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11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9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25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96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36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0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05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25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92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46AF2-F640-4EE8-950C-7EFEB8C39EC6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9FBA-A30C-437A-8E78-61951AB951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8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852" y="420540"/>
            <a:ext cx="9181784" cy="590931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GB" sz="3250" dirty="0"/>
          </a:p>
          <a:p>
            <a:pPr algn="ctr"/>
            <a:r>
              <a:rPr lang="en-GB" sz="3250" dirty="0"/>
              <a:t>										         </a:t>
            </a:r>
            <a:r>
              <a:rPr lang="en-GB" dirty="0"/>
              <a:t>&lt;&lt;Insert study logo&gt;&gt;</a:t>
            </a:r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1950" dirty="0"/>
          </a:p>
          <a:p>
            <a:pPr algn="ctr"/>
            <a:endParaRPr lang="en-GB" sz="1950" dirty="0"/>
          </a:p>
          <a:p>
            <a:pPr algn="ctr"/>
            <a:r>
              <a:rPr lang="en-GB" sz="1950" dirty="0"/>
              <a:t> </a:t>
            </a:r>
          </a:p>
          <a:p>
            <a:pPr algn="ctr"/>
            <a:r>
              <a:rPr lang="en-GB" sz="1950" u="sng" dirty="0"/>
              <a:t>&lt;&lt;Attendee Name&gt;&gt;</a:t>
            </a:r>
          </a:p>
          <a:p>
            <a:pPr algn="ctr"/>
            <a:endParaRPr lang="en-GB" sz="1950" dirty="0"/>
          </a:p>
          <a:p>
            <a:pPr algn="ctr"/>
            <a:r>
              <a:rPr lang="en-GB" sz="1950" dirty="0"/>
              <a:t>Attended/ completed &lt;&lt;insert name of training&gt;&gt;</a:t>
            </a:r>
          </a:p>
          <a:p>
            <a:pPr algn="ctr"/>
            <a:endParaRPr lang="en-GB" sz="1950" dirty="0"/>
          </a:p>
          <a:p>
            <a:pPr algn="ctr"/>
            <a:r>
              <a:rPr lang="en-GB" sz="1950" u="sng" dirty="0"/>
              <a:t>&lt;&lt;Date&gt;&gt;</a:t>
            </a:r>
          </a:p>
          <a:p>
            <a:pPr algn="ctr"/>
            <a:endParaRPr lang="en-GB" sz="1950" dirty="0"/>
          </a:p>
          <a:p>
            <a:pPr algn="ctr"/>
            <a:r>
              <a:rPr lang="en-GB" sz="1950" u="sng" dirty="0"/>
              <a:t>&lt;&lt;Location&gt;&gt;</a:t>
            </a:r>
          </a:p>
          <a:p>
            <a:pPr algn="ctr"/>
            <a:endParaRPr lang="en-GB" sz="1950" dirty="0"/>
          </a:p>
          <a:p>
            <a:pPr algn="ctr"/>
            <a:r>
              <a:rPr lang="en-GB" sz="1950" dirty="0"/>
              <a:t>						</a:t>
            </a:r>
            <a:r>
              <a:rPr lang="en-GB" sz="1600" i="1" dirty="0"/>
              <a:t>Training Provider Signature:</a:t>
            </a:r>
          </a:p>
          <a:p>
            <a:pPr algn="ctr"/>
            <a:r>
              <a:rPr lang="en-GB" sz="1600" i="1"/>
              <a:t>                                 </a:t>
            </a:r>
            <a:r>
              <a:rPr lang="en-GB" sz="1600" i="1" dirty="0"/>
              <a:t>Designation</a:t>
            </a:r>
            <a:r>
              <a:rPr lang="en-GB" sz="1950" dirty="0"/>
              <a:t>:</a:t>
            </a:r>
          </a:p>
          <a:p>
            <a:pPr algn="ctr"/>
            <a:r>
              <a:rPr lang="en-GB" sz="1950" dirty="0"/>
              <a:t>							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23292" y="2040397"/>
            <a:ext cx="7436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Monotype Corsiva" panose="03010101010201010101" pitchFamily="66" charset="0"/>
              </a:rPr>
              <a:t>Certificate of Attendance/Completion  </a:t>
            </a:r>
          </a:p>
        </p:txBody>
      </p:sp>
      <p:pic>
        <p:nvPicPr>
          <p:cNvPr id="5" name="Picture 4" descr="ectu logo no scrip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76" y="699729"/>
            <a:ext cx="1250937" cy="1173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278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61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Corsiva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OATEY Katherine</dc:creator>
  <cp:lastModifiedBy>Morag Maclean</cp:lastModifiedBy>
  <cp:revision>14</cp:revision>
  <cp:lastPrinted>2017-11-30T11:03:15Z</cp:lastPrinted>
  <dcterms:created xsi:type="dcterms:W3CDTF">2015-04-13T15:17:21Z</dcterms:created>
  <dcterms:modified xsi:type="dcterms:W3CDTF">2024-05-08T14:55:28Z</dcterms:modified>
</cp:coreProperties>
</file>