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4"/>
  </p:sldMasterIdLst>
  <p:notesMasterIdLst>
    <p:notesMasterId r:id="rId8"/>
  </p:notesMasterIdLst>
  <p:handoutMasterIdLst>
    <p:handoutMasterId r:id="rId9"/>
  </p:handoutMasterIdLst>
  <p:sldIdLst>
    <p:sldId id="257" r:id="rId5"/>
    <p:sldId id="258" r:id="rId6"/>
    <p:sldId id="259" r:id="rId7"/>
  </p:sldIdLst>
  <p:sldSz cx="12192000" cy="6858000"/>
  <p:notesSz cx="6888163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DEF2"/>
    <a:srgbClr val="6188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9" autoAdjust="0"/>
    <p:restoredTop sz="93208" autoAdjust="0"/>
  </p:normalViewPr>
  <p:slideViewPr>
    <p:cSldViewPr snapToGrid="0">
      <p:cViewPr varScale="1">
        <p:scale>
          <a:sx n="106" d="100"/>
          <a:sy n="106" d="100"/>
        </p:scale>
        <p:origin x="732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DC169E7-D3F6-47CA-901C-87106847DA0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661B5A-E98B-46CA-9A03-A902FDDD148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5BB296-242C-4318-89B9-B9798101D767}" type="datetimeFigureOut">
              <a:rPr lang="en-GB" smtClean="0"/>
              <a:t>31/05/2024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FE9CCD-AAB9-458F-9F24-B84BA9B5E7A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77B0A6-AC4A-45AD-9734-1BEC4121465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02075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DE66B5-59CA-4925-B55F-E761174018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2281908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84871" cy="502755"/>
          </a:xfrm>
          <a:prstGeom prst="rect">
            <a:avLst/>
          </a:prstGeom>
        </p:spPr>
        <p:txBody>
          <a:bodyPr vert="horz" lIns="96626" tIns="48313" rIns="96626" bIns="48313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701" y="3"/>
            <a:ext cx="2984871" cy="502755"/>
          </a:xfrm>
          <a:prstGeom prst="rect">
            <a:avLst/>
          </a:prstGeom>
        </p:spPr>
        <p:txBody>
          <a:bodyPr vert="horz" lIns="96626" tIns="48313" rIns="96626" bIns="48313" rtlCol="0"/>
          <a:lstStyle>
            <a:lvl1pPr algn="r">
              <a:defRPr sz="1300"/>
            </a:lvl1pPr>
          </a:lstStyle>
          <a:p>
            <a:fld id="{7627246D-9F92-49DA-B970-DD7325D439B3}" type="datetimeFigureOut">
              <a:rPr lang="en-GB" smtClean="0"/>
              <a:t>31/05/2024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0950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26" tIns="48313" rIns="96626" bIns="48313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2272"/>
            <a:ext cx="5510530" cy="3945493"/>
          </a:xfrm>
          <a:prstGeom prst="rect">
            <a:avLst/>
          </a:prstGeom>
        </p:spPr>
        <p:txBody>
          <a:bodyPr vert="horz" lIns="96626" tIns="48313" rIns="96626" bIns="4831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517547"/>
            <a:ext cx="2984871" cy="502755"/>
          </a:xfrm>
          <a:prstGeom prst="rect">
            <a:avLst/>
          </a:prstGeom>
        </p:spPr>
        <p:txBody>
          <a:bodyPr vert="horz" lIns="96626" tIns="48313" rIns="96626" bIns="48313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701" y="9517547"/>
            <a:ext cx="2984871" cy="502755"/>
          </a:xfrm>
          <a:prstGeom prst="rect">
            <a:avLst/>
          </a:prstGeom>
        </p:spPr>
        <p:txBody>
          <a:bodyPr vert="horz" lIns="96626" tIns="48313" rIns="96626" bIns="48313" rtlCol="0" anchor="b"/>
          <a:lstStyle>
            <a:lvl1pPr algn="r">
              <a:defRPr sz="1300"/>
            </a:lvl1pPr>
          </a:lstStyle>
          <a:p>
            <a:fld id="{D9A4AB94-BEFF-4D0D-91B8-D88E84295A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527122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Header Placeholder 4">
            <a:extLst>
              <a:ext uri="{FF2B5EF4-FFF2-40B4-BE49-F238E27FC236}">
                <a16:creationId xmlns:a16="http://schemas.microsoft.com/office/drawing/2014/main" id="{845CF03F-3FA2-4C3A-BC16-268CEBC8549F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145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44C32-04D1-49CF-91DF-C35EC72A30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F707E4-FC85-4203-8887-52A71BC9F6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238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866B4-10EC-484E-A066-89D6067D6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6F114D-7159-4058-A48D-E25CD5BB7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4747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152DE-1940-4C27-B782-6AC6D7E62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C39D6E-7AC8-4401-B487-7C1750F643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C7566F-958D-4A2D-8156-D5950C0E9F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1898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alphaModFix amt="45000"/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CFB708-82F3-465B-B152-6A316A860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7B7257-9CA2-4F9B-B5F8-0126930329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E234F3C-00F8-436A-A13F-92948BB5C555}"/>
              </a:ext>
            </a:extLst>
          </p:cNvPr>
          <p:cNvGrpSpPr/>
          <p:nvPr userDrawn="1"/>
        </p:nvGrpSpPr>
        <p:grpSpPr>
          <a:xfrm>
            <a:off x="9407173" y="5531394"/>
            <a:ext cx="2600345" cy="1050508"/>
            <a:chOff x="9179328" y="5565886"/>
            <a:chExt cx="2673507" cy="1055244"/>
          </a:xfrm>
        </p:grpSpPr>
        <p:pic>
          <p:nvPicPr>
            <p:cNvPr id="5" name="Picture 2">
              <a:extLst>
                <a:ext uri="{FF2B5EF4-FFF2-40B4-BE49-F238E27FC236}">
                  <a16:creationId xmlns:a16="http://schemas.microsoft.com/office/drawing/2014/main" id="{B5345755-F407-4284-BFDC-46583384147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68000" y="5565886"/>
              <a:ext cx="1184835" cy="1055244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33446429-54D3-4F11-9E64-BD6571E42B8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79328" y="5674658"/>
              <a:ext cx="1184942" cy="94647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54500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3200" b="1" kern="1200" dirty="0">
          <a:solidFill>
            <a:srgbClr val="7030A0"/>
          </a:solidFill>
          <a:latin typeface="Source Sans Pro" panose="020B0503030403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2800" kern="1200" dirty="0" smtClean="0">
          <a:solidFill>
            <a:srgbClr val="3C6029"/>
          </a:solidFill>
          <a:latin typeface="Source Sans Pro" panose="020B0503030403020204" pitchFamily="34" charset="0"/>
          <a:ea typeface="Source Sans Pro" panose="020B0503030403020204" pitchFamily="34" charset="0"/>
          <a:cs typeface="+mj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rgbClr val="3C6029"/>
          </a:solidFill>
          <a:latin typeface="Source Sans Pro" panose="020B0503030403020204" pitchFamily="34" charset="0"/>
          <a:ea typeface="Source Sans Pro" panose="020B0503030403020204" pitchFamily="34" charset="0"/>
          <a:cs typeface="+mj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000" kern="1200" dirty="0" smtClean="0">
          <a:solidFill>
            <a:srgbClr val="3C6029"/>
          </a:solidFill>
          <a:latin typeface="Source Sans Pro" panose="020B0503030403020204" pitchFamily="34" charset="0"/>
          <a:ea typeface="Source Sans Pro" panose="020B0503030403020204" pitchFamily="34" charset="0"/>
          <a:cs typeface="+mj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800" kern="1200" dirty="0" smtClean="0">
          <a:solidFill>
            <a:srgbClr val="3C6029"/>
          </a:solidFill>
          <a:latin typeface="Source Sans Pro" panose="020B0503030403020204" pitchFamily="34" charset="0"/>
          <a:ea typeface="Source Sans Pro" panose="020B0503030403020204" pitchFamily="34" charset="0"/>
          <a:cs typeface="+mj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1600" kern="1200" dirty="0">
          <a:solidFill>
            <a:srgbClr val="3C6029"/>
          </a:solidFill>
          <a:latin typeface="Source Sans Pro" panose="020B0503030403020204" pitchFamily="34" charset="0"/>
          <a:ea typeface="Source Sans Pro" panose="020B0503030403020204" pitchFamily="34" charset="0"/>
          <a:cs typeface="+mj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CD69F8F-C779-4583-B2DD-BB728B7AAB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46BE4BAD-BC0F-4F02-8336-0322613D735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2418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643A1-FBBC-4E2A-8F3C-EA21651AE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9C5195-378D-4975-97D9-6377BF7DE7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3771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DDDD689-BECE-444D-8D46-D6A9CAF01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D7FD5AB-F060-4364-8AEC-258EC575211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F2F40B-EAC9-420D-BE1A-5354484A60C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669823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464705b-7b8e-455a-8d87-033e86e00802">
      <Terms xmlns="http://schemas.microsoft.com/office/infopath/2007/PartnerControls"/>
    </lcf76f155ced4ddcb4097134ff3c332f>
    <TaxCatchAll xmlns="95614e7e-616b-45dc-977d-d64f4ca97c79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E0117BA4B6B047A6E31594D39FFE1C" ma:contentTypeVersion="17" ma:contentTypeDescription="Create a new document." ma:contentTypeScope="" ma:versionID="48f6eb336a7af84d1178091debd92234">
  <xsd:schema xmlns:xsd="http://www.w3.org/2001/XMLSchema" xmlns:xs="http://www.w3.org/2001/XMLSchema" xmlns:p="http://schemas.microsoft.com/office/2006/metadata/properties" xmlns:ns2="e464705b-7b8e-455a-8d87-033e86e00802" xmlns:ns3="95614e7e-616b-45dc-977d-d64f4ca97c79" targetNamespace="http://schemas.microsoft.com/office/2006/metadata/properties" ma:root="true" ma:fieldsID="04bbbd4b2ac435ef41425661c13baa9c" ns2:_="" ns3:_="">
    <xsd:import namespace="e464705b-7b8e-455a-8d87-033e86e00802"/>
    <xsd:import namespace="95614e7e-616b-45dc-977d-d64f4ca97c7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64705b-7b8e-455a-8d87-033e86e008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d54eff52-6b6d-4e5f-a3b0-187f185b1db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614e7e-616b-45dc-977d-d64f4ca97c79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3d8b4cec-32f3-4055-a45e-6153d0b7252e}" ma:internalName="TaxCatchAll" ma:showField="CatchAllData" ma:web="95614e7e-616b-45dc-977d-d64f4ca97c7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C7D06CF-A772-4D6A-932E-7DC38A3E2C0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F69F2EA-E615-4849-B450-D0888A10A5EC}">
  <ds:schemaRefs>
    <ds:schemaRef ds:uri="http://purl.org/dc/dcmitype/"/>
    <ds:schemaRef ds:uri="http://schemas.microsoft.com/office/infopath/2007/PartnerControls"/>
    <ds:schemaRef ds:uri="54a95228-fbee-4112-a47e-98d012bbeab1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1b75a1a4-8fe7-4097-8e8a-5599b79e3a8e"/>
    <ds:schemaRef ds:uri="http://www.w3.org/XML/1998/namespace"/>
    <ds:schemaRef ds:uri="e464705b-7b8e-455a-8d87-033e86e00802"/>
    <ds:schemaRef ds:uri="95614e7e-616b-45dc-977d-d64f4ca97c79"/>
  </ds:schemaRefs>
</ds:datastoreItem>
</file>

<file path=customXml/itemProps3.xml><?xml version="1.0" encoding="utf-8"?>
<ds:datastoreItem xmlns:ds="http://schemas.openxmlformats.org/officeDocument/2006/customXml" ds:itemID="{7E07922B-E5BB-4396-BD0E-A8650FCC406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464705b-7b8e-455a-8d87-033e86e00802"/>
    <ds:schemaRef ds:uri="95614e7e-616b-45dc-977d-d64f4ca97c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961</TotalTime>
  <Words>0</Words>
  <Application>Microsoft Office PowerPoint</Application>
  <PresentationFormat>Widescreen</PresentationFormat>
  <Paragraphs>0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Source Sans Pro</vt:lpstr>
      <vt:lpstr>1_Office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I will deliver a portfolio of 50 trials worth £50m across 5 teams of 70 staff in a busy clinical trials unit</dc:title>
  <dc:creator>Joyce Thomson (Student)</dc:creator>
  <cp:lastModifiedBy>Holly Gilmour</cp:lastModifiedBy>
  <cp:revision>55</cp:revision>
  <cp:lastPrinted>2020-09-24T15:40:53Z</cp:lastPrinted>
  <dcterms:created xsi:type="dcterms:W3CDTF">2020-09-23T09:37:25Z</dcterms:created>
  <dcterms:modified xsi:type="dcterms:W3CDTF">2024-05-31T09:53:27Z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0x010100CEE0117BA4B6B047A6E31594D39FFE1C</vt:lpwstr>
  </property>
</Properties>
</file>