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8"/>
  </p:notesMasterIdLst>
  <p:handoutMasterIdLst>
    <p:handoutMasterId r:id="rId9"/>
  </p:handoutMasterIdLst>
  <p:sldIdLst>
    <p:sldId id="256" r:id="rId5"/>
    <p:sldId id="259" r:id="rId6"/>
    <p:sldId id="263" r:id="rId7"/>
  </p:sldIdLst>
  <p:sldSz cx="12192000" cy="6858000"/>
  <p:notesSz cx="6742113" cy="98726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30" userDrawn="1">
          <p15:clr>
            <a:srgbClr val="A4A3A4"/>
          </p15:clr>
        </p15:guide>
        <p15:guide id="2" pos="6743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ELLO Agnes" initials="TA" lastIdx="1" clrIdx="0">
    <p:extLst>
      <p:ext uri="{19B8F6BF-5375-455C-9EA6-DF929625EA0E}">
        <p15:presenceInfo xmlns:p15="http://schemas.microsoft.com/office/powerpoint/2012/main" userId="S::azay@ed.ac.uk::2b30cdd8-8785-4bc5-b9e2-9678694a14d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F933B"/>
    <a:srgbClr val="6AA443"/>
    <a:srgbClr val="A1D6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569B905-5F69-40E0-93D3-76643848BEF5}" v="24" dt="2021-02-15T16:21:01.880"/>
    <p1510:client id="{45A87CB9-E981-4243-A62A-7FD326746EFA}" v="248" dt="2021-02-15T14:55:32.229"/>
    <p1510:client id="{8CB772E4-8F43-4E4A-9BDF-7446956E5C0B}" v="101" dt="2021-02-15T12:16:44.214"/>
    <p1510:client id="{8F94EDE6-F11D-4817-8E15-332485D6910E}" v="56" dt="2021-02-16T10:28:16.60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850"/>
    <p:restoredTop sz="94750"/>
  </p:normalViewPr>
  <p:slideViewPr>
    <p:cSldViewPr snapToGrid="0" snapToObjects="1" showGuides="1">
      <p:cViewPr varScale="1">
        <p:scale>
          <a:sx n="77" d="100"/>
          <a:sy n="77" d="100"/>
        </p:scale>
        <p:origin x="738" y="96"/>
      </p:cViewPr>
      <p:guideLst>
        <p:guide orient="horz" pos="3430"/>
        <p:guide pos="674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23" Type="http://schemas.microsoft.com/office/2016/11/relationships/changesInfo" Target="changesInfos/changesInfo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ELLO Agnes" userId="S::azay@ed.ac.uk::2b30cdd8-8785-4bc5-b9e2-9678694a14d7" providerId="AD" clId="Web-{8F94EDE6-F11D-4817-8E15-332485D6910E}"/>
    <pc:docChg chg="modSld">
      <pc:chgData name="TELLO Agnes" userId="S::azay@ed.ac.uk::2b30cdd8-8785-4bc5-b9e2-9678694a14d7" providerId="AD" clId="Web-{8F94EDE6-F11D-4817-8E15-332485D6910E}" dt="2021-02-16T10:28:16.135" v="29" actId="20577"/>
      <pc:docMkLst>
        <pc:docMk/>
      </pc:docMkLst>
      <pc:sldChg chg="modSp">
        <pc:chgData name="TELLO Agnes" userId="S::azay@ed.ac.uk::2b30cdd8-8785-4bc5-b9e2-9678694a14d7" providerId="AD" clId="Web-{8F94EDE6-F11D-4817-8E15-332485D6910E}" dt="2021-02-16T10:28:16.135" v="29" actId="20577"/>
        <pc:sldMkLst>
          <pc:docMk/>
          <pc:sldMk cId="1597553199" sldId="260"/>
        </pc:sldMkLst>
        <pc:spChg chg="mod">
          <ac:chgData name="TELLO Agnes" userId="S::azay@ed.ac.uk::2b30cdd8-8785-4bc5-b9e2-9678694a14d7" providerId="AD" clId="Web-{8F94EDE6-F11D-4817-8E15-332485D6910E}" dt="2021-02-16T10:28:16.135" v="29" actId="20577"/>
          <ac:spMkLst>
            <pc:docMk/>
            <pc:sldMk cId="1597553199" sldId="260"/>
            <ac:spMk id="12" creationId="{FF42D76E-887D-824B-8088-78A8D20A9C0D}"/>
          </ac:spMkLst>
        </pc:spChg>
      </pc:sldChg>
    </pc:docChg>
  </pc:docChgLst>
  <pc:docChgLst>
    <pc:chgData name="SOOY Karen" userId="S::ksooy@ed.ac.uk::58bb667a-2587-4269-9868-0aff511c6369" providerId="AD" clId="Web-{45A87CB9-E981-4243-A62A-7FD326746EFA}"/>
    <pc:docChg chg="modSld">
      <pc:chgData name="SOOY Karen" userId="S::ksooy@ed.ac.uk::58bb667a-2587-4269-9868-0aff511c6369" providerId="AD" clId="Web-{45A87CB9-E981-4243-A62A-7FD326746EFA}" dt="2021-02-15T14:53:19.288" v="127" actId="20577"/>
      <pc:docMkLst>
        <pc:docMk/>
      </pc:docMkLst>
      <pc:sldChg chg="modSp">
        <pc:chgData name="SOOY Karen" userId="S::ksooy@ed.ac.uk::58bb667a-2587-4269-9868-0aff511c6369" providerId="AD" clId="Web-{45A87CB9-E981-4243-A62A-7FD326746EFA}" dt="2021-02-15T14:53:19.288" v="127" actId="20577"/>
        <pc:sldMkLst>
          <pc:docMk/>
          <pc:sldMk cId="1597553199" sldId="260"/>
        </pc:sldMkLst>
        <pc:spChg chg="mod">
          <ac:chgData name="SOOY Karen" userId="S::ksooy@ed.ac.uk::58bb667a-2587-4269-9868-0aff511c6369" providerId="AD" clId="Web-{45A87CB9-E981-4243-A62A-7FD326746EFA}" dt="2021-02-15T14:53:19.288" v="127" actId="20577"/>
          <ac:spMkLst>
            <pc:docMk/>
            <pc:sldMk cId="1597553199" sldId="260"/>
            <ac:spMk id="12" creationId="{FF42D76E-887D-824B-8088-78A8D20A9C0D}"/>
          </ac:spMkLst>
        </pc:spChg>
      </pc:sldChg>
    </pc:docChg>
  </pc:docChgLst>
  <pc:docChgLst>
    <pc:chgData name="SOOY Karen" userId="S::ksooy@ed.ac.uk::58bb667a-2587-4269-9868-0aff511c6369" providerId="AD" clId="Web-{3569B905-5F69-40E0-93D3-76643848BEF5}"/>
    <pc:docChg chg="modSld">
      <pc:chgData name="SOOY Karen" userId="S::ksooy@ed.ac.uk::58bb667a-2587-4269-9868-0aff511c6369" providerId="AD" clId="Web-{3569B905-5F69-40E0-93D3-76643848BEF5}" dt="2021-02-15T16:21:01.880" v="11" actId="20577"/>
      <pc:docMkLst>
        <pc:docMk/>
      </pc:docMkLst>
      <pc:sldChg chg="modSp">
        <pc:chgData name="SOOY Karen" userId="S::ksooy@ed.ac.uk::58bb667a-2587-4269-9868-0aff511c6369" providerId="AD" clId="Web-{3569B905-5F69-40E0-93D3-76643848BEF5}" dt="2021-02-15T16:21:01.880" v="11" actId="20577"/>
        <pc:sldMkLst>
          <pc:docMk/>
          <pc:sldMk cId="1597553199" sldId="260"/>
        </pc:sldMkLst>
        <pc:spChg chg="mod">
          <ac:chgData name="SOOY Karen" userId="S::ksooy@ed.ac.uk::58bb667a-2587-4269-9868-0aff511c6369" providerId="AD" clId="Web-{3569B905-5F69-40E0-93D3-76643848BEF5}" dt="2021-02-15T16:21:01.880" v="11" actId="20577"/>
          <ac:spMkLst>
            <pc:docMk/>
            <pc:sldMk cId="1597553199" sldId="260"/>
            <ac:spMk id="12" creationId="{FF42D76E-887D-824B-8088-78A8D20A9C0D}"/>
          </ac:spMkLst>
        </pc:spChg>
      </pc:sldChg>
    </pc:docChg>
  </pc:docChgLst>
  <pc:docChgLst>
    <pc:chgData name="TELLO Agnes" userId="S::azay@ed.ac.uk::2b30cdd8-8785-4bc5-b9e2-9678694a14d7" providerId="AD" clId="Web-{8CB772E4-8F43-4E4A-9BDF-7446956E5C0B}"/>
    <pc:docChg chg="modSld">
      <pc:chgData name="TELLO Agnes" userId="S::azay@ed.ac.uk::2b30cdd8-8785-4bc5-b9e2-9678694a14d7" providerId="AD" clId="Web-{8CB772E4-8F43-4E4A-9BDF-7446956E5C0B}" dt="2021-02-15T12:16:44.214" v="11" actId="20577"/>
      <pc:docMkLst>
        <pc:docMk/>
      </pc:docMkLst>
      <pc:sldChg chg="modSp">
        <pc:chgData name="TELLO Agnes" userId="S::azay@ed.ac.uk::2b30cdd8-8785-4bc5-b9e2-9678694a14d7" providerId="AD" clId="Web-{8CB772E4-8F43-4E4A-9BDF-7446956E5C0B}" dt="2021-02-15T12:16:44.214" v="11" actId="20577"/>
        <pc:sldMkLst>
          <pc:docMk/>
          <pc:sldMk cId="2104851850" sldId="265"/>
        </pc:sldMkLst>
        <pc:spChg chg="mod">
          <ac:chgData name="TELLO Agnes" userId="S::azay@ed.ac.uk::2b30cdd8-8785-4bc5-b9e2-9678694a14d7" providerId="AD" clId="Web-{8CB772E4-8F43-4E4A-9BDF-7446956E5C0B}" dt="2021-02-15T12:16:44.214" v="11" actId="20577"/>
          <ac:spMkLst>
            <pc:docMk/>
            <pc:sldMk cId="2104851850" sldId="265"/>
            <ac:spMk id="12" creationId="{FF42D76E-887D-824B-8088-78A8D20A9C0D}"/>
          </ac:spMkLst>
        </pc:spChg>
        <pc:graphicFrameChg chg="mod modGraphic">
          <ac:chgData name="TELLO Agnes" userId="S::azay@ed.ac.uk::2b30cdd8-8785-4bc5-b9e2-9678694a14d7" providerId="AD" clId="Web-{8CB772E4-8F43-4E4A-9BDF-7446956E5C0B}" dt="2021-02-15T12:16:17.526" v="3"/>
          <ac:graphicFrameMkLst>
            <pc:docMk/>
            <pc:sldMk cId="2104851850" sldId="265"/>
            <ac:graphicFrameMk id="7" creationId="{9F337871-D3B5-FB42-9F97-4085DD7E31A7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1582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8971" y="0"/>
            <a:ext cx="2921582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9840CF-0240-458F-AF07-C8DE33D72B0A}" type="datetimeFigureOut">
              <a:rPr lang="en-GB" smtClean="0"/>
              <a:t>19/07/2022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7317"/>
            <a:ext cx="2921582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8971" y="9377317"/>
            <a:ext cx="2921582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54224D-F06D-4F9E-829E-33BD70C9FB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20153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1582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8971" y="0"/>
            <a:ext cx="2921582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B57737-47E8-7345-AD4D-D7994A806BEF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22963" cy="3332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4212" y="4751219"/>
            <a:ext cx="5393690" cy="38873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7317"/>
            <a:ext cx="2921582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8971" y="9377317"/>
            <a:ext cx="2921582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8E443A-64EB-6943-99BB-EA1175330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0439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8E443A-64EB-6943-99BB-EA117533048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6589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DF7F9-0CFD-DE47-AB60-F08023B80C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7BCEFEA-0F8F-2940-A7C4-768DC1DA63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ED32A7-62A1-8D49-972D-21DF5293B7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5375-23F5-B447-A2DF-6018C6B97949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509D2E-2EB1-494D-8C71-36A37304FB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17EF12-D801-8349-ADE1-EE4E261F61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7AE97-A854-D34A-B1CF-F213429C9B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1624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597E8F-3A63-B04B-9211-649B2D4570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FE74684-4DF2-A345-AF66-1C38931003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058173-6A64-7C43-84BD-A1F62679EB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5375-23F5-B447-A2DF-6018C6B97949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B3BEDC-AB00-6C4B-AF28-F494AB0D7C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31BDB1-3688-204B-9147-0DDC3BD317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7AE97-A854-D34A-B1CF-F213429C9B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142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35019C4-DF86-AA4F-A98B-774058B1413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0837754-DF4A-CF44-B152-7243E8D708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BDB9BE-7406-BA45-B350-1BEFBDFBEB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5375-23F5-B447-A2DF-6018C6B97949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EBBB34-D620-AE47-9CBE-B6B54B45BC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42C078-6549-8047-9C1E-D772ED205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7AE97-A854-D34A-B1CF-F213429C9B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8729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0D0332-A660-1F46-AFC8-28D53345C1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7CB56E-89F2-3845-86AD-01D7698896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23456C-9856-BD4A-8CC4-E9E7084029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5375-23F5-B447-A2DF-6018C6B97949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922868-099C-554B-B8E1-C2E7981D72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D1D991-ECC1-0F49-92C8-91F5CEBD2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7AE97-A854-D34A-B1CF-F213429C9B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441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0CB8A9-8304-0D46-B17B-6FF39AF130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F29FC0-57CD-FA4E-87B9-BD0292F82D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81D962-B0D8-1E4E-826F-709AAA9CD8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5375-23F5-B447-A2DF-6018C6B97949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B2D447-5123-8745-BF98-6B436DDED1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3014F6-C898-E142-9AAD-4DA5DB274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7AE97-A854-D34A-B1CF-F213429C9B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7976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50D5B1-2428-D240-AECD-396CC2EA42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50D9DB-FFE3-5049-93A4-5B30F33360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28B502-3EDE-F441-BACE-ACE021BABF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83FC11-9093-5C4F-AB38-253F159326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5375-23F5-B447-A2DF-6018C6B97949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9D1289-D726-824E-98F5-9D86BD0106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AB18F2-D4D9-F742-909A-2442ECD75A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7AE97-A854-D34A-B1CF-F213429C9B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415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7546A2-9D7D-EB4E-820B-A3A5772CBB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1F43ED-743C-AF40-81F3-813AAC5BED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6BC549-0667-A044-BF44-C02FDB5D9E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9CD5872-B056-5A44-92DE-0E567A3816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FF7B458-2B18-4645-9D52-3824298CB7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A8BB4D3-5553-2748-8FF5-B0136006A8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5375-23F5-B447-A2DF-6018C6B97949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59CA00A-9234-CE42-82B8-51FE9D9E4D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4ADCC68-19CD-CB49-9D18-53C3CC2A87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7AE97-A854-D34A-B1CF-F213429C9B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792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7A9BDA-0C0F-2840-99C4-AA827C8D2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0BC11A0-07DB-8C42-A350-306D9AE3DD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5375-23F5-B447-A2DF-6018C6B97949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4E96217-A3A5-154E-B962-2AEBB15BE0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8A7DB20-4644-304B-8391-D524FFC9AA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7AE97-A854-D34A-B1CF-F213429C9B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617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08EAF6B-F089-FC47-8D1E-8E0B6E4FF5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5375-23F5-B447-A2DF-6018C6B97949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A339A33-A505-EB4D-BC46-BC111605D5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850FA3-E171-4A48-B18D-726F2456E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7AE97-A854-D34A-B1CF-F213429C9B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323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E5434E-7E2D-9A4F-A49E-77C366DCC6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FAD72F-52D7-C34B-B0E1-49B3176315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F8E833-BE70-9248-B816-18F1225F0B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604D7C-FC17-A544-B678-0CF3FB2FB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5375-23F5-B447-A2DF-6018C6B97949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D29E1B-665F-5246-8735-7A4DBDCE07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E8273F-5925-BE41-93A7-521E6D5D8B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7AE97-A854-D34A-B1CF-F213429C9B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7916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8F279F-4CCB-3747-88F7-617730CB30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605DC61-0EDC-7148-91C5-00BDCC32CAC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9E8753-FE6F-F64C-8B17-C1B7510C9B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EA4759-A0C3-0143-AC76-43F0DF84C9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5375-23F5-B447-A2DF-6018C6B97949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22CF66-0827-7A46-A929-B7E45C0BD7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1FCEB2-C3B6-3841-9C7C-89CEC83744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7AE97-A854-D34A-B1CF-F213429C9B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836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F511072-D2F5-2F46-8440-600C7C66F6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266AE6-F70A-6741-B5D1-386B44659F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33902D-E945-2A4C-83D3-1A48CF20298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105375-23F5-B447-A2DF-6018C6B97949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29D419-E12B-0E44-B18C-F42EF124F1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3909EF-BF5A-5E43-9D32-1AEC555096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47AE97-A854-D34A-B1CF-F213429C9B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385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1BD011E2-FF3A-BC48-A454-20B1C8DE65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223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" name="Group 4">
            <a:extLst>
              <a:ext uri="{FF2B5EF4-FFF2-40B4-BE49-F238E27FC236}">
                <a16:creationId xmlns:a16="http://schemas.microsoft.com/office/drawing/2014/main" id="{0AA86D5A-6D30-D740-80CA-3E98F2A46F21}"/>
              </a:ext>
            </a:extLst>
          </p:cNvPr>
          <p:cNvGrpSpPr>
            <a:grpSpLocks noChangeAspect="1"/>
          </p:cNvGrpSpPr>
          <p:nvPr/>
        </p:nvGrpSpPr>
        <p:grpSpPr>
          <a:xfrm>
            <a:off x="6727200" y="4446000"/>
            <a:ext cx="5464800" cy="2412000"/>
            <a:chOff x="5833401" y="79410"/>
            <a:chExt cx="5474002" cy="2416062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E4E31BD-7485-644F-81A7-52F60B6A043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833401" y="79410"/>
              <a:ext cx="5474002" cy="2416062"/>
            </a:xfrm>
            <a:prstGeom prst="rect">
              <a:avLst/>
            </a:prstGeom>
            <a:solidFill>
              <a:srgbClr val="F5F8F6"/>
            </a:solidFill>
            <a:ln>
              <a:solidFill>
                <a:srgbClr val="F5F8F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795"/>
            </a:p>
          </p:txBody>
        </p: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CDBC4F60-0451-ED42-83BB-8168F96E2E5C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5916353" y="308046"/>
              <a:ext cx="5328000" cy="1966484"/>
              <a:chOff x="253597" y="1299525"/>
              <a:chExt cx="5256550" cy="1940115"/>
            </a:xfrm>
          </p:grpSpPr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70089EFA-CDA6-CF42-BC8B-E018708F29C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3494147" y="2433240"/>
                <a:ext cx="2016000" cy="806400"/>
              </a:xfrm>
              <a:custGeom>
                <a:avLst/>
                <a:gdLst>
                  <a:gd name="connsiteX0" fmla="*/ 0 w 2594608"/>
                  <a:gd name="connsiteY0" fmla="*/ 0 h 1037843"/>
                  <a:gd name="connsiteX1" fmla="*/ 2075687 w 2594608"/>
                  <a:gd name="connsiteY1" fmla="*/ 0 h 1037843"/>
                  <a:gd name="connsiteX2" fmla="*/ 2594608 w 2594608"/>
                  <a:gd name="connsiteY2" fmla="*/ 518922 h 1037843"/>
                  <a:gd name="connsiteX3" fmla="*/ 2075687 w 2594608"/>
                  <a:gd name="connsiteY3" fmla="*/ 1037843 h 1037843"/>
                  <a:gd name="connsiteX4" fmla="*/ 0 w 2594608"/>
                  <a:gd name="connsiteY4" fmla="*/ 1037843 h 1037843"/>
                  <a:gd name="connsiteX5" fmla="*/ 518922 w 2594608"/>
                  <a:gd name="connsiteY5" fmla="*/ 518922 h 1037843"/>
                  <a:gd name="connsiteX6" fmla="*/ 0 w 2594608"/>
                  <a:gd name="connsiteY6" fmla="*/ 0 h 10378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594608" h="1037843">
                    <a:moveTo>
                      <a:pt x="0" y="0"/>
                    </a:moveTo>
                    <a:lnTo>
                      <a:pt x="2075687" y="0"/>
                    </a:lnTo>
                    <a:lnTo>
                      <a:pt x="2594608" y="518922"/>
                    </a:lnTo>
                    <a:lnTo>
                      <a:pt x="2075687" y="1037843"/>
                    </a:lnTo>
                    <a:lnTo>
                      <a:pt x="0" y="1037843"/>
                    </a:lnTo>
                    <a:lnTo>
                      <a:pt x="518922" y="51892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4D3155"/>
              </a:solidFill>
              <a:ln>
                <a:solidFill>
                  <a:srgbClr val="F5F8F6"/>
                </a:solidFill>
              </a:ln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0" tIns="0" rIns="0" bIns="0" numCol="1" spcCol="1270" anchor="ctr" anchorCtr="0">
                <a:noAutofit/>
              </a:bodyPr>
              <a:lstStyle/>
              <a:p>
                <a:pPr algn="ctr" defTabSz="1129348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GB" sz="3190" dirty="0">
                    <a:solidFill>
                      <a:srgbClr val="E2D8E8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 Deliver</a:t>
                </a:r>
              </a:p>
            </p:txBody>
          </p:sp>
          <p:sp>
            <p:nvSpPr>
              <p:cNvPr id="9" name="Freeform 8">
                <a:extLst>
                  <a:ext uri="{FF2B5EF4-FFF2-40B4-BE49-F238E27FC236}">
                    <a16:creationId xmlns:a16="http://schemas.microsoft.com/office/drawing/2014/main" id="{C21F6626-B672-9249-8048-B87B6C016AF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867246" y="1866383"/>
                <a:ext cx="2016000" cy="806400"/>
              </a:xfrm>
              <a:custGeom>
                <a:avLst/>
                <a:gdLst>
                  <a:gd name="connsiteX0" fmla="*/ 0 w 2594608"/>
                  <a:gd name="connsiteY0" fmla="*/ 0 h 1037843"/>
                  <a:gd name="connsiteX1" fmla="*/ 2075687 w 2594608"/>
                  <a:gd name="connsiteY1" fmla="*/ 0 h 1037843"/>
                  <a:gd name="connsiteX2" fmla="*/ 2594608 w 2594608"/>
                  <a:gd name="connsiteY2" fmla="*/ 518922 h 1037843"/>
                  <a:gd name="connsiteX3" fmla="*/ 2075687 w 2594608"/>
                  <a:gd name="connsiteY3" fmla="*/ 1037843 h 1037843"/>
                  <a:gd name="connsiteX4" fmla="*/ 0 w 2594608"/>
                  <a:gd name="connsiteY4" fmla="*/ 1037843 h 1037843"/>
                  <a:gd name="connsiteX5" fmla="*/ 518922 w 2594608"/>
                  <a:gd name="connsiteY5" fmla="*/ 518922 h 1037843"/>
                  <a:gd name="connsiteX6" fmla="*/ 0 w 2594608"/>
                  <a:gd name="connsiteY6" fmla="*/ 0 h 10378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594608" h="1037843">
                    <a:moveTo>
                      <a:pt x="0" y="0"/>
                    </a:moveTo>
                    <a:lnTo>
                      <a:pt x="2075687" y="0"/>
                    </a:lnTo>
                    <a:lnTo>
                      <a:pt x="2594608" y="518922"/>
                    </a:lnTo>
                    <a:lnTo>
                      <a:pt x="2075687" y="1037843"/>
                    </a:lnTo>
                    <a:lnTo>
                      <a:pt x="0" y="1037843"/>
                    </a:lnTo>
                    <a:lnTo>
                      <a:pt x="518922" y="51892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4833"/>
              </a:solidFill>
              <a:ln>
                <a:solidFill>
                  <a:srgbClr val="F5F8F6"/>
                </a:solidFill>
              </a:ln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0" tIns="0" rIns="0" bIns="0" numCol="1" spcCol="1270" anchor="ctr" anchorCtr="0">
                <a:noAutofit/>
              </a:bodyPr>
              <a:lstStyle/>
              <a:p>
                <a:pPr algn="ctr" defTabSz="1129348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GB" sz="3190" dirty="0">
                    <a:solidFill>
                      <a:srgbClr val="A1D57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Design</a:t>
                </a:r>
              </a:p>
            </p:txBody>
          </p:sp>
          <p:sp>
            <p:nvSpPr>
              <p:cNvPr id="10" name="Freeform 9">
                <a:extLst>
                  <a:ext uri="{FF2B5EF4-FFF2-40B4-BE49-F238E27FC236}">
                    <a16:creationId xmlns:a16="http://schemas.microsoft.com/office/drawing/2014/main" id="{70BBE986-7C92-3048-8F5C-92F622FC777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253597" y="1299525"/>
                <a:ext cx="2016000" cy="806400"/>
              </a:xfrm>
              <a:custGeom>
                <a:avLst/>
                <a:gdLst>
                  <a:gd name="connsiteX0" fmla="*/ 0 w 2594608"/>
                  <a:gd name="connsiteY0" fmla="*/ 0 h 1037843"/>
                  <a:gd name="connsiteX1" fmla="*/ 2075687 w 2594608"/>
                  <a:gd name="connsiteY1" fmla="*/ 0 h 1037843"/>
                  <a:gd name="connsiteX2" fmla="*/ 2594608 w 2594608"/>
                  <a:gd name="connsiteY2" fmla="*/ 518922 h 1037843"/>
                  <a:gd name="connsiteX3" fmla="*/ 2075687 w 2594608"/>
                  <a:gd name="connsiteY3" fmla="*/ 1037843 h 1037843"/>
                  <a:gd name="connsiteX4" fmla="*/ 0 w 2594608"/>
                  <a:gd name="connsiteY4" fmla="*/ 1037843 h 1037843"/>
                  <a:gd name="connsiteX5" fmla="*/ 518922 w 2594608"/>
                  <a:gd name="connsiteY5" fmla="*/ 518922 h 1037843"/>
                  <a:gd name="connsiteX6" fmla="*/ 0 w 2594608"/>
                  <a:gd name="connsiteY6" fmla="*/ 0 h 10378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594608" h="1037843">
                    <a:moveTo>
                      <a:pt x="0" y="0"/>
                    </a:moveTo>
                    <a:lnTo>
                      <a:pt x="2075687" y="0"/>
                    </a:lnTo>
                    <a:lnTo>
                      <a:pt x="2594608" y="518922"/>
                    </a:lnTo>
                    <a:lnTo>
                      <a:pt x="2075687" y="1037843"/>
                    </a:lnTo>
                    <a:lnTo>
                      <a:pt x="0" y="1037843"/>
                    </a:lnTo>
                    <a:lnTo>
                      <a:pt x="518922" y="51892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A1D677"/>
              </a:solidFill>
              <a:ln>
                <a:solidFill>
                  <a:srgbClr val="F5F8F6"/>
                </a:solidFill>
              </a:ln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0" tIns="0" rIns="0" bIns="0" numCol="1" spcCol="1270" anchor="ctr" anchorCtr="0">
                <a:noAutofit/>
              </a:bodyPr>
              <a:lstStyle/>
              <a:p>
                <a:pPr algn="ctr" defTabSz="1129348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GB" sz="3190" dirty="0">
                    <a:solidFill>
                      <a:srgbClr val="004833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 Develop</a:t>
                </a:r>
              </a:p>
            </p:txBody>
          </p:sp>
        </p:grp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70486FED-EC8D-5E49-AD07-BD72410239EE}"/>
              </a:ext>
            </a:extLst>
          </p:cNvPr>
          <p:cNvSpPr txBox="1"/>
          <p:nvPr/>
        </p:nvSpPr>
        <p:spPr>
          <a:xfrm>
            <a:off x="506775" y="2566508"/>
            <a:ext cx="10045401" cy="24468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000" b="1" dirty="0" smtClean="0"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Title </a:t>
            </a:r>
            <a:r>
              <a:rPr lang="en-US" sz="3000" b="1" dirty="0" err="1" smtClean="0"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etc</a:t>
            </a:r>
            <a:endParaRPr lang="en-US" sz="3000" b="1" dirty="0">
              <a:latin typeface="Open Sans Semibold" panose="020B0606030504020204" pitchFamily="34" charset="0"/>
              <a:ea typeface="Open Sans Semibold" panose="020B0606030504020204" pitchFamily="34" charset="0"/>
              <a:cs typeface="Open Sans Semibold" panose="020B0606030504020204" pitchFamily="34" charset="0"/>
            </a:endParaRPr>
          </a:p>
          <a:p>
            <a:pPr>
              <a:lnSpc>
                <a:spcPct val="150000"/>
              </a:lnSpc>
            </a:pPr>
            <a:endParaRPr lang="en-US" sz="2400" b="1" dirty="0">
              <a:latin typeface="Open Sans Semibold" panose="020B0606030504020204" pitchFamily="34" charset="0"/>
              <a:ea typeface="Open Sans Semibold" panose="020B0606030504020204" pitchFamily="34" charset="0"/>
              <a:cs typeface="Open Sans Semibold" panose="020B0606030504020204" pitchFamily="34" charset="0"/>
            </a:endParaRPr>
          </a:p>
          <a:p>
            <a:pPr>
              <a:lnSpc>
                <a:spcPct val="150000"/>
              </a:lnSpc>
            </a:pPr>
            <a:endParaRPr lang="en-US" sz="2400" b="1" dirty="0">
              <a:latin typeface="Open Sans Semibold" panose="020B0606030504020204" pitchFamily="34" charset="0"/>
              <a:ea typeface="Open Sans Semibold" panose="020B0606030504020204" pitchFamily="34" charset="0"/>
              <a:cs typeface="Open Sans Semibold" panose="020B0606030504020204" pitchFamily="34" charset="0"/>
            </a:endParaRPr>
          </a:p>
          <a:p>
            <a:pPr>
              <a:lnSpc>
                <a:spcPct val="150000"/>
              </a:lnSpc>
            </a:pPr>
            <a:endParaRPr lang="en-US" sz="2400" b="1" dirty="0" smtClean="0">
              <a:latin typeface="Open Sans Semibold" panose="020B0606030504020204" pitchFamily="34" charset="0"/>
              <a:ea typeface="Open Sans Semibold" panose="020B0606030504020204" pitchFamily="34" charset="0"/>
              <a:cs typeface="Open Sans Semibold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1005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42AC5305-2E5C-FE4C-AB75-79155B931ABD}"/>
              </a:ext>
            </a:extLst>
          </p:cNvPr>
          <p:cNvSpPr txBox="1"/>
          <p:nvPr/>
        </p:nvSpPr>
        <p:spPr>
          <a:xfrm>
            <a:off x="185351" y="345989"/>
            <a:ext cx="9680544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36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title</a:t>
            </a:r>
            <a:endParaRPr lang="en-US" sz="36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spcAft>
                <a:spcPts val="600"/>
              </a:spcAft>
            </a:pPr>
            <a:endParaRPr lang="en-US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en-GB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Sub heading</a:t>
            </a:r>
            <a:endParaRPr lang="en-US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0BFF273-8291-8F46-9486-1BA9996AB4DC}"/>
              </a:ext>
            </a:extLst>
          </p:cNvPr>
          <p:cNvSpPr txBox="1"/>
          <p:nvPr/>
        </p:nvSpPr>
        <p:spPr>
          <a:xfrm>
            <a:off x="185350" y="2698024"/>
            <a:ext cx="11515037" cy="10002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36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Gen info</a:t>
            </a:r>
            <a:endParaRPr lang="en-GB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85750" indent="-285750">
              <a:spcAft>
                <a:spcPts val="600"/>
              </a:spcAft>
              <a:buFontTx/>
              <a:buChar char="-"/>
            </a:pPr>
            <a:endParaRPr lang="en-US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12" name="Picture 2">
            <a:extLst>
              <a:ext uri="{FF2B5EF4-FFF2-40B4-BE49-F238E27FC236}">
                <a16:creationId xmlns:a16="http://schemas.microsoft.com/office/drawing/2014/main" id="{2FCE6BDB-3AEB-AB4A-9D26-B0012EB8285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769"/>
          <a:stretch/>
        </p:blipFill>
        <p:spPr bwMode="auto">
          <a:xfrm>
            <a:off x="10826496" y="0"/>
            <a:ext cx="1348050" cy="10199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14775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1BD011E2-FF3A-BC48-A454-20B1C8DE65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223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0486FED-EC8D-5E49-AD07-BD72410239EE}"/>
              </a:ext>
            </a:extLst>
          </p:cNvPr>
          <p:cNvSpPr txBox="1"/>
          <p:nvPr/>
        </p:nvSpPr>
        <p:spPr>
          <a:xfrm>
            <a:off x="506775" y="2395328"/>
            <a:ext cx="11370593" cy="6848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dirty="0" smtClean="0"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Title/contact details end page:</a:t>
            </a:r>
            <a:endParaRPr lang="en-US" sz="2800" b="1" dirty="0">
              <a:latin typeface="Open Sans Semibold" panose="020B0606030504020204" pitchFamily="34" charset="0"/>
              <a:ea typeface="Open Sans Semibold" panose="020B0606030504020204" pitchFamily="34" charset="0"/>
              <a:cs typeface="Open Sans Semibold" panose="020B0606030504020204" pitchFamily="34" charset="0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393DE110-ACB6-F44E-9BCA-6D57AFA7EB3D}"/>
              </a:ext>
            </a:extLst>
          </p:cNvPr>
          <p:cNvGrpSpPr>
            <a:grpSpLocks noChangeAspect="1"/>
          </p:cNvGrpSpPr>
          <p:nvPr/>
        </p:nvGrpSpPr>
        <p:grpSpPr>
          <a:xfrm>
            <a:off x="7443594" y="4762194"/>
            <a:ext cx="4748406" cy="2095805"/>
            <a:chOff x="5833401" y="79410"/>
            <a:chExt cx="5474002" cy="2416062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4E96CA1-8655-6C40-AFD1-36AF886C736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833401" y="79410"/>
              <a:ext cx="5474002" cy="2416062"/>
            </a:xfrm>
            <a:prstGeom prst="rect">
              <a:avLst/>
            </a:prstGeom>
            <a:solidFill>
              <a:srgbClr val="F5F8F6"/>
            </a:solidFill>
            <a:ln>
              <a:solidFill>
                <a:srgbClr val="F5F8F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795"/>
            </a:p>
          </p:txBody>
        </p: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B455AC92-0B1C-584C-9B1C-46CA189FC417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5916353" y="308046"/>
              <a:ext cx="5328000" cy="1966484"/>
              <a:chOff x="253597" y="1299525"/>
              <a:chExt cx="5256550" cy="1940115"/>
            </a:xfrm>
          </p:grpSpPr>
          <p:sp>
            <p:nvSpPr>
              <p:cNvPr id="15" name="Freeform 14">
                <a:extLst>
                  <a:ext uri="{FF2B5EF4-FFF2-40B4-BE49-F238E27FC236}">
                    <a16:creationId xmlns:a16="http://schemas.microsoft.com/office/drawing/2014/main" id="{FC81A8EB-9B17-CD48-9B5E-295AF5D471A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3494147" y="2433240"/>
                <a:ext cx="2016000" cy="806400"/>
              </a:xfrm>
              <a:custGeom>
                <a:avLst/>
                <a:gdLst>
                  <a:gd name="connsiteX0" fmla="*/ 0 w 2594608"/>
                  <a:gd name="connsiteY0" fmla="*/ 0 h 1037843"/>
                  <a:gd name="connsiteX1" fmla="*/ 2075687 w 2594608"/>
                  <a:gd name="connsiteY1" fmla="*/ 0 h 1037843"/>
                  <a:gd name="connsiteX2" fmla="*/ 2594608 w 2594608"/>
                  <a:gd name="connsiteY2" fmla="*/ 518922 h 1037843"/>
                  <a:gd name="connsiteX3" fmla="*/ 2075687 w 2594608"/>
                  <a:gd name="connsiteY3" fmla="*/ 1037843 h 1037843"/>
                  <a:gd name="connsiteX4" fmla="*/ 0 w 2594608"/>
                  <a:gd name="connsiteY4" fmla="*/ 1037843 h 1037843"/>
                  <a:gd name="connsiteX5" fmla="*/ 518922 w 2594608"/>
                  <a:gd name="connsiteY5" fmla="*/ 518922 h 1037843"/>
                  <a:gd name="connsiteX6" fmla="*/ 0 w 2594608"/>
                  <a:gd name="connsiteY6" fmla="*/ 0 h 10378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594608" h="1037843">
                    <a:moveTo>
                      <a:pt x="0" y="0"/>
                    </a:moveTo>
                    <a:lnTo>
                      <a:pt x="2075687" y="0"/>
                    </a:lnTo>
                    <a:lnTo>
                      <a:pt x="2594608" y="518922"/>
                    </a:lnTo>
                    <a:lnTo>
                      <a:pt x="2075687" y="1037843"/>
                    </a:lnTo>
                    <a:lnTo>
                      <a:pt x="0" y="1037843"/>
                    </a:lnTo>
                    <a:lnTo>
                      <a:pt x="518922" y="51892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4D3155"/>
              </a:solidFill>
              <a:ln>
                <a:solidFill>
                  <a:srgbClr val="F5F8F6"/>
                </a:solidFill>
              </a:ln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0" tIns="0" rIns="0" bIns="0" numCol="1" spcCol="1270" anchor="ctr" anchorCtr="0">
                <a:noAutofit/>
              </a:bodyPr>
              <a:lstStyle/>
              <a:p>
                <a:pPr algn="ctr" defTabSz="1129348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GB" sz="3190" dirty="0">
                    <a:solidFill>
                      <a:srgbClr val="E2D8E8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 Deliver</a:t>
                </a:r>
              </a:p>
            </p:txBody>
          </p:sp>
          <p:sp>
            <p:nvSpPr>
              <p:cNvPr id="16" name="Freeform 15">
                <a:extLst>
                  <a:ext uri="{FF2B5EF4-FFF2-40B4-BE49-F238E27FC236}">
                    <a16:creationId xmlns:a16="http://schemas.microsoft.com/office/drawing/2014/main" id="{767A03A1-084D-824B-9BCF-D5CDFD777C0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867246" y="1866383"/>
                <a:ext cx="2016000" cy="806400"/>
              </a:xfrm>
              <a:custGeom>
                <a:avLst/>
                <a:gdLst>
                  <a:gd name="connsiteX0" fmla="*/ 0 w 2594608"/>
                  <a:gd name="connsiteY0" fmla="*/ 0 h 1037843"/>
                  <a:gd name="connsiteX1" fmla="*/ 2075687 w 2594608"/>
                  <a:gd name="connsiteY1" fmla="*/ 0 h 1037843"/>
                  <a:gd name="connsiteX2" fmla="*/ 2594608 w 2594608"/>
                  <a:gd name="connsiteY2" fmla="*/ 518922 h 1037843"/>
                  <a:gd name="connsiteX3" fmla="*/ 2075687 w 2594608"/>
                  <a:gd name="connsiteY3" fmla="*/ 1037843 h 1037843"/>
                  <a:gd name="connsiteX4" fmla="*/ 0 w 2594608"/>
                  <a:gd name="connsiteY4" fmla="*/ 1037843 h 1037843"/>
                  <a:gd name="connsiteX5" fmla="*/ 518922 w 2594608"/>
                  <a:gd name="connsiteY5" fmla="*/ 518922 h 1037843"/>
                  <a:gd name="connsiteX6" fmla="*/ 0 w 2594608"/>
                  <a:gd name="connsiteY6" fmla="*/ 0 h 10378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594608" h="1037843">
                    <a:moveTo>
                      <a:pt x="0" y="0"/>
                    </a:moveTo>
                    <a:lnTo>
                      <a:pt x="2075687" y="0"/>
                    </a:lnTo>
                    <a:lnTo>
                      <a:pt x="2594608" y="518922"/>
                    </a:lnTo>
                    <a:lnTo>
                      <a:pt x="2075687" y="1037843"/>
                    </a:lnTo>
                    <a:lnTo>
                      <a:pt x="0" y="1037843"/>
                    </a:lnTo>
                    <a:lnTo>
                      <a:pt x="518922" y="51892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4833"/>
              </a:solidFill>
              <a:ln>
                <a:solidFill>
                  <a:srgbClr val="F5F8F6"/>
                </a:solidFill>
              </a:ln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0" tIns="0" rIns="0" bIns="0" numCol="1" spcCol="1270" anchor="ctr" anchorCtr="0">
                <a:noAutofit/>
              </a:bodyPr>
              <a:lstStyle/>
              <a:p>
                <a:pPr algn="ctr" defTabSz="1129348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GB" sz="3190" dirty="0">
                    <a:solidFill>
                      <a:srgbClr val="A1D57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Design</a:t>
                </a:r>
              </a:p>
            </p:txBody>
          </p:sp>
          <p:sp>
            <p:nvSpPr>
              <p:cNvPr id="17" name="Freeform 16">
                <a:extLst>
                  <a:ext uri="{FF2B5EF4-FFF2-40B4-BE49-F238E27FC236}">
                    <a16:creationId xmlns:a16="http://schemas.microsoft.com/office/drawing/2014/main" id="{60E06E35-4BB7-6542-839F-F35D7ECB282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253597" y="1299525"/>
                <a:ext cx="2016000" cy="806400"/>
              </a:xfrm>
              <a:custGeom>
                <a:avLst/>
                <a:gdLst>
                  <a:gd name="connsiteX0" fmla="*/ 0 w 2594608"/>
                  <a:gd name="connsiteY0" fmla="*/ 0 h 1037843"/>
                  <a:gd name="connsiteX1" fmla="*/ 2075687 w 2594608"/>
                  <a:gd name="connsiteY1" fmla="*/ 0 h 1037843"/>
                  <a:gd name="connsiteX2" fmla="*/ 2594608 w 2594608"/>
                  <a:gd name="connsiteY2" fmla="*/ 518922 h 1037843"/>
                  <a:gd name="connsiteX3" fmla="*/ 2075687 w 2594608"/>
                  <a:gd name="connsiteY3" fmla="*/ 1037843 h 1037843"/>
                  <a:gd name="connsiteX4" fmla="*/ 0 w 2594608"/>
                  <a:gd name="connsiteY4" fmla="*/ 1037843 h 1037843"/>
                  <a:gd name="connsiteX5" fmla="*/ 518922 w 2594608"/>
                  <a:gd name="connsiteY5" fmla="*/ 518922 h 1037843"/>
                  <a:gd name="connsiteX6" fmla="*/ 0 w 2594608"/>
                  <a:gd name="connsiteY6" fmla="*/ 0 h 10378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594608" h="1037843">
                    <a:moveTo>
                      <a:pt x="0" y="0"/>
                    </a:moveTo>
                    <a:lnTo>
                      <a:pt x="2075687" y="0"/>
                    </a:lnTo>
                    <a:lnTo>
                      <a:pt x="2594608" y="518922"/>
                    </a:lnTo>
                    <a:lnTo>
                      <a:pt x="2075687" y="1037843"/>
                    </a:lnTo>
                    <a:lnTo>
                      <a:pt x="0" y="1037843"/>
                    </a:lnTo>
                    <a:lnTo>
                      <a:pt x="518922" y="51892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A1D677"/>
              </a:solidFill>
              <a:ln>
                <a:solidFill>
                  <a:srgbClr val="F5F8F6"/>
                </a:solidFill>
              </a:ln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0" tIns="0" rIns="0" bIns="0" numCol="1" spcCol="1270" anchor="ctr" anchorCtr="0">
                <a:noAutofit/>
              </a:bodyPr>
              <a:lstStyle/>
              <a:p>
                <a:pPr algn="ctr" defTabSz="1129348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GB" sz="3190" dirty="0">
                    <a:solidFill>
                      <a:srgbClr val="004833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 Develop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986674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23E60DA3FC23546A066CAF5FB6AA51F" ma:contentTypeVersion="6" ma:contentTypeDescription="Create a new document." ma:contentTypeScope="" ma:versionID="8b9ecc9ac3dc55f41014c477cfd3af8d">
  <xsd:schema xmlns:xsd="http://www.w3.org/2001/XMLSchema" xmlns:xs="http://www.w3.org/2001/XMLSchema" xmlns:p="http://schemas.microsoft.com/office/2006/metadata/properties" xmlns:ns2="69f67bb6-c6b3-4d8c-93a4-3bbd6cdd4faa" xmlns:ns3="1492e6e5-84b0-41ae-8f5a-d0dee38b10d3" targetNamespace="http://schemas.microsoft.com/office/2006/metadata/properties" ma:root="true" ma:fieldsID="90a8682e97f3c31bbd1b13859a61b289" ns2:_="" ns3:_="">
    <xsd:import namespace="69f67bb6-c6b3-4d8c-93a4-3bbd6cdd4faa"/>
    <xsd:import namespace="1492e6e5-84b0-41ae-8f5a-d0dee38b10d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f67bb6-c6b3-4d8c-93a4-3bbd6cdd4fa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92e6e5-84b0-41ae-8f5a-d0dee38b10d3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7BC03C3-1D7A-4709-B86A-11B2E95170E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876F8FD-421F-4789-8B10-F70C7D5EC2BC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69f67bb6-c6b3-4d8c-93a4-3bbd6cdd4faa"/>
    <ds:schemaRef ds:uri="http://purl.org/dc/terms/"/>
    <ds:schemaRef ds:uri="http://schemas.openxmlformats.org/package/2006/metadata/core-properties"/>
    <ds:schemaRef ds:uri="1492e6e5-84b0-41ae-8f5a-d0dee38b10d3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88B7EFC1-5DEB-41A1-823D-4B0109A02AA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9f67bb6-c6b3-4d8c-93a4-3bbd6cdd4faa"/>
    <ds:schemaRef ds:uri="1492e6e5-84b0-41ae-8f5a-d0dee38b10d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458</TotalTime>
  <Words>25</Words>
  <Application>Microsoft Office PowerPoint</Application>
  <PresentationFormat>Widescreen</PresentationFormat>
  <Paragraphs>14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Open Sans</vt:lpstr>
      <vt:lpstr>Open Sans Semibold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TELLO Agnes</dc:creator>
  <cp:lastModifiedBy>CRANSWICK Gina</cp:lastModifiedBy>
  <cp:revision>91</cp:revision>
  <cp:lastPrinted>2021-03-26T16:47:15Z</cp:lastPrinted>
  <dcterms:created xsi:type="dcterms:W3CDTF">2021-01-24T12:05:02Z</dcterms:created>
  <dcterms:modified xsi:type="dcterms:W3CDTF">2022-07-19T13:12:25Z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0x010100823E60DA3FC23546A066CAF5FB6AA51F</vt:lpwstr>
  </property>
</Properties>
</file>