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DEF2"/>
    <a:srgbClr val="6188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3979" autoAdjust="0"/>
  </p:normalViewPr>
  <p:slideViewPr>
    <p:cSldViewPr snapToGrid="0">
      <p:cViewPr varScale="1">
        <p:scale>
          <a:sx n="77" d="100"/>
          <a:sy n="77" d="100"/>
        </p:scale>
        <p:origin x="55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84871" cy="502755"/>
          </a:xfrm>
          <a:prstGeom prst="rect">
            <a:avLst/>
          </a:prstGeom>
        </p:spPr>
        <p:txBody>
          <a:bodyPr vert="horz" lIns="96626" tIns="48313" rIns="96626" bIns="48313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1" y="3"/>
            <a:ext cx="2984871" cy="502755"/>
          </a:xfrm>
          <a:prstGeom prst="rect">
            <a:avLst/>
          </a:prstGeom>
        </p:spPr>
        <p:txBody>
          <a:bodyPr vert="horz" lIns="96626" tIns="48313" rIns="96626" bIns="48313" rtlCol="0"/>
          <a:lstStyle>
            <a:lvl1pPr algn="r">
              <a:defRPr sz="1300"/>
            </a:lvl1pPr>
          </a:lstStyle>
          <a:p>
            <a:fld id="{7627246D-9F92-49DA-B970-DD7325D439B3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0950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6" tIns="48313" rIns="96626" bIns="4831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72"/>
            <a:ext cx="5510530" cy="3945493"/>
          </a:xfrm>
          <a:prstGeom prst="rect">
            <a:avLst/>
          </a:prstGeom>
        </p:spPr>
        <p:txBody>
          <a:bodyPr vert="horz" lIns="96626" tIns="48313" rIns="96626" bIns="483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17547"/>
            <a:ext cx="2984871" cy="502755"/>
          </a:xfrm>
          <a:prstGeom prst="rect">
            <a:avLst/>
          </a:prstGeom>
        </p:spPr>
        <p:txBody>
          <a:bodyPr vert="horz" lIns="96626" tIns="48313" rIns="96626" bIns="48313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1" y="9517547"/>
            <a:ext cx="2984871" cy="502755"/>
          </a:xfrm>
          <a:prstGeom prst="rect">
            <a:avLst/>
          </a:prstGeom>
        </p:spPr>
        <p:txBody>
          <a:bodyPr vert="horz" lIns="96626" tIns="48313" rIns="96626" bIns="48313" rtlCol="0" anchor="b"/>
          <a:lstStyle>
            <a:lvl1pPr algn="r">
              <a:defRPr sz="1300"/>
            </a:lvl1pPr>
          </a:lstStyle>
          <a:p>
            <a:fld id="{D9A4AB94-BEFF-4D0D-91B8-D88E84295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27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A4AB94-BEFF-4D0D-91B8-D88E84295A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14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30022-6AA7-40C5-A809-032DF85D9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6EF9B8-9499-431E-A687-81C89EC3B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3A291-38CA-4E32-83C4-57FF18823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EB621-7DB9-4C7B-A66A-BBA8BCEC2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12199-0366-448E-8793-DD7966DE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4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A19A-4FB2-4083-A50D-14F59D79A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027557-1A80-4BDF-BF5C-1A93B37D2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AF24E-101A-417F-A6A3-6443EEF5C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94F26-BB53-4FB6-A8CE-0BEB7E61D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5A19C-B54E-4F08-856D-D682D5E16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78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B1A187-DB27-4C70-BD2C-BC4DE90C0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8FFA5-C1E6-4269-8E1C-5E2E7720C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81023-AAD6-4660-9909-0C05CE1EB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6DEFE-AB51-41F8-93D1-74240C558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5D2C4-0DF2-4A57-A62D-AEE943010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382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8A4B8-E9B2-4028-A627-C70B9D238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FC214-41DA-4739-BBEB-C0ABD2D87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62C26-79CB-4A46-B389-C2AA76B83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3C3A7-AF02-4903-9601-82A431247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C8FB8-38D7-447E-B0D6-6D3624C31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03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6059A-6904-49D7-91C0-36648A7F1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B42451-C090-4886-AF39-F651301D6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BD177-BAFD-454C-9793-206235B9E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E525E-0F22-4B06-9025-62099F7E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F9F1D-5B82-45A4-B0BA-5D3AD5A05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9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75AA0-A394-4D64-B20F-E7F6A5D1B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F1F27-7530-4996-92BA-D50ED8F61E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B811C-0134-4D1A-8C9C-C2712EE32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A2F36-E1B0-416C-AE2C-E3479E66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4DAF5-5F62-48E5-AE99-6B6585032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95723D-EDDF-4126-AD66-C847596C1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39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7780F-AE57-403F-AF98-CC4164B8F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C1AE4-B8D6-4F9F-9DDE-DA9754E99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5B9EF-62DD-4B7E-9997-D91C3AB61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A1A355-095F-4887-8A91-20B041AB0B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FE56B5-BF13-4E7C-8DFE-149B60A44D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924052-2659-46A6-BF81-473148BA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7C9D91-BE76-4618-AFC0-395DBEAC5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84EC98-A558-471B-8674-9493AAA28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526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AFFCE-8E89-498B-BA99-F2A424786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F03477-BC1E-4238-804B-7081F79F3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13F12C-5B23-4DF6-9885-DA345EA39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E934B3-0399-4F61-9A4D-F0055E8A3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09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324EF2-3B95-463E-B7F9-91742839C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ABCA2-62F2-4AFC-91D6-DADA1209E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5A490-D9F9-4E8A-86F7-B11A85CE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6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D0272-4CA7-49D3-B884-8FC07BDED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A6046-05CD-4184-8F08-50E566A6C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75902-737A-45A9-84C6-E06D2D2D8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5A307-0A82-4FB5-B00E-7B2B0DB1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350A6-B04A-4A59-AD5E-DE4911EA2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C8942E-D81A-4885-8964-F97A9044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737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33038-77F7-4606-89CB-5C15288C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58C3FC-D5F5-46E5-86E7-BD8C6F174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33388A-239A-4701-B2A8-9BC38F961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65A85-CCCB-4F1D-A276-E200D0AD1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95C73E-DFDA-4722-AF91-5FA05350D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24F7C7-319B-431F-9DEF-7E8A8C7A2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557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4000"/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83E0BD-77A5-4813-8EDB-824D12DCE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E36258-9EDF-4C65-9514-C956C8091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5B837-1A58-4AE8-9E09-984E78CCD3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7FFAE-A51B-476D-838D-BDE1056E965D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3F924-4D5F-4244-9ACF-B97A46AA70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CE8EA-EA1A-47B7-8822-642D3DA19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36912-1B26-4834-B5EF-51685248E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117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41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57C454BE3AF4BAA8D6F84C72631EB" ma:contentTypeVersion="13" ma:contentTypeDescription="Create a new document." ma:contentTypeScope="" ma:versionID="224892fcece38b823f03e0cf893aa25b">
  <xsd:schema xmlns:xsd="http://www.w3.org/2001/XMLSchema" xmlns:xs="http://www.w3.org/2001/XMLSchema" xmlns:p="http://schemas.microsoft.com/office/2006/metadata/properties" xmlns:ns3="1b75a1a4-8fe7-4097-8e8a-5599b79e3a8e" xmlns:ns4="54a95228-fbee-4112-a47e-98d012bbeab1" targetNamespace="http://schemas.microsoft.com/office/2006/metadata/properties" ma:root="true" ma:fieldsID="564c5319a25b4d42a02633ec663f6acd" ns3:_="" ns4:_="">
    <xsd:import namespace="1b75a1a4-8fe7-4097-8e8a-5599b79e3a8e"/>
    <xsd:import namespace="54a95228-fbee-4112-a47e-98d012bbeab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75a1a4-8fe7-4097-8e8a-5599b79e3a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95228-fbee-4112-a47e-98d012bbea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7D06CF-A772-4D6A-932E-7DC38A3E2C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69F2EA-E615-4849-B450-D0888A10A5EC}">
  <ds:schemaRefs>
    <ds:schemaRef ds:uri="http://purl.org/dc/dcmitype/"/>
    <ds:schemaRef ds:uri="http://schemas.microsoft.com/office/infopath/2007/PartnerControls"/>
    <ds:schemaRef ds:uri="54a95228-fbee-4112-a47e-98d012bbeab1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b75a1a4-8fe7-4097-8e8a-5599b79e3a8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A6809CB-41EB-41BF-90AA-E45D603A6F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75a1a4-8fe7-4097-8e8a-5599b79e3a8e"/>
    <ds:schemaRef ds:uri="54a95228-fbee-4112-a47e-98d012bbea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873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 will deliver a portfolio of 50 trials worth £50m across 5 teams of 70 staff in a busy clinical trials unit</dc:title>
  <dc:creator>Joyce Thomson (Student)</dc:creator>
  <cp:lastModifiedBy>CRANSWICK Gina</cp:lastModifiedBy>
  <cp:revision>46</cp:revision>
  <cp:lastPrinted>2020-09-24T15:40:53Z</cp:lastPrinted>
  <dcterms:created xsi:type="dcterms:W3CDTF">2020-09-23T09:37:25Z</dcterms:created>
  <dcterms:modified xsi:type="dcterms:W3CDTF">2022-07-19T13:08:20Z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0x010100AA357C454BE3AF4BAA8D6F84C72631EB</vt:lpwstr>
  </property>
</Properties>
</file>