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Ex1.xml" ContentType="application/vnd.ms-office.chartex+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Ex2.xml" ContentType="application/vnd.ms-office.chartex+xml"/>
  <Override PartName="/ppt/charts/style2.xml" ContentType="application/vnd.ms-office.chartstyle+xml"/>
  <Override PartName="/ppt/charts/colors2.xml" ContentType="application/vnd.ms-office.chartcolorstyle+xml"/>
  <Override PartName="/ppt/charts/chart1.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Ex3.xml" ContentType="application/vnd.ms-office.chartex+xml"/>
  <Override PartName="/ppt/charts/style4.xml" ContentType="application/vnd.ms-office.chartstyle+xml"/>
  <Override PartName="/ppt/charts/colors4.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8" r:id="rId5"/>
    <p:sldId id="422" r:id="rId6"/>
    <p:sldId id="439" r:id="rId7"/>
    <p:sldId id="408" r:id="rId8"/>
    <p:sldId id="423" r:id="rId9"/>
    <p:sldId id="406" r:id="rId10"/>
    <p:sldId id="424" r:id="rId11"/>
    <p:sldId id="425" r:id="rId12"/>
    <p:sldId id="399" r:id="rId13"/>
    <p:sldId id="432" r:id="rId14"/>
    <p:sldId id="430" r:id="rId15"/>
    <p:sldId id="431" r:id="rId16"/>
    <p:sldId id="437" r:id="rId17"/>
    <p:sldId id="427" r:id="rId18"/>
    <p:sldId id="435" r:id="rId19"/>
    <p:sldId id="438" r:id="rId20"/>
    <p:sldId id="436" r:id="rId21"/>
    <p:sldId id="43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895562-4167-D147-8F03-EE3817EE4B2E}" v="9" dt="2026-07-04T14:26:55.337"/>
    <p1510:client id="{DCFFCBBE-91B8-A94B-9B6F-0C3E87A78DD8}" v="21" dt="2026-07-04T19:52:16.9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67" autoAdjust="0"/>
    <p:restoredTop sz="94595" autoAdjust="0"/>
  </p:normalViewPr>
  <p:slideViewPr>
    <p:cSldViewPr snapToGrid="0">
      <p:cViewPr varScale="1">
        <p:scale>
          <a:sx n="89" d="100"/>
          <a:sy n="89" d="100"/>
        </p:scale>
        <p:origin x="168" y="176"/>
      </p:cViewPr>
      <p:guideLst/>
    </p:cSldViewPr>
  </p:slideViewPr>
  <p:outlineViewPr>
    <p:cViewPr>
      <p:scale>
        <a:sx n="33" d="100"/>
        <a:sy n="33" d="100"/>
      </p:scale>
      <p:origin x="0" y="-1763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nok Wanok" userId="696fadfc-4313-467d-ae85-83c62a8e5d27" providerId="ADAL" clId="{0BF0A334-8F4D-5D3A-AEB0-236AB601A2A9}"/>
    <pc:docChg chg="undo custSel addSld modSld">
      <pc:chgData name="Wanok Wanok" userId="696fadfc-4313-467d-ae85-83c62a8e5d27" providerId="ADAL" clId="{0BF0A334-8F4D-5D3A-AEB0-236AB601A2A9}" dt="2026-07-05T06:58:40.977" v="999" actId="20577"/>
      <pc:docMkLst>
        <pc:docMk/>
      </pc:docMkLst>
      <pc:sldChg chg="addSp delSp modSp mod">
        <pc:chgData name="Wanok Wanok" userId="696fadfc-4313-467d-ae85-83c62a8e5d27" providerId="ADAL" clId="{0BF0A334-8F4D-5D3A-AEB0-236AB601A2A9}" dt="2026-07-05T06:58:40.977" v="999" actId="20577"/>
        <pc:sldMkLst>
          <pc:docMk/>
          <pc:sldMk cId="421381957" sldId="258"/>
        </pc:sldMkLst>
        <pc:spChg chg="mod">
          <ac:chgData name="Wanok Wanok" userId="696fadfc-4313-467d-ae85-83c62a8e5d27" providerId="ADAL" clId="{0BF0A334-8F4D-5D3A-AEB0-236AB601A2A9}" dt="2026-06-30T21:33:34.868" v="73" actId="20577"/>
          <ac:spMkLst>
            <pc:docMk/>
            <pc:sldMk cId="421381957" sldId="258"/>
            <ac:spMk id="2" creationId="{C59372ED-E0AE-406A-9879-79AEE1892827}"/>
          </ac:spMkLst>
        </pc:spChg>
        <pc:spChg chg="del mod">
          <ac:chgData name="Wanok Wanok" userId="696fadfc-4313-467d-ae85-83c62a8e5d27" providerId="ADAL" clId="{0BF0A334-8F4D-5D3A-AEB0-236AB601A2A9}" dt="2026-07-04T19:13:17.371" v="565" actId="478"/>
          <ac:spMkLst>
            <pc:docMk/>
            <pc:sldMk cId="421381957" sldId="258"/>
            <ac:spMk id="3" creationId="{DE7EC8FF-EED6-4B5B-BB26-14E267E7962B}"/>
          </ac:spMkLst>
        </pc:spChg>
        <pc:spChg chg="del mod">
          <ac:chgData name="Wanok Wanok" userId="696fadfc-4313-467d-ae85-83c62a8e5d27" providerId="ADAL" clId="{0BF0A334-8F4D-5D3A-AEB0-236AB601A2A9}" dt="2026-07-04T19:13:40.942" v="573" actId="478"/>
          <ac:spMkLst>
            <pc:docMk/>
            <pc:sldMk cId="421381957" sldId="258"/>
            <ac:spMk id="4" creationId="{4973A8CB-5119-42EA-A425-90624AC770CA}"/>
          </ac:spMkLst>
        </pc:spChg>
        <pc:spChg chg="add del mod">
          <ac:chgData name="Wanok Wanok" userId="696fadfc-4313-467d-ae85-83c62a8e5d27" providerId="ADAL" clId="{0BF0A334-8F4D-5D3A-AEB0-236AB601A2A9}" dt="2026-07-04T19:13:27.467" v="567" actId="478"/>
          <ac:spMkLst>
            <pc:docMk/>
            <pc:sldMk cId="421381957" sldId="258"/>
            <ac:spMk id="6" creationId="{6AD6CB4E-9842-F5D3-3FB2-BC2D59CB6D74}"/>
          </ac:spMkLst>
        </pc:spChg>
        <pc:spChg chg="add mod">
          <ac:chgData name="Wanok Wanok" userId="696fadfc-4313-467d-ae85-83c62a8e5d27" providerId="ADAL" clId="{0BF0A334-8F4D-5D3A-AEB0-236AB601A2A9}" dt="2026-07-05T06:58:40.977" v="999" actId="20577"/>
          <ac:spMkLst>
            <pc:docMk/>
            <pc:sldMk cId="421381957" sldId="258"/>
            <ac:spMk id="8" creationId="{B118907B-F0FF-E502-269D-28BCBB593D12}"/>
          </ac:spMkLst>
        </pc:spChg>
      </pc:sldChg>
      <pc:sldChg chg="modSp mod">
        <pc:chgData name="Wanok Wanok" userId="696fadfc-4313-467d-ae85-83c62a8e5d27" providerId="ADAL" clId="{0BF0A334-8F4D-5D3A-AEB0-236AB601A2A9}" dt="2026-07-04T21:14:38.748" v="959" actId="20577"/>
        <pc:sldMkLst>
          <pc:docMk/>
          <pc:sldMk cId="4159611142" sldId="408"/>
        </pc:sldMkLst>
        <pc:spChg chg="mod">
          <ac:chgData name="Wanok Wanok" userId="696fadfc-4313-467d-ae85-83c62a8e5d27" providerId="ADAL" clId="{0BF0A334-8F4D-5D3A-AEB0-236AB601A2A9}" dt="2026-07-04T21:14:38.748" v="959" actId="20577"/>
          <ac:spMkLst>
            <pc:docMk/>
            <pc:sldMk cId="4159611142" sldId="408"/>
            <ac:spMk id="2" creationId="{BFEEB2EF-83F5-6773-EC8E-55C1F430E650}"/>
          </ac:spMkLst>
        </pc:spChg>
      </pc:sldChg>
      <pc:sldChg chg="modSp mod">
        <pc:chgData name="Wanok Wanok" userId="696fadfc-4313-467d-ae85-83c62a8e5d27" providerId="ADAL" clId="{0BF0A334-8F4D-5D3A-AEB0-236AB601A2A9}" dt="2026-07-04T21:14:28.942" v="949" actId="20577"/>
        <pc:sldMkLst>
          <pc:docMk/>
          <pc:sldMk cId="1001380052" sldId="422"/>
        </pc:sldMkLst>
        <pc:spChg chg="mod">
          <ac:chgData name="Wanok Wanok" userId="696fadfc-4313-467d-ae85-83c62a8e5d27" providerId="ADAL" clId="{0BF0A334-8F4D-5D3A-AEB0-236AB601A2A9}" dt="2026-07-04T21:14:28.942" v="949" actId="20577"/>
          <ac:spMkLst>
            <pc:docMk/>
            <pc:sldMk cId="1001380052" sldId="422"/>
            <ac:spMk id="3" creationId="{EC6FAF8B-929E-DAC8-89AA-4412530DEE66}"/>
          </ac:spMkLst>
        </pc:spChg>
      </pc:sldChg>
      <pc:sldChg chg="modSp">
        <pc:chgData name="Wanok Wanok" userId="696fadfc-4313-467d-ae85-83c62a8e5d27" providerId="ADAL" clId="{0BF0A334-8F4D-5D3A-AEB0-236AB601A2A9}" dt="2026-07-04T19:42:55.364" v="891" actId="255"/>
        <pc:sldMkLst>
          <pc:docMk/>
          <pc:sldMk cId="405550711" sldId="424"/>
        </pc:sldMkLst>
        <pc:graphicFrameChg chg="mod">
          <ac:chgData name="Wanok Wanok" userId="696fadfc-4313-467d-ae85-83c62a8e5d27" providerId="ADAL" clId="{0BF0A334-8F4D-5D3A-AEB0-236AB601A2A9}" dt="2026-07-04T19:42:55.364" v="891" actId="255"/>
          <ac:graphicFrameMkLst>
            <pc:docMk/>
            <pc:sldMk cId="405550711" sldId="424"/>
            <ac:graphicFrameMk id="5" creationId="{819A297B-7CCD-3398-8EBF-6D36023B3DD8}"/>
          </ac:graphicFrameMkLst>
        </pc:graphicFrameChg>
      </pc:sldChg>
      <pc:sldChg chg="addSp modSp mod">
        <pc:chgData name="Wanok Wanok" userId="696fadfc-4313-467d-ae85-83c62a8e5d27" providerId="ADAL" clId="{0BF0A334-8F4D-5D3A-AEB0-236AB601A2A9}" dt="2026-07-04T19:54:36.286" v="935" actId="14734"/>
        <pc:sldMkLst>
          <pc:docMk/>
          <pc:sldMk cId="1076003697" sldId="425"/>
        </pc:sldMkLst>
        <pc:spChg chg="mod">
          <ac:chgData name="Wanok Wanok" userId="696fadfc-4313-467d-ae85-83c62a8e5d27" providerId="ADAL" clId="{0BF0A334-8F4D-5D3A-AEB0-236AB601A2A9}" dt="2026-07-04T15:21:27.902" v="369" actId="13926"/>
          <ac:spMkLst>
            <pc:docMk/>
            <pc:sldMk cId="1076003697" sldId="425"/>
            <ac:spMk id="2" creationId="{6B28B3F9-A093-42EF-AECB-09DE550AF96D}"/>
          </ac:spMkLst>
        </pc:spChg>
        <pc:graphicFrameChg chg="add mod modGraphic">
          <ac:chgData name="Wanok Wanok" userId="696fadfc-4313-467d-ae85-83c62a8e5d27" providerId="ADAL" clId="{0BF0A334-8F4D-5D3A-AEB0-236AB601A2A9}" dt="2026-07-04T19:54:04.311" v="927" actId="14734"/>
          <ac:graphicFrameMkLst>
            <pc:docMk/>
            <pc:sldMk cId="1076003697" sldId="425"/>
            <ac:graphicFrameMk id="3" creationId="{87A28151-A792-ABD3-E9C3-A9168F2AE8B5}"/>
          </ac:graphicFrameMkLst>
        </pc:graphicFrameChg>
        <pc:graphicFrameChg chg="mod">
          <ac:chgData name="Wanok Wanok" userId="696fadfc-4313-467d-ae85-83c62a8e5d27" providerId="ADAL" clId="{0BF0A334-8F4D-5D3A-AEB0-236AB601A2A9}" dt="2026-07-04T19:47:44.863" v="909" actId="1076"/>
          <ac:graphicFrameMkLst>
            <pc:docMk/>
            <pc:sldMk cId="1076003697" sldId="425"/>
            <ac:graphicFrameMk id="5" creationId="{AF124996-1372-780B-FC3A-DB08602F7824}"/>
          </ac:graphicFrameMkLst>
        </pc:graphicFrameChg>
        <pc:graphicFrameChg chg="mod modGraphic">
          <ac:chgData name="Wanok Wanok" userId="696fadfc-4313-467d-ae85-83c62a8e5d27" providerId="ADAL" clId="{0BF0A334-8F4D-5D3A-AEB0-236AB601A2A9}" dt="2026-07-04T19:54:36.286" v="935" actId="14734"/>
          <ac:graphicFrameMkLst>
            <pc:docMk/>
            <pc:sldMk cId="1076003697" sldId="425"/>
            <ac:graphicFrameMk id="6" creationId="{D35BD6CC-40C0-E6C7-2AA8-584C554CB53A}"/>
          </ac:graphicFrameMkLst>
        </pc:graphicFrameChg>
      </pc:sldChg>
      <pc:sldChg chg="modSp">
        <pc:chgData name="Wanok Wanok" userId="696fadfc-4313-467d-ae85-83c62a8e5d27" providerId="ADAL" clId="{0BF0A334-8F4D-5D3A-AEB0-236AB601A2A9}" dt="2026-07-04T14:26:55.336" v="332" actId="20577"/>
        <pc:sldMkLst>
          <pc:docMk/>
          <pc:sldMk cId="2582715775" sldId="431"/>
        </pc:sldMkLst>
        <pc:spChg chg="mod">
          <ac:chgData name="Wanok Wanok" userId="696fadfc-4313-467d-ae85-83c62a8e5d27" providerId="ADAL" clId="{0BF0A334-8F4D-5D3A-AEB0-236AB601A2A9}" dt="2026-07-04T14:26:55.336" v="332" actId="20577"/>
          <ac:spMkLst>
            <pc:docMk/>
            <pc:sldMk cId="2582715775" sldId="431"/>
            <ac:spMk id="3" creationId="{F6468F48-D683-E87A-5896-2C4C064D96EA}"/>
          </ac:spMkLst>
        </pc:spChg>
      </pc:sldChg>
      <pc:sldChg chg="addSp delSp modSp mod">
        <pc:chgData name="Wanok Wanok" userId="696fadfc-4313-467d-ae85-83c62a8e5d27" providerId="ADAL" clId="{0BF0A334-8F4D-5D3A-AEB0-236AB601A2A9}" dt="2026-07-04T14:39:49.195" v="352" actId="1076"/>
        <pc:sldMkLst>
          <pc:docMk/>
          <pc:sldMk cId="232536766" sldId="436"/>
        </pc:sldMkLst>
        <pc:picChg chg="add mod">
          <ac:chgData name="Wanok Wanok" userId="696fadfc-4313-467d-ae85-83c62a8e5d27" providerId="ADAL" clId="{0BF0A334-8F4D-5D3A-AEB0-236AB601A2A9}" dt="2026-07-04T14:39:49.195" v="352" actId="1076"/>
          <ac:picMkLst>
            <pc:docMk/>
            <pc:sldMk cId="232536766" sldId="436"/>
            <ac:picMk id="7" creationId="{D2A1A5A2-3160-C26A-930B-9BD9A1B102F6}"/>
          </ac:picMkLst>
        </pc:picChg>
        <pc:picChg chg="del mod">
          <ac:chgData name="Wanok Wanok" userId="696fadfc-4313-467d-ae85-83c62a8e5d27" providerId="ADAL" clId="{0BF0A334-8F4D-5D3A-AEB0-236AB601A2A9}" dt="2026-07-04T14:39:44.893" v="351" actId="478"/>
          <ac:picMkLst>
            <pc:docMk/>
            <pc:sldMk cId="232536766" sldId="436"/>
            <ac:picMk id="9" creationId="{DCADAB9F-80BB-432C-84F5-9EF01E59D09E}"/>
          </ac:picMkLst>
        </pc:picChg>
      </pc:sldChg>
      <pc:sldChg chg="addSp delSp modSp new mod">
        <pc:chgData name="Wanok Wanok" userId="696fadfc-4313-467d-ae85-83c62a8e5d27" providerId="ADAL" clId="{0BF0A334-8F4D-5D3A-AEB0-236AB601A2A9}" dt="2026-06-30T21:54:39.263" v="230" actId="1076"/>
        <pc:sldMkLst>
          <pc:docMk/>
          <pc:sldMk cId="1488642167" sldId="438"/>
        </pc:sldMkLst>
        <pc:spChg chg="add mod">
          <ac:chgData name="Wanok Wanok" userId="696fadfc-4313-467d-ae85-83c62a8e5d27" providerId="ADAL" clId="{0BF0A334-8F4D-5D3A-AEB0-236AB601A2A9}" dt="2026-06-30T21:46:43.495" v="219" actId="20577"/>
          <ac:spMkLst>
            <pc:docMk/>
            <pc:sldMk cId="1488642167" sldId="438"/>
            <ac:spMk id="7" creationId="{B3724C78-E82E-A741-9C50-D5FD77F85FEE}"/>
          </ac:spMkLst>
        </pc:spChg>
        <pc:picChg chg="add mod ord modCrop">
          <ac:chgData name="Wanok Wanok" userId="696fadfc-4313-467d-ae85-83c62a8e5d27" providerId="ADAL" clId="{0BF0A334-8F4D-5D3A-AEB0-236AB601A2A9}" dt="2026-06-30T21:47:31.775" v="222" actId="1076"/>
          <ac:picMkLst>
            <pc:docMk/>
            <pc:sldMk cId="1488642167" sldId="438"/>
            <ac:picMk id="6" creationId="{82AB9173-1AD4-DCC0-1BC2-105868994C6E}"/>
          </ac:picMkLst>
        </pc:picChg>
        <pc:picChg chg="add mod">
          <ac:chgData name="Wanok Wanok" userId="696fadfc-4313-467d-ae85-83c62a8e5d27" providerId="ADAL" clId="{0BF0A334-8F4D-5D3A-AEB0-236AB601A2A9}" dt="2026-06-30T21:54:39.263" v="230" actId="1076"/>
          <ac:picMkLst>
            <pc:docMk/>
            <pc:sldMk cId="1488642167" sldId="438"/>
            <ac:picMk id="9" creationId="{EF72CFD6-B1DA-AC45-4C5E-38AE32E7B8B2}"/>
          </ac:picMkLst>
        </pc:picChg>
      </pc:sldChg>
      <pc:sldChg chg="addSp delSp modSp new mod modAnim">
        <pc:chgData name="Wanok Wanok" userId="696fadfc-4313-467d-ae85-83c62a8e5d27" providerId="ADAL" clId="{0BF0A334-8F4D-5D3A-AEB0-236AB601A2A9}" dt="2026-07-04T21:15:08.832" v="973" actId="20577"/>
        <pc:sldMkLst>
          <pc:docMk/>
          <pc:sldMk cId="1682533394" sldId="439"/>
        </pc:sldMkLst>
        <pc:spChg chg="mod">
          <ac:chgData name="Wanok Wanok" userId="696fadfc-4313-467d-ae85-83c62a8e5d27" providerId="ADAL" clId="{0BF0A334-8F4D-5D3A-AEB0-236AB601A2A9}" dt="2026-07-04T21:15:08.832" v="973" actId="20577"/>
          <ac:spMkLst>
            <pc:docMk/>
            <pc:sldMk cId="1682533394" sldId="439"/>
            <ac:spMk id="2" creationId="{A1D6A26B-87D3-6EFC-9D3F-5520209836C1}"/>
          </ac:spMkLst>
        </pc:spChg>
        <pc:spChg chg="del">
          <ac:chgData name="Wanok Wanok" userId="696fadfc-4313-467d-ae85-83c62a8e5d27" providerId="ADAL" clId="{0BF0A334-8F4D-5D3A-AEB0-236AB601A2A9}" dt="2026-07-04T13:53:23.439" v="263"/>
          <ac:spMkLst>
            <pc:docMk/>
            <pc:sldMk cId="1682533394" sldId="439"/>
            <ac:spMk id="3" creationId="{2F37BFC7-CAED-AF05-E83B-C5EFF3835D73}"/>
          </ac:spMkLst>
        </pc:spChg>
        <pc:picChg chg="add mod">
          <ac:chgData name="Wanok Wanok" userId="696fadfc-4313-467d-ae85-83c62a8e5d27" providerId="ADAL" clId="{0BF0A334-8F4D-5D3A-AEB0-236AB601A2A9}" dt="2026-07-04T14:08:14.949" v="331" actId="14100"/>
          <ac:picMkLst>
            <pc:docMk/>
            <pc:sldMk cId="1682533394" sldId="439"/>
            <ac:picMk id="5" creationId="{F1953333-1580-7C2E-FF16-88FFCCEC8876}"/>
          </ac:picMkLst>
        </pc:picChg>
        <pc:picChg chg="add mod ord">
          <ac:chgData name="Wanok Wanok" userId="696fadfc-4313-467d-ae85-83c62a8e5d27" providerId="ADAL" clId="{0BF0A334-8F4D-5D3A-AEB0-236AB601A2A9}" dt="2026-07-04T14:04:25.607" v="306" actId="14100"/>
          <ac:picMkLst>
            <pc:docMk/>
            <pc:sldMk cId="1682533394" sldId="439"/>
            <ac:picMk id="6" creationId="{DA3F3B74-347F-6B22-C971-CCD1DC3E88F8}"/>
          </ac:picMkLst>
        </pc:picChg>
        <pc:picChg chg="add mod">
          <ac:chgData name="Wanok Wanok" userId="696fadfc-4313-467d-ae85-83c62a8e5d27" providerId="ADAL" clId="{0BF0A334-8F4D-5D3A-AEB0-236AB601A2A9}" dt="2026-07-04T14:04:21.929" v="305" actId="14100"/>
          <ac:picMkLst>
            <pc:docMk/>
            <pc:sldMk cId="1682533394" sldId="439"/>
            <ac:picMk id="8" creationId="{DB0791E7-2DA8-59B2-555D-1C8B8019178C}"/>
          </ac:picMkLst>
        </pc:picChg>
        <pc:picChg chg="add mod">
          <ac:chgData name="Wanok Wanok" userId="696fadfc-4313-467d-ae85-83c62a8e5d27" providerId="ADAL" clId="{0BF0A334-8F4D-5D3A-AEB0-236AB601A2A9}" dt="2026-07-04T14:06:45.760" v="313" actId="14100"/>
          <ac:picMkLst>
            <pc:docMk/>
            <pc:sldMk cId="1682533394" sldId="439"/>
            <ac:picMk id="10" creationId="{B120EB9A-55CB-CBFF-E95A-9D298DB155A5}"/>
          </ac:picMkLst>
        </pc:picChg>
        <pc:picChg chg="add mod">
          <ac:chgData name="Wanok Wanok" userId="696fadfc-4313-467d-ae85-83c62a8e5d27" providerId="ADAL" clId="{0BF0A334-8F4D-5D3A-AEB0-236AB601A2A9}" dt="2026-07-04T14:07:45.751" v="325" actId="1076"/>
          <ac:picMkLst>
            <pc:docMk/>
            <pc:sldMk cId="1682533394" sldId="439"/>
            <ac:picMk id="12" creationId="{CC44DFD9-7962-73BB-20B1-40F305C9B648}"/>
          </ac:picMkLst>
        </pc:picChg>
        <pc:picChg chg="add mod">
          <ac:chgData name="Wanok Wanok" userId="696fadfc-4313-467d-ae85-83c62a8e5d27" providerId="ADAL" clId="{0BF0A334-8F4D-5D3A-AEB0-236AB601A2A9}" dt="2026-07-04T14:07:56.372" v="327" actId="1076"/>
          <ac:picMkLst>
            <pc:docMk/>
            <pc:sldMk cId="1682533394" sldId="439"/>
            <ac:picMk id="14" creationId="{C5951403-13C9-601B-E03C-CE689D18C166}"/>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oe-my.sharepoint.com/personal/s2006332_ed_ac_uk/Documents/ACRC%20Academy/Year%204/20250929_Presentations,%20posters%20and%20conferences/20251010_ROC_Lab_meeting/Expert%20opinion%20temp.%20analysis.xlsx" TargetMode="External"/><Relationship Id="rId2" Type="http://schemas.microsoft.com/office/2011/relationships/chartColorStyle" Target="colors3.xml"/><Relationship Id="rId1" Type="http://schemas.microsoft.com/office/2011/relationships/chartStyle" Target="style3.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https://uoe-my.sharepoint.com/personal/s2006332_ed_ac_uk/Documents/ACRC%20Academy/Year%204/20250929_Presentations,%20posters%20and%20conferences/20251010_ROC_Lab_meeting/Expert%20opinion%20temp.%20analysis.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https://uoe-my.sharepoint.com/personal/s2006332_ed_ac_uk/Documents/ACRC%20Academy/Year%204/20250929_Presentations,%20posters%20and%20conferences/20251010_ROC_Lab_meeting/Expert%20opinion%20temp.%20analysis.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https://uoe-my.sharepoint.com/personal/s2006332_ed_ac_uk/Documents/ACRC%20Academy/Year%204/20250929_Presentations,%20posters%20and%20conferences/20251010_ROC_Lab_meeting/Expert%20opinion%20temp.%20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'[Expert opinion temp. analysis.xlsx]Sheet1'!$B$1</c:f>
              <c:strCache>
                <c:ptCount val="1"/>
                <c:pt idx="0">
                  <c:v>Respondents</c:v>
                </c:pt>
              </c:strCache>
            </c:strRef>
          </c:tx>
          <c:spPr>
            <a:solidFill>
              <a:schemeClr val="accent1"/>
            </a:solidFill>
            <a:ln>
              <a:noFill/>
            </a:ln>
            <a:effectLst/>
          </c:spPr>
          <c:invertIfNegative val="0"/>
          <c:cat>
            <c:strRef>
              <c:f>'[Expert opinion temp. analysis.xlsx]Sheet1'!$A$2:$A$10</c:f>
              <c:strCache>
                <c:ptCount val="9"/>
                <c:pt idx="0">
                  <c:v>20 - 29</c:v>
                </c:pt>
                <c:pt idx="1">
                  <c:v>30 - 39</c:v>
                </c:pt>
                <c:pt idx="2">
                  <c:v>40 - 49</c:v>
                </c:pt>
                <c:pt idx="3">
                  <c:v>50 -59</c:v>
                </c:pt>
                <c:pt idx="4">
                  <c:v>60 - 69</c:v>
                </c:pt>
                <c:pt idx="5">
                  <c:v>70 -79</c:v>
                </c:pt>
                <c:pt idx="6">
                  <c:v>80 -89</c:v>
                </c:pt>
                <c:pt idx="7">
                  <c:v>Any age with VI</c:v>
                </c:pt>
                <c:pt idx="8">
                  <c:v>Not aware/Not sure</c:v>
                </c:pt>
              </c:strCache>
            </c:strRef>
          </c:cat>
          <c:val>
            <c:numRef>
              <c:f>'[Expert opinion temp. analysis.xlsx]Sheet1'!$B$2:$B$10</c:f>
              <c:numCache>
                <c:formatCode>General</c:formatCode>
                <c:ptCount val="9"/>
                <c:pt idx="0">
                  <c:v>2</c:v>
                </c:pt>
                <c:pt idx="1">
                  <c:v>0</c:v>
                </c:pt>
                <c:pt idx="2">
                  <c:v>5</c:v>
                </c:pt>
                <c:pt idx="3">
                  <c:v>4</c:v>
                </c:pt>
                <c:pt idx="4">
                  <c:v>12</c:v>
                </c:pt>
                <c:pt idx="5">
                  <c:v>8</c:v>
                </c:pt>
                <c:pt idx="6">
                  <c:v>4</c:v>
                </c:pt>
                <c:pt idx="7">
                  <c:v>2</c:v>
                </c:pt>
                <c:pt idx="8">
                  <c:v>4</c:v>
                </c:pt>
              </c:numCache>
            </c:numRef>
          </c:val>
          <c:extLst>
            <c:ext xmlns:c16="http://schemas.microsoft.com/office/drawing/2014/chart" uri="{C3380CC4-5D6E-409C-BE32-E72D297353CC}">
              <c16:uniqueId val="{00000000-A74E-45B0-AAE6-8A6CD8A26352}"/>
            </c:ext>
          </c:extLst>
        </c:ser>
        <c:dLbls>
          <c:showLegendKey val="0"/>
          <c:showVal val="0"/>
          <c:showCatName val="0"/>
          <c:showSerName val="0"/>
          <c:showPercent val="0"/>
          <c:showBubbleSize val="0"/>
        </c:dLbls>
        <c:gapWidth val="182"/>
        <c:axId val="728496416"/>
        <c:axId val="728494752"/>
      </c:barChart>
      <c:catAx>
        <c:axId val="7284964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8494752"/>
        <c:crosses val="autoZero"/>
        <c:auto val="1"/>
        <c:lblAlgn val="ctr"/>
        <c:lblOffset val="100"/>
        <c:noMultiLvlLbl val="0"/>
      </c:catAx>
      <c:valAx>
        <c:axId val="7284947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84964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Sheet1!$A$34:$A$43</cx:f>
        <cx:nf>Sheet1!$A$33</cx:nf>
        <cx:lvl ptCount="10" name="Countries">
          <cx:pt idx="0">Australia</cx:pt>
          <cx:pt idx="1">India</cx:pt>
          <cx:pt idx="2">Ireland</cx:pt>
          <cx:pt idx="3">Kenya</cx:pt>
          <cx:pt idx="4">Mauritius</cx:pt>
          <cx:pt idx="5">Nigeria</cx:pt>
          <cx:pt idx="6">South Africa</cx:pt>
          <cx:pt idx="7">Tanzania</cx:pt>
          <cx:pt idx="8">Uganda</cx:pt>
          <cx:pt idx="9">United Kingdom</cx:pt>
        </cx:lvl>
      </cx:strDim>
      <cx:numDim type="colorVal">
        <cx:f>Sheet1!$C$34:$C$43</cx:f>
        <cx:nf>Sheet1!$C$33</cx:nf>
        <cx:lvl ptCount="10" formatCode="General" name="Respondents (Percentage)">
          <cx:pt idx="0">14.6</cx:pt>
          <cx:pt idx="1">2.3999999999999999</cx:pt>
          <cx:pt idx="2">2.3999999999999999</cx:pt>
          <cx:pt idx="3">4.9000000000000004</cx:pt>
          <cx:pt idx="4">2.3999999999999999</cx:pt>
          <cx:pt idx="5">2.3999999999999999</cx:pt>
          <cx:pt idx="6">2.3999999999999999</cx:pt>
          <cx:pt idx="7">4.9000000000000004</cx:pt>
          <cx:pt idx="8">43.899999999999999</cx:pt>
          <cx:pt idx="9">19.5</cx:pt>
        </cx:lvl>
      </cx:numDim>
    </cx:data>
  </cx:chartData>
  <cx:chart>
    <cx:plotArea>
      <cx:plotAreaRegion>
        <cx:series layoutId="regionMap" uniqueId="{21129B8F-2AE6-4C3D-9004-87180B6C4D78}">
          <cx:tx>
            <cx:txData>
              <cx:f>Sheet1!$C$33</cx:f>
              <cx:v>Respondents (Percentage)</cx:v>
            </cx:txData>
          </cx:tx>
          <cx:dataId val="0"/>
          <cx:layoutPr>
            <cx:geography cultureLanguage="en-US" cultureRegion="GB" attribution="Powered by Bing">
              <cx:geoCache provider="{E9337A44-BEBE-4D9F-B70C-5C5E7DAFC167}">
                <cx:binary>zHtpc9tIsu1fcfjzg7pWoGpieiKmABAEKUrUZtn+gpBkGftS2Au//iYtt0fmSFa/uR0xl90R3QQE
FJBZefLkyeTfH+a/PRSPd+27uSyq7m8P8+/vk75v/vbbb91D8ljedSdl+tDWXf21P3moy9/qr1/T
h8ffvrR3U1rFvxGE2W8PyV3bP87v//F3uFv8WJ/WD3d9WlcXw2NrLh+7oei7X5x78dS7h3qo+sPl
Mdzp9/fXd9VyV6V37989Vn3am2vTPP7+/qc/ev/ut+Nb/duy7wp4sn74Atda9gknzMEESfT0Ye/f
FXUVfz9P+YkjHMG4jeS3j/hj7bO7Eq7/M0/07XnuvnxpH7vu3ff/Pr/yp+d/fiLtavfJAG59eNjr
z9/e7refDfyPvx8dgPc9OvLMB8fGeevUsQv+OXR9e1f8pT4gYGQiEBMUPxlZ/uQDTNkJkwg7lLJv
PsI/++BPPdLLTnh26ZEXnp05dsM/b/77brip0v7xy7sthN+XuvzDHv/7eOD0RDIqKKHfPQH7/Vk4
WOSEc8Rthvj3cCF/rP0UD3/+uV52yPH1R145Pn3smkD9910Tto/FXfXlD7v8BT4hJ8LmWNqEPhkd
bP7cJ86JdCTj0rG/++QoPv7EA73sjB8XHnnhx/Fj84f+/wHzV1/+SnAi5IRywhER5CXjO/KE2tR2
EP0eEM4ffn+Kh/Ctp3nF8k+XHdv96ei/Wf3sv2/17WNl/sK0jE8Ygw0POPTTVqfihFFMpc2cJ3g6
svabT/Gytb9fdmTt70ePrb39P7DHb2IAmL/U3JxSyjl9hiDPEIaSE4Jtm0vA/m8f+vMmf/txXrb7
H9cdGf6Pw8eWvwn++/v8qh765N0/v7bpw19of4uIEyltSpDz84YHZoSEgxmRQEufOO8TrvzZ53jZ
8D9ffWT+n08eO+HzP//7TtjdDW3ap0P3h03+9znWIuiEOBzSqP09BvBPyMOdE34AeQE89dsHTj/3
x596pJed8ezSI088O3Psht3/AQ56lsaP7V+Za+XJwfaUQzp9+vCffAA8Bz4OFn+cPoqJP/E8L3vg
x4VH9v9x/Nj6Z38JEr1epP2oWL27/s7/Vuo+q9N+ffbbK0L9fXTpryrmp40cfvn9PcU2hp39o4Q+
3OSnfX7VtHd9Yd6F3YHj/gjAZ9c+3nX97+8xtk+YQyFYIG1gR9pQ0k2PT2fwicSc2IhiJhlmsF5V
t31yuOiE2QQdIgxDLYg4+L87AO7v7+0TShwb7gMloGQEKpQfQsO+LkxcVz+s8v37u2oo93Va9R3c
GL1/1zz92eFJLYKZA/9QasPxh7tLqKIOf/X/2mSio2GDE9J20/HqISK2V5LopsI4sNraZU29kdP5
EEvvmZVeWPFw45cWhDd6vmBZV2NBOjKHC6KeHmVABqSVWNIPqWnuf70GhjT84iIQF88XQTGekgLF
JsyHy2lhHqt6b+K2F8exP873kUjUmJJtSxe1pK3b95Vikf3GG2LIVC+ufniqZzYt7BKblOVWiLIp
qMvcKyLLrdtF4a70nGaPWOHCC6s+T1xrLk+rcv3Ge8OOeXHlwxM9W5lKK5WVtrrQEiwQddC3achH
rOLYbAc07iftbJ3c9lpLu9GcqTeWfW0THR7n2bI507HmQtehmX15PpwV5/1tkrjVh3pfJ28sAuX2
i692WPvZGhZOSN8tdRRWI/UaJj0sp8C057GcvaGWXpKzt/z3yu4hEKnPl0rNhKSe5jmcbBEsRqpU
jIpGRPE43RecKhEtwWk5bofqmtPOK8vWf8OSrziQHN7+2VvaizUnC576kBU4GNG+n5yAt/E67ZDi
OVFNBxZlWy1sL7HxG6Y9vNcLIUmghni+qJCzVSNn6cOcINVM0qNoDqyRBRJChs1REC1EpRN7ygFP
Wtz+6cY/Yc5rL3mEOSNHRuheiLD52Fylj1asptktbBXdtruoVMub+/K1hY6wJo/aTNCc6lBajqrp
dYkrRY38tn0WQLSYutoaVjijN+hNgMPfsPMlex6hD58iy0xRW4f9ynbc9AP+WO3qZJdcpVqskn0V
ks00OCpf3NEbHyJ7k6jirNqN3XreppF6iLItTvyIbMbT/IwPbvch23Prbjy1lKUAK2O603f1WX1Z
DD71cl8HnO8sX7rdqoXDF1kW9jvR4NtCF+58a/mjehBKEy+bPdGte7rpmCtJpdJP/eV42Ykd9rFb
n4redYIuzHyz5qG1jUw4r2aPuTRamaDd1H6PVswzYbVuq1UEQvmuPevWabnp1+2ZvLThjkVTqfm6
vLRWw7nea0dV6QWL7rNbehoHYgz0Ot7W6wy52F/8TH8pLtJEodYb7xkDwDizNlPqzUEbVIGTbYd1
9x8iIznCZDyVMi4sQ0LQVZXTS29i6drpI63sMds7tfBwRL1yJErA/6fIvBFb+LDXXtoM5Ofgsuik
dT4jEg6H8EVEOVh6LScqIp+TKFX1GLld+znFWEUAK2Pf7MuUBCbiqn8zwp3XIuFw/Bmu5PYM4EnG
KBRsi2itUCndwQhvktmmW6JFiULFXXFbTGgblZr6NY83S8Jdq+s8zqJMdQ1GflcRNY+TmhlRSeeR
FCE1m8kKhniUoU71ZZZ6bSxzNcRk3EwCp6uSpb5OWw9y4uBpUpxbFsrVZKFSkR6fltPQKT6Vindj
plrhZkV865gUNpu5yWIczqlIVhxEEHcczKe0Ss67OXGzvohVEbP9jPnOVNwTWaFXtHSU0ItnKpU5
TnmWjJVnZaVXpslVnXTrGHdcDbhcIyfXK5OxQaGUn1U1OZfV5PbNfSw+4/78DTR/LZEc5ayMUVkw
3URhlK4z/VHK+F5YyJvTYe80YMHF7+3m0oidWIxqweOAw28ksVcwHR/lsCGJ0cjzKgpxpO8Tir1K
UC+lQAEix0tjZ1vDVuxb+hamv/Kq+ChxsVbMqY3KKNRVAK/GI1s1sMkPWVPV9WUyGtWll4k2AO/x
2nGcN97zNQKLj5LXQmdSzrEVhTar91U+qKoRqiiolzTCk1mzZct25BdVffmfORUfZS9Gy7GjvM02
VdhIuSm69sbqk/XBqVkd+7m1G9tizzFkaptsl3gjw1+v/AoD+oYwz2LYWNWQd42dbUYht5oRD6Xj
tpMWMAGzbeD7gQb9eqlXrXqUwmo0FaIvUhLWBu2TCG0Ev2aZDWHd3Qi7AmaUqqZfFEmKt6jPARBf
AMpvXP7Z681L11aUShyOUb+10kVF06WQxiuT3O8x3qaAhpFxziOgthweJTfOWyANEvYrix+hNOuM
TYsUKN88bvNJrqOiWQlIDlndlwrPMlK0Rh9YARCV5/1pleTbspDnZauwbs+qZd4uxRQWOvrU0PqU
ErdL8oDKVGmauVa/JvZKdKucbnS3quutWQCKgrxdWeA9vLL6yE2GURmyNlCSEGAGwgKURTOg7DoB
z0aRq+fBrezkkLjdZNFquqTLdmruWbFvgCQmwTgGrQwrsY7RenbWS7t25hWa/XoNqGilgQ2EzkqU
ibYm/0jJ2VRuI/aRs8uBXMv5tmFfe/ahrK7wGOQ0GJ2vY792unDsQsRXCAdlvkZlgOfDQ3fJqp0D
PK6tcZ3EYcxDnqytZpWRUmWlaiJcKKshp6MwUIiM2ew6lbXOKD3P2+E6I+0prTN4reUMx/lWNjoc
JF3bRvsxmV2ajqt8kOEYe8moz2aTh0tGr+y2DwYTIrScMXFL7ZuxroLUmHURQw6FcO8bts0Kvkpk
GiRi/oLjTDnCXMki0aqj4qtV4UvTiRvWn+G6DWlhX0ta7SpaPvQy2TrpfInZpFCXhKaz/aRovbhk
KklyF0vLx6Z7mCyxksByyq71mqy6W5DslUiTi1SYwCwGMIfdlEUWLLpy0wyMYXVVoTKBTlGSX2fa
CU2mePGYpFqxrlad/txFX9N43Q6rQnrFaErV0mmXDMLPeBugmi9+UU2qnuy1jqGom6U7L5XHc7GZ
KAljq/FLsuyNRq7oRjU206BiE3B7o9NiKxpxgZN2XfWzrwfqSZ36TeIuMaSbhKzHrr4q5uo8G0cv
wwzoCQojWU/KCaJZH0xzDjXldZ/f0tzEasFQEziDAKqUXebl9NBUtRtXaCWXJnTYEBZNt7ML5Jss
SxVz5jOTikdG5quh2Wk2uTWCoKnzdnKd0t6NZk1QuplidpnPbDcY+2qKnXuxzGrJey9HZJ0Uxcpw
ftqr3DZ7nVvAG/nFiKZTInJVLXY4oSHgoFfQEq+tqA45I27kiLWd7EuDfM75VvR6mw25n5BPVhNB
/M4XScxiBXQ7ysZCsTy9Y7JbxQkoAt2gKPoIyKpyx3GrdI/t9K08+RrQHBExbGTLajIMoTbh0s1r
oUevsFo/TYTHD+Xm1zKL3D4CSmUvm/it6pm9xgeOqIgTFQtzOjqGgpZuFEe7uIcAL8dVnaEzOnDY
z4XLul4NzVnHa1WXV9EUeTEQPmRfaQNbyxGuE2uvKWwXNchF/eA5Ve+PpXbraJ0NwCDxrEq6eIXI
3NzJFauuu+oTQsB2vqQT8WXEVxNmkCNziEsriOrSHYGizUPnD8SoSV7E476pLnNnUFJo17kup8X9
dU4jryhP6IgSLcm45OMY5yFNKkWqbVRsCnJdoU+QYRSHqlPMgy+4pcZ4dmez7yR3JXBWZFsKmYth
DlHlzlOmKruB5Jd6ktBTYG5npbb9iySP30i+8rUHPeZSmCUL43kbloaGCSRhx+o9FE9B1X7s2SWS
Z+2Su07auDm5aAk+FVUZ5lV/SqJ+VU6O26YV+HGfkt2YbCfYZGRbIL3RDZg5ad0id4eBqbb4SHvY
bveDblxdREGHYpVrx5sz2+2kduO88uyoWiUQ4t2YeAtHqtaxW1l+x1Nl80wdEEPX12Xsp3JxS9op
RB+K8uuhBIAJIjftE7+bczePHYVNrnpWKtEiNwKcavo7a/qM48mdyGnDuUssc9FT45EcKdJe5H1Y
JCHJzhkplL3kIJ/BLrRmF1fpaX07N/2qJmIlZOylmXb1JF2TdasKbt8Sruao8OPSdmX/qeqRKp1r
BtmbzfcOgO6wtG9sK34gmi/wFnREQC2nimneYaibT0WGg7paUFAQe2/6OojzTnV5yPurIfsQT7XS
8yedXPBydOMJSml78JdBuDAods2GeCWKbRZ7XZ66bfatyNpMjrnievZmnbhx2+5olPtDbimHDq6R
UZDl7bnMq9MsrT2APlXaJCx5pIgYvUQYjxqQD0DtnPrcrfLY1+OyZjp3M5urpSg3uXTWOdFeVkJe
5ZW/6NrP0tjHVexBz1kRoCO/Dj/nlQoBHfPmqMWN6KI25MWnqCNuru0dJO8tGhfF4n5diPlMp/KC
DOxLY6XXAwoSB+0IOC6PizPa6nC09QVuQwbbPDPW+WLXhWrzmy5ht6TsQjvu/aEnnsVq15a5y6tD
ET3GUJN8srv2dIrnrbDqNSVMoeJukJUrIZcuce7NxgpEhvwEdqOprHOr0OfNZIdxM3mJbl09DGts
PrMa1L6lVeNc+3Y/7xpnCE3arNM+CsrS8hH8VyPbH1s7QMngZR/0lPn2oWKur6KsUWPLXfhmO6m/
oDzIufDmVkDl/xZ4fCtDXtqOR5pXHRNoGtAs2aTa9oRsgad3FwMImCIat6Y/ny04XIigibmnO3lT
RlQB51IF7vfayOBtWZG+In2goyJiMWPEQAKwQpHJDsCLbpE570yNQc40Behfwz0titPCma6Bfod0
uerDOBdbXmPAX0tJ3V+0ykHEXQhDrjG3prhZ+kwlNsgKU3lfDksIsv6GSOVGBXBQ0V8udZ1tqM4U
keuJh33+NCvyumr52v49HH9WnzgN404/FXaoIwbaWPKRgqLV2F6PXca8MbO3VR9/IIhu63lrU8tb
+kG/ETyvNTTQUX2SLxqnoh2hTQOCsMHE05XY1o28K9mwTTRRlRm31MT+wY0yK7YtuNVi/K31X1H4
0RFtKSpsW6SNnTArnfO2ibZUcy8a8n2UgcZfg1p50K4mvl/q7MOvAeMVxoKOGEubWzABORseYihr
K2gWCbE/1PUH5aQAajIlSBX8P/MukUfkAKWoFzDxSsPM1jc2YDOPilXDv5BEbrm4LtPGq7njsaTd
W9xsnWTZcqiDfv2qL1f2RB4l/FFXWNKC8NCeQJIr7WAZzozNvQxes8ujgOg3tfdD7P07PBB5lK3I
uJhk6aFO1OYcT9TLRHmD4B0PlrUGK2i/dlq4M84gVXbUq1Ib8gBQ04y+tZVeliLJN9bzLI4qGG/u
KV1EmEO2LAnzMkNdnINWDvbUYOO+xwEphDsB9cjhsX5t40P39sU3PwLGohhxOzEjwk42QOw/HmJX
Rx864gDBWbYYTG9Xljc3+V7Xb9r7NdceYaBMMWMcOrjhPAy1CzpgV30QBoSBDPQ3izvKxusiA8op
vWyIN5VgF3P8cYr6zwPN9jHo0bRlXhy91dx6OaqIPEKxQtN04APU1k1B7qIx9jvGtyniQR4ZIP1o
21pmiyP+Vr3zMnAQeQRcmpbQRR4bGU4kuxfQeiztdqOnb3glaOKTlHt1fZtCMfwf+vkIqjoex9wS
sMM5RE7KkEd449HpYxQLLyHdfjIgFjcftRMgK/6PsIrII6wqk4HPkyUtYOzjNl74NoNu2QARfIBF
UTlbBM1KDFn3jXd8xariCK0GToqizZkVxiD9HQCjhjidFwrZ22xJi1TEKMQv9jiPntb8Pnqxf8KI
p9GBh7oxbRon33+m8OPrP67rEv79NlP/r4OHXzn869vuj59HHP/VYaEffwbrfF/4MFfx05d/G/J4
ZYzj6YcUr5z8czMeDkDB6wMe7vL4kPxrqOcwLnG44PtUhzgRXBImMWZSIkIhvr9PdZAT+AWFzaSN
YDbTgZnYH1MdHJ/AJAcXjmMLzpktACy+T3UwAePkWCCHHaZ+ABr+v6Y6iEN+5l7Ajagt4ccacCNY
h8Ntf2YtBviUZdvAdNO2Fld1lUH3ZJFrW9KbrIJBAaB8WpkMQesljWq3HZw7WjZin5bI8QtLZl4r
7hHLL1KQjeK5dPOGdadjUwO96NluqXl1xpncOmVWufmhOrYr58wZIDnzrj5IHC4baQPNpXlbtN26
STBUHhKUraxQst61cb2zKigkk3onefnZLtFDPUVr1kMmsuQONIsNapzLhIyrgYEi9yGRj0CwRvmh
X9CaR5t42lRZeorFTa7pWZdB607DgAWqDMjFwUGq05Q/yOYens4d4x2y80pFePHLtNz3MD2ASO4L
EKtS/aEYq9Dksy+GFY3ibcc712HGzZarpdiRtIWRjWhS3HrIcnSz2MA+5XImIJ/Mulxb8noqE2UT
fp61n5aKu00B/XSj1VKOKk428VzvDHNbUJMc+54lnhk+xGUTgC2nIVEy3c30jPQbjRa3FxVIgxya
49Z11Q3ELWWmCrY3VuRhq7tu4zvBmcKRGxdXUZ24BcnWWM+rAzms7Gg/QXeJg3QM1fYuYc16QTFT
JYz77ZwlDyzePkRzvAFFCEZhZu6ZeTp10HSemBY6esl6TNN70Kfn/K5ucqpyVLqmKFRlpR4hQRo3
F6bCazlaLrXOWZ81UNCWfQg8PbuIYdkEeusgd0PDqSUfMsh3AzduM+2LfpNBHVSN48oMCBrGiUzC
ZKhPxxxDTWjFLo/ay7hIXQfvo4r7iUO9om33sT1etQL6O5qboKMVV00G3yxTfprruFaObS7iWmzp
iArlpEJVYlmhfgGtFLFVM6HLjoORlxy079n0LuEw3LTgrxg9Mtw7HqnHnck+oK4M4rFwO6d02/G2
oTYO+wYKZp57KMsnpQ256aJZjdDhmlDmlsZRZgllPyreV9uU6cwFTfXcNjtqD18zUEA7WXhVC1kH
FIFoSGGQ41PZQM97mLxOlFsY6wSlbGuSq1ZP0CHtvYHfmaG4gUbqOs4iVQylx2F6p8uaRtXitOsH
F6bFfLtL3Sr5kuBlxXBx25PhKkphuqAADXgRnjH9mTTXNfQWWcovOqdxcVOEBbPWE+jLpkYPsuCf
EoMfsvajXNad1XgRNHVkCTV2/cFpnQ2Ic6KszlvuXA20KNUsE1Ui2Ib2uBZ5dBGN5dck5uCV3qQu
mzCGXT54C+FnwzL2dw5pH2Rbb5JvzuhXVYJalY61mi1QguxEb4TJPiVWdCsFBInF6ddOokf4ddp4
mLqRUM8ATESpnyzZlliFP7Sxl8XlXi6Jj2ZxMQ+WXpV8adwlR9UKT/OVk8WfJM8XL9a5c24ZCkQL
6GZSs8U1sTGeEVa8mpPifHZk7eGxvTEQR+0M2ICKNQKZpqo+LY2fcv4xj6q1jqIOQOQq7R9wZBbV
lwtQxUXNTXKPhT5LoBFFpnGAHg5MdeWFU7upZQEERWw5L4AaXAKOTh52zCmuIKxhtPzLhIQv6mJR
DtmSwtHQnrZOga2wEACdBdrcDFXuLoyMex07HyNcajXW7Cp3YIJgSVOf9SChiaLVCkXdlUkK0H4M
uSi76lw3ebCgQ7doFhtRTMPKjptlHbVO6dfYsldLAqHpDCBNTHn6OSfdthbSH+roXIw1DJnkp6Jm
5pqX6LYtzD7Psm3m8DNcdS7UvoMVL14zpo99Yl0uU8RUKu3HNiKZO+eZ8DqTJWtpCPOhiZhtWlbO
Xsnn/Thw6xPtJcjtdiJy13AyqM4MPagimV7ZoFc4BqKJWdFpNC3tWao16Mlj3KmGFacOj/Q66s0k
AFOr/qzXLN2lJTSYcwm6bUpt0B6tMSSihvmGht44TVyGWYTsUPTSvrJaDoJ1OyeA32gXmSj62A9V
t7LtOf3Q9s204iZpLmCDZH7Xx+mpU6bzNmaSe3HH6rVdwI8TK9Fov4gtrUoAWE8bO4KsmOWuxsvO
aeVKLy04zxJQTCVBTC0XYO2BI+jI4Kw1akhRfhVDZ9Fvh1b4cdLUIV6aQpH6S9PHV9iy1lRb9cqQ
yy6t6WnE+tgjbTP4oGnW+9ZJIWxGaVdnLWX9iib9eJ9Y0IJaCmZwaBwaQ9dFwpQDJ9WZM4nFm5ZR
n3d0GXxjX1t8bsI5cwAfzdC6c/yVHtJfTD6zCiHQDIknJwrCYNPPQSE8MHKjSqYjZeY8D3unYr49
LKWXmPxTPydoxaemV45Mbou4UAbBoM/cDCEzzlWam2rHnCx/6FFlqcaask2ULwLqDC5cnc2NZ3AJ
6KSlAMvAxNuka3sFdgdaYJP7MsugRRZj2LC2LlZW3e05s0afV0UEg6lW7/OmBMUbZg9dTQdgvWNb
nlcVuaO4mAPekFh1SbIutbiGRtk5R2Jyac316YCAKDgfCPyoJlhiqD/bbF5cqzb3JGtAWY3ndCtg
jstFnTDrEnhXAB3iyLX0zswBWoAsLV/jPsWetEBuLuz2dqmqL6MdX+Rcg4woSkADUuywyW5o2oVd
bHZJiS8Wy1lRWq17PlyTtvQO3UYdLQ+zk3+uDw1DqwlaMHuaFgGnIrDFoNJ5FbHTebY9DHqnrPkm
7Xgg89ZN0hwU+Mmry8idumSzlAIGitohKCKY9zJ6V/N8I+cShiQHt5jOdcfXVWWd1U0TRNT2rTFP
of9VuR3DvpVDaDDcnIHtgUFcWSyTm6aonE81qPXbZVzi2JUJ7P8Ejfi8sCyQlsspW0BaR52bl61E
7oJYFDowzBzkICqu2mqcvT6pLar6iVUw1KMXVHrLJAufLV2jFe1Gvo4dp3KttE4zl7dYQqOCOlsg
yfZ9bgGBTFBUb0FSzd0k7lFQN0tyYWMHMmNC6mLVjaXlWUuEAjsu5IqUDLLz2HOfdgS73QKJqZIa
pkASZl3iRGbBMC18PSQ5Ph3bOvts0kVf1vBjbz+xFmBJXbpEVzqqoedKTSmUQBllbqXn8ZwTJw91
w9E6K2Z927IZxOuJ2rlCYzq6MKNRrRvUmOtsMXjXSj7ArF3Pv5Y4gV8291N/IZF1x6eqBjans/5M
9I5WM0xzQwdOI+ssg2bUahBVeo2GCYUUXl2NCXIuYCrc8bIROu0Fdpr1LLX2a2ts3SUiPSBfQj17
mrk7wajbpk0JZA9HU7MC/KB0TRu6ngs73owy/Ui6bmYr3CN+iwuSusuIE69zhmwv7TmPIf93dACM
dhKVNSK6sUfQC5hVLeDUoVZxGwFNMTAvhcvO2lb5dBjq+R/qzqQ5cl25wr8IDhIcsfGCY81VkkpD
94ahbkkEAXAGOP16n3oews8RXnjp5b266i6ySGTmOd/Jy5x3R9TFBzwgdXCceW7iut7QKnZr8LlN
aIxJb5ePw2k0+RzU5rw0RHwMTIV7MFxLiRJaM3SYqpu+NtW5u2Uibky4/u35AA9XCkk1IMY90zZ8
rpiXe0urQTYDOPPDrB9ASVjk0JdTE3vVUue4kyRySnIumvYSDsubK5dkXucLXVoXj9K0LEe07yMg
9GaL4SdskZHFb8edM2X7VuTAVqks+8Q4KuAaqr1l2ns416+O2jKhYQG6C46n9o66enDGMLWaSUPN
X1TqleIXMSD6fGJnSxV0aW+1WzqL8UaNKuEmNHHgwUJjOC8jIYqzou25s/mejZ94BltYdHOXMr98
a+USdXVxHXtC0QBa4x5qKz+IULJI0qmONBFlXJfu+zZbNDUTxc0PBjiD4R+2+BPqANxOf62qg1jd
7k5pbwFo2dz7pioTI3nCIn/G5OcKm8IMth9Uw/C6qY09S6AuUVNuYayVf6gDlpgqKLOiUO21H8wa
dRIPfljKIrKCokuXjhzKwM1ox55X+3dbebHT6dibhryAdYqKkgb1GLtNgzsjFititIsMWXIAHvEs
cfcmajKv3cqohxNdNiR367G8MHv6MiPcxhAddgKwf8jA6nix7VkEQIGuBlwhLhgzwCyP1mamZJna
MgHkZxKDPhR1gtQPef4Q2vRSktEcGsvcOj7bURV4Ya6Yo6Nq5HlHhsQbXciuwgcKUDTjkqqprjGo
DEGToToEZwmwLt9oWe28ynHerQFHwsh9X0W2HP3MrS3vonTjp7DU+ysHzJLatqqSGgrUEaMcXgK7
oHVGSyWy1lLuLvQcfiCVal4XQljqhja/KapErLkTvDvKrLlvDUOui64i0bIt7L0Py+3mT/70KvxV
vQSeoTvLm3RmhkJXcaiY9049rc4AaMRZNYS9NIrwuG8V2M0xtH2MM3O/t62qfp+hA91L1dSfS6D0
nwn9xUFvhhwsn9tjZnpbv7IpMFcjG3EgPFS//VIuKp5gqOduM4Du81jNLmz29Yf2aPEiB1E+26ZC
IZpGwAcRLar6bpzV+b35LpdJ6AegsRfaF4nDumVnhCxiSpvg7g09zcJGLhfpddZxsyuMYAEeTD+o
7ZeC9iRpq4GcG7dc9/UQ9JdCVh6NXb/DUS+Uo61Eb71/wqG/HTfXxdQWekPzriXqpO2tazxZg/vC
mMc/FhYMQ+LwdXw3zNM0c7eFvkFAWPZDKdw0rGWbEk/sN02q/VJWg46YHujzYhNY0g2a2oQ2q8St
mVCYw5HFFDTQmxKum/Z+U94YnfiPcSdmR2PpShkV7WbwaAW8yDevn2JaUDvbTIDJMCDdepSsRE1g
oHvGZSrgHDZp049OKubmxPHUVmzZ24uInXEDp2KPiVwgSrjav0NrRWLAHaN5QndQwAcWxn2xao4R
RhaIoczVzl5IHaPF5JHTbPYXqycfEnOR9NKp4mkR9fdqKn2ZlNhXRT2lDQb01HjIkBQkTCWTH21B
VU4Dns3MTQUQ1yiQ1ZPwRhbxcEbbJX817QK6aKUfQ11fOq8HjkCs8h66g4osr4Dk0AwGfQOd467Z
pqOaMVbynw1aiRt40WSsd8OLPTMqnV3bRHScpmig2yG0iiLRyjksTS+RSdjwe2o+tVRlkwyGiGEA
c7o6wTT6mB+fQqRd8C/naecXhiXr9ORvr8LbolVBbYCeFLoyaQ2/WyAVos1p2wQd6t4K2p03DHZk
ZrvEwGd3Z9p9a3pFACWeofVGStQXqB4BnAvfi/litTGZoWQEfRf5AE/ZsQKOTHuFd6jSEdCKb2E3
Geyz726p1GtTk/O4zEMa9CPaqrpwdzYd0WVTzFNSdFdMUnvcyi/ihPAATEHSctSZLJdPH3ABDjmc
8XqrcbVf69SkVvdRkG2NfcglopjmuGkxCej+MZSJKcSBIL3c3yx8fNvguCTkTZdjOtY9ZlLWHc2w
maMlfTvrOc/HwmfpEJZLssl6SmQNkRCGGEj9MnPDk6OyUohfvW9fS9n9JZzNSWVQM0si11iRAnhY
Aw8FVScEZtLIdGhrk3EOEaVfOyet27rf9XiF4pq241O52QJHfoijBeygPd5lu5wKE6KrlO3bAOiI
deGn67Ip1k1T5bYlz5PcMQNVQpPlAUyebajevK5jLti5LCwnNrWWu16AV+mK0UtHB1b+yNY/hbJO
hhX+BWf2nJbNeHQrIAj20LK0YVREUHpj5fGTBR0o9UtXfJabwEPo9+371i4/iOd42fYYPK1BibQM
6UVq98Bg4UDMwKaYyjq5pX8yI2kgnNn21TQ+Oy+zs1zlOAT53HYJ5Sv82yI1laGoSt6P5TcoMgE7
+3gOoiB4YUPXvjnzFqSugn47Ez3jNiigBJMYIgt4c6TV4p0IFKcXgLNASvqZx3rUl0FuuV+VT3WD
lt6Z6NuKWTvtN3ZxaIn71dSbBUlmlGj8m6yewIa05atsHZWzxvhHn8I91g3fI3AFDBZP6cCXm61q
DxEamlShQ7Ky3rbYVTzI27YPMtquIhdNAOyzasMnwuXffi5vdHMP+CRvqIlnMpZ45cNPphroWivF
UShQG4sSGbXKjRFRrOKlawDskfbWFwzyosfKKJRVTgtlYr/Rfbq64ZGh4+mbZf2NYmWjt6/SCVLQ
yUgbIiq1RDJb63CbKru7ojU423o8+o/3YppduMizeJLIAx3Govy2J8DFk7/99b2Kwoorw5dFbXjt
ZftEnAGH5LCYrFRD++TLXqL3aIG5tfYUZqPc6KHzOu+0KlZeW0Lh7dmsyqoZtr+1gpnqXSdG4bop
v+jiqvPfHCPzeQ11QoOuu6Hw5E1vsZ29hd5Ve0jCNDiDA09cbb9+Cb0e55XzNXXbP6oSvpFi7RM8
ojJWaG2SRvSvXrDIXeniRF11ZsHvrwVNwB28Of7vyoUSXS6Wc+VmXxZtEtCnCby2sj4JdLiXsPXm
yPbD/mAPYFowebkvK11lHuptujcFMKkNSNxVNA7Q11buh2Kzzh43a1qJ8JcJYRSj93rrIYlBZsfB
a5rHyDQ/khmsi7t+5bjSpTsJa5EJK/BDQ0FO866AoX+dqLccBGl7MDyIbQRTSicCobRPLb8FJMjx
QgjfYWhxV4VGBaKs6feSFXvLJue5rKIJSZYuXGJavaLppfE00F0/EAHkU6diw0AM2fXdCv3xzEfu
RW4dePHYGzuSI2BpnLnwoDuYZUANKaZ9p94NGqJI58Ov+JA9YqFe33rHph1NUlTG3TUu41AM0Ha1
ehzPKJdeFCJAm0LU/uGkT5ZW9mkVWhxGySYyn5oRkx4n3sGScCYKZOqzUdd/KSIYsm9Oi186SKnK
j2EtreNk4I5KOe/ruuwQkwK4DUZ6klHdqQSexRYhLWN/h5bS+UzNCXGrKiKINmGO7g9TpTQY5TWd
qIN7OfxhNvCMiBRLETfefJpDPORVERxg0wxZHbpT4gy0PNT2+NeoYLyLwv/myNJMpXswUJBn3pBs
MhwVqWRzbASSyRFgOjtZZD3+6UPvU3Y9iyWbnHsXznc8BjdT+1XSOeU3uh9wfUwfnNn3jotHjuUk
6tgqIQGzda7SxulKtBxFailpJbYAaG3IvC87p4nphgGyrZ2zFMuNBvbVL8t3YlZIDm6de1sp8l7Q
Q10CdRyQsIpUzU9UzAe39ueYUNZgbIdWBqXTRItwcFR5aV2LgxxnFjkCePUhqHeBvDfyrLvhijE1
CcECIGLgo/b7Kgt6jXOxjpuABFE/tDSpMf1CM8zCbji7Fr9Orv1kCPRMPiCjMGzgRD12dQIf9DLy
oxlT3ySMvPoBb1stMsBLLeO2GneOpW+LFi+ersu9Z+arPfSHYW7X2KXrxYB/7Hrrq/ArnPRV5eV9
pctY4D+4BqacAULrOt488MsKuKQKfluD9YNWexeQsElWRBrJGr6wXpyatbrqwnw1bgVWdXSRZW3r
LqWlN19XUh6HFRNcF2zvugTcGXYtCvelJuqJlTqCVBhXGzsQZwU97opkA8blL+wws5EluP1VbM8N
APb1aQqta4eaN1uvfYAXs0FCq54RGRjBjqgyrYfxBV9rhEYJ+PGEJmks2G2VjxeY4WS28cbVg7y6
7XY0K00CfJtlCUGs2VA1goIDxCnPdoOplwKc6FbVInTA3gOUzUjDgwwGKwnLm//Q523ybrzKT61V
XKdWbAlAAwiiot2ulY1XanbaIpEm8PbQVD5Y3z61E65lWZCeMDCjyrzfSIfPSvLaY78c/JEGz/Ts
SHie5mviqM+9hRBfpvwLY3VW+jxjAT33RR/7Pc8UpsbO4L23fylqL3Ht/5l58RuYfOp3c7o1KaX2
fR3OAE7O7mIO8IPj0CI7MwXXqiqObRH2KMUIcnpdFdfYDpAO0NpeADzqHPw4SIa+h/zmY1RW1vbC
YOze+3HxXrpgReDEKe27086Cw0IsC6C2ntUeMSwf3AbMvMeKOi4N5rvV9ebEwVMsMH9AoXaR6es1
iewNaEFLyl1vh99IxmFsgnkbNXRTiWqBS4tpnSMBMNKXtR1Td0XqQIRATDEEdaZR+74WCZvMVVYD
OioLIepBqRGzD3mSZjgQVT4NAonP0L1youRh4HVOpKUjl+kjpSE/MJfM2RKW77Lj13WQe7scFOjz
JUgh3wVRCSEpFqOacH+WYw0N8VW0/Y9lQVJdA8ydYsNfQGb2EuAETKpWQ+RqlJsTx+2OhOqdcFXS
TttzTZH6xKTyNI2ueOKaw0BjBNfUVWimKCOnjo9ZLfV1A2nHEd9APCnX61/ER6+W99wAfzdAer1a
YY4b4AirNsOOg9xdm+dw6JBzZJjnvkbNM7T1Ox1KnCw4uvbIh2SNmXKLhVkFuQ05erjcfsaAW7X2
gCybhb0FJ2FPcdAeddMl3L37crw6OM5L3l8qCmJJYwJz5u7xrbm/kGcB5T1KN9ZInL4R7Zex45eY
Zea5KIJ4M7g6i9Gs8u+8XGM5INa0ZoUnL9wts3LYCyQSlpMX8Nwt/zKM4Wb14h7dAFlHWDUI96kf
2j2q7YKrYqknqw/AsJmj/3I3s5zuQ4nhs1jJzZofbIGTlBPyJhwKkKzTQZ+UpLFVfTZcxR3GTYFj
uAfR64+pFih1EGWU/6vGYs6IT1WChj5GD3gIPHz7gaXAiFXFvetbAxcfyp107SD2jbL2W4hROyo6
33oWKihfhnLsb00NQbDb+mk/DgTbJlxGY+oM1R+LFW7eGDzRxOAciodxRii5nloZ9ZAW4D9WVniU
YeE+WAJc6srXc9eZ8VA4zZzryevStm7ct6aiGN6WEUe9oNATkfCQ6cK7qysa+5cX4A32ulVDuFXl
z+gG5d6SOKKFa7XvxtbTin6VL+kgwu55UYUfb0pcVWmHkaxEjXfNDdfDEiBJJIAvSbQD9wVNPVI3
KnHsEUae99GzYhfU7YsYyCtSzWi0GSjrtUu71oLrpXCIInXyNGLlJIrVGwzzNm9Xt0XIrimiGmNC
U5HYD31k8fE4H8Ao9oks1F8q/BvMujc6uXvK+c/sSYwYHUd2VEEWxCRv/GcdhgdWQNftFu/KAmi5
VuFcrQpvy4jQa9rB+eqKD5zyVSJbA00YUWvML5MHGzAo5iXqLbwtM991cDFc2s4RcfTTOi8+4tj1
bZj1bmPOpVTuFYTgb0K9Z2cmB+Ho06aGXHjzAI1glvgqN7IrpbipFtF7WpUviyUOtaM/XFTXaB02
VHCXe7tOkQz66Bwxl7/0i3OrLZ6EBKp06zjxvMBvNLBpbHkuitaCSmj+ePJnsA2JLTT3MaZUkCSQ
eB25jBEm0R/NoWcVM0pb6SjQC10SAuqM1wXNqZq8iBN+cR3zFGoN02UrcmeRvw2TIurK7tsU/I9j
tWiv/eowLLTJHQTmitLT0cyXXUMQb3L7LHjkSX3YPoXXwtEuj6Jgb2gML45NBDqE6rZYDP3menGt
EFE/b4mquj4JB+W0dUK8fUMJjeBxJts1wh08KeZ1jZoRCknb40JlIT+6LchDPh1sd3kYikXUNSyx
2k7lHfJoDdjEtauvohhR+0P+YnGfxH0fwpcsno2zxZaivxt33bvaXHUjshJaRcG7H+oSKyspu1ct
2ImxzzQJ0sGiVuKaHphc6OyCtVkzXS9OugnKYu4igzAr97KgU9S1c5semL+oB+TSy0+bw5xBOue3
bVYXMqP9I+yVxY34h+sNETk0N77Y14ItF2qVVwKc1h/1ByXjtZkQvgzW54D9YSarlHWBXdjFgZap
5zsVBhhE8WYv1ph9pDWB0ay+Aev3NjIcNt5JaypjOqHVsM8KBrU7QmKp6V5AXFts9byalxBBv4ru
kM15WuoXKgnAVv+BAnglbDJviDGkPtKYco8VJsd+DZBOmx+5Fe7Bd2mqY7CNKu3t4opwByYhG6rV
Bro9bjHZQlFGc2vpcck6kIwiYMgoSEzuiDrGllDAcWr/i2z1CejHi2eqlGx2HbVmciILap0eHRgy
Ys34At18Qk2L7VJ/qG49qMD9Kgd98Jn9DGstCUR4hsZxwLi6wg+Dr4n5Mmp9LAcqpzrInX5FDqzN
187LDRtDeEGDnQhtaN7YFAI7mTo8cnAg0YYppIWmkwmtL1eYKHSd176r/xRBfVzZ9G1U/0VIkVsG
eQgfGEFMzfBXh+KJeC60KDM8hx667cnfVx1SFLQ8MTHChsKaCyPg6P1YRE+pG3yPMnwdFnkZ7fWh
eNX0Mqj+pLW+8nmz4nqYQDCwOmYtzlGztceWQ4JsFyAunVAfaHL3Vo+tv4Z/zGPhwIcIjstsv61T
/9PAyEV+rCaQv8kdMfvIhgCFRTHfmzeaSLY4JUsaxib0PyEf96CRXIOAX39DLT7QcL2FIWK8xM0f
VEag7Aym/py4NV9xiRK7GPCNeis9iaa+QrILYi55G7G5O5Ea5BKXpI25vf5UBr7VgE5Vz6FJkPAC
Hjd2SUnK0zB2QdJAMYtGqldYG1UdBwYKXrsijtFPFtJb+Jt6ezlUZd3GkwvlFmyKnXU+u9oes06F
xAof3KP6dfRV3FLyZ9MaQBS/GxLkdjXhT5wETx0Z8mPFV9y+Dq5YSZ0Wz6N9bGA8xAMCq7EeOujd
eFdRHkjege3JB39y44JWP55gL6trIE4LCt2uzlk5/da+SUL31HSwYNYBN5pjrUQwDb+bYTm5mBN4
1rlrEbkdkAzfe2MI48Ek9aByjFO6TqSK1oZ/kkG8eovLj83CaCKp8v44xPrxmwFnqv05z5iz6q77
RStxqtZFwY0oH4bUHz3SX63Vxx6cU6GxBAPvAmiix66Qj40Bk5hBk0cOrU+IyAJkqPZuSG/4uo6E
AUWDpXQTyk06rLjoKDwJBeZBFV208qsZz4xfFv1WBcJNtO/vBe0O5Tbs+n56DpXq9laHV8uzi7un
fcARBhDMagNqZPPBd5YPT/T+xVpokMDBfdm6NSpZfbSX6aKr4N5T3EKHZgEfMheKWAQ6mOSaoMsp
nV9F+zQQsG4d2zLiFBacSPhZNX/uoU1Dkotczp5scI26XN5LX/3uN+7kehYvI5F/JwCHRfDtoG0Y
YfLO2ITUoN+nOidz3sn96nWgFeC6SnV+vBaizRTf4lK8Gvh6zDxX0APmFIua1gFzrQWToxPRBkXE
WYEartCMNHafHBrPYOHALE88ABIWWukrZ7F99R4OO2C0Uj713Of3qufF82DhQoGkWge66uo7kM22
q41DvmWgZKqwAORlA/744/AQFYbqzJaoRPVc8UtVezPChp7twmpd9bsEpHUBRVvnTWitIAqMOK5E
h/t1650s5M14WtECnWpP8j9FwweUdMytTjH4GJ0WK6sLa9iRIPSiGZ7ox+yXnwUDy+KJz6CHl0R1
O8Jr0TB6SEBT4IDdaeLbcFaCy0vg1NbeHqe3scFttAqooKlDmregkx7McWqcAwjyEoam/BrKAYF6
8AolyTbbRYAW+6Aa+9qO/H0NJ0Bs/ttYgTC1q6Z/DFG3oKEIxjU43xyY6/de+OTJMAifzmeLxiLu
KiwkMtZZPOIP0otKU+wIBIgddCSSw1Gu097dnF01ISZWBc8DD6vn2e8SZC/AS9FmOQwApZNFjTwK
lLm0vv1RVfrY0r/CIAg6YQKBM6PhNmv48QLhN8TJF3hUhVV9hNZ5Llg0zSfbL7MAnkvp39pg2sEU
j3o0doH9TWZ4ixxbBAxJVqf/7Yg/G2PQkN/w3sbQgxlgoe03qaY1MwRqXzkSECIjEJpw3T6doDhq
C8ip57d+XMBgR7cYHGRQplBKLqXo9tjRB4SpBDBIq/eBFfoxvfQ4VcpkE2PqYmOaLRrgWOTWhpgY
cPDRKnGxJaOub33gTllYmdRRVvEhwTdmTovGmgB2nBUHnt++8yafuurYVuuTeIhJi2iKFBsFRqwb
YJhwFwuK8/SiDDsV2PIRlZo1yRZWy55ibUpaihk8NpfQpMDN3gqLhG9QBnnmbAx9f4c1BWy2sql5
+ADg1mQngYK6TpCwIExt+ehZhsqP+xClVS1+gEUpczx4/FzKLZsW+x3RoOOoweY2HjYrlICVBfti
FEck5BXyK7AXO165V54Rk4I0T7Yjaed8Umsuib9hLpZhVIllQp9FEfLYlgJoWPHFsRrKaHCuhE3n
3vBToL+x0gxgjosWyfXWLTaL+kTJxaszg35rl49ma1MsOYSXjZIOqxw7g1iLBGWPxqy2/wbi79CN
oNApO88B+n+Df/CAjEYemmzVDTrurBGKq1ICB8kcppXT8QtIughnM4MTgaUYhWnTkpX3VZdtGoZO
8F0PXZNY0NuS0u4OsP/PQ2W9weHmsXHVDOLaq9dUKmzyUzVs2n8kC/5P4Ypr99286OH7W58/u/+Z
nvjv4Yl//f+UsXhEYv73jEVe/UEzpT+H/9wh+0hZPH7l31MWxPsX6PdeyJBfCLDqKXCQmPj3mMXj
R76P/02Cj7Y8oBZW0v5XzsLx/8VGzMKxsBwTi+KDEFGg/8hZPH5khUj0WbYXonpj5+Z/Rkj+KQKD
taH/8c//tMkOv/VPqTJgMg72cFuPT+hjvYT/PwOaxVZy4XXtDyZCvt/2HXag2R8aXZuOQxA8iZ9+
yUN9gA5ysneP/jmfc7kLjuy4fnun6Uvvu9t4ae5qT67qS3whurNTd0DOwd/5TRdR/zmmVox0Qtyn
bEfjbl/u3JQdt/30xbGsg0bI6x8gjjz1B/+T39yfaodp8kQ/GU+M2tlTRN+Guz6NB5KN2NKoE5UB
ponVHsP9U3ea0+JJ7J2sfYY+kqrbmvZPmE9adGL3Oq12LlzqrLm2T/PrvMT4yfi0ncJ8OZk3ve+f
ydX5Sw9uDCog1yc/x+K6rM/h1e9kah0QsYv9H3FrD/iUF+cY7Io3LImDKvYXS1mAlEHQhH+5M37k
YkTwIzUm4aE/FPhLdYSIe+btrNdyufaHjt3+mHN1qPHHlhd+Ww/sur7hFp5wDT80xWa6/RZVByyp
SOHcXIMoiLoMGYk7jukcHzAe4zta17ROu5N1cE48mWIr45fwXhwQOEyBQiU6qvP5uymywaT8w9u1
BztjGUn1zpwLCJfQwo7Fb0TncxfJkGR5wmCjvajIUNlHgE4x4ljSQsQJM8m5x2KMP8o+wtWYj9Cc
Yz9usuXo4HMtp3WO6zj8pV/WBkJsPPuR97Gd6l311B37XELz2fc7L/FjgevSkcJtEXu+D7J6h/UC
RzRL9/E3udTn8Ia/4Z1lNmCslO/hNYW47TLH3p8keHZ2/RiJr5LF5F0ep+uchz/rGSzL9M6eUYbf
naN+Ga4hOhn4W1PkWnDX0VpHZGddqsxOraTLTWxn5jM8rAfdxAkD4HS0r+QFz+cUV7y5VhDyMjtq
z/j9pIppVGb+ER2HBdkiqnLId7/GyI76p+lW9RHXkXPBTaubGNm1HTcRJHz7vhSIY2akzlAd0B5l
sJ3qqP7jJUvS5zzRIi7PtzqO3Lh9FtkWwafZqa9M34FV+W+0SUpxRpQzPPxuUwzSYVrEEMpTmmJc
C/Ap+t/1eTs2mb62JTwHpNAjvG94jKx42S+gz2E1obQB/pOgoyMs5bH9D/NAS/QPoch6sB9VHD1Q
2F68OLvFOevo9nfMAvgHqTpigU4cFWOirdh5nZ6wveG1BrjWAOJD9xF7MKrWuIWV+dckPFpeVRra
8W5o022JVxr7eBbVqYbNO8G2An3nReOEwndAkkivO+vv4o5xhWfXSovcHaL1sz9s740VgdXFdofE
jgUY67/t3dwWGfEGuwdwGYd+36Qy+FSH6urd+5+K+jvw2cUlwLmks/XQnNwcMLn17b32KR2T8Wpe
uqQB3eJk4xXBmAge5Hb23oCNxphnEjhcEsdRhoGxCXQEm0q5XVS52L0AcSSIHL4vVTwD/pNnf7u7
mEan3LkPB7zCkf+KSD+Aiql9wtKhAMkZJIvCIBLn9uZ+hTDi0yUbx5hifxEEin2gzuqzeiF7P4du
3QAkzZcf9IAxJt53CCIMDHMkn0iKl3rPwfdDSHb+jb0zWa7UWNv1rez45zgggQQGZ7J69Sr10oSQ
VCpI+iYhgas/z7Ide1fJ3lXhM/oHx45wVLiqtFiQZH7N+z7fK/cXiE+3Ed6jpPm8Lj+aDhYm2Ue+
b0CRYFWDhSG3Irxwi231ZqyVkocA7QdQoO5sKlf9MxyYVbk1N+06JB7YyPTMRZWwbG2kWpjBuH3j
Knce59Jf5/ULfREHE5xBaPUeq2Ln7tzbgXQkBVIIh+JUbPMH2m3Os3dGs6i6b8uT8nF4VAteJoKp
Q2PWtEbN3r7oQrl+CeSeVlr/QLYr5YPOd5H9eKzjHqhU2JoK+rYvNjbx4RPKJn/ZE9WSg0Wv3Ov5
ll5VeDC35jZ4YE2tK1b3pb6xRzhZK0uuulP9Jd/cBieOvx5WC63WcDebr2l4nsDgsTbmsX+0v9hI
sXZHVam1y1awt6z1wR021b11Hd70h6/0AOFg2Zti1TcXlvcaXNhowoenFjEcKeLOj82Fk9xUOxd+
9HryV9VLMNwPpcFqF+yFzChlWevpPVvPe2wx5So4URuqyhsyi+28pZe3Di4ylGmr9I6f81Ss0y8p
8rDa7Hg5nI2VnnbbAWkWopm3csWP3WTbET1aesK+QfCMA+bRVQgT9q1EhIlgel4VahVemNLbsL/h
qQnGjfUAe7Z8jryV1CtRXqgnu3pyrjoNm+Yk0OshOe+/uZoidfPud/fRlZ+fDadldO7Z+027JeW9
wlkyTuv7cbs172W/lRka23WGK3DlPSbL1/HCKfSqacQmYaPcNhcIstjc1yz7KWBjzfmNL8NOZ2I1
jwjW6Dxcc2Ih03o/1tPC6sFT3o5W2yO4OHNRDZscmsiayk+EQI/se5WdDidmA8bnLbwJL4OMW6Ev
4LxQohVv/EdfFKfzeXzlr8tN+4aF8YSP4qFSmdsW5/QE+46tvjmRnC7eS3oyvDUQ5s4AdFybg3dG
4m/GFdX4/BpMbLtpn0A9OAe5GTZix3fFVkEVCyCcoWS7sg8dBeqUhVZj+DqwVmmBqGEVmIMfboN8
3zYnmTqNF4iFOCEeDTW4r8NJ3JEjrQNrW5WnMfWaaVcH+9P0lEXGah4vMIyhAR4OavMaHtJp5dQ7
hN9Gnsb62q5PyWQmvflqU1j9073/j8Lyu197nvcf9XEWRf85aP9faHn28Cn/93B881HW72Dt1fu/
bj6a4a3gF/W3f+n0419rJsHV30fpx5/0R5TuOr+59lEw7gpHhHif8fr/EaQ74jfmmGGm8dE+/B5v
/ztGJ3wPQnRc0vcDPBvOd15oy3F/Y4iTzXSbMHQcDNHiHwXpf0A8/gO9QNvN/ByPaP/4j/CZ0fej
GXoMq9GyjhZGqn30AqJkJsDqB8Dz9bfa7rGH9jOOl1XtlgWdy8g48cbuhHhupNWzcUtDkAH3MUMb
Ybsoain9sNeQpPc03EpogTGqOLXHEx5ce4lqX+UwJLcUbC2bOqmi3WHiCfFv1hWpgvhqOy4ipsY+
8f08AxUdymOYhleEJmBtQ2xNpFGICTON+y8axmQ1zJN4tJBcu6uuLor7PkiAjtau3XhrGSdet3bH
abF22Bk6XmMzapBuKXjAdSIX+Z6m8fTMTdfQYxDvIyav6uIrDgb4GyPOgovBBv+EzVnS2ouWAOqz
my3NCp3IUlDwoIm2reYed6bp2vheuap6x3y+DAd6eSpbzapG52z3urjrsXHjJfQUgCuDFPJl8JaZ
SK93xN7WAp/pNDcVGEl9DK58bW5xIFHN1Doir64C0z62LiJIoujs6FnobRQqjnarZKtjx8zrCCfw
DF9/QRkmNKYzCkWReTIVHh2AflQhjmMFipfQq0sHa0HH5wTF6H2b7Xy5KlG6EZXlXkLT1Vq8g1ZR
8w0BjUVROFfjdNI2i1VRBLPVsovmNqlo2wwhCgXPq6dVpoE471RvFdwRkQ239lTZzbEdZd/hTPZf
VDAWzSrLdfjgIxkZ96LO3Ae8VP177oUcNXYwoW5HQvrhdsn4MGJLpoOMyK5fhY4UXzCsel+DYWzp
oajE5siLPBQdHUB/LMKNi09xGWtaeeAEj4H7yAgK1Atxy17uVbgoT0oTIiFe58oofZH3he0ggUvw
cZR1i/90jEN7J0u7gfZZ+tZLq6f50s5kQHPSaaq0OsiuSTgyY42N000iTqbRnm19ESaoPHlzloTB
CcUQE7uJZISLFRiFxDuupj78EvdBS/3LyyGynbflpLEkTS10sstOI/tHtImtcBtG7awosESdu6NN
ivZNCpV7KKDiaPZfsJHyPSOvc9S2RqGanWE1ikZYmipeODKi2t41WAIGrrgF8Ii4tA7oRuaiPm1C
a+zX2ShdhIq5FfQ0PFGawRtADvvk0h5Jbhe3wqYSy8FDGdiFiwFKisPkfiwKCZ+9Euh2ChGp8mFo
pTCXdjpL1NK5lflPVa2i4qwyE1LQVTO0TfSGLq3JboqgGtPdBL/Iu7FLQY8gNU3c7u1pMuYSDUEw
njV5BXdtQoZEwBJHFha5cQiNuzU98wduvdbFhS6yDH9dlcUdTUCj+BgHmxbtY+36z4VllmQ7lC0W
AOpkhEBe2aQb210q+YyDPhVYi0zxYCxxlMRF3aQQaNN4XLpyDs9n2RM3BNqnHWbARp1g79Uf3piX
xEcB1k2yI9fzEIjUk3UVWXYIf5dtRu+6OHWH1zn1FqIQRYTEvkuDZkL0qS6ctvRi0o627G/sSuZm
XdRAbQJThzlg1hgF/iQEaU+Usin5wiUOjzVyFhVLY74lYtE7EY+8zarIEM4pDAYVyZc56j18S9xy
PmXlrZ8pdaPyDlosJf/kYGY7rDos+wlmNnLxJSZwdfwveQ+zdVHh8ORR+H+n62IPu6OC/y1PGLtC
WGu6kg5aplLQfMI9+o6mvswObi5JhKLI7VCtSsWVJLogOOmMKvovUaXQ9QzVRAupGCr4vTgOuFnW
gOZll8SOLnkHYSyxBnpvj3Q0SWEreuVFKqJZbSzcRaBFExFUBKL4qTSYkRzQAnLKGXVNWub7bAjR
tqoknsL1GBaIi/pahc1+hHCAPzcjLuJ+evEl6Mf8Xoqi6rYT0m3AaZier4tcBjjZiwlNcRtZrr1O
UqWedDu6z0UwC35POs2zJzPpb81ckYLUsujbmxZt+bm/SF2sEQnIiQcoKm+9zEtK6ZXX+cFpI0TA
iKc7C0WvMs9VkgW3SI26fpO6NOEvnCbJLxXGtW91rxBrVdiV7upE92bfOiy8g3RHOLAMYkkAhThD
eRcnAXGtmoapW3WcOREiLmcK1p4z0uqt3LGm0zxQDQqy46VSgYURkWZaYXH0E3ihcRWxlHwfD9E6
jZti3OYxeDn4pOH8JS2L+bkFX59t0zxDSRTp2mVxoUjAFObGKSlRiR91nbgT0I80HYL7yU2HZi3m
YCSDQI9CCWsS7qG2+ojjeWI/W8XuYMptms2a/wJvPy8bW1NDyKIKHYJQvVxrsXTykJupaTeqsQEq
lIuxYMaNPd2TqSuC/YQxGewVXss7Uec8v8HM0U3hQRPEZ6Kyt4KTmeLRkrGdlfFSX/fCgQg9Zw41
hmZxUQqZor9iTdgvWeuD7A8bhWqx5268EdH41s4EenqGIlxCLAiClBNZoIOljRIdl7Fr3aW9lz4t
eRt9LUSOqpMQIJcQPRMuwm/nmtkQUWlzbKYhjLSO68lh2/vnNi1eG6Y+/idQfRKfZxSahXU/lRPN
Z2jVgFYcy78NeWcM+apDU9dKmg413tT25XlQVAmsjdKhZ5f0st419Bu9XaKt5mRJQiNWteckch0a
J3oao6y+Gqbcp2iW94rdPaq7K5x0OYMDOK7VVkzZcB0Hcav3EyxuZJ2a4GqVxUkVQZsqShsYKXtT
p2tc+G5aD9BNLPAKm2GsyKm9xuWPx2oJR9S/uNJIVhvilHya0niX5GlxbqIwbA59PhCgGcmNRhG+
xNXloqz5eewAxO/9cVy+uV1Akc/rVTht/dbE5Xk/hXI6rr3lXHY4d/xJUY+LRXKXzAmq81Cb6A2i
cu7R8CvmDyA8MTQNFuZzPFkoTc1iueddPFAU0rPXeTRUSnUYp57+VjfQeRSF5ek19D+LNYpxGYnO
bDcPgxPwfGbRB5fFOGBxVxObydogcRkQhHXZmTu1Go+IauNT2x+ZANF2o/5SEc5+NUBqHAYl9eVt
j4ziJcIm9jXRUwQSZQzAdkyjq16wexggFDgu7oe0mj/qZm6uM6NiKuBAsu+6IMohf5nhlfAVAWro
mO6dU7n7Ujdy6tZj7dDuzbome1C+cr6Jbj4KW9vlYKyy5opxwL6MtlXeDJZDCx8zPBJNwBfq3es1
VmCvT6K3thiTxzko/FeU0hFPf+irt2bpUKsN+Ryda1cSX8VpTK+M6DJ8LlkpF1MwOBQU0wwUW+Ya
1NWVLhZIOLYoIBEvTXhugrlEjZBkE26k2jII2cugeZNta7r1nDcB/oxuaO7w1xhKPhPltyqZwuvO
88BcGNFR9PeWBbVDVfi4PPClnzhs+ckKL695ZE+zLY6eApFNxcadrK3FDQiY3H4EyYp6vdtiHLMe
RT6GtESlor0dlB0c/j7sfLPr5kZ/NIJRIp6V9dRUTR3D90hbnOae0NZjPJXmndanjTfdDRtkPDga
QXcswf0MRhaP2pIN9S7ScjksS4wGKinqCPEobdR4HetJzkdfBUVUBLkK1wTd7vrQ+AvNNGFm4ADK
6XK8ilauo4POOurdS4vyjA4/8TSdxFyy19dek61jbDzlivjYuov7WOMkt7zmlL8SP7Qqs8BhEGdZ
m7Cq5hpXLRNvtoluZ+8CfSTTsrpooTTdWkfboIcJ9lE6wM5Wrk9zFTsGEft61CWcyBz1FS3DMqs/
pmnE0xYb4t2NCDuPkBXBAUJD6WavtCYrtBruxOHT6NF+mSxDBjimTU/NwyqZGhLGgQ5pKfKhW2Um
94nn3Fw7OE+fuxDBNUjlzlxi3y2eYi2GI6Ul0uFWe2H6kJYJk3+CxYIaSW5Zg/OJNDSaCprUx2Jn
0P1E6AATavpWgwEmzzjEdTT4DAEqju76itbSSiQ2zrCOVK/ehMhaILvGPlLEsnCoLzPrBxW6N5ly
3oxxS2LZw8RlGelCNIcQ6nq6rn2Nwhr+VWChK2Gv2fV+AWMDnSRubB81QbopfAckVT9P9OsdR4e7
LPNQv+LBp7oyJHNEYdGzUHYWAj3WpeXrvsU/3ZcXAUZDscuS0MH6NP1OI/bZyrAjzQF8WdrLajdU
HvFmMDpFv81hSycrcOJK3hZuVoiNayWkpIFZoOHXbs0xNcVSNytTM6RnXy4583KmukZaObolUyg0
INsKHWxOioAinQPdXvyCWHyJo2Hjc7LQEnanqtoTzPR3lszr/DSWdlis3KLB3O7lDhTIomnYZcfE
9y+jpXTDTZUY62YqCW33fYdvYDXLIY+g09cz9GnwLTUHbhR9PYqvxnUbHPNhxxZNvGvINihT+rKf
T/PYadWh8PR43xY5bM1GNtG4qqNeiFOR2lFyz5wxbW8blRuq4vC1CGBTn2L6XDgKX6+00wgc/UzF
LZhQFa8jXNecqmCS631bsLR2CKmwhBdjCEEH3Snr13PT1Nn0gJMsfBUO/urRj6kOdMM4OmsMYEO4
x/FTxKepiykKQ02RN4eiDbL0BFdvEhwSDub6MjZFlx2WMGlKIMyxUgfOf9DQFXFeuo0i9DYnjc3Q
3HV/9MzgNT3+rp6mKt2FjuIxC9/q9TVhNtp0IaNWfI1djG9IzOyqvEwSj7ozDMaCCQ8p/d8VBsMF
E6EPRe3QjFjPIXikeb3LkbsgCAVHRHF48HW3zfs+RuhGgvgts83i7IPj8b7RtRW5pymXhmcXNF14
NZCrF5dWoPRCcRGtIccmzMOTyEd0hqQLdS7KyFmonWfGqlqPgtX/pR8ZSrDJixxefRMiZtvAoo3p
HuI+DoZNVBEMrpRou3A3ukNvTsxUBxhqmtkesf7XA40x9ghcNHXTqbs4aBFkaoUt93n0E9bjSuHl
Cm7GhWTzHJUw9dXZ5Ig5x5ktfm4AIp0aVjUtFNH4/o5JInF8NzQoP0Ni6SHjOB5apLItKW5Hmk7l
ZMuCaiMkJXx/qGTpMpznGuc+VW4XKUUxeUm4JodvqKiXkok1IvMaZysKjQgrKpa0ZaqHcqheyyrK
3vKmtp7CoCxpudY9ZjBqfvW0mbnFJTKXSuvzzu1nzYmqgGdrZDMz+PDBNHvplmSZoYcQFADEWGEQ
cQI8aspTtr01xuVhiEWgHeyRkissM5NsTlReDv0JB/zASvO7Tt60rpdmN0NQOS17+9KU+yB3Wwfi
kBqm9Yi2SWycBbPauna5lXs3mtxzC8vivNFKy3rdyETRukLuf5PJIns1VQLev+kb3KTQjwh9u36x
jrJYag4b2RT9JcNtgmt7SsqSUnwxvITa6fbL1I/hXvBG0ZnCK1lvKq74KE/xCQnTmrVuEDzfKsfG
dxIv2YTETRQtT2YJmztp1xEUG4Neb0X5sZq3GQVBtcX2WIVrVTthvfXUUlxTHtAJ9opJnlB6q0GR
1xn2jbnPyudwmup4hZ1FX6qlLuedRaL7pLoweojGam5Wi2TVrlG0BC8O0yff0AxiSGuzsCbPsmaf
IwIBHaJuB44hk/4sRGZ8FTjcDaIXZMeQSVYY9GfMyWUUvRQW6nfmfWCNJQ+swZZYWDQwawZ1/5WX
H1IG7IR2Ph1RXs+PnSI/oP2UTA8DZhiat7LryBqTEOL4Oh/NgHgnS/Ihu+BlqkB2zOOkzWXRYIEu
9qrGf9ExHYTMGe92lQIhklapimllNRgJM8h5ztQdYDgM5pLqVpbclfFEaHHdObIG/Gg50AiRx5Ve
3uzyqGQ8gC0Hn1qt5Sd9c2vn0VKs0NXS8/NjUH7vQ7gIh+Etnl8n3SbtbIvAPVYg21fVMNnVnQOo
qt2G7oQetZW5pzZJSL2o2dVzZ8PL7RFnznS/UtF41s4DMRDClcG0shs7ZQ2cAFEhDwUS+mIzgrZq
TskFx2Xr5SRwOLMhxPrgM5Co4GHQweK8oqSKxpsiscvw4KWx7/GwZRLcVJhHp49+9GIi1K4YyCrP
DDrTek9hwCaFKdvE5+QhQU7ZLvIGRfA75IbRXNhNR2bXuQHUplVQO7aHaSMo0eniCBIC/8HQlnP7
FsMni1+0kPlwl8elpnipQMvVoBtrSWFshQtWZ/MqqCLfeyKgTvs7HzhMBp0dv9ZXoQAgIH0k9pW3
AaOxFFiDWsE283R0NJ4q5i9cJSyN+oYDKfZhqHUQDfG1thoaVNHi50jm+y4FbrEfQ7eG9B4OwSXm
xmMlLBBULy1vOZD6g4prhTX4ax5ceQJQQ7ang4U7FdjUhJnfQPf7sOe4/Whq5Txo5wg4Vaa1q63b
eoSHqpVpw+Y6Zc0+0XmWbiK8RNYJc2CqivGoOjgPGt05p0UTTfXKgEHq0ZEjpl9NbhVO+9BVjL5I
8KoqNIEONRYJuwOZbIgu3/StwfaK1arDheoh3nbaHMFgC+i7xBYSMQqwnx2GIDQR1STKQzbT4Zwm
/WoxviiilpRbt01aRzXNgKYUW3h38bKOcl7sk2qq0+tR8JPWMVCAC8pEWEJNa2gDGmA4Wwqak39d
iRr8GeX/EBFD4sY07FNTfK3Danrol8hYG1WERw+OlU5gNE2PRrsLYvXNoQrKVwhShrSUnT9RBBBT
j+vfCpJ+petwfG9djfeUallDMBgznGubzaZ7qjH08oWLUdxkRiMCdDRsSdK0BHNbkd/k4AgY9hGi
EF60bO/DmvFI62HxacJqLXpyB3HsrTijASNoN2GyM73G285qJhufXPim6wV3yks9Gb9ZBYnoPsZg
kHrT2mP+ZQ5snWzDJWCZjfbSHHLW/01cBWG/nSmx33gkKPWGJC/90ISIN5RDuDuj7sytjmYMm2xq
Ma1Gq/evLZU0FRc3xey6sGmiNdFDpnZNF0I+kpWi218gfnwsfZt5MGPjLRdRoFqGN00LASZjhohE
FxzPLMeU0t+m5PjLtyovKHfkWRe+MqwXKVVtN+W3Oin0x+gCs4opEm1mMILy3Ip9jm/VlTE5OoVo
jjLFcIpVWYb5s0c0PG/aOqHab5g3ehfTegEgVViJoQ2lpnAjnDYza88KzMUUWRLnU+ZlH+RRyufu
AhIt88zQbo1tUPNjKMW6qxoLrak6GuKLqECeX4EvWWe6ol0D64D6iudmxMmZcexlkzV2wJ5S5HiD
lSdbb2tRJcGryu5Hb35IakJkTQGpziMa4L2dC1JX9kZ7tbSWg2SnGBkpkylb76KS4SCriG3JgxSY
EOnTC4McQoWGdpAMO1LOprMofJD0SoYTufZDqGOE7OXipl/czmaSksbzie2WStPXnM2dcogJdUMd
ZyQdp4zh2add07Tv0dRO9w5vErah2Okvm6EUTBuSuFOLJUExkAX1zBCtXtP1GgoR33WeE0PUTFxn
XrudRTLfRjRBsFnF4ZdmqgdE2DXoD2rZPbCUhLovI9hkKW3Ud22Ky3hKoJ2MrjwsTMVgulxIZXht
C2T/DPqcMYbrMRtKxmIP4pbMLUD8Roi8xZLqTxs7bjAu42hBoCzGzMH4AYFUAvJxu+wZTIf+lrUj
ZkG7LMavgbeU+Y3UPXNOhX0sAFOGoREUhvVwoxvEwmcyqFBfRT6Kp9bT2ZMsC/uLIf/CX9x4nTrv
ub5zhMIRBiwYBA8ebaeGsXbCZeTnWDXfvAaO0do2giijt+xuWrmBk97g0KpfpetDy5jttn9oozqZ
VnZT1O+/t6T/UVP+vypgf9DJ/lRR+7+wOe8zlOG/N+fXr83Hvx4+uq8f37fhj3/nT7GsEL9JSRE3
cgPXkWHkoVX9UywrjmpZxsWHPpAggVr23314J6BFT1s6Er4HN405i//Wyjreb6HtCocGPsXzwPb/
kVYWZe338xfgWwA+xz7KBYBFh0iOSuD7OSr40oTxqdVRXLP8k/xIeEMwF8lnahze6Zgv7kszz4lY
F50rmFQHhUFFuevuqiQsX2snO03jQbZby6rpJmdFL2jJ28WVbLT36oW1OMNeRtUnVAZdC6OrW+Bj
1Rw+QZSxrhgCx4ThfK7Lxyg2w7k1xccXl7eA1M89dIz5exzao7o/q+d9SlvwLbM969VjFhdGSMds
PbrHcPMWF9XaOJ8EdmjI1EGQfPdQ/0ZTLI734T9iBe5TGIZeyHYXeS71qyNZ/vv7BE+naPPK/eYH
vrh3bZqn4OQms/chvK29pKB9QgyQHhK/ahUjcYZ3f44igxAvwKRoJcl0a6nMQRoYiPEB6jmk1W6k
0JpZ6UVdYOckDbHZf3XXJfHKGTAJVrm3nP8/fI/gyKAHjx/Zkfw098kd+yTwTf2tbdL0pozjj5RB
gvuiyQZs3hYj1jglumbyMLQkLuztVN5E5TQTBGHfmINjtVAnDtimeDyNfe2Bp7TPx8yIkzBJu7O8
Gr1rt0qzk8Sp1enPL/54bZ+eAdrwMBIhr43nf55qS62tcPso+VaVFO8rG09amCArm/Uozh1M45uf
f9yncavHZx45Encdz5SnGnye2ruYQs2RCD4Gt3iycv8+BUa09ZtMH3RdFWexMbRaakUviBrglE3l
7ucX4P7l5eQCAmnTsPUC6Ynw08Mqs37q9FR/kI0iFqDJjVgPgk37tY4r8W0pYmZM4rE7kRa8om2L
GoCusyCUXpQ/vxqnTUdYH2V4XkzwdquAmjYO+/ZljGFpLYxsTTe0tajMLqWlzsZQyAokdWA91Iox
5dLOfapYGmkwFZ8bzilrOCCrSR6rqkpu4IolTJYmbD37+dcWP05n4b5H7ErMYvARB0U+AduP75rn
mjpJU/3ujt3Yrmoh59OZsOmpm0BqrRZb1bvaVfa3FN8d4uZ48o57QdxfFmEhbzGjoTql08Aty1HI
XA64nkM0M83wiBxEX6aSyv9u8sMvMuz9hymdzCX/C4Bv2mKpIzU+wevYXTh+re6mMPwSBF5w8vPv
+JelHDmCFRzwEgpHes7nbdepaxQaPrq+wDuy3JgpmsO3chJc6w0V6NXPP879u8/jIx02MOe4nI8r
7bsxP21mB8IlrRwYsfDkY2TfzrkCWlXoMjsZyghI83H43IiFCM1KA4gi7m8EgQVO/pH9SATJeE75
zMKBHFUSthbz6zZ0U6x9UUbBCXqElrlBQQgMn+IsFFu6Wwxhbcc7cM2CyodOzJ0DY1oHUjPSxmYK
Sx24iFQqTaRruVih/ag7jZiI8423H4OhHF2KHB06l5/fjL8uL5qqnvRsyYwQ6YUcu9/fCwJ/b5rK
5d0gf9jkCTr3mTtGqa5Lz3CFUkdgb/75R37yo7Ci+UiJT+UPl4v7ac4PnX6UHc30bhddeBJBCtwI
kBgbZuJEv9q0/rJn8M6wSfKYI3F8eT59O47qktlg/TuViydc4YjnG90Xz04V05KN6nwtE0PWjjCQ
hnsYFC8gYXIGYYAr/sWliOOZ+MN+zdpmwdm+AGSBiOrTpVD1CUIEFm+1N9nP+bxgNxzQDl2LrEPA
MY344WA1zpBiYgN51/IS6wlfp3kCcwEErzDt1eQOdbFxbEbLDeVUYfqPfdy7PsZHxMIxQre2AYWD
G746g2nqNjCYsCfDN40lH1kiMvv5kzyGa5++lOsI3toIsUkUsHZ/XD3Iz8KWyuMr2BQsC5Lq4Fe7
75Y15IToapw1LqMqrIhyChk624a354OZghEYa4/JXSTJ2brtHMhJxz7DJQRDIGEqVYCZKqd6NSqZ
v81yZFcQ1oJEKF3ErddTCs2T2XtaQI08tCA/r9iLmUaVOYc8btWXPKXYvgowm5YgpY7jU8i9SQY7
sNkHMQ/zM809RgA0lnVb5EtwapGOnZEzDOdOQVWZJD+b8P8wyRv7jwN3x5GuRnBTjlQqf34HxV9X
qOu4QWBj3nU8TGLHZfPdXuSO6E76RLx2dF2evaGT1dpJPcOw0rSEoNRXc4ebGlD6Gf1R/AaQn9b5
khWnkCaSbOOHwkYNDXQeEc5jILR/06quv+lzjUW+aY6ioSmRw1k0JUMCI6qvv/z+Df5/rvM/JB3f
PczjFKg/ZzYdldT/53/2g6o+XnFe9P3r8H2+8/vf+zPhQScsXf6NyC2EbXOC/zvhceRvgRPgxyN+
4xdB8B93IKJkJiLRVj0GXY7jHoOCP92Bjv1bRKYjImBAbKP+P5EdH7ec77ckV4Y24aNg3YWkZb9v
Wd+tvamN5xEM3xXtfQmetdeuBcm2svcxf4mWvtXds0c71i/W/F9CyePnhtKNCOWk73AQ/Ljmy2qs
W9rhV2my9RwsWX4PHhXJUmfOpSo/vEJse0wqq8jNn757Qtd/fLcf3ZB//coCKq0UAa5LAv5PHz0f
+12m7a5G5XZnZda04xZBFCLaTFHP8lqajBcoc+vdkgwEiLZE+Lfmz4pk94srOZ5yn24+h0HExYBq
cLmeH2+CcfpEelAXVMVMohVxkSjojILuWyGdxIEU9gtc6UJWzpuhAYEmoDwy3JyIlihSsKO/O7NQ
UEuJBOcXT+hvFoYH05T16vr+cWv/8dqqCMf0tESXaTY4BhUt8sWNxwCL+3lCh7t1sJsy9UAcoV8/
vys/jv7zA1aG5zmS8AtFPDWZY7Ty3Yr05xDUSJ1c2ayBt9of6repjuQmFpM6LZzSeUQMHFxbcPHI
GkGt/vzTjw//8yMhAyUScilQBP6ngWQMD+ql30eXWdKlD0pO+k24IkXuJZL9zz/pczDw+/ckiaam
IY/H56dggDb41C5WfIla1b4Pnb49OOXg/OJD/u7r+MekgYSJKon/6WgZax/9fQyaKvYaxJHJdD8l
NDl1q/X9P/861NyQ7IWcN3+pm1BV97VyAY07coD1J9urIMraX2QJf/d1qBixXTmBDxT30z0bcj8X
CCuvGEg6U+L00/IElbZ3k9V6/kXS9XePh4JS4LIij8bpT+9mDY7OiRXIR8jT21GnIC3KZKCx+89v
WxTIgG3cY7nJT6+ZjswM1Elxs/LlLisbzFy0eH7xLjufIwzWms/ugc3coWDjfs6bSceTZg7Tq1rZ
EPnagJkSOwi6YEu8oHuq3FLfUij1bRrHWrDzZmEZrruGvvhexs70q+Gqf3NvfQ/JBLEOxwCWlx9f
8aWQNTDC8LLXVXeSJwzKGzFXbH9+Zz9neMfvHOG8ZzkGcLh+L/R9t480ZQE3vnUuhRjp7A40KYa6
ekyL/G0irfr5Z/3NF5KCwxOTkE3N0P60Z5HL0JL2p0sT53jyBjoftpv4vzoujj/l094kma5Fdu1J
yjDOp9WfQUWOgJcxNY0xGmUPWpTOeMrcgWPvzmPITRsT0op6TjFdxDgAKAOiCPcy93wZ8FsgL43v
2hawq8goZGFo7qa1a2XZjT9E1S92nuPFfL7YQLCgqRGSWP4e9H53+71BNK0Q/5e9M2luG1m37X+5
c1QgkYlu8AaPJEhJlqjOjeQJwi36vkkAv/4uuOrcsli2FKXxmVScOLYJEER237f32tbRAUcCl35E
ixjZq1NnhVsAEz4ztWnfPf8z/GLpYN34+5rW0/eqp/4xpL06phb3tE10iqyBk+2b2qPpGsvaCRGc
9+5IykI+XzodkJnnb+BX74ErLSo2nOwlNeSnNzDUnZ8wqRxd9IjBaLQgmOP4paqfWKee00fL7olS
HKUw13HWu/jp0XaVgIfUm0f2FVIGwwQ6EWC7gHtkLRxy7aKLH4266+4Hf2ZHg4eEfPXW8cpApQia
doWksrkZjIIW6vPf/4dF7fTWGHQU8B10ahzyn97aIqy09ht15D32sJ9V8Z3ok/wz0lWL+lqbvG+k
Lnei6yDrso5PD1NpiyBOxoT/5fs3STiJ73mB5PKFG/vFyuFw+vcpgrLNpnD99MbGxfY10X3HgZrz
hRtXnDrzbBwvurFTZxVC5/uh7apHh6bbmxYTxQdOTS6aoIZGOKBceEhASq1zAPDZBWy1+u3z9/er
F8cHA+LzzrD9kSe359RU5zgmHEmBKw9d6bc4s7zh6vmL/GJG5HhO3qunQJLQgnn6DKJZREkWjUfk
0iNJB72K3xX4qTbkSfVqX1KvfWG5/tW6Q6HY+rGhMz3LW3+Vn97UehkRJdDAnMyBGlcPWLXLUvWx
dbR1o1u4Z/ikYxzFs6nFlUrEdIb+crwPFw7ML7yav3jCDEmLYeMBvkRO8vRWsiqtgGy1R9LxnGCh
pmZaU/7CnuGX3xdsJrs5Ke0V+vL0In1pSbh03bEgDQ8lAQK5uO3aw1DF8i6ZW3Kp3Lhr2EiEq25l
9nuDumAfB2Xbmi88+18sFjhX2U3bklWBKufTW2n71qXN3R5p7tdIJMRjvQzftGd+Rrm7dZbl0Lny
pQXqV8+Y6Y0KF/5aTg8n18xqUPZ2VR+lVkCI67aBfIBxTQl8MbgkzlWJonkAHUiKwQdjnSflcGvP
fdCL6iPtM++FUf/L+1knIl55m93G6WwkKbf6fYlsduUGTwVmptl2X/jW/7wI5UXFuvNjB6A4jj95
x40yajVlxWMxWfG7xEy6tz8Mss8P3V9cBLAQTU5mB/pu9rok/DSQKjHnRWPrYzGo9gvA+uxisdGR
PX+Rf86ROKCBWjJifV8xQTy9CCFMlWE7+tjTNb+v+6U/D5elhOw+2lTEnr+W+OdkxKFEuuAI+TrM
RSfvyuyQ76Ti9ujmCVHIlEuj23iyk/eymyayyKY1N6FO5TszLIZzxKHTp1lYYLclHMYuJzPdcEew
GXk/IfrTSJIyMlQ6QlReuM91Xvh5ReNxYxo34aMDYuKGT+cN2w5prVrHKp3W1BE9iGVn+mPyhm4N
nS4aJrArJZh1uXHwEfNfJLxolCs7/5dv83onnBNoc/vUbGgJPf15MjnlXtzMRydzgdjaRGzQ+TFf
+F1O3wEusprZoQoyh1GxOtmazx7e2T4ajrpss22rU33lmNMGUnh6fOHBrkvayYP1xHruZQfjcA44
udLQFjhZeAFw3ra3i+GkNppc071ItC8xLuPWNmfHPbQ6vm3xq94QEWF86/2G1Ee3Wd6+cDfrAHrm
bla4188DjOC4yLGq/pgocjNYRMqbxtLDjWnqq8ZAktlEc/wOL8CWtLPloo4qIHTeJM5cJ7J+4EdJ
Fnr+ltbv/9wdnQyQaV4S3NbtETse5V0m268hpsJbrR0MQhkMjV4oO8iQzW0EXbMX5oLTCWd9D2BL
SprL9CyoUTx9HkOJJzWxuyOZZnrr4b3akur5Uj/39Izw4yJMNTSwCWGn9/T0IuFoNG2e8QrUvXVX
9U641818ZbXTgde73c26nF5o9/9jhV4vieyE6dpdiwjeye+cE+aO8aU5dgiIKIujML0sOpxcnk8D
kqdMfsbWMquI7QEEyXRqCVHl0KzsjRSV8F8YbT/amqc/sr121An+cVy2JU+fgEzL3sZswoklApY2
FhTzkpGkuG2YGrgJQ7Ghieae+6WCkOM7xW4gvGXPwaC8ISij+fT8K/ePSXl9OuxbpI+WwKTffDLF
9JhRK/ocR6jvhrGzqrh7xOnheqAFCMpF9+zrq6qZuyaYKAWhJnNr5xse/L65MAh+q7aL8iCrAi4c
DmkyS9TRNOrHC1U02bcX7nV9/08fHRMzUyKTIduck/mDVcOspqo4jggzFvAVyokJqVg8fi+NtGeT
Z71BESPq4mbrd2Z/M+DD/SYXzcmXX7JwXlgpfjVi1qI2VYfVEHu6eqJ6psky1kdhNAvycpzWB0fk
w/iaVwatkydYlth2nApWciTeqZWs31uuYd3M5ikJNzJnU5Wh1w+zgnZ9U8llM5KE3JBskKHqrRuZ
H5MwapDllhre0fO/xi+WDV+ZnPwsxcbvHzflwW23Fs+/Io/Yv4xKld8i/48/Jkut75+/0i8es684
viMR8zktnU7UxBIqwP/GVYVr61wVBZaHrDFemCZONyeMA6qMUqIxYWKFnfh0WLpsysMB8lbdEqoU
wkTZlZSLb7MMXzBQozI/e/5L/aMdgogHXTWNHjZgFpvVkwuWC0n1rR6vusTqHswWrdh2KXWJt8wb
FCbZeAHgiy6aIDo/Bf7AbKTnr+UYEqb5/K0w75wOLPZk9JvQwHFO9umRPP3ynJ6QXMOtkhAUyInS
YxMFkj7DA94S/8GWvX7HUZtuRJyx+/qi1KhNoqebvruZKF1JZOdEGFyliKlW7oxbNpsljP3hnCCo
JcOnUi3GB9Po3OVibnLzwhgkUip/6Hm2AynodIqXIiJ4Ek/fUSx1dt+kdvOFfgDWYbA5BTrPxQPR
7C6lKnZqMlD12IVrfB7KIbsdkxaoecya+KUn1/BY6Wn+guMNsWrV5PgwISS4Z9Nsz/I8KohHuOqd
cdL7ZrCLL3Mvc2PbUwxNd1ghh7sOUXa49VGteWjQrHDYm25EzhOmguwr1GLkBHoUxl0D62T1Z3Ul
8SVsXs6ztNKPdSnnbEcKCpm5VZblGOVGKT8KGVlosg2bBle0LB6hOrJq0G0Rdo7g2iyHiyn1B6y9
tPvP+pJuFdzONHaxxDdOQaFnEkxpB79GlR9ob66qZNe3iZd86TOznLZdxCqCZUSxnmB+nWGcZZ4B
2Q9LcXFYQ0QAE4+ky9lEhaN5iGjRg4bZuoYcvLNWOZZ9FXprxOzsT2vA92D4041fYjOSYcdfR7XQ
D2edDMX3En203vVSgyMcF2gXBMFFGAbNdXoms0kXCCg9YmcKiWAQFI4DMa2v8GvtiLGa+AGzvAJO
KZj93/UQQYYd4aTZW2u0W8xsI+iQTUXbnoQxzcFz02CuxRnfRwTdYO0hG3Txo/bWKCTLJoRk69bR
xBodVTfBdUTZ5RTbwu4EAq9uGNozwY/7mKUddrPeiok/I9Vx1YJYPe1HA6Q+6gk/Ed9AikccgIzp
YzVY+UIkL3D6A2F27ZeKjJvl2KB2L7ZicSFRZFFf3fd5VHU7vMOp2vRwJsTWSYR9M/dWdhctDW+Q
OecQlIamxhFL7AM0vwpETLSjFcpb7Yd1B5exA2O0gV6eQhibSwHSqZVIG+KaUup2nGYQceR+zj5o
4LBog7gwlLzECJ4O0K7T6JNCoEaQhSzd+8qZp7dytpxir5I0Hvc0vGDeIM3L3ppAcFgfiVsgkiHp
xpsx1OOtqGjMbQaWfqiqk299dfDuiX07+lZQLMn4BgBufZB5xSjVY3dWRUR7n4c2HwPGIyQ4Q9fp
O8edRbEJhzYGg16KS/C0xpvGich6djuxpqJ69eCcV0bZv+0HP7me+jWuA9lHowlbGfr3PbwUubWm
mCj2YdGKOSRqumhXqxE/yI8p77/yhf9h8fy9Uvv/59G3NmGL+K3EbzivTGP+/p+iBSH+gIhGPdJC
pmRTNWRj+pdI2/sh31acQWlcckJYVUxl1fbx//sf6f7BaZ79PD0mhqK1wo7/o1nw/qB2IRQl4XVv
uRat/wXRmPblk0WK3TuNe3/dOK/NHXQSJ+eTJIrDFg7WRaWNJsretman1NVoTnaGjWyaLT0lUEZC
0cJ3lWHZpIfIX7JpG61fF7JvjcWol6RnzeZjMWtUnQT+rmVYZuhORsUDNJjJd0E7JTPHLxPvV9F+
SuNBmMgfIxN/XDHMibY+2pNPO+0xbnMfz81kWBOBQQspKeqdm+Ta3WGWHqZ72ZV2sdPFYI9YfbU9
4gTyMZ4zFTRv+tgKoR2JHC7TXJnL/Zx1mSR5Oo447veYUIXKClAj8OPAPlVj/JX2f94csCiZ8Tnc
LaMGTZ+YznZUVkUyZpfaxo4gdSM5c70SAGlDTHl/hT/HYIFTqrSb9FGBJZtiwDvtAlrUGpz0Pelt
jdkF+ehqcY9lbPIOXaZkBBa90G9BKPndmTL6zAezr31Qvn0JipRf3TH3uh+c8oyhDcMEPVq2B7vP
veSxgOJhlfUanN4XOYeYik41YQ5zfTbVfjlhyioWdJ5V24iDYAJlnLO7HQ9Kdo6zNabeYAYDN+QM
475vs47lkJzMvB+CAslNtFw0YPVJsEj7Gg8Narjp3EO8nSNlEe3nLBMYu5rC7UgJSIp4IIOotxIs
xXs6IdGck0koRNtdRJZKMbmrSJXT/Yx7KLopWv5sH0aGmlgWsqkkX2wRJS/XWDbF0fQTjo0ENFp6
Xxj+LAEXsEskxkCgHTkrwtGtSaEoIGoWlkHHDpo+cJZCSDbiFPybbJ85rFOBX6WgcJOu8cfdwgFL
E7rhdMfG9jrjYA6Tyg4jnzOd6R6l4q0o/GUO8jwX4y6MxqbZYgFea84AzMQWh3n5znFm5zayq/Sx
zkA9bGPUP+/Ia5msbZq59c1i5B4ex6jqcXK17dUcS4+M+gQT/MbvwJptBrvGWbpYDi07weHife+N
sTqHvxR9d2MnLQ+zcCeUxID9CGRJrazb5ilG4J0ZdzhLHW/m2cYhvdFdVznGtUOaKhZMqCtiS/qJ
X17YxAM84HLUVtAnRWsGqzxk2LYKX+TGLgm32ZvFBJJusSOxXUYDvWbEincjahvKc2RFa45hafrd
fkoNYW3JwnY+crobOiAk2Jy2vqPpp0eERK4GoxA7k51iqMWdh61x4xWoo7esmhzwdewa7WZBm/Kp
45oP41QY3zMv7QnRSGmd7JAMk28cF1rn26iHzIU/2zOiPey99M6vigHwqZdU8rLCZvaYtw2CQ0Le
aWaZE4i8QNaD/8mYXJfssjKWzd5omTHXzU17sM0yrAJ3HPL3dpW5AmxYVyZbRis0aHzNn1KvgSOE
p4JS5WoM58XVgRkvarzIkqUxg6yEQwQWcsHpRrArnKHDMvgkHJh+3XufYqSQZGV2RMgRs2MSEozz
lbGmA93mnfN2IIrSvA5rTY3Jm1eSyiZzoZnAGANWUgWtB0jvkx41iajbKOxJpQN+hiz96wSmwGNg
Lc2yjbu6tCPg24a/2NdenGR4ze28NeUZ2kMr+9DlsVee+YaFshwSS9feT8bc2kEcjuGaKTVUGaDi
1JNEsk1139xnsXTzXTum+TrlKsBt0Tnjk9mb+cJbZi9glwKyBHDjPGsSVy22kzu37ZIhBmPD/B2E
+LHdi9on5/h9CAFDHbxexP4xoYtaQF7s7YwMoriu5oeCfVd564U5JAzR+5nGexp6qj6fKA25H9zE
6q2zdeotyMb2MLDAxxldL/pakC9hYnVcZgPMZDECMTZia5L7GNNiSeSuytwt8L0220ldKGcDiK2q
z8kL9z5Bd7MeR22hRR1He5mYTgd1q6D+6Zt5KsSneDEyb7foOkuCYZxGyBMZxfAH1FBmBxiZs+pW
WzqnyW2YQ7yLB1vnR6/Gd3kYHDmot743tF6gKgcytlY6uif5V7ylNgM7JfVm4sEgm0GJ5wrUeVyv
gdSRWfid4aC74WUeTprQMeLDop3C8styUlsgd03IL0DJ4qo20L432W2N26I4yHbR79AekX3jT6pJ
OAwRCLKh9MIAI5g5CQNriKdup8AFQRFqW9ctdsIOG7aSUH1gz2B3r3EehrV4DIlo985SjktsvxtG
Dwhs4AVAYCITQnFPOWAD5C7EAroaGXBDF2G1J5LeZ9Nc5h5PJa7yO0hMqb2zVdLuTcVh5cApwVyT
utsoOitj1TTnblaJt5TGiawRjSGdK+B4A5kaY+3Jg5T58r3w4CziT2jFR97jBBQmJ/ZoR1pmHF0P
o9CQ5N0iTC983dRXWuTzOyMndJmkod7NjvNI2S0IadzhITGTGJxFHCuetWkmuX+xFCA7oqapygOh
T6CWbIJUajjvkg3SfZlZ9spjis32unR6KoIcBcHs5OY43qdO2vdM/0p8H+g7onqGBCR3iG86AKAD
BibYVZF7k+Okhatc+Ha2x/M5vp0xuMmdKpPynuB252PccKRCWuXE0xY/PcbUeCn5jVyOAWEQ0VnG
HRPzx0HGHvCupk8A998iETqQXjt9Xqyw9PaWEcpb3A2kAg11CUBCsKtyAs7HbveGfdXUXvsAc1b+
+TIKddFgQE0+5X7TdUQVeyL0QuiQTqHfTalu00MmqvDLQnuqWs8q0dseAZh4E7lLUlKsrJvhSzW5
+rsKBT/pGHMMhF6NgWSXAzEYN4Nq4PSYbGT8LbUE+yxpsR8cuqLtnR1dJtCMcVSI/DZUeNvPMht/
wt4bCdkCbuQ41bWIZDHuu1xjSHU6Qovs3mg63NAFeebl2itB1wCkCFhv4m6KKocrkBV6aCCXk7Mk
itGEypG1bXsWtZXhnve+yh5ri0LTtchrt76zyE5r743YoF8sZNV+9/NuaQJVotyHDTDM5kVGQna+
x3AP+T5OWu0EEVGF83b2uzy9SDyIUZ8SmupQZOQsqpsllZkVJAaiAjReAFZvLJBrA3BKds94gTU5
c9lsBAYhPV4TH2iP19U0HJyKr9ExdqkGJIJRaOIgIFhzXCLZXYZtnH4H1EmEQ4SLJj5Ys6DRvYyt
BTmvoYdStyb2wyYH0IVHy3Vx73nTDJCeODuGZ86SCNyntUi7r9MkP2s7R12xwhLGxc4nx9C+OPGH
Jc+yW3ZXxBy5kRyge0YAYc8lb5azQZYx19vRsdSjl3keoeh2ZYXbzHTw/EN+67AjDrX3qUZdCUKj
6lUFGakyCImeCwPUnG3rK3cc2+uh7IAFhKEYP7Frmad9Ese5TVteNR/dem7f0mwiSyAcmug2y7U1
7SrAUMvGEQVhqmRtLI/MiA1RFX5sFkHqtuGexgYrcSF5rnuZxO5DonMAubpW9MX9TpP+NEgz/S4n
NdaHGk8ykJdUte+nSZK9OyVrMFOcF5m196I2+R777BT2A7zhcUOT0vPO8DTVpD4hsPtMnVhjJ0V0
1lDtLuf7qqhAB+fpIL+6ueVyAIq0SXakA+wHWCbH6I0JcWjExJZXBSYviGpwLxA4OqUa80NmGoJc
2yFrH2bQmkCQrIqek9GWJW5zLGGQuSfzWxqGpMxViTu0AcwCtqnKGKlZEW06Ohufg0b833P6X+du
ST399wd1PIPRp5OT+vov/jyqWxzI0XdQf0ZybeMhQeXw51EdpzXq1fXMTatLYX3iT/46qSv1xyon
x2+nVvE99bz/O6kr8YclWSn9NYGIGjAuz39zUj8xL9Jlk4jbuTlM2+aPJtfTcrLC249Df4SsEUUE
njMl7WzyMpet11bmwW0gopC8zJq4K+h3fMtyr2IgywEodmJ26QfHaxwRjDUJ0K1K4JyAxiLlLFkK
8aNqtzwIZSRya7ewXKHxscZsPfjd7jabbIt4R2tq/fMab+jdItGY7fwkUv0u9GorZWcgvFvS2CDO
ickiXhjNGmSF0srJnpZ+JL42gh8nRar2Po3n8BLQCZcdoykjhaMm8Pmc4Gd3Jpj2mwVtbzNkEfhX
NyNmvdUlWnWSYlz72pLFdWz3D8YS0nT0rgw7vgQBjlm42+kxY8YYtnZjkHw/AdWD1lpPZ2GZbawO
Q1NKLSNL5QgkyzbPG1i1W4MyXH8Dwll+tq331BBZ5MzYukq9dlfiNqzDNsCAd9aZ9aemd4+hoXel
l76pG/+dmU23s4evyUj7YBHr8ugCGozqgPxxHoPHcYXdXkejb/0PrW/cZJvYM9nwScQ6i1p2YWxs
69bfuIN8iFwS0crivG04Nu8LpkI5kibrLWdTAgIzj+2PVjP5j+Anxn3Sp9TyKkQe9q6qSPZzDC/6
YEgdPYimWv1dFOC/aWvGwioSkIpYDpjMFae7FXcp2o1kdwmEJU6oN9eUTTmtjmb2LmFtPaaegbAq
iaS6hLzpHnAnuG/yTEKlyNIBZhkGWlhvcXLXgxh7l9REjOO2p6cOdquBXu6kY71vQX+S/V7EnPmS
TiZ3kQ8sdCM7kbzJeZkPIYYLAmv64tZ0hnlvzpLix2wwr7bTPf2SHF+bGervJmQADqBjeJaJksNb
boRuYFuq/D7HunjDmz+d9RG8n8zG9+jZ5Xjeg68iDInY+K7sYvoRnOogRFXQHq0iu45SvQRRWH+J
1KADJCnD97KdLY6Zyt13YUHHxRfgsy/cieo72V4Vx17IQgmF116P/jbktPkVWGb/EOu+/mC1a460
5gS/bISW/q3MYadQnu/4gX1HtF9bX7IuLX7+waxX6FI42vbNNDaq28DphHUTF92HloiZz3PJpTcs
mQCkSxifl5SwsbI0Gd4Jclga+zoMU7Laa1H6X2ShZ94x3JDvZkx1YlsULueXEGzT5y5aVlLVHOkk
gC1uESTZAEvd5w4l7G1C6e5SZXQKgmkys2+dcjVhPPXUXnZaERqad0hit6M5z8Umx28YX8L4Kb65
wtJfMNia8VEU8Lw+Zyl4RbhnXXloTJ0u/KJGPbALUnmzd9sq9M7cJuIsUM5ZTyxPT+n/zdTN8oGX
h+/I7MRWuFlJUfOELox8HhBCO1ePRXWZF4DQz2nGON15xdbfuxIlMTylvWTiNh/agRkoS8iHtRgA
ahO7HVXDuWc7dgZmMhKXS+olzkFPfUEoFXuuGSIqlL/jAkzW2VEqMVQwRWlMykMExHZnEdQK7T5a
YNgMYhQAnnPt8Bg7dloAw9aZpohppG/KSUfxMRIM6x2PqoGggh73LJW8dhfsZczHUVVmHpiWlUB/
VP5AwglVmfaQZC4oMCVhi+4H8kOJPw0H6ew5QtCHipVZ041Sdjh9iONOXycCVX6Qz8U87ZhhnYpq
6loJwFw1VDsBg6l5M5We/0UsPYnHbNjAMxOcKy2oyNDeybEVywRKxmT3hgTJby4bv/PgOg5QnWjK
lWm8rzhNPPiV7y9nMYzNZNdqYFj7BtKuOLfMcjHRwse0nAyfwyoRjLZRXMh5kRRDTFrhl7g6yjwI
7aE8RANpnDdT3skjLE16MXPdgmzKmySqzhytTUy6hIQY+xYR/UQ0VlhbgTXSBTtIxu0ahIA+P1ji
SBOQh2ahvpx6Yl+XBvQ45Y6unq+h+BTOpQvOIw6g76Xn5shrvBVj4dq4YWtPBXJEWbq32cmvh7ZM
9+d6sstPfpuPl2Gj0bJbfk7ET5Q7csMSQLuJfziK/Tx2wOiXqYffD60ENAVLJxEiJhu2bd+iIDwH
bjfkWwPLq6LePZFx2hsZitwyVVGAK8Aks8mcW0jq1HV3kmrJm2GqycDTRuZc6hXICu0HxMmK3VG8
AJC1EaKNE/XRyGpB2MnBgIliM7d2dLQA1W5kIXGJNZPbT3vpacvd6rj16p1a5EhMgy+7j/Pgkh7i
16HWe5GkQPu9FJETGdGpUAGnskUgZ0ggvIM9r0g3C50pBxfXuC3hm0v1teia8fMgURASGkwZmtk6
tC8Tf6i/dQ29MP6178/bhJb5sFMRMElh3VMTVwGQEifamRyr7zOyOal45HlxNuRoJXetxCewRFp/
UCRTeBtyPHaL6NJq10H4+AwSxiw2Uaghh9daJOBhou5NPhI/HDhlWOYHYLpJckABadzOFv2z/Ygf
69F230ek9G7jQg1fi6mdKdaManrH8iTljjIfp3qOjf4XFRLOvXGWfr6eyfplsz5o633KvLyi111i
3mhYQiPgAa9QOyW/gKUDnA3CpkezANn0C7n1XRuETVvJQxHaOaApE/z2BuOdeR43oLm3xVT0D7Np
1ES8zNrB9twL50tF0eM7GVnyq3Ijt98ZzSQ/WlraadDTDR92FbZsqvgI0Jj6yJIgcpQO0PdI11pt
AGta896HbU5g4oJtmY5L73IUsxtQxktWuXdVpyYKpFQBvkxdOTiQdQd+vp4wLCLbKpMfCYsFq5EJ
dS2Q1kyjEngvuWZ5fifbhgp6m+dhu6mAOJFhQS4IbxNR81SnQEYPW6vQeOW7cuLE0y5UGcZakmEC
9RdeewPWej/XrgcabwyNaadpwd9yLqawSFE5/siY9b8u3UJaH2kDHMJxJrZ6y9mZJBHp6DEl2SOe
7nJTlbdY38QnlJsVAxLhRhIsS9vTiDK9EOwoy+VFlbfsPaDPCmOLdAtObliRs7Nxi5GjMdLVRQWL
WVEW9bvF+uwlXva55789xVbXcPF2twnaE99O1J+Kj/+2P/8H6c5z56rz8uvT9uePv//nqcp3/1CC
JFfbpqUGCmr1qP15qnI8UFSI5KjU4SaxzBVS85/+p/0H+pOVU4W9DbDV+kd/9T8xerNMSR+4FIse
c82/Cot62v008OVCWEHYfyLN6cIprLLEd85AKPv2dTf+Kx/bfz4XYdXTM5pvJaPT5ZMb9HZMstKy
zPMHimjTC5rfX982yqKnH5+6BnvsqXSDuG3a9k5TKidSgMTp7z/9fDd/iv9+tnY/VS79ffsnKsq1
kugNWegE4MO65bamO2ZykEht5g5Fwg3Q6aYP989f7HdfZr2Jn6T4HVrmVEclurOOYF8AmjJiCpod
7+Pzn7/e9N/6xr+/zCq1++nzXb8x69SfnWAQtboSQqviXpup6VzOHs3Wg+EuTouFrqnvnr/g777Q
+v//dMHao9LurhcccwqzF1WMV3KriBtLgucv8FTR/Pc3YlD+fAEvWbTZD5IYl6xz9YWz6uk58ndW
fMkqmFpX7CGGbNt0IKPdjZkr0ezNkmn236ns/r6BE7FA7XKEtLvZDoaIXinVAe8Am+57nUmy2zdN
xI4dW4prXFY6ElmA+gUOKSdizypeEBb+7hmvYtafnjHVBNputuYRrF1a2VbfgY4lL3y/3334yaxQ
MVLRgPUgjObOfUCmVHFKG9Lr53+933z6qU4/B57icIZAak5W5Tez6qrLkiD14c9VCNLhr0Oqf/fx
J3MDURW0kGLbDlZj5ntBB2MzhYv7upnnn6JcnZJr2dgBOJiFYNQJHvkONjYhXK97OiezgTVFwpvz
lNmgoiy1nWmwqU3TMJR2z1/gN3PbqQ+98Edtp0PkHgq4wuGdC/F8eC+bxTcveiP23ds5qqRz/vzF
fvdjnMw9VjobYJRrg7xTmPk3XdLF/XtE6cb3133+et2fhgGae2TRgMYOSyWKYI4U/cApoQ30wq+x
3ucv5k7vZKaB5kTcmzWHh8qAErzXraipmumZenaTxMp/5WVO5hOpqA3o2qC+1A9Wf1Y6VWkGSyny
ibCEXk+vG9feyaTRVGMTyqnwDrWVLW+zFlJI6Tr+2+d/i989q5NZQ2eTJzR7nINlkDKQd60rLyM1
V82HzPZQSj1/ld+8Ue7JziImnyHz3No7tMThnBukIV5TVWXf+7qPP509QtRZPBznMLiNBccVtP2j
s1T1CyvX7+7+ZGMxjG6F/cBxDiOQqLfoO4tADQb6i9fd/cnkMSSynPM59Q6qG2nt5ziKgNWac7K8
8gIn4znzDbvxJ54+lbmmPK8FkpqgTd1F37zuG5wMaNeaqYoaE8nXhDO8h2SNBjwht+KV9289nS/c
uaWpgAXkUEvVJ2f9IrEMxzRWzdcNsVMX4pSgp+4pgh6yLqrVeVdYIyGXmCxfWpvXF/EXM9KpfZBA
psgs4IUfAC3V7S6NoGLcFMYyOhdElxUZNTzEWg954cmPA8Eu5Qsz+Ymz4P/2PKeMjXzi2FgtmqkQ
CGR9QV85dNnZZz7bOnK8UkV6Ozxq6qmxUxfkhy0ReeGKU/D9aPbO8LoH7JwM0Dl0DNfLjPCAPn/Y
Saw5B/TmL5m7T2xdf3/LkwFqj/2UNFbjH+QaFkE3Ixz7wMa2mp/V8H3m66grqu+1oXRxphavtI8T
IKbyCg+Glz54KCrs172qp7Ycr0ypBulEHWo37CQOa/8bh3zdvG4edU5GMrBhB61Oih/SqDWZAEJh
HZAIj141jk+REoMAD5GigjtE9eQ9gkKsjx1ZZq+bRp2TZbmRCOQMw/UPds5JZjsID+r8kLRz98Jb
9ptR5pzME13SzDZtPu/QI4aCvKvw039GsMKIg0xvQiBMKC6Dx3Dq6EtN49565c9yskQj+sh5iVrn
4Hj4lDcgT2jlz4MyXjmDOyerNL22rBmc1g2GBlCGM490/eHA7171s5966JyQqJO0mYABDFF/QOeT
bsjUTV+Yg36zetonY98RZmxMbFUPq18N44dIdyGKgte9VCth/Oe9JKeeihynajlYnBtpfooPZUS+
9OsezMnKLJy6VFMeLYfInfurYV6jF+HkY7V73eefDGegan0tSRA8GKhjzy34/7tQen8Fw//bM9Up
9Yvaq13TSloOPUCgrZZut+kK8ZJT7Hc/68lo9kqcfiOqmIOBf2bt1CNKyWgnvO7JnAxlADWtqcNu
OTQCsVPnwx8YUQvsn//09fn+YjmGFf/kpSlDO14WYegDGpxvHDuzca/6rC4PvXZfwur+7vmcDFk5
umNJIoc+SAbuHWmaaQCbJ3vdcVydbKjpaEulF0cfKmU752TXY5ea0SM9/3x+c+/qZMgK5PmhR9Di
AcaCepPkhXtVT/krb/1kxLJQh0jxZX8g9DEU29ZGqQHMNIt3r7v5k0ELxbnLSEuzg7pMpousj/rL
AZHS4XWffjJkqY8SaQVeak9wiO7upSan79puccm98tmvv8lPh2PSc3BajtbElnBYtlltP84+zr3X
3f3JoLVTunzI38egwY5Bc2ywcIT4fzmp/u2Eo04GraxT9b+cndmS3Cjbra9IEQghJE5TmanKmlxl
l8cThe3u1gBoQELT1e+Vvff+w8Vn/xUf0WfubqxEDK9grfUgcCyd0fPBV0NR37VQnnu+VmfOyn43
QTDy//fojA6wYMDa7Nnr7mxFgLJNq3A+CdhZDvTa+ujdMW6KpiQzODsjWoefs8psKi3COqE78nqp
kTNbKwSrdNBcoXVG/x5qps5lXXqebLnRBHJFQl9donGxW50r3Kvhywvxw36P7szVdYqSQm0Sxt0J
zqc1hMEx7MHi9Wvdmau66mnbRcSe2hm+oqWq/7YNbpD9Gnfm6Yibvb6rFniPZIXLWRZ/DWYoQfwa
d+YpKWITbVUwnRLQwICgrr+PFkRgv8bp6xVmGMXaoBK2p4aLq9YJ9mNraOLZujNPE3jEyzoQeHRh
w4cR1yMAXZfK74oqcubpahko72g5RyRuB+1RCyPfMUDEw+g3ZqizsV4latr25ZxvTIPfHER9nMOX
NP306ns3iyqsC2q6VWNnhYH6VjQjIKiy2U5+rTtbK5grPcwasc0nAXt5Q59HFj37Ne3O1HFr9FV8
kNdV8Ijl8etGE8/ju6sK9dctT9S1TsI2mfJmqdKjreIXAOY7zxfqzNNWjoGB78XmQY2UBMgl7hN4
G/0GO3XmKa6Flx64dODJ1PpXvYWfaazfSJO7Pt9valTqzFKAgaCub4ItR7PjdNjpWCEhD6ZUv6XX
Teacy9hWkpkpRyAF+cImrAMI499Dv0qDOhPVDrDVqKKz0L6Y/Qhbxg/guAu/bncJNEVaDwkCHmwe
Q2YIzSCA2qN86+b1Dx3vhlcC48HqPtBTDrezeEghanuAYrP/7DWPQmeKwjg2IZSvxnAE3R2aqOUL
tCd+r/TfXJ9fSseddaIBMt7mJgY2BG6Lr2pIn/ye25mjbAG0G8HOeO5mfGF2ewAd641gyj91uDND
u6UoyikqpxMpggBok+K+3onn+cC/Kaq/9EkYQp29BzQ4gTj2Tm/J1xQ6K7+lxaXVBBXqdNOhT1TV
Pndldy505beS/3vS+ctjs35BbBLO1E/dPt+Yhd6x2G8H/fek+JeW+y0GdBhcq5zr8j7t1rw1hd81
q5saVyMHprIWD93rjzuk7E3yyWvwucHKSjSm3yVeIqvkD7OK53TnfuuUy4WxwyxXqN2mHPzi8AVG
LJrDMjMe/R7c2TWjtlgRjCJAaA8gJaCtvBGF+OLXtjMjpUIUWxKS4BTXqG4Dwr8jj8FzY3NhJBjY
kM4SbMkV0u8P8cgCOIARmez36M62mY5zMrF4Dk4D/wBONaTWfhsDcTbNqoQvaai2KbdX5MuCJMhD
OPAXv6d2KtsF9+/I0CnGU1j1N4vC3f4QNZPnSHH2S2MtkYFC46mKnyLb/4Rp4k1Iz29LifA/dF0s
RnhFKsaT0dFTjLZXC/GiT6dAD/e6dgvBd46iNcSxMdK67kH5bW4Htv53qWr//2IHcMfXrVcjnGio
ZzFQIL4E4qxB+GLlVWBBr/e67VVYtkiBmb/CztJkBE7r7og8iLD2Wlr+Bb78WtYi8ggMNoiYkRbU
fw+W+TMuHz769bqzZSI9ihg4uoOTtWV8HCwsR9dEMa86AkGAr3vGVHOC8+gVD76uT7Yjt1Cu+s1Q
JH++brvR8KIlVTTmqYweFASHMCgl1LPHnRlqSwPNpZ2nHCTXZxaoDOwyryIldAPnTBy0G9y/Y05p
DJu9Dg3CWJp/vF6nK67acKMwpnoaITDgX8txva2T+INf0878BCixkCkNDEI6kFqhgCk+t6DdeJUp
/5EV3MVLK2bId3JcIe3Hdu+Q5Tz6XfsjO+b1ULE9HWUFE1beQf4CgL01wV0AQ897v55x9s8FWSBk
YBZvdN7+GlHBIQnrh1/TzvScsPEgp6sbc8nL92vfX4jWfuPQ1TbNRSp5o5jJ93moTvNS0mOg2p9+
z+1MznpnxQh885gL5A1Itj3q9K2y89qr//k5G7oqpiXAefDcJyavwE6zB5Pw5mHgPXIoGoogPb/n
dzbRGMarVnaxyVUdfVMV+xz00mvzD10F0wrFo+JJYTD/kXc2X7OHwpn5XdUhkPb1UC9pFdcmonhw
Fn5GbAgsXEH/yatT3Lx/8IV6CbvbmMdApi+nHeYWhqA/VUmv0gVk1tcPz6qyTG2qMCTX4BlRCAh7
8/sWB+3nddOqjpE5PKHpYhPPE6nfFRH3uoaCB81pOt0KPcB0gShDTfMAXuHnEFZDL6UvHASvW6fJ
TOK5xkgsyL4dNjPkEfMUjIE68bpxvRYB8s4rk7dzTw5kTs7DUvqdDsPH9rrxyTBrmUCXY3m8mzd6
p+LVcw4501MsJeIJh9LkSVHCibpvd+LqZvEa5q7SSWCUINRKIjajm5+icLg3ZPJ7ble9ZGrcTnAk
zOUjTz/XoXlWcvD6iAuvKXq/1ohg9GpYxRuTc/QM/Lslgg+3/5KA8D/ls6tGQvrkEDSdGHBvg/hj
QyVM7uKjX387U5MQfGe1MRnyso6QBLTgoOKEsDPu2THO9GwaAVVas2HeiE1nqeX8varJW4Hv11Z+
sxu5UqS5iXkBrd2Q78LQDPk+j9hJ/W7Pka/w+p3aAEk38dphuCDDiEistcjxqw6pmKXXGQ6iHV7/
DQPOsdLAaiRwmib9Bg/femOlnm/83qyzAkD8S0S5tnizZbUkWYujubwo2OB3SwF60eun36S1qdFF
n6fBKIdsRlLTP1YkCFLzen5XzhRqwG8WEfQ57NJwO5e8OaD/3+Jw/WHouHKmJFnXlMykz63iNCMc
qnXE53uuvq6caVLQ943wyebws5fIN9ip/C63tS09+8bZq9facLOs6BuwmLpDPemPqwr9dtTYWREU
7RYdJBb93iLcEMbp8byorvIbla6aaY7maOvV0udNEe+fSVeUN/CfIufHb9A4G3aEVTimG16raIth
PCc2ja4E8o6/RdT807hxVgVc9cmu7RH000XjcjEm/VgNyu/kP3QFTQlSQaFgNn2esOlDXY7Pi5w+
+HWMM1vLYlsipcohT1rxre1gxK2u6d5ejbtCo4kEAFxEcZdjLokDh/TlEIBpf/Jr3dlckdmJO3qF
1uMZaS5x2N/K9i0V07/S7d9sIcyZSUO9Ql6X0i6fuYT3GrfFDZaDpF4RTYmIc3mj+235YPWoLtEY
BTwHhnmIX2BxS4YnhuR080Ekmt9I3Et2Nw1yG2F9VjUO48t1QMoKIiibwXxcBhrYjGxDK793VRUg
KgWFJUVMHs7aT0lvkUqP+E8Fai9uqdeLHYK0yWmyIqIT1uJly0KC04QvAZS92zmMmjE5RsmKNhdV
Tzty5gSirpFXsNuzpnTdj+MMH/m3a4Z78TQxHjQ/xjAehjzdqZhzs+L3HoEFik8NmeM0axMk3mR8
Qx76TRl2pbgHYg6+MDIA0U1TsSCyhJtLX4MGnpNOpNt50Qq55LNhZXxCwizDEbaqZpaVqtcd6tmr
RT81NRJIdVeb8G5Bcq24qCicWL6jt5csjuR82fdAPwIKQ9iRIfxuPyAlpNg/qLDpEr8qxJXWGATQ
z3M/d7lMS/vJpMOOM9Q2nfyGvyuuGdoaQS+gz+cCZ3mHmDb31V76eW6Q0Px6myXouZilfZdvXV/o
Y4dwk3wdSP3f4bX+p7i8RlH9Wroi/Tbcg6jpc14iF+mEzHtk9idBLIej1/SNrivpLzdVkx6WIgDB
HcEJ6h+kpt3GAahpfm07y31vFzMPW9LlFRGQ70xjsiokPTX0H7/2ndV+jgekWgB+matB7MjT7YYI
V5sppX5X4OG/CMZfOmdJ6q5ttWnz2qzBD90s0U8TLI3nyum8W70yy6WNupzHVYfTzuBAy+gt7M0f
dkLmvNeIFRs+oFSfV1z/DY7HB8Rb+M1Xl9gx4wZyVRTPHdsiH4W6LeLQ71DcFTfGCOXYQpyc5vDN
I7UhEPIgFHIovMbLf3D6SBlxicvqvKRNcwDL5B/emBe/tp0dHMm0YJUkpMvtZvtHGBPrmy6atF9d
5mobK8SN25byMS+NZPcM321wvNjpq9ezX6MUfl0Dlr5VIVlLfOkgWuSaUNacagSIeT670zN9shTN
jnBsnHVMJoNejWd9sJDc69ldKdmC6Clg4doONlqlbnk0x2C0D4b7uQdAynjdN2PTlpBJdRjsrU1u
qzYi3/DFvPkdNF+j/3/t+WTVw65H1Ks4KFsvBStsnpApOfr1jbM50UiB93BdA5pal9m4AKBipzfx
gn9YYVxBWWhC5BjjKzwPtjb6u4KW/e9dW+2nK0Ws4uuuAfoSkVON7POYJ3NwkaINMwS9LfEbN5N/
cO2FrqwMZtai4Cpt812FkXlBHPPcZQU4M/1xGbvgBXa2xyAQCGFCjShFVgp8jJ6rII47v7fvymbG
hrUda0OdowR6TOb9Tg3lG8kWf3g5rmqmXHHrwg3CjUegMm9DZdIDAmwXz0nnbLywL3NiG5TlyzZU
aRbopkRMRtUig9Vv5DorEkI4d3xsXSsHpI8Vd7ouYcfbhm0ifqWJq5zbiTUwAtMWUdNhjRhbBOUj
AEyy2XP/ddVzHOHvpqX4CzZLoebeLeLYg59eveOK59SE/GJh9zbvTTteI6v/2afY98GdJakcELo1
ykTnKPnPispbSke/swtXOqeDAPG4CFbJJzaPmQxA24K/5r1fpzjV1FQpU4bL3OZA4aQnW12DEOPa
s5R1pWKL5HU6ywh56zIF0aBJ0+G2Qp5j5TceXcEYE2sX8ZboPInbJhtEeiNZuPnVPa5kzPRtWRai
bnPBquV+NJplydTMz/97x187+Dff6K5uTCxyA3oaO7Da2YDSh4ylOCHuvutOHNVt61fsuxqydOOg
ZEVlB0JHhIBxJLw21zFEROe3W7qETB3UyLUTNVbjmH6wE3lfIoT9f++iP6zGLk4W4RJTSgyeHedf
8bE2OMrfbdh6vl5np2wxGIF3WKtTiEDs98BJ9h/aKvZzM4VXztCvJQqQwcCr0FFdF5v0uddRnE91
nHp2urOT9DhdAHUY6X2iwqlEN6TPAStrz45xdhGLRNcN4CDEbHNEOGUwHw5fdyW6tziRf3qtTmWL
QJqi6Cej8t0kP3B29KCT6rPPiCGumozNBLfVcAjCtNpdiUKjnf9eosEvDYO4gjKQD9u2uoYmij4t
cLcxphfNY+s13AFJeT1kOtrYdTd4+KKscOwUAsCHlBO/pZi4kjLB92SLR5y/IdU03I6gKaxt1rRt
M3t9hBLh7CTpvBQ9ak+VhxXfjmlJyFMHP997vzfrzNaN1/jSX4bgiFTYtbttSEgeKe1j+8bT/3s0
9J/rMUChr3ufs4iunFsMHW5j/W4Iw9be1HIezBmfSpaeYwFSxXGIAcu4DzbU7fd90gz6KwWd82w5
3S8JC7YY6YpInMWhYyDlO93GgBnpYdjqbAfSYP/RFVttz22PKjOzcbMiZpixu7lvplukR87nqLAL
mkAGRnUgumb7CxAcW/MsrzkVL2Ae9+MRn1Rsx79F1mMFWkL52PRVsB/xX4/1Q0SLbn6jYvr9HkVS
55WSQiTAQA7gliP1nx+raTBDfZgNjjIvNVLT6RsfFb9fEUBte9330E8O9Gp8Rm502DzOQop7CmiJ
30ZOhLOgdYGMO5zCAuwJKACnw7MIyye/YemsZfjqBKyBLzKPduh5FWUX2o1vBXZcPzh/MyRd6Z21
gNns4yrzoUcmyMWMu1qOYoO64rig5C4vXHBVeZ1mIFj/9TsIB4HE/TmWedAH/MTkos57r8qPXv3k
ppwhl97iazECIqxj1TEo9s9TQ9/qpz8NU+eDHUCVGigIK3OubP0B6m0GrlO5fl+bMHjjNOZPr8JZ
fiBPKO3MVQmeySTl2cbIhV2aQJ1qvac0g6Lb79yHuCK6ssLpBnhC+DEtDSB045+xEHluYKkz0QIE
juBTvZU5As6/AYh6nqLwjQX6Ty/BmWRJBC3nDg/uUYKANF3AhonPXSpwM48UbjB0/caRM99itM1B
vgkQ04EgQXjdyy9iSPysrcQV0o2bGOp6A8wnSeLpDM11eiiq0O9jhbhCurnGYWFkwyqvWcrO/bzp
Yypqr5ML4irpQJUJlUpUcQzn+hbxyQeQtPz63NXQAR2gxm5C0zsCgAsxnHVNvU5EEEr7etHZEIRW
j0IWR1lTcFuvBFZ98BoproYOskJ0Eq8LwJOW4bYZxykP4uiDX+NOsVDEyTXJPcBgD8vx1PeGAUOs
2NmvdWeWEiENcLVBnSf12N9B9fp5KDe/cFjiauhKnpTBTG2dq42qsxVTe0MG5SdFJW6YWLCtuNhD
DnReN81w7Kv0PkjMePLqF1dGtzZksGPUieOkGZDPlC4fewNmtV+3u1K6qhPToFgrju08PALRlzem
89tcXSndVq1rqUsUOACC1kAdtCTbVfzGyvuH6slV0s1Q5+9w+GESjQirh2os6zkShf363JmhO0J6
xhl4V7iW9Ja1ZQ/OR2Fa4SdII26sl9AbPBcyBluEdTsFZhUEi26VtZ8PkrhqOuTsF20CLNVRLzvu
rkCPfkuu9O915m/KM1dLB84trBhtWYEHG0TzHal1DINRiSzPFyQldXkdC0DGkmHW8YnjPBmA10nG
MxIye74B5i7IcNr7sKTfAVagc16kUZ14nZETV3Szx9UyTHYeT20L0ByycJExgah+v0ERO7uwElME
sko8nmpg8s5xMSGxOABuyGvIuQrCaKERyGrTeIoWDchNMr3AsLl6Nu6UuXYZEMKTbONpS8L9IIk0
WSI9Vz/mfMHH0vIgGtDru0YAxDJt/xADZKVftzhVbrD3eihUZE8l9PhHsVSAolOYw/xad+c5hNVF
PWOpTnr6Y9TRB11RP8Mm4U5puAZDiBCY6frtDljJpY5Iak/VKMf26PXwrmqzresJXIcqOa6m4tgt
t8a2GQiQYfTGh/AfllhXtmkmaXfQm+3JdlV/0ikDTUMwr/N94qo28f0QR32k7Sm8htAt8YDYAJZ4
if0RRPq6wuqTmY3FhMZniyBxNbLh0CnqJwklsTMmWQUgd21be6INQEVAvjYHHI/98HqrrmazAzWR
gIw+gclZ6UMaBHATroz47fauZrOE8JmwIJpOHWReh06a8lEl0fTJ79mdApEtfR+FfJhOYPqMGZN7
eaq32LNj6Ot3Cq5m2OHefjohMJU+tXqVPzjZE7+a3JXAVBpHyl3P7KkmhhzWnhYnsCflG+vMdT35
zabpqmBUKAcquyg980LF81Nlda3PG6fKnJkBCsvzRzhdVIB4xMIGPyKmaQCAclxm7Wr9FDEAFL5+
AX1VJNPE0XpZXjnrkMNkotv+8ho6zNlcZYPNG3pGcwJdGjggPTTHURd+a42riBE9I5OOY3OaJUD1
ukrpAQHGu99i40oSNx1xvpvFnKZqV+dwlB/3sIn9XqkrSNyBIto7nEae+rRKMq3WBpRlYP+8et1V
JLbJlkxJWvSnQAcma3aQyqJ+80tuIq4esWBMmbDh/amehirbY62yFMn1ftufK0a04YYjZ1Om56Zp
95ed9CBBkvatKPk/7H2Rs5QV0bKEFmLlU2xArw+va3xPw7fO7v7UujNRQbjBcfUmxJkBOSvm4Gen
2he/V+rMUhnSsAA/Izkj5wsAbrCB7acJTO8vfs078zRUXdQBqC7Oca9bCBGblVf3PAQJ3G+uuhqt
HqQ3FE69OAtw2xpBbxXx3PxceRaCuIZpo2haMxSr14v/1k8ZS1xtFvgMdVElgzjv1+gjuYQsY1W6
+E1T6hQcDQGlfN86dkQK101r+ifC/dIEiSvMIjHUM5HW7Mgh+Gna4B7E8WevofIfoizECFUmatmR
ckBjc9Yr+K7B17Qf/dp3pmjbh0OjbJecWReCy7yzEbxyWPXeyhO8Fou/2bTdvK86kD1LlwIYxT4Y
b6ZinvXjmJCyPMGnmhSXUu9L9TCBbvbWx/UflgVXaMQ31uquBaSOiC8Ne+GzX9Xn6otiFc3reIXf
gZmaQvxTx54HDa66qIO2VxR1kpw5KOvzuQfy9WE04Hy/cQPxB+EdcdO5IMinE+ZtcoYxpTwMVVdP
d3oBTfamG00/5AudgVlsQWeiT+tIpzZD6GlAsi5Yu7eiSMM/lG+u2iNptojPoKKcdSqqBDmk7bYc
lhD//L2FE//EulbgT4CEbXle981Ls9cvoVVRfFOMta1+CFNWJ8Rc/bXOETIwgcrbp7e+RsL/ixn7
3Uh11vxko0U7N4PC5+UK3H0WqlrR/iQllmp1ror1CvvrNBhHhzYaUBCuzWba5NKpnlf6jNOYRoLJ
ust5u1TFFhTfo2iBmrIlEOTLQ9Rs+7KAJYgOv5c8TPuHeSyWkF/WgCVAeAIvWQb1gUSijsqDmZIe
1XPHMd8PsRi68ntvKg1SPJNJrS/RLpERftxwCpSUx22YF5PJLWrWD8gdXOb6EEtwoZANv9XgDx5C
YQMO+t4GnoC8CXvJwUsAZxUlHSjnRlk84Jh07cceIEewMpMm/Uf3Gn9s7MDmI4dZITpY9JDM5nmh
db5vdgWqS5JobL93OOlP7GE1IQkXYEh5WX1taybFTwBIQYeC+3fvjD4gIq7ZvlwljDf9DnIqWNTI
u8yWpR5DCbhstxdXwOhKTwEt1jErUixPIpv5ssX6SOc9JndhCtrluY7trmH3G7rtBmiJ9kqAn/lD
Q2ydHkkdLRGYiXxA6Z7q9JhqpCYf1qHkQwtZbtNV5XES+C4HRzue1xLcRTO0JjmklCcwG811XrAE
3xrYgLi2t3hbHbCVJsXnABjEgdJHq1v6bZg0Py7bviY/bb1v0bk3HVDeu6Ep/1QNNEkeo6mIovu9
qFJbHtUOYxM7i8WGiNHYeWLVA2w9Kd5XX9c9Hq4kuyjtmSAKGyW8Jt0ubzYercuPIQXYt8y6GTcI
lwQOWfESrgmQvZlqGfBzZRpcs0OVVe0SwPq0Q9uK2KXEzva04V123YXGOH2lF5B80+oguRRnLqs2
A8By0QanHqA8z9fPkXm8I3aUp8VgY3vkHZCRL+tKyzbFcOioPTdRPK5ZV1aMIlq42tQRR1dV+jWd
ora7E+uOs70qJnY1h6WfcAN0EGmcUJTd0xRFUQb8aNQ8hzI1/IxUHrnetXQJcRVCJgTy7dAmTHMJ
Sx7ZRj5B5woQ9QNR9gdVAYxWZk5Y/wGA0DA9VsUYNz9wvJUqTBrNOqB2m7gbH6UlJX+Bpm/Q52ZL
4C0THeni2z0OqLwPq0Xuf9Wt6ixsVibo2OOASVud2r7a6KXXYTN8rgKdElCQmSx5fEg0E/0jmSYZ
/mBNUaTboSiFLvNlmef4lpiadV+ahQMCDVACQYRBuUShQB54zNXPYlpKWR7kINMfgOcO/WdEEuxV
hitJFDwwSXTbA9wvY4r/uQvYT+Az5/2iab9tL3InYZj1FWbSz4ZhmN+Uku6PICaXZ0KHtHmXGpvw
E0nBpX0/yGrdnxa4I2gAWQHCJtLjNb6aX8Zlatt/JK77qruGD9GWd12jinygIjR3dhAJzRoWMfo1
5ZSJv8JFFo/IHQhucfe4/4QvRB+aJS6PJVKlguNa7+lyC/DIvN8gcSr6okTNxLFXMLA+J0CUt49h
WdThZelqu52CoWrWG7EZwvOEr5J8JryQxftqEGWf9dsUIEizIWKEA0Vz0B/nfYzNw0j2iVyinvfq
I2gvRffOxiKpzqQCZvU4rc2MtXOJU1OdIYsPzcMgZv5TIUiizQoc7S3vqpUYLCVVty4nHneTARAX
V5zznWyQin0uStvDmxKA0ftSpaNgF933PT9MRWD4j6oSTZ+V7Qgm9yFtw4IAWMWi9TIqDYjztFAC
HPzY0vDQqn3pv0aTwBMcY1KGyMBc8RR1UI7m0KzB2J7aa47TASmIu3wcFrgZT3Fvlm+UbAsHk69s
EeYKfgh/QI1d/l1gCidZoyqqM66XuPu8DYB6IhVLa+TkHSK57/VlmWB+ftkANQQ4txqmZMV6v/dL
1x2aCbXdcsA1yTz+XOwcxZ/AbTHYECQijsR7hVauL7KfrDnFguN6/NQuVMcHWHrbOFciFPI0zyVQ
wYcyBPb+blnHEgfTK3Bk4oYUGz4sYH+sqssINF9w2E1dBx94LA09Vozb4DgS8LqPybbvzSdD9qi5
mad9EbnVXVAch4UW230E4tsTAXu4/oDLAbrJQ63UJM5ADZTTrZD47H3ccHSVnpmssd9NBcDkUMGz
agXimjQy63YTThnrTQLELYDURb3AcrmP4fuJSA2PTcum6aleSUJvOugMmscO8Yg1yPMbA3UJYfSH
YTEivISRGKd38TgE7Xdar6m65yoaMcbaSqvqr0ilO0aCRs7feOrKtJ7P+GVrc4q1ZONHLuequB3L
uoku8EZz9WANBajthOVI8SP4WlHx9458bQThj1UT34xdXZZQfsO+hDGSInzrtmqmrb/pGx1BUU2h
sCansQcq8zBPW0s/4O9MP81hNa3fFEgDiBoQtOpYBgiyLLMA61ORrUW/fmgon8AjFz2cenHbQuGs
Z5MG4H7bCRxC0y0rfEFzEma4hUqrJzxuHL9bl62sb4KWMlw31oUM7IvWe9fewuFQ7aiK2n39iV1j
bCWCdQkJn6/XexHJompI9oedCAaou9H7VlzSBq8e6cQclLr7BQvy8A7IlNFcyFSJ6WaduIivO/da
IUiiRDeO42ESmOUEIYflbstsqJdte47EqsQB9LuUnxOmsb4dZLQ05h2ZwnT4vpuxZ81BTfMaXzYW
kfWRYfRXX5pxBbcIPzLqincSNx7L+1SiE2932pj12EY2nm6w/wd9ic6lej4te5IsJYqnqdvxMk05
n+dFBvpjEm6TfprRZ/Pt0EBL/K6Z66rOWFN145e1T2j8VdNkS/VhnZFu3qOnIlX+1SJolzwBdcDE
945xIb8NapAUH+VI0Ywy3dAmudHJNG6o3yqS8u4wBHbDVqhWbB+o9pAzzIN4To4jkj26DcLOJPgB
FMHGMoJNvbnsdpAvicX4PkmyKJ7V645rNZ207HNMIabJoi0tmgwHGCwBRrNLbE5VEvP5EK1ED499
NVTwqYfIfMXHR6O6h0j3S6AOHP7R7003AG0ehzWb34UtMQhtxuW8eGFpu1TnWQGv9DTQKvqSjkAD
HUdW4PwoBWmaP25tX+CjwwAn/g6XllH7Xslk3O/Cph06LJgMcwOmAagb01wiedc8FFqJfs1Sxsqn
DXKpIFt5ref3IFUPcNHDLE2XDNmXhcwSEdb9OzniYPJQARc/nKINZmx1hsE2PKVF1LZHQwqKN1FX
Knxgtr/if/l4LX5S6HGrMhPpHNOjtgMJ7UHu6/a5SRWitg67huXvpYc1N/pUjry7N61FxZVVZRNk
YYMowS3D6j4D682j6TO1SLO4KfnSY79PVoIyPYLru58OW8SC6VLjEciz7dopyWjMh6PcKtvmcsVU
/xoTs8xnmkgVAmdjkJMXsjpKj5GCphzw7HA/C2xGy3QwcdGMjxY6ONFmmutE3cux2N6l25Wau5s9
uhvTVJJTCuzRim0UJcfR7AzL/qLmoLxI3sbTi1VFOL9vjQ0z3GUM9NumimXOiqViNyjXgFqV8Bh1
uEw9mLWpbqoJ8PSWwYyPzTbK9n0S/aEDQYsfJ0PoTYl64POik+iuRP4W+PWiGcasCikvEfSLL7Wu
Yw2/TZdy+4vB1NU8UEwdne/NuIuHIaDmiSzIBcYnUDTdlzylO2qnkJmnOeih9Z7WJOPIHnjAvQsc
/iDeRoiwh4f3YTMp/dgtQXmStOHyoPU63c1SiXflAuzCUWIYZ/Fql4wCfn7DGBP3lpfbbRmu6ttW
zs0HESmT1YQ/q9joj3EjWnEoST9Cq2SVlAMw57VYxgPQ9tV23oAc3G74TMtPPFz726nZUnHEcOaZ
3u2+nlvTxLcbtKjs4xKkyYdSLRGy/PFNnQQ3hU7mRR0KjNwU2QpbRf6qp2KbPsYx59thrvWaQv8b
zst2rK8hEhe1rTuydlITbj1wzMMwUnzH1FHXHEs+h8HtHDJYmWGKX8itqcJCPI7BOk7nGeEQ5NPO
FeWZ2Ng83VnWx+U3VK56OMUTDehNX/c1u2/WWYEQXLazwud4b9JPkVU9eTdENupPSN/YWuRYjLy6
dP+HuWtrjttWk3/lVN6RJYgbUbU5DyRnJI3uli1LfmHJkkyCdxIgQfLXb4+T3bWVxN5znrYq5ZRq
pOEML8D3dffXTWZdP5ICAdRlIlYjTBrYsnAxku1Rimo3KYPUetQoPs4YYayOV7FO5nmJBBsu5qWb
t89IMvMohwoXCdzdNZ4t0cclxqnKHayXsvBkjGpT3i4UgNGuazlr9k5h3UnR0eTqbDiqineDakJ2
jZGjUpxDdM1oSvUi9BnFUNnyxUDB31xP1kV9kKw6n4uDHSwLZAyfmAg05laG9XqL1liF6IKhv93O
AexYrAtFqzy97Bs8kncVmlX/WIlKn/EOKghmG68eqWUV+dSACEWbvHQCyZlgLooEdweKpTibZqzu
dpyWdG7yMfooYQTh7iOPtf3B2kGHZSrUQLBfZa0g8530WwlQhoShYrFz2dgkOmN1eGW3aFm/cHhE
1C+jwazfLioRP/lurYtFw6VCdOMNgsFFtezaGZbAJ9qQsLuReMqwIgZsHCIsT8WigDAXLTCg05IF
hT9lVVEFTcq3ESVAXEspc2QHdOg/UPGVQ7LO/bEWQfaP87elG8fcn+gqr8b72pJu3nclcfrMWj0J
XLFN+zEdwnqZP1VaYGZfFpW2n5yvBiBZedCQRFcTPTdDnslkAGHtLtay5DkuiTKY8bSgZpKxnwcU
pYOES9D9tHEdwd5hyC66PAQ6lS3Ru4GFK9AeJ7atv17ruo5HZLzGGJnLJ4ZQuqjs9quPxJrkiMWd
zjZm0aAVegLS5HxH+thNzttbRb0qvszIw4l2WxUERSr9cV+Nc4tgktNNNuLzinRFU8asIzo7IMOb
S57YeisJ6tE1ICfLhjv4BDs+VQeHxb580pspUuzxPLvuQjvuDBm2CbIZkpEz1LfMJQHAZxuTyA1Z
Ak8u9oHNDqLF2Rd5f6aL446Bs+UoLIG7ziTYkfrmXoD3CfZlUbQu7YkwfjcvmH5B00cAQG6qoOYq
Kn2Ahtms1RWGB6azOjOyxROZTYcuANBxqcPchWdT5upPEYoVf9VW3h7coNq6SKN1XRIhsHAAismz
T/BKKU2aN1g7TTlWl84FKOA2mNf4s1pFRdJvK8JsMDIUnBo1svpycMzWl2M22fOp77vyKRyXqNp1
UTW+R9PJdg1hGDTC55HR2boppNjVC/f3Ag42r2MoA4TZw7PF4CZGnRHXXjV7hqjyKRlQ3ndJBO3K
jDzFaAElgHXTJsMwLkk9oWNEYdPrJcGY1JrHtMDNO6xVWCc91FWYPIApTXjZ6dYBXnFk081B+VkU
D4ufh+1i48tafoA3TBdeNNJMxiaOzb057yJor+C7tyxpIEsAoNnMr0PkXqZzp5YSrhcZIpdb7PPq
lhYMzWtm0RrFEnmJh63MyAJN6lBvaQWeWuRx5jB59py1yHM5CyuUznEGZ5HotXMAIbBnoeZHnuMS
QFS0OSxvlyTSnbsDoxWOFx7T/PX16JEzesUnmCwlUTT2/roB4fiZby2Be1EuXPGx6HIMpFWu72to
7Rr+vgm1MzFSd4vYV8ghQceMvEWsfXP/sTDoEYHI2X1lp5XGWCOWzMQbkDuRVkoWRX2+eoU2M8YM
F/2EArtlSYdGdL5e+3zzt0E/EPXgs6GdrqfZaHOICp03ZtdMWWXO5rxYaIH1NhRfKo9q8lO15h4F
9qZ7OFFX3bB9AM7aQNMzoyFvlnjBXj6eLqX1eLLD4T5kBduDR6HnsBjARhIJ2IjHrZeT+oDnwdc7
XbgC7joRbZcLH01t9egbNLDxOAJju6QklO1rX2pdpVWXjeF7Em7NfLUG6Equsg4parcRAKjwa9s9
XfWWsfaLaK1WpwvN6yDhHGbUF9jIcmzW+SJCn2ZSLVGfIIcK0tpko5CD3c1wDgoOEi5IwTluLFUd
Jsl4j1i8YGkvdQ84KpY98/AS74vxNRDMFFfhlrVQ2GVB1Z7C1J2EN5gpVLJLkJC0eXAj7drvPYN7
3B7Cm75JAB6L6XPrG0sQHri56IzU6BofgroZULpL1HcpHXVfYlATdWZzNQEmqRLMHjg7xTDMoeF5
IEOBGlo40p4aaBDmzz5ctcW3kpk78bmJfDqKvq92NWPRkIZIa3FVPIzNWuxR9Nb6POMwD4MwsT5G
ZyFJrEvLwujlkDmI1hNM+eRapPARCCw8x7MGXC9owi4/yHlhG5Zm1/NTrJMdmOwBW1gMuIlWMYYp
tzIdmnaq93yZ6PCqjKhqghKJcseQBQunmS991dSYdarAHjmbzA22Q56QetQnMuzDdTmraMSie/gp
N+7ieM8tPb644SVPSrqw7looUy8fCb6NJnFBHeum/dHpGXX3HG0zv5qOjcJ5RrpqwR4DLSnMl9Ys
z6/XhlrUZOPEZDCjJ0NrrhJAygJFeWAb3T6bFUs2pEaraoLX0c1k2E8wfkVdiMccsDmSXLrxYHU3
RdeiKOccO2JUbi9VAdD1U1n6rtrznLfE4+z2rEVOsRzNLUdVg60h1IqLfY+lfXgtei58FDuq4WTs
FZ+i9xQwhEE0CmBOB5qET9V9T6aO3HQ5cO3b+ViPY2x9jeowUfMAz1+MlPVjfVY0gPdxk/Ce7UeF
+k7ukDE4DeeYjsuFTzZA5R0KejMqo1KIuFx07nsA5hcoIiJ5UU2c27u2LqvxoHLmuzMyIUf8E1iX
LEhAZ0kMvHQNmeJahZ5cdAEcbG7JZCfzQDZk9iUaBUC7W6cmGq+MdRgCaUSg5vdbDYVVEgUWWLZh
dQuDlDEn7jmSts/eM2+LJGzh/V/O24FsiLYe0S91RX3m+5ytMcqMEmCFWtx0uoJYYqcjwER/Uldy
C+4BnghxMBUIj6QPGpDjO8zaBmN03MM3tPBH4IDshzEMp4TJpiQxnrlL2duVg1IR8EjYBxSy42Fv
CAWsLVsg2WtcI34sitdh6UU6FkrwU7dMejvt+UKCFnZnoZ80oIscOWLdpGl5Ieho7b2wcBx/VTmf
mosAEKDa16KY9J33QKDTOo/KHJN7kFbemLat5XmW12115yOcmPM1jCp7CCbEzVzO+Kwh0r7XTdyU
k2ryw1KCR/yAetZkcxJMcjVDWnZRA3SOw7/MBMmEh7knCQwg5NqnoDtUpPcVhK1He1/1CP+9wNJE
a9g3NrsGiLedzlTjR5xYp8p+vFlGnDRQQ7gTEPgdKr3eMZx2DB5pUVTbB4DE2bKf8STv9bapC/QK
kpyHJNNgtmQAZ7fwyFZE4UlQStmfVKUaxMVWd5hKpuHauUdvJg3ngmqCf8TeIcR5LWLqpVCgckII
koLBRnMi0b/ZT83Mo/CmgwmHDfdHG1SK1m0RCD6Pxk3PZaIb76t0bcZj2pqz8kqMGW/POKZc/enQ
9hNL83nt24vQwmUFSFAAWqlbRzXtDbBKGhNLKdmDinEmraNco7ruB9urWLLGsKdFIWH9PNvycnkH
uwLuADEW2bi9sFaw/HNfdUF9FjCM550FALeGS0zUj+59Dbvm4kPXCr5cUE7s+mUdRNlfrGtOLHCM
JYwSVDAAxwGjTYCQjbUQwg2OX05BY33iVoRqno34CGU6bWFYJdCNS1CDnB/VfnO01xBaXtUzUnM/
BL7K7eXoNtoeFCLhUBfgG2aYA9BuRWq6Vbz8DDSDsLQUEektrEZRiCW2xd3e7IC9VwAHsJAeuxl/
rEc0GWeWrITQEQ9LNIwYJejF8QzqHl15Hgej0NdWzTXBKL5R5mU67o8vaoK1AOasRX42dBqlSID1
rr5j4xg6PHu5aAYX95HFxDE6aYQoqSIwQcpCQSA9YfmQXYWFcn6PZRQ+gXPdmvnVlUu/XHSbasRH
FAOSL3E5lNNhXdW2fIxU08/X2LVzdmpRrsQNHE+GGEE5+RET7JcZey54mhsUx1odbAEV/hXw4AbD
4IgG2NDBDxWac4FQRy7cE4YthyjG0E3od4vsK4AT41C8AxtM83SeEVj8roTqD/si8ifga6jnKNP3
qse0aZ+0AWD7+aTNxqFzscEsHI+7CHQpS0DxjdMr+uUcGBX60sA9oSnbDImlA2FcxgKrrANUUneY
hIhh4N77fL9gpBHBOe3CZfGI6eN1GuPJI+BlOGnQcpgy8QO8tf0B/fAiaDqyAox1+mM1yVFL8xcc
+lu/kRzA42LIqPYdgh3r1EBSfQkd1ZBgewaoDoQ5+snQ9d/oSr6qDL4xihsHu1rOmNxjNnpQd27t
sintc5Q1GHBF5Z8EmISvUYQsa/sTGcXfCEu+DnN8c8gSUhksHqHYywjxBA4OHLsBCMpPvtDfvfsb
IU6PcDOrCi3Ahzafq5He+6jPfqKc/bv3fqOUQ1U2NH2eif2KBIS4GNczA13Fv/nmb3QTjlLXdpMU
eyArO9ADJs4o+ukf31B/98nfKOWyZTZOaCP3eUAslvA5Q5+Hxf7feve3Ni1h1TNw3jgv6AxgU+o0
Ave27u7Hb/43d+hblxY50sb3S4nbpVA6fLGtaXwSyDVExEoUNn3cTxCmnkJiL/p/K6kMU4rfi4uL
KPcK9hVij2RI8ZEPo70qKdCAr1/oP74LQrb//E/8/Nz162jywr358Z/vuwb//efxb/7nd77/i3+e
vHZXT82rfftL3/0N3veP46ZP7um7H3YodNx6O72O67tXO9Xu6/vnr93xN/+vL/7j9eu7vF/7199+
eQZK547vBuOt9pc/Xjp7+e2X45zQf3z79n+8dvz8v/2S4N+x+/NfvD5Z99svVP5K0ZohJEYLTIWy
44Cefz2+Ev0KnEpikB58MPQe9Ch/bZGuWOCP2K8Yz2ahDnGROIcL8C//sN309aVfpYg0xhMoCvgg
CKD4++9PdvP7Evv7tcCJ+OPnf7RTc9OZ1tnffvlebKVYwEKMgDBFhQ401ObH179Zs7rK0oz1dTrD
zfBUInn+HODsvCtR5f9EFvf9kv/fR8KBcDagF3g7wOSoLyMMcKQQsYZFgm64bGIemGqPaKTPUgfh
zyytj+NW/7vH/H5AWGtIqcDZCvX2+dqmI1+hy7QoKnMyOoR1JaUDYrpG3gBXhqgpBk4Py4Bl1OT+
mxvg/3hapWDourRmOL1vTitkW6aDRWTaohapU7CP43rCkWfapgFI2J9Nlf7VRYxkgBuIh0z8KVxq
QbvR8r5Lexq14UeCGUpAdNgeIohroFW6+fF3+6vzivEYfLVQSsED3LXf3jKGroXv6i4dVdmc8HCD
vKFSD7wqBZyXFUIL+pLdgG5hPznu9+vk1+vJcTH5ketAYsTbDOQZmoEeVl/pLGkOdGBIQMLKpJTs
GZ4GFqXl9jOF6F98U65kEIagmUUoxZttMWwjC8ypSSlroy02SMc5rYasv6zUZtNaVPSCBtuWhrmf
fjJbKb+OYnx390JHEyBABfFxyMVBufr9WVZwB+dLFe5nB1lIvC7jBsCZh6gtJywnL16F2WUBgYQ+
VRlQmz11hYSscAreE1R4PvHKDmM8CLm+W0lYB2kL8OOVum0Gh8Xg2tcbCIiOXQEUTHU7dRfM2hyA
EJ3azx45RTrWXchviJbjcoJuiTYfeF2xDiIXNNextVDF7UQ0gKCXSwb6eZ3a9Zr7cn4H82K3pFFU
trcTbosgnsZaZLs67/sDKAjD0gqyIhrDoRtMUM03se4gOsnCdKvUFCbEdD0AHCjUu/MoN9VW7tFE
umYfoi0vTKoaXa006cATILC657JNC9YEc7Is5VzFmNADdQ0mrXk5orQP5UgMFKNwFXwnoF+WwDt6
sfccij6MkcuKp4XfwqQeWj2kjIEJ2U2YfrJQfWBs8bQPa3RybdTW9xFBWb0ntdo+zZ0wRaI4lnW4
dfTssZstKIYiI7VAHdJVn3IpsdCMHDdYqoeWfvA95XB8syhy44rItt6DTB7YzoYzZog2oFZXYl1C
noBp4mfBJt1rgQHpdeciXb6wjq5DPGS23HYhp/IgRTlnp2XHZ37Pirwt42nJq/as0baHUJt4uz6W
nVk7yIlmQR80KyxUSK6zqrkS6O/WePSErh1oKpDd99CDdgEEJaFAn7e4Pu9vtwaE6vkKBbhYkmKy
ZZPF1cwRA0NgR672rhBFcTV3aNb7mLTQGYA9WBwfIKaYCxhQchC7+8I1RqS1ibYgod0CreYJb6dA
p2vgoupdIIwpDk3gV35ZFHO3gdIGwN1AQF0RxeMhKBHZCrpPkAekaEGeEQcLcUMLVl9GHYakVirW
xzA39XoRKQRuXfiBWX8CQ715eBk6M3iTFEsVIOpklG5mLS4QrssVxVxq/hxMpKN3PFoytge1iADK
+Ihdi1RASOIftiDsZNzrYATgKUaePeL5GiFshQcbumflRkD0rlNfppqHAxRVFZxJV7p5PI4os/Ik
cFBXJeD+5/eNGtCPwfTYDjEzuTuKLPn6UIBuer8uiygT2zeZT1S/FRHENS2Bmsf7h56Z4R2maBm0
CpstaDzqGT03pAjZZa1G+chym500GxUVQJxu7eOVgEKLl0bzK3DVU4AIvKUoY5B6kD81ssM8SR4t
kH7V5UrvCkm3Dw00XM+ELvRJj1X9yLCKPEP5t0zxgM8EQAoTEjd5WwSfRxvpF7hG9U8APARwo3qc
3H6JhllBXrpmQdw2ktxKKCZZ3CnBnnO4noQxBNT8rp0Ah8RBoXE+N+Ca99DxYt2JILgA822r6guD
0Vqf1DwST8qB1E1yQSAChgPb2nwaDEpyliiRyaA9m3lbPtLJb3hHpfjLuoBuAU1YbqA6usykcDmH
6KlqG/G4QSRdJAiNLDR8KEHDJNsS9Pc9JtyRIuDwvxgyo6xNvQG1VuWwDwHfXZMhnYcQAqCiBYoX
5/nmIC7g2RbEhPWZg1SkwoXTDZCk3Zqx7uDBKOHiUGreE9FuUFdyuI0mo5nFQx9VNIihb89lOmYw
K4pB+ap3ziB5JimiAd39wHnzyc6l1bsAhFaz5yUEtjEE2cTtBNtMEzcWIwznGXKCmssIpmDIfCUF
gIqR5utlZhtAjZieyd8dGa4N8lhbnEWq74trE8HsbNdYXXRVir+DasqE7bre9OM0mjNGp348LM0E
gQXoL4AAvGuoPLGh13K/4GnL0m7u4QE+khBBISGiPC4ZBGXZexCmZNvzgEP6XJUtm+/gGVbDkGKQ
GPUcyVrjvvPIcYd3r0d6ORnkAoujQgB98lDtIuvdBshUe9X9nOsPea/y/AL63srvN5DINXxzOjGd
u7Le+jjsF0jtKPxixwvQ2GsTKxPx9YwOQ69TBJv64abqwSUAjKbK4EHs+gj79KSbU2iGbP+s1766
IFjXyC5DPejHWJMgaM9XcCn8Et9r2x7sFC1B7PIsX7GdcGHcu6rMpvB6VgLWLJiyo4jdkmqcz6WF
QvNQBFtZ7weizWQTiHuH/DOclma6w0LA4eEFKk34s9nPrEthoNCYtIfV2V0XQfV42mPpq2Ixhx9y
UI1fir4o3kH3bs6dGqFVBFpPXixMSk5p1EBXtFJE2ZyUUIgqyPPk8cnjxmIUbQTnlGAYaBX7SgjQ
BTrK4XsRiSaIKW06jha2AnQ/Z8NiTxyctMcU2i31PEdDP8C7VtsTahwRu6UR7tH6mt+DMc6KhPgx
egboCWXWCGfOzx5zImwHNn+AJRC885rTPIgc3/ulze5lvWazjbs8i0CilNnywKBSR7SPJNU5KyeE
SdjAb/VZHxS9vV63ejtg9zcYjszgK7qkmHydLkAg2e3Sly2lAI2L6N7mi4Y6q1fRtrOFAtvbbn4O
d3wrpUs9KPDubhYBj842DlIkzRFMgumCiqrmMCs+N5ddS+GiNg3wcvwIymCTD1i8McdQkQ6CRtpn
0Zj4RauXnEbiYYCW6Uk4Sa4gOGpxJZ2kVxi3qh+yAR6WpyIwEBBumMCSO7gCdAz4cwfSZ5ELgN2t
Am2RthkxJumwMW0JIw4CqCqgoj/lWOXrOMfjg9STej2eVgLJWGJhWVcmeTdDjSPUemnQjeHCApwT
MRMF+RT2Mry0CPxwKPAKgJeuQ8hOzDK5vXC4l190VdGEl6BejYfNV6HIXgq3NBDE5tH40ZPJkb01
lsnPS7Tq9kTBdLA+zQZcnBM3bZuGesoO7mBhElkdFhJh4USBMWT7Ap4t+Z44jmkHKMsGcQ4QQXbv
DQaLpwtILuYCbiULlpmYy6wHuw/hEEqyAqVEkkOLARK9I2iN4tCDFErpYPgDx1oFlHVxGOVgUMnW
qAwU6E9v66xAoWbzA1dascQBnvoMc41VJbkKVxSker3c1jkad2OGrQiVToOhBQpNaJE2DkYfkFUb
RNfFy8RWkvYOKoMXL80RgKo6yAsTpViefSlZNyPjUi54JgNoz8qPjWZ9VcQapy96BsBU1rsat9g9
WIXuM9ECkuI8XOcxDgNM7yBDIwyeujxYt0MLlsqA9izCL/NSGyQP0OXRDm3zbiuEZv6daQzSv0Oi
Gw3A3KB/ct6J/dIW68mmIklOVWmLq9ZU5ScpWfsROpJRJYazSaYTPNF9HM25+bTOGLlIMo7ETyjS
WH+1RFH0Bb5X9a0mGOHZ624cH4dwBcHZVT4ALswdby4gbl2vi3FGAYj1NyfxukK+Ay3cgsfd8hrr
K0VKyA6i/MqdzPAsB6+uB45pgc6GT5spt481RHhtQkAovkRDOfMdbQeEfDSB8JfFMFiFIw7R01To
4U7zAQO4uPTBqaNd2e1g+LXdmKaF4ArBq8HpFnQAA4zOvUtsRsnnAk4VZxCYQ7uxeBjvJAT9fZ7g
c9ZPk530DQfMSnjCmnUeCKKxSIG0oSoCqUzRoqDkGkrQnbD1/bC1xg87jYpR7TBOE0KwIAcLZScP
m5ssWHSL/BzLHjrX+I898oY+8jqrYBSJx32PQjS/zMZyfFzVpMs9M7S6EMzV76VGTEBMuYegqFzG
usSepKGRNdAafsJyBWWcZnMBAQRtHOjZUR0MCAD0TWEmP9JysrfWb9CG5Qi0jxXMHg2ozmX2kCoh
fFLA3bPAsBAFvV6UBXvfZ7qo4p6j3TovjzrdVA5wxUus0WAMhxCC2JMMG/ltDRK4gzQBO2MTch4m
Ewudjtu8HiFGRun03vkJbYBGQX0VIGSw3dNOoolrWe0uQoQYdXiwy+UPxP9fAgUvzTMmjLov7i3k
9x1KeN2/tndufH11l0/929/8fwgO0hC4wN+jg4en/uk7MPHr7/+BDQr2K7b+r/jQ75ggXvxVo48H
FIc9AHqL/4EEufgVCQtHMADAIFDBY5TwH5BgGPzKj/I/gGSRBi0Dp6t/ARL8HVv4BnvA+2uglaFm
FD7E8NR5AxO3sOWa1rlqb3QAVUhEOszdVKhMkXmy7LuFbgl4c2jInP+AoKurEoj+ejI+ctMBFZGw
b+0upuBJ1seifDrGoqAIwU5n5aFqzH6Prf5qQdaWhfwoM7c6zE79qnwaBhV0Bwtp0t42C4aIRAYb
BswhZo1Hbqoon6ASJghQJWbnc0wLciAoMdhDkcC+FHMxumBJnWRoBB+2tUAwdxm+5CtyNLGnyzjK
r23uzk3ZPbttDPbNCgX7xhSMN/u7MIAieSr4nLhRM1gghR+jbn3GIsFPdaWKK1IX9c52c/0RASTN
JbN0Oi1Hd1LdlDcy0qdO5xdbc5HzMYXA+kxvkBnn7wh46xPlQQy2I63ToFrIbsvzB+jJt9j1ECg2
z7oroBI/MJS4IaYTdKIZJH0D2FyoRfjzVLU93DQEJJvWYyqErW2CaY04y2ARcuZbQlKiICHyBhOn
XqbdALI+fMZWWoLzhns4hFwLK2MUQhgdsB09bTF5MIHNYF96Mo7XmKNAi0IYfyAjeWqQU5Q0quI7
bgOagIYuEdPVvMDlMIttnoU7NwIEWvmWn4TBQhOezWOCRF6yz7bueZ6WKN3yToP6Ku3BrkOdLnIY
gIMIn/aRhPUwQNFLtAJ+55G1kWK0LExQKg7vAdaU11NkFRKVOTRyZC4uAMBEKVbBh3zwNlWk/gzD
TxRQGELYuxlFKSaTp/2WzfWD5JqCFqDNVWdx20798KmeV+gW17ZEneEwReQXBYlC95lyzMtNq3ps
axTyyHGGrgrK213JMNer3FTsw1rc4eKZBPMZ+cFxCAMUOpZTlCG3q7Agm/s62w28C5JZrN1dVqn8
ZKn0B8ECCHUACCRZiWU2B8OfooW3hw2mxjeBy6K9LVZ+3nKfPzIv1M5hYCYFPgR8GhT4lgbNZJ4g
Qscoxny8yaeKn6uhlRBB1FHM2qDcTfkKn2qL4WLYt9Q4B1aioYoYmknEyoDN5RdZ2cBhdBmXGGZb
fWx6tIcW48ZxRyaoiXM170w5tAJquGH+giyC+bKRDICV21S4q3zW7SgK9DhSe0P3GHLxc0yrLUsh
iCyuCS7kzlQjBKKEYGrRQPlZbRCdh5qovSUKzyvaM6h6JOZps6aAfcDMTrHvR4njGN+iI0CkuqAI
/6WbTqbAIZBe1eM5tcu4kyXUfDEkU2EKusQn6FGgE6o4gAW51bu5WIDlIzwvjUw9nRVhaBPQ69AI
Tlm+QwHOzhY9ojyZe5qsrMmSNUe3Ws2Qyah8/tAimz4xM7uXxBdHodR64BFWsXGRHysX0pOlo6i3
lPmieG5TN3vEBgp8HQzeXMMZgiSc5Ganx4ZfFUevN97mPs1zXyfDpssdmBsaGyOPImUSIfGvGy7r
robNsi7XVEzQiBq6NLtwzjCIosMpLrLaHNquxXOifBOPQBkwkwtXrWnA89tCKx2vOTSssjFP/qjt
raBNOuT4uuhbxnUfBWN7Gmb1fNZM22OE0RsMamrMMc4bLJGXscIVxVhjBFR5N/ZWnc4hknOGEgXJ
N3vbXxAfbyDzr1uHplKGErsXGiTwVt+SA6TtqwEzKu2N0uy80VMq8CQEaL41ZqQymbuko9lPGPGv
0Tnf7VcCdTOOqSWnAMzfHrTyfRUMy0JveAftyFAm0DJjiXhxHmcGc3GNvQvYLlK3DM8TK2T64+/8
PfcMcF5IrenRKYACQ1dvfSarPugnmmXBTXmU8cUlbsQfH+ANvxNBNAhhLeSdkqEwAJf4/UmFuFrj
rlPsZkRHQEz5MDCOYXrHTn58nDcU3fE4MsBzCbpS4XBvfSaGuikVDFvFTQtcY51TfwacBfzZ6Y8P
86fzJYNIS2T3hWiucMg390hG26wb1KBv5iCDt+1zUPzE1eYvzte3B3jrFLs2YC6GEAew7BLzUCW/
LZunH3+HN2TU8VSho8ONjnHFEHT88Tn4hjf14IyIg9nyzeRVUsznfPPxwm8D/qUvnn98qL84XZrj
8nOJNkAy9YaFwumqg85QfTOwg2/3+l9zxsftiyIA7TPK0BBfRr31vQkz6HctEtNvCCbuthSFxo8/
/59PFXSsGqWrBoQKwvBNNdlTGVKyVd0tpnAat9fH0ewTINkYwvvxgf582akWGuGeIOIiYDzH17+5
JiWeH4yEzuVtpDHfRCycLtbH0Ueff3yYPz8lVOO6K/C7CN/Dv98fRunJmIYV5jZ079h2n+cAtabn
AnzEj4/z9rxxQOKCUolLQkUECvv74+QM9RSQ0vqm6C/r+nqe9mqJ1yyx5Cdk49vzhgMJjpl4GiqI
N+Wxnfn2vK0YYqQreLYbVTdJWD8Rc1fxn63RRyHOt2s0DgKhAyyTQMTjiXkrNJj5iMCjCFObSAWJ
g2mKV6yX/0XZefVGjqRZ9BcRIIP+lSatMmVKpZLqhSiZomfQBs2v35O7L93Vi2nMADMPg56RlElG
fObec/3HvLprdHWq3Sn0mKIXyb8s4v98edjf3rolDlBeHUv8+UxkDRIbdizFQxdOyVej/dt997+I
sr//XdSVbMP5425Kjj9j3XLihdctK4qHJQVXMiolL2QRMMpb3DYUejLF9U3+Cj5Zj3F/jrBKdPOn
mDjAR02+CoyNAcgOGYqusB/rplbHVXe+FkisD7n0a2yso7sn5NCNDcVaxNMoIYZsA9vFTZsGXk6B
jLuT4UDpsUv07eTeU8YYKGvYdk6d2Acp7PlfBET/fGRufzVqA8GymSHkH+9ACb7Ga/FnPUj94Hcn
X16N8l/W/f/PN8eP4J31hOEK/090aSX93pydtHho7mw6mn+TdP35FvNg2GiNea1QaPCH/HEJtUj1
fNvgQ5bFJTN/a9PvERfpOv53cGvXs1yXlt3SmbWgltD/DJoaakb0/txND7BrAu8ZDf2/HBP//Jz+
/gNuf+hfTj3UzFpl3H4Au4qe1eUY/edjiMPtdgD8/RnnVtBtwb8Mk6voj/oDiUWhp1rn3rsleveq
IfcRN3J+GAXADrkQG1NR078KppYhfjBrP6OV1QOR+QmP7+wGjZGWF9rqVHUqZkefBBu5Xrs2zz5s
ptAPfuJPpwxaQbJzZvGm6wUOt4ViKyI0wTr2UqHrpVdltDCLq54XSzhMMMN7b+6idLC9M8AGF5/p
NEhxtPVqjglQndlMj/Vz5uftfp2XKg0xY/1eugVncQO6/+SaLcAoW9HiF96y6yEQMG80yyjV+u8g
ahTjunpIG4y3jodNVm7zqdysaofTs6V6z0a4R+1bu/j2XgFGwivg8/8gFv+a6xl7sJSZGwvvjHUc
hyxMjTH5YYKJwN2/dnvTtTLG+B2DFVPJew+Y8ZNb6hKw9uD9JIgYdA+QJ8h/3tZ9t7qlu2RW7Zxc
J+3jaYAmXzZEqTBVtN5zvtWTRyIqdkXSaOzKcz9RDs7hAkwtSttZjxdGJuHqGWlsOp5+9DwaEi0l
qKP31o+aYXMwNOrNBRURWeU0xv7NGlytWbfvc1wLIs2edNG+phnzfHNYnF1BJlM447I5p0PKFLtT
JUZmE3m07Co+qcRqL/qgNfHoKBZLHgmD9GaAU+rMv0hkH9cuV81utDukC7CmorRfu0OHSmQ/5e5I
f2oh/U776SBVSZZaaxJK1IzsQjuNGbiPpejSWWV17CrBHMGrvEeDvF+Hmb8oDlszvhij3oedVpRM
ckF5CE3vgrTzxiOJxv7ZqCbrzuhn/a53ZjsoK3s7UdL5ezvJ8p2jqva2IfbozX0N1cfQetZXMdkX
WssVAIAOUUIv5RPaHotHZrK+XBpWK85uquyh3l4biPPHxevn02qbFoinAdSF8rcnafrdGT7U/Dud
vHdVG30ILNzZDT7nvZm1CwbOVrsfx3V7LGd2+l7qZAejAbXiycW895zF4Dt1zXvGK86xcAdzl0mH
1sMlUNZJOzNqbP5n+Ptf/AVEBZQkhc9oyXYmi7DfPnqjoLXnIqyJFo5Blzln2id2ZkZfnUp8gGFa
r+2xYcUYzgXsfGfEXjQUljreKCdPxMzWSCqswXzslXLQHHiYaTQbCk2iEoyZaRtXGzknvuuxNSgH
TLarPYU3IH0Pvy1uTObdo9UOh0kHbGGkGhoZDT0Zk770CxNAj7vWzCCF1WvglhMBIXn3y1tHL25s
/VE6WxPZOCyOWTrJqwZR48iiRsVeutqwhjz/SBe63vWbQZfbGuYRlWvKP+zokSHHLdp6NlDOOs03
SQR0qsZEuMaFN5/9zu1Zrk7FzkhZXEtUgrNsmV+0skZsVhvMh9b81A0Wu5hkPcE5aopftfOdicmV
loCFDAP4O4eC6q40W0ZVRMruUr7BwCMesWievdmOABjF6VLc+vs5j5VZflIefRtNZ9Q4MaX1U6RL
H7mD+j47CHiaJjGOmF3BzBGzdo+ZODnkWLMCA5X7yS6h8jhzkR175raHWibkr0PhvExru91cETKa
KxR9eMhTZhhjpR77dvrAs5ZHczJ6D0yAGFJZvRW1JlHH+eCYl1VbiqM5Sj1g7VQcpkrz2dMDQtMT
Nwu9pldR5djsYpd8gd9ar/bTIksNz8d0WVPdOfYjJ5kxavovSAzDGbM6aSYcs/seF2BIdQu4KFt5
T5UPOcDp6riq6nYn6lTudCZsLHlL+WDMjOXwrFQH1BfORSl727Ff+tyK1r/zCw30VK4zYcjRJEhD
+qdJJq+T7YOs0N/mBuu4k6ODhNWX72xlpPgemg+B2jXchLWFMwKkPU7C8n1Z6+GwIKt4NLpZfW1Y
WLLQnFig6M6knlXbFWeOxe44DqyH3NZo71NJrzSXRb5f/fzJmNw2brdqCSmOvtmzoQ6EfOJ0AH5w
ZF6kh8NtdDtlhb9HDrLEWiPzHWvJAhwcno1Z43PF7OS/5WvTo7ZJ6yPUIdbEzpK+GcvI/ootXpCI
qXiYHdwteZt0oUksSrDZ6QT/SNXh0lo5pCKRaWHaFl3QaK37PLdOGlYyGQ6DuF2DCeddaGO7Cius
kK/GWiLOyT1t5rjnfgjWkew4wGO7Su+dgz6Z5TdfolUL7GrNGQcm+mnrFv06Vg+SUVTBNNedPwaE
vKDImPn0RWftGfo+deDpdhjz1c7AW4wyf/5qJJK/GdrQqS9qCb3F0C/WpCbOsw4sDMnS4VhkX2Bm
eMSdG5koafSDljVgWLQarZGt5Q+La74jz0k/hZq1yByS4d5zC/kOL8QugszR8kgTS3t1C1NwfNvV
vjbVcMSOZIQaQuTz4ul8dBN1xCSLj2mxajPuB8O0o9oZysfMc9DaNXOR7vG+5CLgJu8inYCVfS0K
yDO+slTQgB7bSWqMq6RUiF02aOEweoj0WPftCTYqdnqdfTDLWwNr6cSp0MCg9NK4SJm+6/wRkGUG
ptkr0+zbGrKvpwCm+w0tZspvwAKQK+UVd3hDNEqI4ml8bNwpg/1o61c0GtXZw8UC1s1ePVQdtR/o
QGxwa9ejddLQGEXD4mLyTEg+4pkfHpcKs0+akAmL4K/bg4IZgHCB5kAhNoSmmdSxK1X+OtNloCNk
lCt7hGiDLX7q65hiEJbw51g5xCA0DCy/K1ASlc1Rp+CDIYD8XVhJ/yuzja/59u/Z7iMenPGUDcQj
h8gb/Iudzr8Kh5UQoQrYPj1RHZa+q75YbgHFAU8TMGn7sIrsl5xN7RdaG7GbLFIdNJSqz7fMWcIN
SRENGCr016IknbBJ1BxVvpkelEWQqzt6c5jDTAhRcg1h7q1aOEDNiyGNVZHX35SSg1ofpkr/lQJI
moMs7d8Nc/uy7EY7Mszrx8DCwIVHyM3PC5aV2AGNFc6Oejcrl79Znzk8Rvh/IS40rkxNzVci3NBn
rFy+q1BLE2mt9Paw5u4BblxN9kijbsW99dKnr7gC4xxOZaDNbhrMylrugb04UTK1v7V6++o1bWS6
O+CKM0yoGCKbz1Qeclf7aEexaYpglfMUDZgPSeRxUZs5vQotUoZi2y20S0HLE3Vssw/UxeVFcvJc
Wac1uOiZx4LJhI8h9USywXe6N3YKOqWVjZwJ1ve8V9BmIxqCNKqLZN1NECKOJsJzFNf6z8YoqwMp
GGU44TY+maU5ketX+6dudHRuzpSPTcBANfPV21WLve2tLSHPuyKBMq+cD7O4+fZ0bEBeMTlnmcz2
3rC77DtxBipoTQr4kkyMI3QVpvoswgJn8/27THOvvY+CRjab9pJWqxVPrHFecrLJeFXZZ3ZctczO
C4JCT4DA2P+Xq8OvtiwneBWgHzrLe1oRYgXC1BZGKguwTGv8aMCsAh/brEteWb8cg/Irr40l8OqN
IgGJkDzkXjUFlEoy2lqrjeDY4GRtJvuQ1s74vqJ3uuK/7O6ytYUkVLfGU29R1Bqc/Vy62REOzCNP
nBXpg+/dF+RWP1QDdayzyO9L1vPYDHAGCP3rj01v/mhRUcVJVi+oWppPPJJj7PhowKCV5PubuQID
4ZBNkayt9b5C7YgOGemX3uYqzuYEHRxizyGsAIy+YIIDD2UZ9DLseHqmRzI5ZwIGJO/ZBN/BVEQ+
qj55cCo1X1RqpxcOuvWgugogkV0QntDBV6AylDujzSeeX2zMnPrJeMk78Fxm3zrHEkwUmAG9adzA
Gv3uaRhM+6NuyiKuWzwWLDGn51sgE7dmp/a123rPkmcl9gzFjWTZ7cSXKOyjRAUYarRMJ/CV9h6Z
+Rp2mPxPhu59giBxYpQ0NmhRkXHFZLg3lJnuqBLsuMGTHSQWhCTLylEXb+KQbD0RRbkEozjK9gJW
lDfWIbFkHa6VGMM1yRSrvy7fLd36XjLJCYqiXQ/AnL7s2tsu/sCzP8rMP2ZInK7rYoMeVA2Cw55a
0rSUtsvq5hb/hBRHtIOIWHFlMD0KsX1DetTdJ4liy7Wt/hwpLK2HCZzlh7kt484kNXvfbRAg7TYp
DtVqqPe8MfGR6zKNRalPh65q1gfPzNaXAkbzqdtwYloaVgAfXPMFegyO3tXqzu2q/NfK6YrvGGwV
gpJxmaNM08glpfnas3Z349w3n+xslSkL2QXFWWKXT6bRHkD+MTsyAhwQ+g35KzHL6NnJ9swa1n9H
iTc0ySviOWCi2Gf3NtrqqBmA05lNzoxr1lZSZacuGMEz7Vp9+0Y75rDwxgDLJ7fmbHf97LAmbCq3
3Jh/gQZ0Yqy5w/3W4Gk1jbUAgEa/rBvpR9r539juagFc3iFIiHk/VGZhX5TbFU8Oz9IRU3O6twbu
LwrV4kok53LtNtvaGebylg8sDhuqyzibxLr3nb6NN7JNY4CIWQicmYKwnBAB2ZVzwjc+RLlDYQqC
2cTubPx2irY+zrzGe0dDuTvnRr3DeiDx5lqPuZHOx8xD+lZVc3929KXcqcFA9ZApceciBwBXlGZX
2Tj9YyMq82Q0DbQ0h8ggRORGVA1Vc+hbvr+uWGAsZrnaWGlOqG0ZpsFekf5bm+VfmtSRTra2fag1
2CIlEJcRyk1YGdYP0n+rQwfJNNCRXp4FtBCaT/+Fdov9vqKSUmPmx2JQ4Jy3zogSBeBpS0wrFhtV
u2Mp+1gIrQ0tgRqv8kxOgpzPpbFyI5KuRVJaauisfRykCdszqiXqMpu7Ou23+VKgPA+9wfZPuJ6d
7xYs6b2dEkGe+3gorE7OBzR2bVgA3tsv0KyCZNPa2Js0+/sy1hiVcxTd82x8Ijkow9b3rbu6qN7X
xO6PiuD60NyS5X7s0mWvl/PX5E7+dW1RYRcsGTgj5QITHtt41nPYZ1rRnKWJMQfAwxwTZZiFw+q2
e3iG9FOZ5Z3U5Fqv82qS4JQL+034E5ihMqmf+OBSPvKl/OgW7fZY1D8tZS6cV+aV98S5I8yohIiu
j7G4SS9hnrTIcB0z6iX9adbC1JwaAelZwlObUBHHHaIA+tKcXKEbZTNVU8XOmCNGYDBhYaexOcY7
BH5zUpjPxq8E6DXCO3R9g87zYHmpF6Nvm87JPKUH34DrNKVOcZLpXO68vIgs1gzYFYaj3jXiwIsR
5rN1RCNg35tlWT9r3uaE7di+lH6fxFaDbr1NNgf9TV7sSELmLzAqBvC2nGNXG6xjWxivyK6ZGFDC
7cAiwTZsSxzuQJVDPBPzpWWyyU0lXsu+12LMGAPrZnPG+mWIHfNrZuquFMuecRgMTtmgU9volo+z
Xt4OWK3Zg3CB0DSiHSFuqQF8eatUEebfClWojNuAtGDW7RvfgwNcCp3xIFJ7W6Ta0ZXTb3OwB/gD
Uxn1lTvEg4H2vvSgC968KE+yoIZywYPtM3AJR21eh/0g5+ZQTzI9OB1kA2X5fVz7arzwJ+DKXqzq
YmWzcbcky/irKIw3lAJj6KFAjW2rWXHP1XC1LNgnXeZae6jvtO7owA9Msejec6wUPMb1nT9k7bNM
C3nPbvi3NGiejA5zuaPQO40zehbfKpoDv6cf1lCLYOiXfAqz7K+iBRlnu/7wkPdDeZ6t6d3lXxxv
TFAqkZf39DHEIiovvebrVlIQgfQ8dvDmd1BgsKK1gzynN/vJPKKkyhI+brgExckVtfvqp7r4NW7m
GsOpmoJtWBHsdqYLN5YXs8halwMbztxdgr49bBebqRoHc2C16rtnFCJskHVGQz+CbxzW+ujyKd2z
rOA98IoeFEdnPLajh1JmG3QKzCTfz8CwYs3QMWMnk49zzRsCC2ABziqr3cNEnQ5OWqldl3tvnSXG
fcNc7KEDQB/7eWfuFsGzCxkkuy/sXO1lshh7OIxcVfR2OxeGYYycAq6ZDamesueVtHB5wDy1wujj
x8BEyh5Ty5BHE33KBYUN6CJz7o7bIhykIqraeeOCbClD9pC0eXlMwI2GReGVEaJLCwVHDjrbYo8j
6wlA08xkoRlrY9eujB0ar+0/AVpl38gdbSKHBzVglc1Fmt+GyLSLc6j1JnYFRhzzPtPaiMssD4mH
Re5fYxMbJusgQffdlaqCPO8aDAGw3VPNpU1zhmsjdulkvJZZp4dpkdxIMeOEpHSThIhpsJsz7ESZ
QLLqoPe4E7pYTi7Ot31CKxS3rmzvhDcOgU/U6F7emMS25cjLVulzNLpOGXZwxB8y5E6HOeVe37Tm
a0vL+shBO+1gi4wkq0zrqbAArqcjwC83Has9X2RyUOmtV7QH+N0Q0l/NSnlR7WIvyExnOSFwkidQ
0eK5yzibNy1FBOVl+g4e1TvDc6wH1aYFKZCKANY8Tk1EyDciAFfTpJXGfsI/Go4AzgNk8i2D4f5F
B+oTrfRT8boUSaCxxD6mpm88zWsfDEhvMTm1c1BSQSHEvcHwPX8NaSNHZny07xVd8Y96E8tda2rP
2GdUPLhQh9p01rkf0BaluguN1xsYTG3dh1UxO2Bt7Maz3hlBU2z9w23GH/rQY7ZAuOvXjJWN8ZPO
CtPEfRjmU5keSjigUYfG+UdCx3AnemaTORmvEeW1fiPoWrueWR28jwcMJmVhae84OIBaWTh8+pyw
GWW0zpVBZsYIiy/XMrX1khlkgWvKK/aAFN3jUrvTM1whpIm5Pp2XXLf2mGlIkl4aFZZ9R0yYDpNs
EeMamF7eRr4puhBkBE+HM+XnWZJsrWqSI8AV9q95iQatr4z+29Q1AI2mwQP2XJXTRdpCi8DQIbrW
pHhhDaPAjlAIBo3sUtYLjc24FJBbUqNA8tHRj1X1ALz8R69uWwC8WICKpeIbnvs792bzary5/yyJ
LbmHe9rdC0k7C6Bz3ntb/lJsCUjWBLcg8UwO9IlkIQcWQLYbuQxx40ZQ6lhTKr9bViPgXereyJPi
425LgL3OGJvi0ZY6xkP/F747Z98Vs8FgqqIsBOwe2XCtzgZi60hw4O0BKqvdTGMfMnbVg0Fby53p
NeXdUoiPDJY3QlUbQtSqMBvGOaEbSwBctr3viZF4m0qpXSebKmtcQLDogHsCXpzkwaRlpFOujMcB
KGMW9i7zMoYIwPAx9oQeoK7zmDvzFdnUsEMmvf0YeHTvRziOGU2i5yFPbH90qkGmZfTtM5bxwEJY
kCCgYF/BZWPaefXLK3RxNJJsvncouPB8lOqQZJiw7SE3fnp+rf+mTXyzMZVc2b/pPwlbKF4KR05w
spi1nhz44Jg83eypYxa312b92TJyUl9IiOUM8XYGKKcrD96LOUiAb8Y81c866MbAyoDtwm1B+C5b
wjUqAtPtSK5VCyqzbVdKHZ6VusDGNPWufU+X+cmBON0n6OYJ2hif2CFmh4qbgOEuZYMSbMYxfK4s
wKC4reAsI3+ED9QX4E9ZshlRtznlXTWIT33OqzPtJdudLlH3vZ7Tk3aA+bOBMWKSWQmuzfkd+cnN
iFNne6CvCoZGZWh3K8uHyENuGw08KQ/FzBhBDbail2YGYFg5NVXRm3e1vqpfxsa9XFqp/e46ic72
oVbLPVxYLW7NTJwME3uVXmlIYzVm1gOD0T6sM859Y/X131s9G2Hmi+pJlFXxLe+y7rsDBOhilvW2
p6qAwjf449vIrl64eVz9xHG5HbRiVMdM70ycfAug47xIMm6nfHofjco6MmOeHyqIEdC9Z9M/cSJV
Yen22Q8/L9uTuU3jeeZ+DCGP34h7ngaRio0w2MmDgAhEvknhxzRjPcMprYAMJJs1lK0wz3D8h33r
FWPYEsZO/V+6+xpIcThhb1kiHzL798nwCsHijAFt72bgSAUZzaM3GnuoE14gJ3OMgEV6X9qqxp0j
k9sdTc8lbv/R5FIDPSv5e032Zm3Z/kzM0TgAivpcCCg4sSF8XfztBULrp6vpjKqnzDOncOkI36DM
t+V3D9aZlIs+AlHIq72moUyel5GIEZ1xwUunGdZngdElj+BjendJmZmUD8yvZO7UXPplejeQqfa4
VlvNfqtzT54TrLj2c0+0e73dtAu/0xZ0S4EMW9RdGWquh0qpRC49bMlMT8TzguaiSE345uWy4i5O
mEAkqXrLCrO4WzHPXcuBFU2DFSbIa6eK8KQTI2CkG3h/R6UAetlCgtCSNTs7X/shHY20QWewQuZx
MJBS2e9yVsg7ZTTsEbETRlYyZrGnZdk5QQR40rM0PWQJExRAch0djUuywWywdmlKnkj2IY+EhqhD
2600MlZdPtGQIXrtLLVbfGc+2AZVtJUIAMGW5e7qMUl3slYbq3nOgAlzZWQREwIXQG7EAZgJ4mVB
1Z9aVahSD6p6aZLzUyZOpGYmS4uJBc/9TOrHQntTXbtyk2fM3syuoN32+9+55m/wm1NLMOHGJBn2
t3rNxI8S8G38gkGjfzLk1kf+/9b+m4LVGk9TuoQlKaTYzUasjyPWRcIF+suYVCyg1llEmocUzh1c
++yScRNaziio/5iSL0P+Sa8tIrDJqF5vRdrg132Ug8Tbm+xoQr1l66SP6y9ifWmz622h6uCEz3Hl
o1wNx2l9nw3s/31/I0Kr9Bv3nvWS3IwEzF/LH3zqxoff4eupeyxxTmnm9GsYwliScnbJ4aNy3PLB
ZMsU1wu8/dI3qqd18u3XcqyXF22wR0zFCzNYP61ENADmCkCODUE3MkJ2S+fVHiTx3g3ds09UEvxk
Jc6wXEnZzTXQ2p7LMpKGCFvq6N4CbVpAfToLnV8aWORsV0jNhUAFPDRayuXnnPCCA3aV49EfHFVT
qpYm5vClvE6mQkJM4dAKgwmi4fQ74c3jAWfyyC8wqUOdzukJab0FxNAVr2tlAHQoMotixXfn+6mD
ZQgaMDs7qan/1CqLiskeErmzm0WEPHMmhlwBE5D+5ZkkIxtGfu2d18lGceAZ8off8yQX9rpGK/60
sE/0JKKJGIIpmwu4AK1g8Yj0Hu4kFDvNBDtgmUaszXLc89ss+1WbyHwFKPmjb26gNT2xTgVG3m8V
cRnPaZ1R7Rcg8Zw0TWmXx3cc5xNulKYOb9rdCJmyOmft0OwKY6xR14MjAD7J91EIiiaXzbUM8qm3
x8ht1+oZL3MBnU5471liFdQAi/rdtrnc0cjP+3oxym9QQf2DoXf5+1KS6kP2j9ozcJtpIusx3pK2
fHbZlD6xZGSlCgwUbKQvDRg4pdLvJ3FzdOsKNT527/WReTirWkBwAoxiThQU0wEezB7zywQNWVOr
t7ftttv5kwnbn9kHgc+aueJm7rZIZS5Lu8lad7ZZXU1EyvcEWtgYXcxPMiB0KkXm17PZjGdzq4mL
YLLLGkrexDeaDR6hZrzZujpjQdDX0AhjF15Gj/FG/8qo+zFdamloCjICXUDOmw6YQeEvzm0nUEAL
6VYXTDyjxvAHO3DxLePBeSqrufhkMjdNO7vd8geWisj0eV32CoBBgAyZNCwe8Sz0DbEG0uyza8VS
jzH8ph+rijG5ISsfFG85PDadwtjnTeIh100WlK1zryh7Hm0atw4FTqX2ycSrCvawuRXBeix0szvK
supjoz9Ayz6nOR6jcl55UbK6XSPH1ImvrMaa4ahrdNhW2Fnc5Q1c17rL6pM5JfLTAp/OSkUzz44U
zlumCI5d02qg7LhVbxQpOxYBLOzcVI9ZEPun0RitSLFqyhwwtNS1axdi8/vwWyITuiIllB6dYp7y
qlvSFPfsJsRbTdsFMHSjeB9ugUHsOZAOVHYOK9vx5vWlbcfhICD9gzSC5LmvsxsSuTe0a5nDfqDY
62NtJOhjxtb7LKXNZ5GY67i3+7H6TURA8poMYnssitx58cFSUw/hCy21ls1D5T4BVrQASxccl/8i
LvunLBQjgKHbvLEWi4s/hYQdeHZ9tNPuAdT+xWUrPC15bE/12e6AyZjNd+z3P3VUCLJV8X/+2f8U
zt0kzwb+Ct9Huun8oa9VfqdvOYfbA6zhfu/P/6XKHUk1Ng/Memhd2dJZf4jmMjzG2IRVcg/mGhXo
6pz+21/fR46nY+mFwyRggv1d91ctjT5PlUju9aW6lCRKjdq/JVmK2+/4V+HfTTT7v0YAAxXjbbH0
959RTutqp07fXYWRGsyVNOc2Thznc9WP+G6cesD1Y21xapFzLtj6XxNdL6O2oV/WiqH6muAm07Kq
TD+plDwAf1nyw2IRKiiglD5IpCo/KQjYAoDaZQfxnz+im4bzH78+DC7MADcK180x+VdpZCX0vl1c
AmxYIwaquYcJk7tE+XkvOi+qJD1pyIZ/kUv+34fy9596kzoziMCQosNpuj13fxFk6qR0QdDWxmvq
DD3+JpeBaWlQTyGx2OZ33WDyUlkWaM+CzZfAGs8nhPgsoOhg7LZRwW+tvzwzebIPUIu82/0JJgWI
Wzi1WJ0mcZsjY9b4ljFA2WnAyA+6bdtsNYqxPqImcXZGLra7lYYvtEfqN/ajU7TVBvslfzhWdMlR
gwE9ZPP8osQElswx2oi/VUN90bsHSVQagw3GIFrKqL/pm+/JAhJHzTguCToBUmQZ6I8oBDkA8QZi
Pt7QzLUNmKcpG8+ApuUud+vyOvKCfFunqb+6M09ps3XP5ZKM97mhD+cGFurqHaEuIG1a0o7ok0I7
tO1C6NjcflBN+MEkuuHFnTW0Z+kyRj3SjajQS+8ovP5EkUzdnuVyPmlW9cWz6j1mCriE5ajt4np1
d3QNf37N2Ucwg1aOu1tXo+VppBskEk0CViDHYAfU+PdakdiK8l+LSLapdmS2jVFnD8M3efO9LqMq
rhVKj8e2TUvs+nW5HdeeHrPB2hWbi1OffH8FP2P2kF8wSNqxNWk42Fl6C6dzjttN5LTi5D3VieHA
iGhcXJ7JYgYl/8wlq1bOV7oYioB8AVFRVtVR09biaZDtFM2uoWJTtigV6yH58pwqi+f+3ugsSCTY
mtLsvOaEGRV5jeVSn+XDyoTxC8g982jCA/jFAFbguN0QnMKgco9Idda7VIhuVzVVE7SazxBJ862Q
C5sRjEeRfvad6RO3g/noF257HFySD0xDK64GlAEyNISLpcOv93TtVCNrOWBBTHQtnMVQPRaDXGN9
6FiJA6xFG6PsxNoRNUV4s2HXwFyYW0bGmODrw1vpgDbzVvYIzvahNP67hucP+/tcshlxRWvtJkLa
uZ6JpWE3kE2v6MO5Pd2t3I/lKs92M/5keZJ/B53BnKdE5IS3Ir12o75ERdHnl861mf5rSo+2ecRN
k8mW5InC1AMPj81jq72tw48xzIXY9shJMQL2WfbdM9sHojPvctofVSf1Jd8mpIFZBW8kki9NNpg/
+yItv6Xd0O2J58yOLWzP02RM2dWfW++O2oHhHr/BxkIElhZNguuc85Xkc4t9+A+JJvE7AQprvQ2H
3ph7tn9ABOIcTwHLInd5BHkO5KFJ3vp1+YBX0L5rvZeEEJtZJjKq9K4aohJkpDZA5S1lcMKuGE8/
LGlmxfNJd7OVxRWINpAT07ZHqO7t+26CwiaGqBBx1UNcUeKHp9CW1hZ1QUCZgi+h93P2275ms6Qk
eGbHWkdcMoJ6T6mjfQI9YD0yNF8pAqNoqBC28Csk5CRo7W7RUoWurZ/A++LPXt3u96poPQGeMuBO
b5rUSncPJNj6kSI+4SS4YfiqcyjzgKSfPbJoKVmWXw7V26fRp+KUgojBMtxYFw2C1Flz1ibeTKu7
SyTYynaY/Tvo9TT3fge9ycZBuQqtZPiPobO2WubFJAmkd//5nvmjkvAtArIIvvBIKcI2z1389xP/
f0g7s93GlSyLfhEBBhmcXiVq9iTP9gvh9MB5nvn1vZjVjUorEykk+qGAW6hbpiQGgyfO2XttUUMm
IomQBcQE1iJabPn/+/unEn+tyGsaPfkxSY7gxL1i8/e/P5cKv7yxHJT9mPxneyFvCSqxk/dk6HgQ
HyhkbozJOzSBvzFku0868OkQKxcVM82Mbf7frymhmII4xUdF/fX9N5uq3qt8sxE3WhBYwwo92nSt
ell4R9aA9aMB4/9Q2Yg6MzT+4Zlrf3evYA+jlJndH+AvhHR068SRpiqQM6YBlX6ZbcBhkd7cxGeK
y+/2kvkSumprs/2DQGCh/bQN/VIEQGT1CATsnCtc/MMHEX1evWrP1WfnLnJSaUxpksOE4yKSjN/S
ZXyvh0sjOlPRnLvKyeqmf0R8Q9o7Vxx9pv7K05Yagsj28Pf18P0Z4gdzbFyUkl+MiD5dU0/WIIK1
iRSyABpWGLZrf+jLq2js/DMr/fS7OLbQ8FHqEgsq5dnpna9jUReqWk43DJl9MPhjvInDKluryCNA
UybnGLTfK1BboKS3sO7N7mSeLcrQ76tc9L5hM+5Ij3nwhAp96p+dmt7jjVY/e2GG/POcH+37F7Sw
PWKBJLV2vpht4Bb9fkFyUgIxkgLKoDtYIUFryEULESQq/7Yl/Xadk9NHj0uI3kOuXcqps68J+h1X
pKJ4r39fFOe+zcnP19pJjnCab1MAvAjo5L0rqNjb8cx+8H3tsWXbBmomXcedytPKf77/aEOoE3FR
BfVdaCS45culqOwzy/vkm3DGtPjzwI8NHOqQXbTvl8CK4+mBmnh3zNnpDNMcHS1ayGd2ne8b23yS
ZjvV8KGz9xiGJU++SCYDxVPLPL9tNHdWogBlPWeynRfQr+8KXeiCLRNuNTJc7vLJboCvWuqM6Mpb
j6os1AvXC/bVsI34p96w/vHGcDEJjAavOF7D2dv//VfTS5iadtHmt9orw/Xq4e+r6/S289fZBDCk
cgJQ4fedbDlKrxPx7qnpbaruOCKp/9YA4Gbgd1WB++CpwXtqz5f/5RVgGIOESWEot10PF+qIh+PM
r/P73bY0nnRTYj4DkG2cPOtE3yad9IRxux7jRzXQUdxk/+akZ0YM8QlAkMOGMlcJJ485gD+2GCLl
jlYHI7NbdfjbOIb8433QWFJ4RfT5m9AtOVlSZZRK2RE0fbQ3ZrSia///+/MnD0UNwg0oL39e79bW
JtDWf//zp082wAn6MNxrCkCdLffkJxqAo4aq1hdH0GerBg1Yp+I2eCR99czt/mkl/vboabOkCoM7
K5Z2lXOyoLIi0+p4ivWjmdQ6hxSxrwxMj0aDJjVv0+tZZsgYgahKvH/TQOnRP+KK+re+E0uCXCIT
yDhtJ4ua9+SpiQtppHU5dLf+1lM2mfKvT83859m9eBxnLMFpQ1CQAo9uyuhuNXV6MwrjGRLS32/Y
b489VzB4K0PTsiyABydfIBF16Xea3d7G1rB9UZgs/P3vzzf82236+bzzhmQty7nW/P7cD/2AfJlt
6y4pSldp4gPDMxc70RLwzo6Ur5WvMGr7+zXF9z7qb4XGKfICxXAU9FqWQtOqQATI6KJyzEU5Bh9x
XyM9LJhWIVjbA9I9pEV7PHP5+Tf773f+v8vjg7d5CDTr1OU86mGDANJnClhWe94Ozy3AWx2dTReG
odt1nknvBSPbWMCtbqN7hcHSmY/wp1KLbZzKnh0XEsxJrRDGlS4ahlhHTdGv4ENfdkmERkSbvux8
eqZaISI4eCPc/jIfYDuT3bpg/IoaJnqLFHNbRbNIVSyH1F4KrTogCD6zD/3xAwo6gpBxLVs9paq1
nY9vFCfBMUl5hCcij0rHWTQSRVWGicnMyY8zm3f8Gmdqjz8uDgZ0Yt7Khckm9X1F1kUtYhkl6THG
vlWPTAbIMKYTu0qNB54wvXu16wtlOLNRnOxX/1kUv172ZOMdme0EVcGi8ORAT2lbdj+GnlDloxE4
bjg8ex4O2voapQ4+1ODMU+58fwx/v/rJ2xFkSo7FLU2PSswsFXvsIbFKg+EOTioz/dGZmHYbH7Rl
H+CdQJvwznD3M+nMOyOxlhzv1iVhZASWMp8ydlJlSDyIAr9E+d4HlYJIQb0x6M6tAeavip5rVFN6
Y88SDrqZG2B0S96o9nrs2q88xShlZBAskQL2tGJFhjVIMVdRhgN99jGBdIRhOz1jejnYMZIjuy/w
dNZumgfrkdwIXWfB+OwivTZsW6+gU6wnD4nn35uZeuPFxRKn+rDAeIR8aXRFke3tUqzkWN71pgMK
FFXJMMcY9KkZr4ougIDFbE5iI156RkrzTpCwmBOvbGqfXSnf8HphfYX7XaVETdFeC9GlInxBdO37
92VYt8uo1p5E7R8s+zNmyE+z9tGEyQwOpdsUE497j/ASELJAb9VdjLm8H5T+Ao7sKkduuezweBe1
f3tmI/j+Qv7fG888h/qLQlU7fc7YB+hN0k08qqZ9wwgZpJkzFOiYlP3ga5tgxCMF5hVYzEaPyJof
vIcATq5AlsCw7S1rlSMOl3M75Lzrf98hkboybfpZrUELOdme9JyBdCjz4hiXHwYHQO6TRL+iiIcy
WjvIKZTxrenudUjEY7U585P8/iwge2K4ZnC6Nud/+r4BkPgVdSb5b0e1U7LDhBhsrSsaMcSNnBCq
DupXhRTqx+Q0mD+sqrgGu/4DcUWwnwTZh0qim/u2d5rrqgSFzeur2YPFlWu1j9uPv3/WnzEepz+U
KSmXAdFQlJ/CJmz8GCg0jfxYObuw+wjzJ3sCHuFE6A1uJEqVqL301Ve0q4u8vNIJj6mgHxpTdlEN
1x5EFAw3rm6/ZTEKv+xrIOQzUQAAC2zUCbNF0BK+fkFoO03x+MaJ/omMMq++efDHiXK+1zR/Tvba
MPILRmpjcZxkc/DG+Iao3xCKgRKf2eD+sKtTJwkKDMaMwDlOCzF4j6LS0AweswSRNsOa4APlTrJt
FOtjyIb0OnTkcBmZ6ACQpGMzCAd5pvb9w7qy2cM4oFFJ0eY6KaVMi8gqgp2LY1g+jr1xm6UTKhyy
Daytk7xLNTnzkv/9FcpX5v1J48ZgsGafPESK6ueqEfPj+pljvkvw4WhuAAL6VhNsjXzQHtK4AoQ9
CBwPDdKGv6/NP35dSM6mY6nM4k6JTIoKtN0gApKTBGmd82xz4efZbdik6aIb1Z30M7d1zDNP7/d6
9eeKsjX5MzyKJ4JMqO8Pb60GHnOS+UcOgJsCx1as4d8rBH7Y/17j50P5y1k1tLxCmbqmOEpt4yCl
aEa5LIxHZMwY6kiqd1aZCHckvJxZQPPTcPKw0yXVacVJncbVad1Y6ALXtWfziwrnvrMFarPuYUKD
9/cbJ36/DuU4YVA06AX95tO+XxmirtYyqzrWwriuveyBoHq00snWp+uDz8cF8HQPb2PXyGqd9xMV
dLVC29YtnLS4JR77zEqaN9zv3/v755lX2i+/d9IX6TjZdkVFdm3U7E6sHOTWZIdW6z6+//u3//2F
OF/MYoRJowCf2smWNEAlmvDFYUkLw52ao29vmx0ptlv09mfOIX+4lADwQ+NxbkOqp23vcGT/G1Gy
HdswujON3DnGonDWfqR9+d5onfkV/3BXuZpFjjTj/Rn2+/1XhBnciqhr5qtRbBX1Gmr8KtXObDq/
P/UcRenb0aFWUVr8JuRwsAk2wVAfC6Jk67R9swAIGLrNLhCvoqa+wKJy5rH4/ZGfLwloaU6Mo1d9
8sgrY2Ulg+CS8dRrkDSEclBLpX/6+7r441XAF3JoUlX7t0Ob7oBaxjJMY6TIjlkn73Q9OPPb/Rwd
nSx0Ou40eBAnSwOb4PdbhKhcYgOb6O2kX5WWL8t+REj8MdgcAQt0DoMrs+OEZSxygjOr409f79dL
nzxjOlYd37bn+1YX21I0qA073EN//w3/sATnTghvPxA+Gkf+798vK/BRIXE3bqyuKwEw6eYlbvX0
MIVArv9+qd+fLSo3OHbQFGko/na7lKhz6tGMwmNrWBMLD1l3oENNGhlju0UZT2c2zZM9CgWcdLhr
iKNIQPt924h9+tlt3o3Hjli5pZKlxWYi82gVJyNwe+Q7HCpq/cwo9beLoi5mbIYRG0YAa/9k5XuJ
luB5aq2j7dXt2hNE1PfBGB86g7ipgd93H/dKfG6Vzn/1l1UKVFWl+zj3UkEDMYw/2SH1ktZJMqjK
UUPrvVMrEa+bBhREmwvAQrUvrhUr7J84UMJNolTe234dp8uqi+PnyYqxZWrBRAZQ2yfHsACUkWJZ
uJn8kEplyIN9jpTg74vhZHFrKOboMFEmC5YUn/7kdxqi0CH2N+Xvgxgyg02n3f39Aier7eQCVPnf
F7bEfGx3JrWOb5IHkSJHJFbAk2QFp+cAoSfP0H8uhbyMph+tM+7B90vxqkWxQ9jbMZ8wMLxHCVEg
50a+f/w6/73GadOvq2PwLKiNj5h2pHwCxYBuxtP1M9sBHZXfVvB8Z/57pdMa1VIHc/RSPT+qhO2g
t3bsqyRKW3coGQPUmIp2PcvtKsYYf6il9kZnWlkJC8GPUVaRW8DcoinF/wF8nr2rSoHEOCU1IuUY
k4RbqTc+Jk2pLHCrEvE1+pn9FYrM3Oa99QL9gTlwMX3GimIdI8R7LiFRpeG2gUVTmOwsksGRYGyz
NAFJWPnxKsB7tK4IgF6yhcyi/EAsCAGzFr7RN4sKexiWwwcSvpYjWD8Xx22xQaj8bjdVgG9U5Eu/
DF8R5nz0eAtW0VA2qzSsQWDVEucYOWifSOA4rGkx5AGa25uUAPqlwZEGck8UHKdh3GdTuu1rUglt
AAUKFgTYAWZNpHkeZHLZl21xT6x5ol2CIyCWS6mQB2FPmXOfJKnYGjQQLZ4jCwWZfpYBlYH92gEH
A6Um1gZvS1hecaPlybue+nKFBcB6sTCkwqGN801WBu21T8z6lgK8hGgvsMqpTe/Wdqqt6pBdR41j
CCnEwKwUszFua72rD2qBgTNrqQAg5RS7GAj+QgtLuRXCy1+sxq83Rt+WK0vDNenkyObtQLf2mWgd
d0oSZVVhRHUt4kNdr+pea+mby8xoxZcngU5oldE/jKWpYYQehxaAFgipUVa8NadZU14VHiYaW49X
YdeG7lT6AgLx2JcLRGfGxi8BGzkkkT3kDZnXcZp5wPSAdV0kfaBdaH76VQri/miW2Luu7fIFamtz
TcwkGMUMLzveFQ2gJE9/H9rDa9g5oIMwQq9U2zNXYxYSWSXxAiI8ry7D2Lb3aV81W8MZGdUy6uRW
muIQ+OREoXxeJ9qov/iTiRVGg3DUtb61K1G3kn80JquoGj+0/tDDM++y8b60COuuAppmpGB1V55X
eBsS2yIiHiZjO7TjBxJyBQetzf2ws9I14TRAqk6grBXIGTeWENHKrrNmV5uIrPoCGW540cX7sFxA
hcdE0qbWAjestkFG7W+zupdbL2/heQG1QGGf6PivekmwT9x+Vb3yWo5kpGBr8zaeVWlXtUzp+s1B
i/C2rGdYMqO5qJMUX3DIrDomr3NTJ5WFbLwW+GZ9sAxhoNxkfW4f0PM068aIhkWm4V9o23A49ABu
0E8CyWuC0r+sLfmpOCpyd7sxlqLEn9UlmK9lbL0OIqJHTa27zFB/rxNmvguvEcOOsLiB16UeXlZx
0O2I0vFuPX8Kd3WRA/4fyvzaGbHSOhN0TGyLABkzgPKKhr1eSggspNb7qzQJBf5a3b4KG9LAQ1w1
Gzsw3k3ImXj0EMHFpf0DduIMkJdyaccaHpbU43yRF9UBuzkvPdUntWtodpln02/FCUoLJLix1W5w
g9zOHv3UtBY6/3Wty9ZwB6B16y6aLIxj+UR7UsGrF3n4qJReWxez19YossItW5VcAAdLdqjNdsUB
e1CazBw7koAWqGz9C5P/ugxrmEhBm4eg1qri3Vdw4gL+Aq8oLYXmRFuOy8awUOGTfu3Xc/iAbQek
R/jJUm/sDCVtPCD/N+f4NJu8hM7P3aBRTbw3TX0wvVAu0AB2y94v2zufBtm6mZ23bTHl+8BGT95l
YB/MfCpx3U909gmOXfBveDdiguRD5tlL1Ib6Mh59ABJ1KPnIFec/HZgWrIoGiBy68SAAJRM5RH0Q
IeCsCPPU3QnC2DpV4pI2ayZ/pN6gLkv8U8uwtF4rTKBLGcYffVZ/Fhh8mC1EH52hPOlFC39x0N8z
L/XAzvFFO8aHC+7Pu2HQsyFQlnTJtgXZqkeRO0G5RttZBHecKuOFZ0GVyRrlvooHPmZpJmgPA2SG
qTohVwXd5ZPyiSekwsdpZ/rGhCKx6EsKh05Kn5kLzKOsG1F0gTGoH/gXeRKTcMDbSxoWmAU1eQit
Gu+QUSaPVpo+mKg1n9pWSQ89lr39OOX+gYA5p8QWC1qqnXWu1sxZwJamvEvfdlwipRIXqyHCT8dH
3+ko2Jk47rsicMx95luf0kaLNeHivagtB/JYXysLimCVHng94DHniOdXHdNVs4g2Wi/lqotSeBk8
J2tICeZt1Ip+g8CovgR+1lwVhYz2VcreOxe0F1TKBGkNQY+t1fhiEyqIK/YttjtSbTqTSDikZ9G6
6JxxA9plWAcMiljafUvzCKcYxjHsnFIfl7xrp73Wtb071bV2V0SB2SFVblvI2WArNyHCbDxCTvQo
vZq3upYb2btSADVZAPrC1CUrfky194+ku4Ll1Tocew5DLie335woIzquEDBAnAnRfpLHYI0I61ho
eClBg8r4Anr/s1UbL0bbPo4GVJhKT8Jb2JYxXgZqQKOjZDDN0VnA2KkOSav4N0YIc8DB4Ltsap0j
+UCCGkK/YUbyVClWpFBIfeslETdh9I1qnxWS2QvyHAxgvn+tcdeYNYCIt+KMrBtK3HWTYD3KZnoP
HPyEWF/owQlTpaVFmtdWD0gNTYhQ2Q+WHNZapUe7Gm/eVRdLRo2+hEjryc+0ZNpVY0rcq01D4KRI
7GcP8hR8vTTfJgbTEHwC5L9CXHAZvmvPNTA1yEdoyfDcTMb9NNr4nlsZ4Z/xRXebwidizavZpZAY
F3ol+SomNsggQq5Yq2YFb1UJr6ccyXVqdPGWych0XTCn53/Wa/9Cmj1ibSygh3Fum8Kf8l3eeN5d
3SRy4xu13DQqCLAEgzpupLZ4JGEt2bZpaS/5qGKtIHTbEPyN9T9Xmgo4c+dc40VnHY+l825XWB3s
ShFExpnODRxdeyXVHsH00PC0JhRPQJtJdbSKRy1TmjcT9yHerJg0TcObUgPL5cRmr8UtBAPZq0fS
Nb17r/VhjbTlsIkz4bm+k40r02eo5mQTu7JnE+ZiKGm7mZrRv1fhmNxWA8rBXi9snkpmSEHqWbvC
77wVx8niXs4WTdDl9qohRZhdmSy1ZNCjNXJkexPaauRGZYff16G/HbX2nZnVUKc8asigt/ucPKjy
U8dFBIUz6dHH4rtPhPmpSkZgZUZJW1dM+VTewf4i6WLS+5rQWDPJUhcoQeWaODsSp8apulabDv1x
5PCFUXfn6SEKRXNfOuObWas1JVBLwCx8NFJmq8uu0lQ3VsXHYMx3bqC/ZhYa9rneJuMGxAVAjzHY
DgOTHgZSOCls9vaiDMRVwECGuGR2VLsJp3VRGUwI8Mmu5SiGO28Yi6US8EQGSfLQo4EHuRE1blYK
c6WhWE3X74Rm3qvIZUEdczbHjzJu+pIQoB4OxUId+naDEhunTTTGjHBMsQbUNqxAwSWYBLxkhXQM
61jtQ6SxKX4PoyE4N0RJsw/DpLw1yjTalgPBe4Co+kvY1c0bP/a40boYOxvxijQgrJ+n5LLmaw/J
gfikCJdz7N1jLcfpjkVxk3GEhaFoA6al9hA4CoLqoEWifWpyG6wrmmbXKTL7Ei27vzYmaia9MJsb
CFkcAlTw9q91xIFjHVdjfyyAV1RUqV35QlDQxTAYr3rU9/pHJPVe3BtlE+rM9fU82YYg2ry1oVb5
Ky7beTHGHWSCWtfxthvdqjSbOVAnM5xl0g7ASkl/7obHGizSJaHdOpB+aS1SrP07o8E0mlpOcBNn
0lw5dpFv4yk0F4ZQXpKafL60DJ31VKb6W1wKzi12GoTYIXHRLv0wm/2BkUoV5agh4dDIMLwEZv8y
afR4R69gXHVpFNyIgnAizAGVdRcQ6bcQlbzrenwsfsDki73evjFDDDieBSO0rEqcV5DDreYFqSF6
SGYd9r6g8tvpnRKuS8gSuyhh7K5QUruJXhdu2PUfwEiM5RjU6PnrGKCXBD5KUysF90zNo5qxg8O1
0HdRYT05qH/Wql3x7fsKfy272SILvJfEa7KljCWB6aMWuXE/74P4SReFGQWcmGwAUsMYXKaNBYFT
s7z0KoVRFbkOwDmqelvhk4qEGgZgCdulEY2XIGDAtonImC5tUdzEZfLSwnDb9iZezEWr47JUEqeC
nwB9xxrUyg3gEKxQD6ZrMJa8GiDtYohkdWKjDR4pA2gcASb9MAN/eLdUr7sZmdVv+QMDtJwmuILN
iKTNnwwB+NnqPDYEkT83KU5VLbN1eEeDtdWmQF8oHrQvSo5up4WtdR2TB7mbshm42BG7ANqrTN2q
HgHw2J5zTd8KdppRv/iW9akkNBw1TiD7gaC2J4SoyqYalfzNGT0gD0yxXLwFxTJowF8oadBggfQU
xp46xlE2hKWhlMoWgxy9L4Z9CxUYvVt6fnVh9lgjVJ3ILxulyqLgUK8topwaD3yhspE9OZQLE6Tb
jVoP9gJmj7YSHlwhw49IhI4hHhK0RptLt6YlpB7hOkH26fiARIocdLjIfLnIqNzcUOJXiYJwdAOs
PhiiFOnmTjvdaMao7aYQ4CO4vvHS12OTM4ZT0Dqrqo00Cv+iqg1M96lhA/4L2+s4NVrC5LT2FVC6
fTCHSLkiLJgINUB46xTM/3PANnMATxC70RADiWU5aTcUtdA38gDunZO3d5DePru+qnZB0zkkiCbT
hRbctcmamL9oydGHW6HF4oXitWN/oeYpFKNZ9m3NjLgprFXA9VzN14yFICN60WOUjd0wCGJXHW3n
WeYm1nQDtsKPybPecFX1D76W5bvGUAgDUNMxD3eMNOAUGaWAVm+TCvwVxMawi6tBd71hDotVmTAX
hYdeQuBwXaVjnV/VjfZh6rqyB7M3LJKp07BY4OjjuQphFXQ89xMBDvAlzNfMtJqtnuQ0SCwpKP0q
DOa5zoQxixjO4Ux+dNTxycKMRF01AvurC6o7JVE2FlHxyzgdwOVlVKvosEAixTleHpIKeO6Aq2D8
rUEkTCTFWh0KNaQijJrNa73DcRdaDPqiksyAMFWDbSg9f2uXWXUbaLZ1x5fSF6bFsgxtVEN1/wqS
DL+exKatUkAt6OECCmm6dtXHqXxqwyJcjU2ivzaBpl05UayFCyJY7a+pSUhXYzc9dBLNTdLUoINU
7wnzGOqIQCFlj23UbSTMtSyptG3tdL6L3fbHVMXdCvQNbm5bZ99E6riOHMvDEVf8GOCCPdBaAmVD
ZtqaBj20NsktHsdR3mZW8DBFPfmSigqjSbdzXOlj6tJzJMbabD97cuiWhYiLbdBWko2Hu6cGrbbL
R6O+NbpMOcAksQ5wlIMrSybTOo3teDVBP6ZfS3B9I+YTv/Li5Hp+jciQKrXJKpp6krYFQcdmZrzz
VvkkqgX6FSKIpRwxzTfKgOGsNxyXOFZC78PQ4uUJVb40+/zaChWsjBlUhgx+CJ/PJB821MqVrzpv
SCnKtdJmAwdDo36bOrqPqEUpq+p+rZHhfkVF2D0NGeQsvfKCBQfGHJahUW28tI1nPAkHgqkw4xfi
0/x1lnXC1UYjXXGUIbRAHbG0F00SbZscxrpvaV+gPlDXFdO0LMikXdAU/SoKtYS7nMR79lrjEu1Q
5sqmRxDl+3p1W6btwNmdHPigqCTMW4wlaxtb8FIB4L0ucDUu9Cj9gfo14LGtPoIB2gyIA6HvzYzV
307ifbb1LwK1oDcHSJpSmvyHz9jDp5bXhrhOsfWvQGjTiJOd7rbNDBON7AtrAgqsI8LcOzabAh2t
lrQj8nORNsgl02+AXkqgPCZjrR47XQTHqtazSye2rWdsknSmOJEu+HGhvk+ADkDGGFtp1ePsmdVX
MOHTlTQhO6oalZrit9qcL12nL01jegdohNU2IOxw64k6uAHWWLsZsYebgduybKNeO+gdt8Y3fTZx
tTRWeQ9YK/WiaZNHBH5p4A/g+Am8pToIeNLo8s3PLJHKr9dTNr0pQWvRcC0Gc9f0MlhjOYE+RcW2
FjWEhrpQ+i1TOLhadsDtSHqSS0Jp7vpBbu0ivC9NYA1BXrerRDYcxtQg2jEWL68ccOh7jdbsYQJ8
yiulEvKrS6zixbSbZ69IgoOABraJa4hIQxh9+PXQ8/Fp+Mppzi70mhavbFh7MGTMwWXoSYuqLIBV
W7F6DXie59uAdjD6jrpKc73Z8nDqa8JOJCZArdgr1ZDdaV5kPQ+T/cPKBtaLyn6Di7RZ5xYYqEHJ
7J00ypy9pMzua8UmB1pSUKgZeUsiVsKXTrOaCwJJk6URKkCSKfqWykTuZlQk+BFTpXiYwobIBToS
wOPNxvPuuBmCE19SOISAQmewRAGQ2UT6J2rTeBkno9sbbBgwCwcNHnSl9g+86uTc0dV2iC3U66Cg
KUEJ1G3HzpoxjrwiYUsz7ZQQYNKCut+g1/4RoWzRFvTjKK4DH/xK1ibpFy1XBGF2xY48toN5aZPm
dEsFXrm6EZuPg0QlHYExIeXRI6WEmNo1zjbAD5KVfV0NSuL61pDTt2iqpe2NA5EdTWdctiZduEkD
aUhQ6jOuVFQBQ/mJ2bLfkvMDZWXoG+QRKpamNYMJ8D99ka11oQeXWpX38GItyMgOqPUKO8iTOcpn
hmcqhVrxasRBDZKg5MwPw6bZyRKhp0JwreZ57YeeOsKni4sLlglm0extBzBVhscBp1JTPWupBhmn
Smu3w4utZc8z0q+v77Rc8mpoMuPLZtO/sNL+BcVmsSfLBww/PSZaly9hiuh48In3oWXQLMnv4SRJ
VMwKJjL7L3XvS2RBytJS3M1tY0V3ncgrRgMlbYUqs9ZelAXbvhAaYwe0IAS0pPvaZMDKI2cEiB9b
Mwed1jqHwhHFizEVlQd5vdbWowwfWifgeKL3L0ExU8Alv9+SN4C8s+kSwFBuk9BFjj9Bv05TCf45
1b2FGnm3RdATmk52abSiD13WDyFK6nYdNVXzoGuyXap16EBUqkk/KANd3cMwtXcDKNgnr1Jrl8eW
CaRZezt/pFmsOcEjEwR1mdk+YShky208iAFbDjbeDo+AcI3IJ7k5Jx2IvLxmqfh1sonans6d0+Uz
9tZwS7v4karZjzhPxRIEKYZ8w6Kzdug4SFarxGtvEhsaZWvDvSbHJeK0FGirEuwTbd34RyvYFrsi
TeaUZoYoamt5T6U65hTRg1NuibdYOdErfbPcu8iy1tIvYVj3aEe7Jgw3FSPgqwl3L4InGW6Q1BHv
DHaHKNSKBlcqSA4wFfNjioEAZxh5cP/n717iz93Ix+opjQ5muRZ38xdA8ezm+do0DxJ8Gux/KFty
gJPAW2QRTcZdWYKwyD1iYIReio0pYOM2DJFAUAHtTrMCpoFkmxiLttlbSNknv1MWYxQ/YACYG22V
WEeJbdwSW/Vj1MRhjOP7iQd+oyJmJOWEXnwCXp40t0vZj4Joopo0EDX8BNSMZcM6WN1NivfQAHBJ
k1NLTUr2NPGeJ6qxSy1lvrO0RiX4KmTf3kemXb8KgHSuMwJXwP0tJt7vdiRXUdp0R0vVp72tha+2
Xj/6hQonPgE50YiO7pelQH8f8oobnJE4D+31Xs+hTywkvLrrtlD7g8yhttES7hd5qGAiU2hEZyHt
iDbLfbq+TUU8NYdSUEyMR3RYnnoHDx8oRL9IMvKEEkFHnz5RwmSDXXjk11rKHsZUV2gdsQhtuAbQ
hUa5TsljGbMAfCsdGpJHeKtJq72vB+YoZRhYhyQaX9jPtY3FqGPJtqdeg2WPXA9xzDJDg2zy4GMO
53zNjCngTP4mMfMxINTmvg/vnkWSdvVnitFkocd2vsprajXwC2RR9f7nYA3BikSuKVsx3ngu2X+W
DFYgWnnDGwENUAjpDDGEUSlJAEOvNUVyJAyLQf0QSl0figYgRkQCz8Knd7OoOpJ/aTzBeqdRcNTH
vLmNwgC1d6cK/dbS0ozSeCrK5Zj1rzrblJtAHF/CRnojZ515q2aWIz3aVgLejuSb5tviknlNfmmw
lfBBjB85R+FD5JsjpFlDMjBxkGTXIsCkLZjIpl7MyTx5UX2/BOIfOXtazj+aoKXZa9vzhNLDIRKJ
2hvdpOmauxLoM4iauIJzBs0yTIiQNiw/uO8Kv73O0uoNEL62kqWD9DDiVU0dR7wuVNsObq9VjQxf
2ieZEpYAjDO9VNoqLQ6pFqeXKhMkC2V5M4D57aJ13JHopUAr4NUeZBedN3jHgh4+ML+MWlFtm4ce
N72rR8oAr76YUyS0x1zS0hs1/P2tYUT7yXLivanO5XbFvWCQytlZ88t16ceBWzlNs646q9oyqCFN
q8yCNTUHJI3c0dj5MnXh0FZ3vch4Jln1kXA+m4e6DlZT6GlbUr6MrTNo1G9eM9hrRpTjbaej8Gqs
Xt8B0BhWfV2nF/lQgf+s7clFRDNCKYXmFuu+Q1iaiQBWmsOlMjn2wfL5f5CT/JrXcBeHWDAHUDUy
5+uKeBiS25ece9kzIegeA1EFlat6ZuUsKjX2LysQ68xkLG3BGB0md+3dsJlIUrI8sTdFEm+7Robb
mQHM4YZMSBE5HBBIIlnFAwRrtPDkrI50sIBJIeM0EBig1K+YABKMZQTlixQiW4RzxtRAF3fd+PTE
uwhWvEOdsujiIt1rFEZMN/x4OYiyPgw4XA6qEWpvMWlY/CvI1fsKqhlg1nxr4+Q7CuqzjR+1x5g0
1k1klqRfyERcNtEs2pb/w9F5LEmqZEH0izBDRQDbJEktS1dvsHol0BoC8fVzcnZjz3q6syoh4gp3
P5Zak7O6HJFP2wcpRb23NZwOlRsCNGuT9l+cJHXAdC73bSpRf/EKk+uFewAURgYcR1fPlmIhQ6BM
d4Ry0BLn23eBKBfOkthA1m0IMHD10vOTzrCjvGxZdp4XyUApO96O+ciKeXlfGtXu4JRUgaPs4YnD
emZdhL8xxXi6s4wwOdVmWx8JjCFP0lLNvRapy1ZrHijyFraxTZReu3Z8tik8d9pkMRTrNRu84GM7
betfwmu782xjrSidXu672ZyfazUwbaLA8B2KmpJUNCtOi2sbS14Lb/xJCC75iMZSxqv5EW8hM86F
eox+CjXLTeYmId3zmLHU1vk/qEcYYjnadxqK6KsXVrkFcAd1qc9Y6kbAsLPUURe0w4T7643OfRY2
aLgi7wDSyjtwJZv7KEtr9L4FOT11BgyBa3npsnkLhq5dU+M3kKfr8VwaRbbjEBkeZaLmQwqiVB60
eWdodYmkQVIfzxWJ2uMcr2QqXvN68LaseNpDLbsHWa7R6X4VJgzZkxsaeiTKVKGvJeN0qaeoIvj7
kTxueRWoIu8PsOV3S0/CfvpbWACcpKvl76NlZ3c1z6Ovt9EQWFzCV6CydpApVrumiMpD6mXiQOBc
sk2L7DW1nZxG1NCPnTAnfgE9WTRlRqgMGxvWTWja5Iikju3VvDdFGL1n0fxT9s0nlprYN6gA/KLq
mJgpSgF2grR+Witg8YoWRYujX6MQybLnZN2mEou5AodjrhNOonOZd/Eqm2cW5HJ6VVXebTUvhr3D
7vQyyrAgjdvQ3mBZ7VFiXubKSDZsAi7QNd3NosQ/ZfbxWszctK7BI07kXXzy+Fa39GnGxSPJ8I52
NfPtiRQp0MTeJhxy94eCzSDX1KnYF2VEKGluu5870nasWfwjI6neoS9FTuKFhEwPk7Uq6Y03MURU
XgXrn4slly1g2xBl++jNGv1jscfk5JXhcKCpwdHAMjxZYScZUaAxHUjQ3PuGXfK41Kl1BxeXnY2a
INElxiC0xHETGEkNM7Jqjav5WB14Jd2hjTpuJSSkRazMxV1G0iWLYXxvKNnXxFK2iAIeMCajE7sl
9Fi/S83+C/HHPl4EhCZO+kYiq/IXR/sRUneI1aw/vYmEm3gchnPGyb1LNX6ayGIAVHf2GzqC+OFJ
WnYLsF5fLsXdHZf+XfLJ1gyn+MJ1MzxqQCDXWR9/ouAhDNoWL6ZKnLURxeOLWzkOPwQJxiJjtkQY
Vb+ve2fZdEQXub16q0J2iekIHspoh4QgHc9bs/YIfbdVReDFRr83h7y/DXrYb7ssKV+ISLPW0HVM
34gE1EViA0s/bEb5T5h6t1PubH1EJIq8arUbEfVZgVRka+JiB8sFtS1SqY7WKnBjZoVz86iIWkk2
fS2He2uVy5NSCn8RsyjAC49UXSM7W7LpvqCjlSfGUjYrfid8ITOKV7cZic2MSn+kZWC3yRaM5rPV
v7POpePBOfXf0ofNR264y26KU2djxRbTRTaPlWb7lYc4i2gV6vXfvhrfYy16AUEGo+Ohz5lyxoFk
F7lo0OT45kb8CwQ0VkHTsUCkPRrWNtbdq0jH9j+9b9SbodP5pHS7q7yaCInUCZgyem7ZztX0C81i
BCZgcPwhGwnHJapk7TmDEUQe4oMpLCMCy6T5YgzWry68FHk/QOXJtFLfMJrw7uF6WnWiMoDEY4vs
JQsMOBKAfEyqHrSnxDuzrtgZVs0yX1Pp1QpHHriU6qQr2nRYKRLfP5BBmZtEOa9uJ80ny67NHZ0X
6hyZNRzwNTeLK8JTmDbLZh6LFGZM+JyQWnpkVVi89gJZRTm7+cmQB1RRcJUyLX2HD+L4deWAN63o
fmwXMRkLCv3Jyv6hlGWccydKjXLAb3lZdYbPCelMGUv/8S0tNgZyIvaH56b8VkZ6CZeZMOQbzG0c
/bp5ZEwDe5q6JfohjJ6rktFvTlLeY6fvnof5FSHjRsh2Z8sXCDfQyngpxXNtHIU4OeU1ig9usiNE
OmGFpBOy67k70VDlnUBohEBNvKKk/bFXRfJhA4KyNH69uyXfyeLHc+60XatEp3PoTgwijYVWSD/2
jD7LIUhaLhUynvi2vkrnXumvFj1VeY2TbedQxIr9XIEHyn+LcZczhOo03+xYUFWnmalSsjemW8+Q
aWDDmKuepQjzOK62tv8jRIwa4bfT1sSFt8NpKn4GPJBmeFmib6NowWIB1PFQq8TtJqpeIvtDa05G
ne4Fi2pp353G23Drnarwoa6pgprfPAnRa6CkR33YTN3PzPxCZMgY6av08W1mMtVFwaiQF9AYEXlX
MtnOx52RHuz56MbsWu18Leydnt/L+qXk1WlptM9uz6CfgFDV5+vaApTu+m7vriv18/jWZPxHkwl9
FGfzAoEjEO61at91zsuozg6ZuR2NI1SgfZETlUoTzckw6N9pDGsSEapBbvNMAuD4HEZYlwYCgqcf
TqBVQdLjwCzOrg/tyL1D/H6GYV0v3yq5l0wiIGeuknBcNdYhRmnEE8M9suZTZ/GmMW4aPF37M6pu
ubHv459HtjzmIn8U/ALPmglY6uwVj+3XJzOW0bl7xNR0AgT8t228zNMbFqgVa47OPofutmaNhbxd
Q4zTb1P0M4UIeuMnR6VYcKsSdJ4sGmSzcxVeEhuGFlqt7Oxyj0sYVnanN5uKdpf8fbRfRaW1bHCV
/RorUe6Z7n6ZmZldyNgMnIXuKjuP8KJd4HwUX307IYWyby748cKC3pyD8OXQIU1dnkKzOcakXBr5
LnfK1QiYjVw6SA5wfQgTQpzLcqnI1s50tsBN2Rx53qtqOHk99mo5g9RwZatXksrXJBL5DdVgmm0T
9sojrjJUrLs5SrAxPk/wv4qzBK0z0eCL7iMlN5zIFfa7rnXOSEjyMjLd+quYXnXvqQm3KQLMpf5j
PrnV2jd9eTK916jdLvnfCIGCBVbVGA/b+U5XKWq07YNtYgpS6+fPpHlNoDwqfRdG016Oup8h3Wgq
HLMeIf0M7SkW2CDsZ1Q3NvI3D3ZBWz53xltnUV5qO2rbfWU+gBrAQ5Jfe/DY2BdAAnDlwQqtVbkq
5H8T6YdFelr4toYELQgjnTn0RZkzT9JuiIrWBF5Oolh73g+wPq7fmyN/EP/5UUz6vkN+IAP3xdwO
JF+lHLczO/n9QwXJbrKIz95sUJFwIPIM0DSttbwMkk57U8jPiPFdueE9E7cpznaZ9c9E1D6XxBAz
fI3qf5WK0Ge9EK34uAqnxwjAtta5hhKgXnmAaNKcirQwkKa8wKbV6RShWJTz2YYraWGNmMJ34aHM
iMNDSLiyE6765MfRAKpYgZYeG/Bh7iOrU90MEgpVyyachRElK+d+swYTf2whac2gEWOxjqy3sgKI
zm9kouFBEFBJcoM2LD35wl5k1OF2vBBSbGPdjdx/vfmQoU6XbO7XhRb+16l6ncUsGcqznPda8T6M
30LfzcXWSMmdJNrT+6rEDSOwn5ApnFnEo8pDS59Yim0JKWqE1pUZuH/v3KsJSYvCz0fNn5zvhTN3
bL7b7MURJ9qLlag/o+ETKVkgUA2gYEByeVlSNOy7UTu70w5nee/yPtwG2FzFh1Z9MrVa1zY9rvOl
dc8Rb0qfbIpia6Zvnfp2yno7I7FFbIC+7dkmQadBX1hqA8zjlCObcLriy45uTkeaarVnP4Ob/7mr
32f3WIB2+L9bGboP7R9/MSpG9V8tbg+KoqfthHzKpz+WH1X3g752R2Y5/XOx0s2fYgYZ6W3n5pQ2
XJ6c4j2R2A4yRSvdLsXLwBwlWa5S3LjdNtTTPtkG4V/DyOSPQGOYw7892SjRW6ru+vxRoBIx+qNG
kRU5Xr97CIuRZyScSJIk5hThUgDxqj/kkJu2fPs96aoVHHhLxsfGym8j7ii++HhD/eLL8a5GlIMD
M8LiYnhMIFO8aG/JCBBUfDvTb4cAJSVXXExEQS/RgxkV8DD4c/qrsXdwATv1aKvH2F6jIJ2FtmW4
CKfkHUlZIMPlAntou0zyGkLpZq8dGBkedVROuRw+Z8PadNG+cD/YF9BK55tCvMfhr7z0ZBPqxa77
cvdNf5U1/+FIr7xSxbZnI7eoaD/GewlGoSbQOV5ODz2Pml8tTtWs4Mx4HBD2T8E9BZGcYKmbU+AN
AzdXPblgO+qML/mTQ8yDOEjYXZnlawm+mbPFNXDfLJ+ReO6GU+r9glnI1SGaTqALV7I/P940NtK8
RHuPitu8JPVTaLKQF04Ago2/7bfKg5kqj1nJ2P3nMRFjicLV0/ptRBJ28pVm5xrtAbEHiwwG910T
F9O8zsa+7Whl9Z09ORvFtWG5B0NjH9Ft7PQi2ZGMyx1xKrr0y9w+zeOXY/DEfObJPy0GOu8iqAcY
VGvnoVmz/Q9IEvV19Tk6x6W6kbBZsRis49OYAN78YvajldOO7NWiedEtVJdfunOU9lM4voIwqqL9
IjZtfCwItVq2eNV9u7h4DGar8ZqnNxulbdL/y5Oeh+Ao3FclthO3WBJhVHkV5kuU3gZ10iOI9aik
+o9UHoiEGBaXeiVIMKjyhBIj++SZAE+Ju9xIJXgfPxbj6g0Bjdxa9N/cR+y6ySIEGxf+ThK+Tnly
ISSLHNCCngctgbH0+XZ/jzNCTk3yj1N7Zegb2WCRQRcVcjnrDyDZuQDGFVX7wXlK9fGkzH/REG5z
02NUDbWsvdDR+NJp6XvKlWKDMelbTIWQGuuAMp2Cmdk1HYAmdVjMtCXxBbbJyuECdssnHM+IT19B
cHPapYeJsPy8+05QTRclQe7lvjB+Y+WsGvM95QAw9RT/Z+ozky4o4Ce2idH4O8zxWktmLLzzNe0K
UkCY4jJUK/jxje6NjLeuHveDd8NQQUkQbRY4bTMVx+QEDkm4tXw2Zb5Jxu5piIAGLDanTLRuw89J
INofX8P6nIfC1xooYIyqFvGnumK9xM9j/RXGJJQg6Uw5DypGmK22TvRr54nb4mWnvoaManNjRcWK
CCzsG6Y/AiL2THSJkhNvMF+bnKe5ysmzj75ti41V+tuokl0Ekn3kNNyIcOiHg8LUxmqbM5eofwbO
JX9libYlhAPsMDxK22elPsC8yf5KMD7iC07scNOWPxYLdjJkWXn+VW4gB3trhCFp0imdeLOPnWGj
jJ+maYl+hk74yOkZinZfMwLV8eWQKo6eV/vQ0mlflcMeqQnT1Sn6a8Ot6+4M1G0aPKN54iKLX2aT
POGqDRj8nXrsx1tnEcjp/2oXlGf71kvrzcyar0WXqxzgtW39NMVfLJyjgJQREb1R5B9jm9Cho3dj
C8iueVEgBG+1xsUbvyXea2wawdCi6V3+m9CFhC/l/Oc1YMhw2xifA1G5A5843tnL/kHynukSc/kv
AurartNF3ylHnQb5MjYbmVCrED+TaiuDlTAdj97+gLMcmi9h3RuI4Kzb4unYVJvcuA4Owch74Rig
Lda4MALUE35PjSjLZDvA5BxR9Zn6vW+Pg31sWYvL+KewhD8xQu61vcmmtGaQmxqvjnNWmrFF+LnS
6aVImCA0mm8etwrKAD95dGQMboa3yQKaMUBoze+T+wNy7L8FvoZd2ETpXirrBaHqKqkm5j6/nPF2
eGm1o+Hsi3Q7ZDBD+WyszcXy5Im/AegzW4C83RTx++iEJIlyGmFDOmg8RWwMwJ6c2D9b4reMapSi
L6xLEnRuGFcIaknzP306682LQKtanoyUhxOfYKRfZI3sa9c+4Cnuse7ofcRJFX+WlOsIyEnLvCp5
kQPbJvgSdXML5Ws2Cl/Nl74JWfdTlr0bKL9mckEcBu00fTwAXXh2SJmuyudCvWnNs9s+jfNWtXe4
lD7TX2boB5HzB+pb232adDC2d+wSfV8xzchmKiB8hkX+BqD3OiWXWjviCATR/pQ7x0J+pMTPL3Pv
OxL8KyivmIBmeHqLwV4e+53FcLWgpY6p6/T0T4HXqIddVJ9TwJlJRZvL7V2WPx6YDQDq28TYglW0
THDxJHNH87pJgTtG9W5I3hQwDZxtLK+/k/HL6/kJUR1o1kdp/te0ahtb89rS9xAj0HTxHC/ucB80
yMOksMoKwQYx431bYhNUmwWUkGzwX9gAs7LxPxth36xnJCwNJ1xdB8YN4Qor3xvIEX/hpEZLnR1C
j9m+5l4wDPpLVp7yamZfjsuReQ8wmGQOTNUdOqK7+H04iBvc7AHgam8WYS+DoWGHa4IixNnf2H4W
6X9uiyTJnAIywj+9CPMQs9gSvLwqyi3CioPTz7sePo3+0DUBGEMb35NQn5k6Iunl2wjNa4sOnVx0
WjBva3U9MPYHSUStm9LeNTMvuzOPe7eKPoap+rBtbectKnClfqoqOKz14jMOW8k5vzHPDCw1HZjx
fwoKROmpw2ildwiK63GcN0kNwNx0KoKdJMHQ+r53tVORRcfY0jYl2/8V24zfVpOboZieollnkc/C
ajT9RXT7jrcm8dDNF9YnyhdqCUg33MbtKsk0n7SeZ9tBARbLfWk1/6bMRSBekRjg5d4B4jdo1dzX
B2vVaFawEO3uE4iNve9vLu599yxtRYm8lCvTe3Rz+QfroduYZBtjwirgzIdliXao4W65p/mJ5W3L
1mBTCTrH6M5lwXqvZEk/tLspDG9moshcIXFtWLrLsBTHUlNQv8t1qMNiYrgMNvnockCvoiW8oSg8
TwT5lJF4N+t+pbg0+8zE6Ycux4yO2JPWw5y+GsRiTeby2i1d4PFndNSRwxz53pQGNgdHA89xmRcE
OnB6Ig99xbLVhHHqqmJndbynSCpHQLat6wSsLj8bzd1l1Xhujcmv8Fd28PHYaoJwhs/9hpp/J9vp
iXHk+6iGg52Fa9hq4CUBBZOPQtvz6GvHitquYywPFsidKyS89lUffoZQkJ2i7RLuk1gXgWDlDAyP
WZG+QdF+1wRXsOTt7eflGOdU7xkeuF4aN0tXgfw/x4nIPrtboy7z47jdNV0Pt6rfDvoEtwiYHRs+
GLd7x6zWEvuflT3eHz47FzN65l8PCN5oOIfOWNYkNV1kRcWmzPFZMUTqnXoTaczkdCY/k5jWOUN4
RlO/+uw9JSQW+UKBU6eG+20rvm+3CGrBFYXEtjERnVmUkJCcYXrb4RwQboq4Bu3H2Kf7bMzXXpvv
db3E3Zlum6n8ZKucw0KPI34abdO2rGIemkOzBDkAs2ftjBNJgOGGtbEdDLju4zQi8r+CmhZyG0j6
UlMmx8wdARJF21BNkM89DVFRE+RTfawiznJ3ebVRvqqegrgBXwDnjvWXevCOPaaBut4e0Rfts5l4
V6x8oRfTkIC7r5Y9yqGBtg4Or7SeIemtwVVdQUXlxPQv26KN3hseXlgRJN8M99JyiOmzixraRvps
9W+ZosvrsMQbEmcgv06OjKZ+Fn32mc4SLSDUelHupiKCmUFlNdSUdRhCEUCWiM6K9cRSKTTyU8s2
rO45kql+eDxS7o9mqK8zqsku5qUwSt9FBYGAFdM2EvCFUz5MgJ3xJtQNBQYNjmjjQxn2qzSs12XF
bht3A2Q6JJG131ZcRESbIbtmOF8HcevuTAasxDUGqZqCrHdWZmZtQWWsTVFeKDMPuHzptCiKe82P
yM1yTazrrcQrhNPSwQSZlMzDbCCjLAgQG6SVL3IMWX1z8ECjVo+eLQaFXBjdzqbqbYfiD44GlDpr
+TBG1m1qPis6w4WxbO2genZJl0Vp7PaEcpecmBLvUDlkTPZMXH5ExJ9Nz0Vn2zBdqY4dDWFX5b6h
jRtOhv1DeT537dpEm+eN+Vs9pIdhSnUfvex1iUOYbnbxVAlkiqgo6AxxrqV2+dEZNqoQDDShhSY2
NfRzoxiWu3xQ2DH8kZ71LCXZA7Idb7FlBWPK5nfhW2QwijVpHYaTT/TYxgqd1SBd1ARwGXOJhQz4
74g03GEkn9UWMxP8qHyfMxKnZEzHFUIvvpwHyn0Jg5p4rnwZC19qgrlGWqwlzuS61bl2MQ3F7hrF
lh9Nj3698a2yPOkuLmODk6XqSsRKJoBv+WNhLfHnzPZjGwGA7qKc5irVIQPmErN+1/1WFOI1n1db
Rr7Q+jjJNggXPbAY79WGdTYY/TdA1FeRIjU0as1jaS8vVmrtUHdvgc88k+d5ZysMFRxH8iS3gxZM
XsVMNB13MXzqqJdbjFJrfGRB6KV3vadUZQ/p4gwkhOPuFNpnPaIRddn8GfpCw4ENQ8Zsjr01KF7f
poaLB+3Js2jfxnLfU7HDw4RFKSaoBBDsuxars+lsvek/m9tLQVvtMEd2aHShh6ti3UvMDvxXA6RX
0lMK29GC9t3+ngnpQnD/xbPHAYt32EZ93Dv9R47S0crT68iArp+gt84l3q7omLTNFh8/K57el1N2
te1qbwzY4Sq1NWX6hPebeSjbWRb3e12ae8P2/hqZwP3NMN/E5XNFtuhjxW7pHjMZXorJ6/cD6/Ii
tG+V0a+xz/MpuwJgKWpDiwNJOB+zxiC+75wLtcfniJQQxKhiyIMoK3v8haXJYsl7z+rwtAw408Ye
VWUcvXjldO7zAecg4n9RQ28YZn5Flqq2jJhZayTYBAHYJikrBi4HG2MiwuvHQkULEoXDcRoreLLz
p5mCxnYVoh7hEJ+Hc9v0k3yghO71A8gTVgFhTRKDQM/dsmEN4n6CKYZwLaRJNb1l95Buzk53Bli9
Jbzo6AzzsGPF9uNO1kYk6WliyljYZlBH8l2P1GYIW/syjhXjQ5cQi8qjp3HXDjvlUMI+UiRiOo27
jh6tYzHTy+NJ1WknZNtdmjykAzdOVp38VZb767nLuSXhs4aKZ9sddWF5GFvSLlzLn8z4IGAmPdQw
1Lzr2UWQ9hgCMVOSDGIMs2VmMi0rS0RASxnAVxo3tssglwFl9LgMNdw2Ce2q3c6Ij0BuN1lMKQeW
L5UkZRRNFCBq2Ewm/O8a8CRr+43KWbx2mMnLqa32dmz7JmkKzSQoum3GK8QlLBYz8V5tnbxEYzkg
OU9LuwgGEmCetBlvfoqb7lLVkjRReCO0Sfrd4wWt86KFges+1kTKvBtuVbsbWKf9tkhi7Jwqd7/T
zv1Pb3XvoouGHYRBBNnbYrHGMsWp61Knfa3QfbyTlZNvx5nbYBQD0miJWsgi1XQXOvB4Vk2VfaVA
Uq+VRAZGfgFps9swjsqTPRAFiJNBo9sRH4OymyP0nO8l64YtFsMEw3gpccO1GWzDOLySnoy1M1ri
iTcoNhHkMcgzSarQ3be6bs0PY47cm2nPReYPU2tubWbavuZCXTVKJg6ZCtODMsWh9kjDsFvM1Is5
Gv8nZO7wuRTnhhyQbbfYeNywXe7YxPZBkzloljpEe5PEUtxjiUQ8hIcJc1p3LsxfsuJR2aZwcizX
Mb/AjqLaUmjio7pn15dG4aFLaOqLbJiwoXomqydM1E8o0+J92uIxYEaSNExjm/RlyIb2XnQCMT/y
2umaeMyPidcnwsXErnNPieFwiS+JxttYJ863LAQpJfPA2NMFV5spKMqGsEOQTJ2GFnucn1n9b6II
5qYzO0Q8dDCbevAjTKXUWHy7xrJshpRvT8+J78Cd9DVM2hihjeoY7ijCBrBRrlMYRKwVp7nj+Jzj
u7P01V+29PS4SVXShdqm9BBiOwSN4Bc255cMsUQwDvpzMY0/td6mh1IY50LkBHPEDvVgWmYE3T/u
297FZCwIV7l5Se1shdFjj2xH44P1s/eCQnl6I+WF3HJ4EbwUszq2Xas2EYSno+7J4bXvTFbBXrHs
6SPx9SDLuvOs2LeSFIKg0s3mR0cwuW2WSe1KVqfEIsqEdyUNWe+0kUWJPlrajyPLfG9kmHCHhL4C
W8H/H/uSPAqOtSxtMC03Ov9ePX5nOlko3kRKsTVbz4nbmGS3oCChdqkz7YBYRWc43TGwFlHBIWUw
FGYemL/hoX2IP5dSbJDMJSdkMeYajtFwqEvCU1iL9tNemQWyDzkMr2pSODM8lxmg7lWvkA0pT5XG
GZ1hbdFXeWrjnUsxvaNk7GwkIaLfVo81Tz16zn9e0ubBwwBGFoBqcCRmZJ/KjrIsr8XEICOiok5i
1ydwf2Rgy/FTklr1zD/B8WSyAa/0YriYhOlwgE6PXbSMcNkxWNh2KvklfDpB3jwyFiozD7NCw/4r
bgr+11IDk8wrPo1hdS75r5BT82Lmyu1IephjVLcu49A0HearBuwtYYB+GJIR0Fv7SI8ibzt1qCwc
r97VVfZthctLkU34WM4qkTc3JgQOSyZxHN40o/RDWrOL2oqj3KyfU+oo0E0xR2nh2uNVhKK8Z5Pl
ciGRi09Haod7sKmPTAlDvGrTwFQTmOlGhPyms9DDG9LJ+dY7BRSzSrmIdhkxrCcTarFHCztQ/35k
s1FhtDTVfnwlPSBWGz56u0+6peH1Z/5KRThU6wIUGojaPPqxvOgf9clyNqay+sgZDNnza5TXDLzD
VUyoRkieAc7yyMdyygFXhOFfC9r0SR/c8LefpRGxFA+TvRO615A78Hkc7fZoa8gKCw2iGgFvHufJ
47zIFyOYROJ34Xa2KGltFwdq3nZqLxBxroYIZPmaqicVvh6PnkHe8iCHoGtzcgwwu9Y7C0ORTxYu
I9Y5mtmQpI3e4sBl1JpOJlpHBlfwB6N4w9ca7TXg5YCzuJit1OABXDRDHEfiHJA90Smc8vajaD82
+EfWY1jG58ZGS2xSny1uyIJWEbxMuL6+ynqNolk2y4e2sO62R83imRD/5omnpTeTQBGhhDKWpoWw
5pBRvsYMbZwo9EjjZl1cdX7T2uG201qbwU/abIa5IzikcUPKjdEoKLvRXPWJgXOlyCnr8E9QoOPt
I1lcJ68qDiU+XNQ+vPV6tkEfy/szFDiJ2HOvWjPhIoKsiyoacPQQ6fQwBRVypDlfC66Hda4PsMQz
OAtUcJSpmWczLezDzq+TmXwiHXtF6GG+RWfX+F3cRggX5D3CNRL5cY1eYmh7rCJZmVbgpsKwXaul
Ptdj/6sTy6ueJBUZEoQwvbWjle+71mZJhFPJZooeXxC42fQTmjn+FVzjJH1Z5n8gHX8YYXlBPRa0
VlT6me+FbP28SB2U8x/EMrQFRWPWxByYGspaIoi5zYv3shHmHX/D8IHjSPdHkhJQHZj/+r5KrSDJ
R4OirydwLCLLbM/CoN+7C2obm3DWW/MQPaYmAyqHviZw+qzY5BE3MMYsDMp2592a3ETA2BnHPJu6
Ky6BGmll0jCwkRoemzr/cJecTB63/qJrHdAkRVnNa09V4pAbYvte3nEau2mcnckpoP7QcyQOwp6v
9SL/wiF51LVi+kbb+1PPiJ+mxrl6UpvOYRxi6DU8uiRHb1QfkGNnR8QxyI5n48F38lKG+tMkH9ty
T9N3VpUaX+jQQULKiODo2StueCjFqRjIa1iN3hiz/zQn8VaggQ2E8RiAAUHWzmaM7tEdIW+TJMR6
GLeEn+rEFZwqKVPvnkQeu2obAuQcSQb8GjsSSR5LNHmfTY9ck2wKRNgiuUZMtZvB8CPzI+xpIxiy
hFXMamDyzF/IoE9EgT019sBwsFY3a9ROZZs1b2EoUiQPDQOBQVkvFoprNiCd+inMTmdnbL+OPezr
0ineoAvEZzuOhldB/0EPPzGotTCnw6m+zzXAoFK85C7+KRvPJNc3p+hqaZr3Pp3kpUip/GypEWOU
kKiT2dX42VioUr+x47wsWASLq17nb030sInNDuusctQMB907oCMikgq/GRYWAy43hctkYlWo/i8v
C0I60pJhFPIgKVhBNwRQ8a6k0aD82tLIYNB5TMOtkUDQBVRrI+iHPrQae+zTinrUbxqt3Mpk+CdI
K9mSn+Ed5z56oBQ8xAt2SmBbGzM4nOmOfFK6iEzrLHM3WBXy/UR5lbGe0sIy2LHaBpH5afcHYbwI
8kyR0bAguM4X5zthErcpq+SzrkscJTONT51ryyolm8UfZqdheLCw63BJvAjKOS6+60IvvshHe4i4
M6aSgd2yMXMiBxm+tGvOa3Nm+2gNTv1kmKlBV6/HzUK4WvrCOIOOk9sLOUIHcTepYtXstNET82Zo
Mxv8qTsZewiRI29/aKAybOeQIJ0IgfgbvYfct3VNsERvoBmcqqkMDKniLXpanQxHgL03IxqH75xX
Ows0V3sfZ/lfkbHpJTSu3JCmTVSUo8SvsvKh8ktzvI6qU2/C8FA9yw59VBI/UgRIWKU97F5Y377o
eCSBTmkOhiSz3zQ5a3xK7hiTg/5mxaBIdghHbACo7q9yuRxodJxAFXTOm4Ywpr0lFhzAuTsX125m
9tY4XscfEnRO/yPtTHYjR7Ks/So/av0ToNGMpHHRG5/l7lLIpdAQsSEUCgXneebT98csoBGpCkjo
zl4UGplVTrmTNLt27znfkczFySaMr8Okucw19j5qOIuCLKnUJQMRyLh1MpmTUjOtkrwDAIAhg/ET
94SoymwTNa1L/6R6mJxBXwziR3Z92Gcn3+msLQVNRZ8TdLy2geSvXBV6u8r36rdkgbIhO6FQ7F3j
toMn9RMw1nhulepP0mrqq7Fz6Qb7Ov/hqFltjMxsOYKY3Zm3q1iniscMHNZwcNAjXfeeU11FOtJX
aU3orFYxxtWhLeiWCcV8Y8y/1AOrStbTV6NDKZdeMXajGhIJXTwDXeeyZoB36p/h1zjrxO3smyK3
qm+J2TTHqvaSSzPG/rUl+/jJdMnutQajWw9JNO36KWHcBMrq6DLGoB7sVIj7pJ6OyjZfZ8RpBtS3
lVkATs9iz7jqsZofVGB1W5um2Dp2ZXmgM4JOwTJZyTV/mh9K6zjkkfPSmZVYT3Y0bCwwBxvTiB+S
fyu6UAZiWsC3R9hFtx0jg9aaJ/yd6MXb3LXPzoTh3ozN6bumY3OSI85tBvDFEbh9cj+bSOnMdBzP
KLiddo0ThXFzk32d7ahlNaE1qQzUY4YT/yhVTWFErbVqvFb9club15HqeU0e+nSHgctaj8ynVpjM
xIoZPq3V7Bh500IMMsr1mJCcHKOtZN2fh3DbdCy5JHPUJNXiG2qCUuz06ImNaTJR7ZqphI1A68pG
zpLZ7ZYXH8iHX7qn2hXWr8HC3NyMHcehNjLmXUTZ/TOBwXQ7eSZCtbCi6ofac+5GcZua6g1IWbOq
w5bBFKWtR72QOCDWFpbN6AaK6UNl3JduYm8SZ8Qd48uclKnBcvSL05XhIzWG94y58HsEDx999SCH
pzpT8b7AQIPLDxsx/Z+qeAqrtmFAlyTrBg7pruuF8yty7lSRHHzHHi5VCihylwUMBUsvYJewpvpY
SSMGCmAaGC6psSGppc9qqIBEFHglaCtO0RPpPBPHDoyQpFt3JNrPdG8WWurJMXJ6KCGqJqpsjtj0
SY65kX8DrJdsiAv+mjbGk/DIUkFE3Z/hU9UPaJ6bGwbQEuthQMdKJP7Jw8qHYbAKXmnZEGhvYknR
pV+/VhMMEYtA6lXHYfFbUcwmDauBvspc22cerxKkhXxLq9peU6tlhzBTs3WyraBof46u4UTbItbN
uXMDQXfdik41gq0jFJBhn/XOgIYpzr9mLSZSNyWWt44n+kvmZPXUuNiW/LXH0Voecri5GLyzBPUG
XZU+3dUZ6+vWVqO+CZp4oBEt5KlSWB6nzJ8OMwr4e8WEFKF9k+7INyKkBZvBWSQzQ8zYKTaWZwjy
DTwop2kUbtO5NDaz6w4u/SQTkXs9lXLlagcqU2LayGsn/dRGdN4TSwbJJpfzo5wlAyOYUZL2qB+g
85yQH5V+mRxaIV6SkI1pKicmDU01zQw647J+npOoQz5vFUgFsjEk+bPsQDa5Qt5qUfc02S11E5Kf
fPFN4EtjjyRm7Ji9AfCat1nY1Pt4CJYreA9um7Y/LEF/rWmwAVhozDYMCLJ12ylvm81J+pN84fqc
lLEPL85PB2fdSOZ+teuIL7MqNWbu2t6Vbay3Kce1Y1aGLZM+BlCNk1MZhMK+ISHHu1Sm3W08p4Vy
b9CfGxDnTRHQ03FO5wcou8VhLgZxK6ThrD0dt7d4s/Ndac3ZemoEYYYcPtelo/wfaU+1QV+SWmGW
5h7vK2KNhiU+iiNoWzn6OB9y4T7VhYBtTicdzzj6LGLTCOmxKdia4WWIm/JLnGf2K+AAYG02rfsM
qOPMn8xkbx4rYx82brh2KBc2+Pb7jTOK7HouJ4QKMuFxgl9IfHcPUiYBU7/LJxFhXg/8Tes6wYOM
mb6xaRjy0ayNDON6a5yJW6WsZ2vY06Ir9mNjZrtozMUtb8EybaKLmYV0QAGdkT/QZx6koO57V/l6
ZeA029O+TbfCjMKn0Z3MY2Z29des4wlBYZEhp3SIFTcMZqKpMg3UmmEJ8BS6sQZrAlWWAViS199F
GFU/hykb7+m9d8TZk4dWBVl5k/fjq+k4wQ1VRMZzhYLZq6sKU9ScHzynHG7nMndOOIEB5DFy3Dit
DVpGBjluQQxxvWZZL2vmG0VfkXkdMIvzInpcUUv6dVo0uHEqgL9I+OYB/TFsZLjDpD/n02oC5bAL
Gl42QYt+I2qTkjIJlgeYhWya6F20mGrm5yTo1EMTUqgR+eSu8751oDtqb5faKjuYNKpWcTQ9UXbS
/+YgDIvDMelTkImycZVVPoxjws5EmcLwB/ILBvpxr4Ak/gqRjWFnGfyDmeEctTM0dz1cD5r+nGdE
BCZfOclAs9uLdkzC5L4bQgpMbuWXZd1auXgsVznb7TYnHgHjcQGaqqu/TyZK3Mj2b3wHG7s/5fGm
BiyFUiX8FVGqrhwxPk89YuK69uUhHNIHqqR2rU3jPpUUbKtsUNVT56RIfMQgzl1SvymSNWAkYK+/
di0MsnoyshtLYvpsSbj84kKmf67KlK60kojiSsFoK4zeslkzECYa7rFkB9lYxF5cmZMyrgJfcXRm
2rqtTQUoz3WzI3w+RCPhHFjLvsaGZY/a/MHRle6RNFCmjK20tgbPxzp0KNgqJZy9LjgAD1L0j0Gc
+ze66epzEeX9lgMRKr4hi+4ZZOAcr1EDR0CKw9WMC2o119EPL4uKU1/U6QkZBn866CSO/AGy6KJr
xTlNStoquoUcJQNwhZQEKr2HOCYP3ZyLC5Mf9NxNjvqsx5iAQme5D4GIqT7m1m5or1byuz2Y+Q3P
HKiFMHyDnYFQLZLgfHyJFCIqiKeLolZuGkmrlCYHcL0WI41dGtZKq5zKHHa0rzO5HTFg7/uKzKig
qpmrugXNdCuvmAwt8WBdI+EwWtZpNlHUyBCtMXpNpF9tgcUCOdJqBJ61t+b2LqV9Qjckux87dZt2
Qbk1i2DYA/U0X9xFQA7ey1veHupGZdcIcm3z2umNHyId6l3UqLEC6lrW2zgW/RHsyAD5Pn7BYO2v
s8xEuWtpXLtBZe48r5pO4axoK/SwimDL9buqs0xOW6Bw3S58gWqT7QLkFMDNkvFc5AUHi9ZDwGRQ
+m9CVVLHmygnPMfK9tHcuNtgSut2hwyNYfTsjWvpGBwaLfRauh4ZXY7tycMRO531lAPy8pUXLkt/
chvS4/8R2PMDDSrsXg2V06ksCotgvLQFW864FDE/RMDmYAExexNNG14iR+tbP0Q5XBOg9IUUtAVJ
hYee/SiJ6YrHU1EgU0eji9sIF024CMlbtB0/mRLbN34+hl+ExgGY0z8GYgKCyyrTNzNkokqzGgsf
c2xG4gGmymxWjxVhbocQYskeIyyuficw4Y0QvDqUoE+dYOYMRWW+NyzcP42gVYtW1tkoGbwMnNEP
qi+HSwgeaRPX+CCMrorWA6vyOhk959TnpEC5Y/4UECK6CzxsvclUDDiDQr1txSS/1gWZ5e1AcSWM
Nt1Z07BIL7mtmSq+xYFGBKwNnueeV0qK5ienWYaos4WHJp6xk0Ioubf61uPdNhcTArp73g84RUPT
49mg7LEVzeLUB26atbIF5WE33pVNDx2VaObCcgqYg3yVeOL7bTNH0zM+jmbtNdia4Sj2K99ZKOVi
otarNRoKWVLkDGlC7dgO8dGT47RWeXefVzScupSK1R0MJr9wog6W2+vzoPAArFRRMXurioaHJg6s
kYF2bTrTKYssELH9GH/1y+wnCzD08txZxkBFfNdN/nhvZ13BqhRj19QuinAntJ4ngGtnNU4JhT3a
Ho9qHcZkGD3kVQx/f0a74btjuAtNmvfK8U00HbMs9mgPqOy19xa42UvL6ZIfRUT7mUCEUzlWhBQO
LnVeWQOSDaHesfVFiAHoMZoPASAKpGpIek1A2bRK52AjR0foVcxMYRNUc0QP2ZAtDdQqE2tT8pO1
s2vdY+QUdzKLEXpIPieOvtMr8DhFZ/0mHXwqAvBCqFcL/zBjIUDji2JuLOnYGT7zjbhnhGv6LNhp
ZByyrg6/p4bDlIDu2MEyxvropW6xQV+BbjoH4nhMM9GyrRrtyK2hpAVYmJyJ6USR0jf2jh+JnEPb
eyM7FeF3FXinVNacsXlnIIaXM0fuyKBp66U1274PCzzwMabSue6nU9pXoPOjItgLDl67aeppV47B
wgAZCXfynbiCxR00WyWbYh/r2L4fpJPeT1EATMEt44VRIVd2g7EyGJjsdFQorsXJPqytbz1JeF8m
8LFgswUOY1+xb0m1G9SVb70NdKk3Zt850PacQNwHY9g8Cp2gwMTAQ6+8aWkZNXyrxkDyYLZdfayV
EX9VmhrZaqVDh6TrtnWOnMyQcfrmG3FyKdoAVCf794uOMKgmPUdD6ODjms44tizVWOBzJ1jWGllf
3jtyT++fwriGGgnUZ2TWF48XUNHiaDh2++JXtr0gxcb6thewQAydNGuRlj9pLci3vhMs50zbto4V
c2bWgBpmI0GugVcA54tyVn7F4Vh0YfbipIncdsPYPucdhwoAJNTYg34VkB2JxfTljhICRYu2a9ry
zdhdwsqNTkVHl1QgTRtlv1hY5BCy6ojkm2aAz4EdbUI7VcZtFersS6qd6mLRwKKDunSAhcLR48yo
LsfJQQyfRIQtQMrH9jG4+U5LDn+M2jqCKgZ3E5rWfOPZlBK4A+nvBOBNCsVq1VWwGQBcdRbdvXh8
Q02eH7TRujvMw9Me8GB96CuyA0zUWC+pNQwzQmvVHApWjI2aG9ZTNSbnaUDzMZmCqN0YDr1fkaqV
pvQuJWqOa07LUOoHHDcQqVj9CvFG6UORZqfLNlzXx8agoJgJj9uCiSQfU0ChuIvzgLOdW4a3Als5
DH4wbVedjPW+c4cMu7pT7f1qbsFtuNNLTQrEDk886wUcQJZ/rKtMB9rHNJxAZ6nMofu/eEkoDw6C
sdLXsUUqbg7mfD1WLfGf5J3ugbyCADbZfgdhGTeWVv2Oo5d1GOo2/FH6c3OwRZet52L80dvE6rVF
Fv3K4eyhbxybnYiHcjcQL7uz6XDBrwrkTsyIczNFgZsB/t8psjdQoaJBCwvRqH060V6MI2s/QuBe
TRI3dh/YIBZiv93OsnHRkxKOUbS981yXA625ZbGd8PBd9dLwj3qk572Kxvp7Yij9XU01k8PCKYsr
WL/1xrFs7gekgCD4lnULPLly8i1jB//gxnhsfOJQtjl5ydAgXOOQhEG8jYLOYHEN8q2ckCFXlv7V
KgMA1IL+orsDridMoJaImJ19rugRQtfg/6W1wGSzMe4Cs1CnJd33zqqycAtxPVlhNEGX0Nniyk+Y
1w2OpS9MckjQ0c43KgvrDPffODmgBClSYEqtJSDlDcbgN6Zxi1zKcd11ZLqwlpqClI4k6WA+Jl58
ldqotVOYaY53QmiJsS2N02c3N0AvFn5JmBdOmxDIy8lIyvLJ7sDMOBjMth2P0xdJCXSM8fyvawcF
ShrHwbXLBOo88OizSbUDOgfU/3kyb7K+ABUY2j+YB8lbTOaviPvoxxFfvO8Hp91UgXT2Hse/I2kT
4qStqdmx/5b7dGbxi+vcw9+ZDYiUVbSLksb7xvRtXHGONFdVhszXcwioyKe4WUc1LRMewDW0Mvol
GdrJEj7IipFL/INmKwwkRP/XlIjJmtM4LjPSrNdjUaCxNHoa+TpXSyXnfgUEgBMCThCoOYiHmFjC
xYQ+hfvQGchqjPNiHTvGK5t8pMCJsTAN8ax2se8GZ1St6P5meqOsxghpRaF2lpk90fAKthWNxPXU
WwYFpxGd6NyF28lwKZiy0vw1h95DjcXlwUkNXikfwPTF7UbzGi9xvfPSiJoKaxvGeUnqLpDi1eyi
3yNcTG/qGRFNmI32IbCQkgSAE2pIHi7z1hsJLuFJBHCiOZX0J8vk6ZiLudyE8QzFK8QdmJvBHdyR
w0wqHg6tivkcGaDUYFNK8wu/omXk6T7JcFJTGuAJaAxz26TQf0PXHNaFmZtXNHiBUKRReTJd1qG1
t+TqyGFyvxgmCqCWjhDgLww7SeHuh7ERN4At9SrIwresTOH+MLc7w9ue15GgT+A5UXHwGGEc0NcC
NBDUNbvMghAwRvljkzMfZ+UNryT8RBdl/0T1XEK0XI26dTcDmTRbmVfRk8onkj/oGiLUpId/1IYt
n9A12btmKS/6vi/3rUX3mZaYOs34xw8xIK5dNiKejaIezsaAYnhUWfGYRG5+Z9gYbTk7Twi16H4n
afnVm0Zrx3IBA47Jy6FNTPeShkaxQ77hPqLkBOCRaiZRKBIYdRYCvyoDmjHtoMiDXd6ZCQSP1cic
dKOXqZAze3IG4pqgWc5FhbSj8Wg665ZNAgXpkldoGg8qyYBUpGH9YGQjaCxmhDcAovmt2zK7gG8H
xqHARzZz2Wx8eygBgJv035M6PftpOX8tqMTO5E3fDkAqNnHevbG6cFb2go7CECy8T5IJIBHKXRt5
z8qhYiQhgzYz7DWaEyRltGl/VUIIPPsZ7Zu6ojnJj4nSeJQC+XBr7kFqP4ea/WGVdyGgY4RfftqX
5sa1k18AP4tzVOqOeiip902Dahcch7iMwfCCm+R7A9biapjD6bGlWb5hHtvvpgBwXZS3HqVB6Fwz
USv2jd9zRsEeDUmBfJyA1KO/lFjYogGyeTQv1rBkvFWSMFTMSqdYy8apYAyzF9XEtr8Sm52dKx0x
O+wpbE1zDq853FUcUxC73ZU6yfa699TGn+gTDQLGR9nL+B5537AeWN+omlH59IUewXLSz2zyCAl4
4bvn0SoxyCbnubo0JpgTiP3mN7vs7B+RtbCzXLxADpyVdQzq9Fr4g7t2umTa5bPv7LTp1U/x0NBT
cDkiE8QMD94OxzMKc/HKKoDJtDFHZoT5+A1ouroG3MiGagUN1hzGz2nuZWf0ohnVVUEFUpXGK0sx
VRfoEVwZprcnk9s9MeBLttYooSXVAbwon45KnPjRTlRRT+ziArpMehTQiN2gWUtaWn3ZPUbIuZ5M
Cjd0t5hL3Z6u1crzCR+Kyy58YBbsU5qnyd1AisjFA0GPsn5qn5F1WztwaxxMHIXMhv+IHwdXqoON
IuKq6mharhM6Nkjf0xT9a5TW1blK8oq+SZVdsWTND5YsjaPF3H6fVh3rDBWL6CifEMJwRIxdjHa+
+QKb5glNwKWD3Q7CnyZT6j2Uw0Ph0twTdHK+VKOrTwEC83XXIp5j6hryqBTFayzGdJsESUEUsrs4
xgn2u/Pmwryyso7sBBq2e2kl0VdrsYCZrgjPNM2St0wyhDYRjd2YBeLSWnTj1mvH9MSBo7idx0zt
DNLNdgBZyCNwksfIkFWxbg5xQZALnDiPXq2mxU4KysYOICcfMr2VCBzVVZhd41cFRNL5jEbK1sLT
EdOM0BB+FiRK+xj1C1ZDgzathww1CdpORgFI90YZzVD162LLShJt2xz5JD4Ne8ezQBYkqZq7vJY1
2vrCn1/9IlU8AougI4+qY9AEMdJWAzK7yT+DjKwu9jxLhrJjsfFU6+215HY5NQQC0wflBdfnkR6z
+UKKkX1w4uLOH+d6Zygh/9LLYc4mTnwlRo9Qo2T8pgddXuNrCl/Z4sZrpCAIdYCBZvQqsVB1JANs
SLHJbmkMT099wVrA9LU4DKn7UFVjvapdPqQX/quchVWRcMMZD9404gE1PU2cxVe2HKOLwVxmP0sL
bEHa8rTwop3ijp8BHDwJKxhPOl4PBcRwiVShFVWeAvTzq8ihzvLacNtBJM7xylK0h8s/gLDjhcO6
dW/7JKweCgV+BxZvGJy8MVFHxHvlxpkmxp6mnK6rONNs4K2+ETm9MvL60n3QeTwwveuhAmLuziyQ
nI3Jq88VnedbhhoRONj8Bz6VYAsrOrh1wkocxh5eXMz0ECmRlR11EOC3zaxi30tocn5XB1/GynmF
SJ8fRdFj5pWDBqzvz6uJo9sNcVIsy+jHWS84sYux8O8cB0lk4JZ0VnJgjgljTHohNdMjzj23o4uf
IBL0H+QAdKiNS31T9w3bp6eWOg2fRzyaCZ1D7tpkYlhKEqITeNiNLYmQ0SHSqKk4vlkL4jk/dLyO
4G1ZrIbWI5M0wnkCK6O5sydN0hSb5bURkLWEdtHAegMlk4NrxE6qyx/BUkHnVdW/aavvXjOnC3Yp
8V7A5KCvhIbf72lg5vdmPwWkv6iWARes2ThGmuNKc6JlDWrQR1xyal081gSGkiNhARNQE1/SqttT
4+INsD01PTZuZdFg9NURGQ5ecEd80/Aj4piWE4DD1gbXRo44FE1vbyOVuAHZFWHCQsNBlt2wIbSr
Q3VR0k5L0Q4buKeFj6FMpyVBCrk/wnmC2tN6qUkMolDHEgX+zpG9d1Vlc7k3BOKZbjbqAy8eVXVD
s72N3WgTWJk+pQhgN5R3rEZt91yiIjw0CGbuKj03PFtkI0JNiHf0o4crGJ+8rm5D3T6Z+sEX5p2b
2sMmLiZ1nl372eptCPIpu2qbM6RAYKnvOgx056TN0G63PB+VjRo7NbrwwHQlBtJAMsbkEX9dVyV8
t6ziJaFrSs1lSJC1zJ2uSbcKN0MicdvA2OZsgwO7mZqJ9b4pTsLDGSA7/KGANDtwD3l+gKFlovTu
YsaidvVC4UqVg/gU/kuSdiyBymyvYGrx4MIDMpAqcYbNfihVM1Pts35XenV5w3MlrwhkmwFHzS7G
wbAhi6/If1IC4Yh12/Kbm/Q4hXujc1eCEyoKRQtrSY30g74ep3RXCtZKJEZjUuM/SjDKGOjN7yQv
F0ugUBtnxqXSqxpbVeQ3T3VdNxezIcMxqHSyD6aRcPJQ2RsEuS9M/hkLwtk8F+w7W6cNAK2XDbQF
HNlr9DzuIY0BB8jOY7GfrO/d6FbnhtE9piJGQI1AqZyi4F71hBNtBjG8kI9m7nHX653OVPdGMJFz
FF7M9MgzX91eZrsa1OqdN3gvoasRs9V0EBig/UTPK7ZMbzioRikR2AZMN10OaEFUR2RW79D7M4u9
rSBHCXzfgGlsf+dOOAAVSV0bFRj45D3St4rRKnjjS5kdOkMGt5bdZneKcyMi8XakcU+L+shD9Vq1
zCnKrOAAoUM2Ir83t4NloiBthLlyXSPfjJh2V2rK4RFSvq3HGRMmSsBi2wXsfK3PxIk0vhA7XDTu
RyO0MP3QkKGbM7VEYwE99Gy3PcbEXGy4FRzFQ3Pa6jT/ZRGXuIHplP5oJxrdttsZLxWBXjQbZIvj
UN1VFJY3DNhgTpn++J1q7xvqMoemKxYYkk3HTd3ROBp6tApxXPzky/FKFyO2jiVjpIiZRukybI5j
qtSqqav6ErLsHMISKCY6PyYUzFWtHMs6EhxSVBhkWNjfEju+sQl+3ogMw6yKOEG5I0kpK8uf/CuL
QBMKLHdCRcyeZs6gZjqSPhBJoWRq3Ho+el4P3zjUyVPr07nWFkOHJmFrsM2BFFaAies0ilE20waG
oFs36HKGb2RL0lpOUheYiAm6H9fIOBYHxjTGOkmwO/ZCTluk0xr7CMYJcyBfaM5xSnokPG3avpV7
K2lwo9cTgQjMGk94Tb7ESaIfkAHF6yqv3D3aFlBOUDzWtPtDbAIdWz+6egwyJvpi12jOdutUDB0Q
2DAmUJwvuqkMtrp3fwVe1wdMSMdxOe4bYKtwR+GYsTfFMCmavz7KZDC4MOZiZ+qODrr0gALQ7tqa
PKuAVW7taOpJxqPiCbnRU3UmJpK+lCS0pwEHjmzBs3tGrTbMRWPp+EVek3wbuhYkqGPANwdYiFYt
sI9NGdBRQbDx0xnG7lfgQClUsH2NtHzTNGb3aG+Iup70tPx12a9GZGrTS4b5ocXbDRQCcuDCKTVZ
gNeRBtqdhTB+zK8VoMxVUTOh1KkaNpVjJvsaGe6VoqgiDZGqbdWw3eJxc5NDTbQTCFOAZpHGo9J5
FkDgxKnPDLHmR4cshHv+u4QVtKGxzbrI2KounLDtIUBCgWj+NDqUlzTkqp+JIyNOCQkZAmPFTyMX
1oHqce07UrPPK6aBeOeTp4Zc2phtPVjUwg3mlStOpj3egri5Sjr6PaDk9dZifgcsRLqQQWL7aIkk
Igt03MkKD3LJqBRefd8b1iPzbDyRyqJD6bjOUflUlmwXGJooD7dlNtXX0MPtbT1nFWQI4gHcOsLP
xpqXjRIkkM2H+HVTEfG5gD/oVqNBi6K1qjuYNY6NjjOwjb0WfbRHSsNEAY87kx/Zf2uU6r5a8Lmg
qdJmulQShVlB2NB6Ln2Qy5JnsY4m5AJR/aiZiu9c/4uHiYEab4kkMWckrpWBnAYOMrM7Al+2AbYw
VJ/L2DTv1PeAWuG5ypmOzX1qnocwt2/DjM6sgdb+zixL3Gmj52GtR9KKGLKmOW8z4GUIjucKwbdr
C3FyBqySQMq/zd0il7Tg0JoRNnIOkt22baNvim1xlfY0K+ixqz0PP505NSgINAjWIjjge0B2qCVM
WGwLj9UwqEFi02PuKvAbUct51zYRJGhjxvqRU7DY93jCcUFr3z9WQvDexKTN+SIeDxYbGEpYY7xx
aXObh7FCg0zEWOKWl2LEvuujqWI9ollmWXR3dJpCfSg1ty0juCfybAD4dp49oSd/dFuHJafPiDGO
iBB2PMQCQHpRPnH6baDHOslmziZQYgQQr7wKR+wUspobI3yylj90HVeGfTcjkEKUF9VPRMNYe12m
w30S2g67Co9dYzFQZZI2M1MGIaMjS50sCzU7e7dAtSI7Rqu0tNQCQ4iavNjPrdSvRdwSrQmzdxX4
KKc+jkf/Y/661FphNFUu//ev/1e+vtxFlLn/9S/x/9G+EZccwSmGigaf0Hn63368LS3pWbZkCmRb
pvj7x3e8sJy4p+KC/flrMJfrQkzfP77Efyaicwnbo1aXlmMr813qOn02t4urvriI+TzpR7xxToI3
Gcvj//I6/ESm9pTSFv1qtFp//yqlmVrMowoDktdLMm2ICGcElUynf3YV6+9XUZU9J4t96zJ4+p43
s7h3Qpq86OiMM6W83H18uT/dfm48oGJLe1Ip+ffLJSZnfRm51YWNhy188j/Jkf/s85d//9vjBSkg
E5XpVZfqO5MaAn3+2Z9v//3jS9qU+LD589W0ddN94W8+/nyxfP8CuGaRX/38r39py7S53b/9PsvD
99vfj5vYxWHmV9B1b/WjJy5BD8EMDSGW1TUQM7AYDbrdp9m4+/jKn/1w797LFpUlO4mqLoYNA3ZT
dp98s88+X//9i5VlNoSOaXNj0FpiLA//4Y1/91ZOwEwMc+bO5DPe7ztsMP/o97HNv//9rkdBVLR8
fsC0WSi8uvuPL7A8Ov95511CugBnCFqbf79Aw+i57Byjumh9XyE7BPfVvH58ieUefnAJ8e470Gkn
gKoIgDGpcYsGY9V1lFT6yUDwmHOC+fhqn3wh8W790kiTEOHzKmKOQQ4/NFe1+uSh+uwS1t9/s0Km
npyWtx1BRY4tHNHd/Mkl/vzc/s9t+euF/e2FBJgVCISC1QXVZNGvGEp8/Ct99vnLv//t832o5TnS
puoyUNjiWL//+OM/+4WWf//bxwuDI1Myc8sBGkUdU0lkcv/wG7xbsogqTJ0o1dWlpqpkdfrkBiz/
8/94aLWyXY8CT9vq3ceXbPaMO5v6MmZkAFCZx/G65+ziT5ePf6o/3onfLvRuBdSNkaHhq+uLx9iO
dHsYTh9f4I/3QpNLjm5fcdh4t/dlLsNa0cQQxBe+Mf5gp/qSudf/7CLvnift4ztzCA2/OBE43tnG
wewyA8yPH1/mj0uJp7RGsm5Jx373cnfZ3JO9KFmt9kgWUZzfygmE5u3HV/njvfc0VxAwQEzx7pbY
fWNo8ovYbqH3+SdJ8OXGef74Gn+67dKypKs8Tty29+4a5Ka1rS/7+mJA99O7EqvjP7vAu53PYdRa
zw4X8Jp1V32PqvqTC/zpV1KmUKYlLcFXeP8NmFnxC87lJXtpiBAc93SKy+L88bf408OrhLa1JfDY
6Pc/k5+2Phzatrw43dlIn8f6phWflKLLD/H+TVeWrbBdSy0c+W6t0l6qgz5LUGGMhEZ41dkw9Y0N
zDoJgiP2jZmsrTH/5Mf70+3//aLvlhc6031FI6+kH/a6srwfH/9qf7w1v32ld7dmYq42ZH1aXmiq
O8GVH9Gd27Tdl//DVRRlgzLJEFLuu4UlD3RMZRpUF7pV0RcdvqrkebY+2Un++EM5DIY8wselo9+9
8ZZJd71EoH5xkiM+feeTm//H5+u3j7f+vlHNuulxSJncfAbwsXVhswLS9PHv9McHzHGc5SmmN6De
lVhzVhaxpcbyEjBeZBpHewTS4jK0TmjkHWz5f/rJ/ud672tGpKdOOiVcL6Usyeb7CanFx9/or5Lt
P94Zj7vuOmpZI9+9M26bAb3u/OJSu8hM9iFyYL2D4MbYGjNn9gNO0sdX/ON9+u2C796XKCwyJ6u5
IEBMIj1CAEvF4eNL/PGl8ZiNejb7i3x/8LXtmmTunEuQjClGMLDVz8p2V+7Vx5f549Pw22XePXG8
9vbsZlwGBgM5cHtQ/5UFIiLe9EzKAi788fWWd/39rbJNYSrb5j651runr4LHgK0zLC9Nfpv4iAy2
iXuuIOT3n/x+f3pTf7uQfFfmM7bDk6O5kP4VFWepbj7+Hn96AmyTtoSw6b6a3vK7/lZSmujLBImD
fLwkIA4NMxFBn3yDd5dQJhwMJbVybclb6rzv4ri2Y5uN8spbjQuyJ4s2b9t9HUefrAfv7si/L6OE
J+hFaddz3t2RHmmjVkm0sG0xiXWsnBflHXn61sr9+vGP9u6Z/utSNldZ3lHliveXch0fBbmdVrcT
sdsrC1R3HhrIZryrMA0+KWTfPdj/vpYUFvpQ1mpbvtt0+OckajB7+G/Szms3bmRbw09EgDncdpRk
WWqJjnNDjMc2c858+vPR++zt7mqiCXnmYoCBMFxdVatWrfj/J4/qIFCD6d5PYUE9dNOzHa48PYKu
/b8sW8Ez0CHLFp+ekQbxTvfj8mQ3H2XGco21hNHSGRm4A/8VMP+AM22bgkiVGGAvTwNIpXb3Tom+
6jKUEz9glrt9RGuSBFNKKSWXPaCzT/jMPQ1OWx8G4PZ+GlZUYVGOgWFDwx2Va3S5otJjrp4Z0vLk
a7TrNL18FyZM6fnZadLVd84UrMhbVD0G1hXcHFvHRbyUx1wA+KEd6wqAnZD/gWMQOLZviv/P7e27
0jqqanM8oCo6wNe4oZdiygbyKYNZttOkQBsO9408wQyRuICbHYNEehcxsHNbIq3qfPPMpOoyMi1b
V4moSJE6hnYpEyLdcSpY34kaIb3glakA3UkbVW5aKXCm0BbS/MwQewsuvjcPy8MJkH+2U697B5Rk
tJPayXkINCYFqbpNu05nNhV+uxqk9iQ6qEDKbSu54680qJhDZjGVmnyO/b7ZgxrJXL9vd8wxStpO
1iLV7QrLZ+wGGEbbq/p9x4z3Q2JG03Zo6Nemg0c5jibAPBNNM4+kq6S9GobtU8PoztdEpnM7yhmX
aMBPD1B0WiNqWqprG5jAxM2HR6WPX6vcuv8MXD3AxbZVbpNXiepb/2JK6j1zYgnja9DxFVOXQuwg
A8jQp7S+qZT2QmBGZtTQBFITfu8w+NEuhKSMglvO0HxN+T8qRno71ARCm5Q+R0uyNShx0nHbTf1H
kLWhZy81hpnAXzvU3dSyonlOoGEsvDR1/ahG/oc4m8wDI/v2Nm+AICzAp93Kiv+DGeZhjkKTPSOo
GSVwDaDuuXGuAd/gIMGHuKHdAPPRMipfB3QGjhqEJUVBsDSYKbVl2fmRh0TlZUrdUxtoI6htPbjv
I3DMK8Yid1qsgdvmgTwWJgqQmz2Q6fLcSx+ooL4OBtQecgeYh1SGBngjkGkV7cTALYiItDTn6jam
+Yd6SOt9MSwjeGhTCj9V67QHhmOlZ4JTWNyBbvjM4AFczRKkl0fAEqq9PJjdO6cOCq6WSSsk/dB3
0UiNWeYZYAg8icJTXWr/jIMhf53HIu/LKGIOqQcGcVAYfL99K/Qr+2ITLmP2ZVnjZpji+zzR2+F1
SpedmCJ/BK4OvEfnpaDuZ5iPhmEwVSG9FKb2zoqeGJ0E7PDYeM3rWB7p+4Q+KNmnIfjLjG1Zkvc+
rejfBQKopCcdwHVUCJgzRrV6WvRjU4au6Wubfu8VmZ4xJrIxL9lDQcm6pe1OUt778ZPfGxg4Mr7e
B7/smDB4VpmfB1kyZMqo0I1XGIlXtmBxB0xYC6mcEKnIgmeXjUlYTdGQneriO9H3NqWg6030TD1J
kAPc3u4rV2Xe7TNZwvtkNbTIKVafnfz2EZgKEB+2IS3ct4XMHxHs3IUQwbYGEo1GzDyzIOOzlbi1
9fXffX9+Qs4eWZn+cswc30+DEmKpv521N29tAfOJnQkwg7T2VLiKTwFGadqsVheu3jjhFOaH4uz7
hh7rvgWK4mkAyroDKGJnVh+gvry9TWtnLfiLSTaYVcsI6QlO9m0Bq1Umy7ta+vavpIhZ+iKDsjiV
WEsMIlr52oFXpa94bSvbJabmtcboTRqAs1P5k5HHOH8EaE61D7fXsSZEuIW2FedUYjlzmoBDhpvC
ZyYQTflf7pbgAkxpVsNE3WYnwHoYl9IZBezX/IyVc1eEcy+dtDWCSM5OEVP3+1iXMsAEaVyny0SD
3KDuICpQh01qySmzwpKxkxse3zwDmzar6SqL03+UwP7iDNaaYZglXxkGx6QgLatk5hRB7zNgpxPd
JKAsUwuuupPGIOKgf8W/6ELg4Oj31/qVzO/iZjCRj12VyaGI7uvYToVa0wZzMr19OzN3HpMftxXn
VyJcWJWKx2/JKhmA61xjV0LErEJ/dLLG8t5u3qmw8fiPYQ42TngHytKhrr4Y1cc+AmvunTm0KwHu
krGSaUui/m5AyixmnXO7z4auVtOTZ51aID/m+ZTbK1yTIBxbGw8B2dQpPSUa40tbpvL+3fcFhcXP
85j94fsyjGUTPI9KfrwtYelyn+2RKuQYBptW2EaT05OvPgQOjldAS6IMlSGthLclLenbuSQhfKlp
WaJ1n9MIpGmfq1AEMOfOgOnKli0viJSDxXtuKbbwQkWyXRoMA6entqZf88U37qAYYR7h9mIWpeg0
pziK5VC5EhYjtzDaSb4F/QlAumoOiMNrLn9vx9fbYhb1iySTOqfqDctUL5/DkdkM4CUdYjH4n8DT
WNmrxc9jAIj26ILR9fnvZ68tHCR1PVkFe+W7UfbE27wiYOnMz11Y4TBkvVcqx2twF5xjb+9HfOlq
RYEXRZjsj07ph/BRuCLMRcOCCFjEqQ+gyaOvCiq6P9BcxSIolrHM2lUeBh5Yu7Ac3AUfitz0pdC+
VupK1nzpJM5FCIZkaORRoqrPRoU7AIh95U8OAk01CLEd+Sq9k8JIAciUn50KWu57D9x2RuqV/I3N
FXMcT8sDobxNNdEmk32pUE2pt7ElRdkptIN9MdxrZrZy8dSlm3cuQrgSdevzerZhdiL3xoB3ZY73
Np2QYNg27S7oCQy1MfvYZ9yXZpqxPcwhvTPGvgazgf5Ie4xsmjODv6wYruvJID1U1iS/i4TGR8Ai
iu1YDuGefIS5t/oWEAvbG3cW4/z0EhIreYr1xrri1aYJng/jN3qI9OyUA/TT189t/bZS8v8LIKs3
VxYsWexIsbo4GZjESk+R8XczxlDw3MtqsnIwixps/0+I6O12pQx45YSQSYmVjSmBteEzyfx2ewhS
jGnKsi1zEQV7klUt/kQeZGREu82zDNDx7e/P/7/gsKC/v78vXMPIY1i0qPGJiI797DjYB48x3Afl
620xy3v1W4xgs2SIGfN5DODUpt+86NFwft7+vjJfghvrsIVXPYPhqRzpg6A+kb8LU4+Ruwlkgeg1
LRVYRBjL8tSH2KOdVp0GeqTJg+n5/vaPWDTMv/dS9C8tDcY7r/DwjcpnEw6B0fvYG2u9SYs76QA9
T8uZTul//hFnL5jnS1M1mll2Mhjy1ElEaMZaVX5xHWciZoN0JkJPYjptuyo7ySS3hqEFH+ABG7ei
eWtSBM22IjDW4IbOTg5gmRVgfl3oHP3hcPtM1rZL0G/VHw1PDQq2a9rhuPTRyv1cNM5neyUotjNV
TQ3sWnbKhs8xnL4dc4P5hzhYuT8rYsR6bGYzTNZbLCMmFTRASj/58A+q3wbtDyII2Cj+q15idwz1
DHDXdNZTaR6nET6Wk/TP7SNZOXhDeM9CD1LxGlTlUwVjaxfjrgInn0b229o+/vMGnAWY2qUWp4gB
i4QAU8nfw2oHc9kHJXy5vZTlY/kdxM7ad3ZTQOtr4DQos1MHhFrUvJckIIeTca+Dc3Nb0rIe/5Yk
XPuwMf1iZAbu5E1fI1n63ECz9i9FzIs9W4xvOcAQtIjIR4Dw4Qx4BUfu7vYyls/+dwgunD0TGGE9
Klz6Ot0P3yHeBLXotoSlI6GjQ5e1GULDFjslgF4DXVZFgWPlyCj0Rg2fnGzvJ8bKbi3LMW0NjHqH
0pFgvgqn9x0zs1kJVZOWsaSGmdN8fCzClU6ypZNX5d+CBAtWgm3cGoWJBZMfK6veZnAh3t6yNQmC
DQNdCcDiHAmO8TCMhI5/cBPPViBG3F4l92qm8v3G+kdWP2vlu2qtcWDeBPH5PxchuOFqqKQFxSiu
R35ghnSjls5jjb1vpa9EmUDRf/+DLVMIKwxa7wx4FS7vykTtorOozZ26DqgdBlmylVGNJb8M91VW
HBv37KozzukaCbCmND9lSrXJjWMX/B108a51vq23Oy9uHjVdFawUUkemYCn7HuiyyCCgVK13Ub2b
uWL/9o/a36r6J6p8JmhWxDMLo4URU2cqguyZg4Q+pv3tU1lciKnQ3mFoClxSgpGkOlNODixVwPwC
eKGB/l+csuwb8Dhbqb+Tgk+3xS3eG5PasELGzaHl43I51KxjJQeng/L0pvA/WsmKki3qwNn3BSWL
U0b8vGz2J6lcSfASbgfnEJfPUPrcXsj8Q69uz5kgwZbpLQQkocFCckjNc/9VBgouD1Yy92tCBDum
hnBvaBZCqrH62HX1UwLUsaKsBUyzsbpaiwW2JvNNZGGv/GM1l5VSS8ndj9Ehpsyaf5en9FACKhU4
6bY2sj0gkisWdPExOBMqnFRgRlWldnNm2TkFDKCPwFhp2c7Q6t0fnBQtgJqC66/w70uVqxgX9rpZ
wxvlyagpCh7DduWSLq7FIWHikMMmoSEow6A3eVPISnrKKAx4zmNVgk+SPtv2h9tLWbw9Z3IEfXDM
CE8pH9NTIW0/x8XKRi1/3VQsiL24mrZwN+dJpNb2AR0pSuVx0McPkj2uuMqLCu38FiEceh9ak1IG
DfH/FzVwjeYxMleOYk2CcBQgYDDjViAh9l9S49S1j7a3koZbFsEqaLrSKL4LCgVKXAgOfZeeOueb
DJRPdwybz39y0L9FzEd1ZvWhHMk9SenTE7iUMQwp3UqyZ+nGa1wH2XRoAqCcdPl9CTB20/bxW8dG
vof0Z8Pozs5RPo3Gz7z/GJRPBtPbt5e0dEfORQq7RgpZaiKVCDn0y8euiUGSKMCiUx6qIfp4W9TS
AeHN0irEfdQMMdvrwxfaWdaEcxbSWlL+rdWwT75xxO1XrKQZZHtVoOSvB0NtrYbiBVrZk01TqVyY
976d/UniQqMqRjucIpO3EJTZ9Ns2TrwyOcUbdTqudtstXXhAqS2Hvk5mCUS736SdSpAUpCfD+WC0
z+rKZV/6/JxxUVS60Swcsksl61K769qMewIDGyON8VrdYO37gjGRhgI4Rx9raCQHO4MLeyVcEb/P
0KqJn8oIhGVqjLAKlwQvUqkBtGneB+BqW/a3HKr424oq3glRgnAntGjobaUYmvdxfycXTyawiI+x
cbwtRFlYB8EWrh2HoFp4q5fnMEjOCEtw2LwH/+NZLfzD6PkfFC07JvHfqe/aQQR1/Zy5BgNX+mRo
X2n3AnMWQtGVHzJv2LmfwXLnYVfKCwplJFVsX0/CGlgjy27fe6XzksrO36ABwRIWeuCSx9FRVs37
QdfvgGM9WqX8TQticIEns13JQIjG79fPoJStEXFYDCULu27XTkkLDz9DAVbLsYCLr/Vg14z9x6GA
2FyPKfvbBqgr2mT7u9t78CsZdLkHjm7qjkOTq+7Qxy8chg/5tGFrbfV+0nWibej1HsC2fF9NcHtb
oXeE/O1Twfz++2KsH7zI+KvSuh+6X31XBmgxmSwGWsBzZRsiT09N5ScPso0D8IMJJAb9a1IoKoz1
wKCEDZicoXQfGNMmGIYDEHAPmjM98ZxtrdrbJW1InWLIgKSANtEbmo0+gpI65fkGOtIf4Js9Gp0S
7doQaBPbh7OhMI4hjZZdTOmpLv0DXDH3TOs9GXLrpiq8HJKVfAPSMF7Zsmv1xRnBs6KFdh6jEzvp
ndabNJjwqvf1p9R/0PyVDofZhp4dCDPYFGipz1L3YCKMF+rydoRBNRlj6mQvRfQMYKBe+DumkLZt
+LUs1rLEguZdyRL8twom0RBumexlHL5m/k9HAycH2HkF3NskhfDlHdQst/VNsDC/JNoYL2ww4Z2q
zZt75khQaeviEj6TF4izGnDw8idgqWA5uC1FCCJnKboMaAGDe+SpUO5LKa0C7LoRStmLrj2Qvac0
Vn8ZnbtEvSv777dFie0iV7KEFfmNkVDWRxbVi30C4147vUBdDYnQD7i5tq0E3Csgw/13x3GHGHTT
emWxgj7+5wcwQKBRIlWYUhWeHd/LUwfyHjAtHiwAnbK72wtcODF8i9+fF/TR0Yq60sZ49ikewxI0
w6PkPxRvdJOvFiFooj2nUOweKWX64Ae7Sb9v9b/fvBAsPcqHIdOua+7JALIlzAHZy7ck/6vzAbBz
gCva3RYiFrHmhZBNmI3DPGh7lbuMfGPUa4heX+K/rc0PwMRC62QnD8z0tNKD3j7BcRA4n24LXTAZ
5zLFygK8ChpNpnb2YvntHg6puHD2PhiLSe56ztuCDXF9YnEh8hx10gLMkw0qaR9bmOlyq4xf/mBF
wBbzMJGalQ1BHbLJApnU4FKpzqc63YEWKnXOtjUgbpi+3Rb165UXDC6tKhplBnTDAVTl0lhAD2b1
csOKwJyy3iUv8UE7mD+NZpdsP5T6B0Pz9l37MTDuBziIwgH8XR221Wcnfw/CTuiBAPicjM/RcF+u
TQhd3WxLlS0ZNZpbqq8DuyEpG0miv+mVUeQvlfoR3riftxe/JmH++5k5bv4nQctfMuf0L78u7GwH
wi087Pz+SoGZI95JgC7d/v1XxknYofnvZ7+/8kzwXQkmXi1QevMNXCyJ8W7twVcWpZDCVc3ZvIK9
dSmlU+DmjOpEewWTEI4QI7tTvW5vdrDGtf0/kgrrjl+/qEPylwLM9mCULpikJz9KjqYNJF6XArUG
VNrx9tqvz86E11imQsJDR2ApGOY49wZFlovAbZ3PpvkxWvFD1j4vLFqf4ibuwU92K3Nvpof2ra8W
fWE4AIqsEbGSgRf8zjIOC2gxDFBPp7t2OEbDimYs/Hy+z6Q4lR0cdTFUDTOAFklZeK9AzxKL2X/w
81XTJI4Bs4EmK/VSJSBwUgpLrq3Xqn5fvcuDFSu79Ot1ghLIcUmGXI0zxboW+co4eK+t/zAequHt
Z0tzKTaPsTkdyzf7hWfXRilyo4ikxHdNLYeiPN+8+eLT/merNn1sGsZLE76vBToELpIlvYYSeKb5
h1JayRct7c+ZAF2+XAA88cqYVTYMDuAy+scsX3FTZ8t08SagnWQF5+FMi76dqwSqD4SU1uS+67TM
5EL4uBmNP1BQaDrMua8NC2/PSzw7g0Iuoom2Hem19r8771WCntvm4dpoMR6rMe85u9uqLE6xGlLT
SCMQ0y4WaPSpORA+3jlvbAHE/FxKEe6BIo1VU2la6IbZvhnBnFxZxcJBX6xC8OTBroITsOP7TXXf
hPfApd7epbXvC6fAL8e1DfXQHT9ZwcEuV2z0wiHwXDhU/3SqS7ItGNHQsL0GQH4m6LId7QXJOyIs
KVzJY1y5f6io5oArbdJNqiLoUpPqskpAxkeI3DbMiH30skcISioAWN7Y7zOfNjdC52ZYVDWvMmhp
2BYWbCy1m9pPxIlQBujOSonpKiQVRMw7enYtyjyIsOpl7cYwPx2GDIRs2x/L92Avyicnbt26NsIP
pt6RgvRSWihv68OSeOIDWr4ZXtPJt12KBzM9gJxSrUCoBoW/mqp8a0q+8VSoVvMcFUZ7pP0hgh5D
Nu5rvO6VMvuCOtLR/Fu8sPoskCdZl5TKPZTDl1j6cntxs7YJVm3ul2YCHBQVQFmEy2SUgzHCXFW5
g/Kpmtyy2Y4K/FbdvWO3e8m/vy1twYbOVRuGcR0Sl1eAQzbcIRAP2JXbJsycA15eGj+0Yi0lvaD8
AAEZvPGzG0Qm6/LAkiaDtTU3KhcOWq8Ld0P6o+/LjdPuwWq9vaClwzGYySBOoCB13ccZloyG9EPl
Qun5Wpn+Q29oK+/a0p5RsAMDHRg+CjrCCVVZOEw2hUgXmp/u1XMClR6YRgJ+VpJXnrglZbDmAWYS
7iRjxSysD6awHGl548LOlG8s7QsMcXc90zxw4vi7xFKeBy9befPE1O8vAwLCnIrf98sgCqcFDWwL
QxNCUwD4N0VvHgLwspOfkxocfOR3bfe5j9pTD2Vg5+yVIrxLHf1QNtbr7bNc2uizHyI2/jZlXwUg
xjZuE7Ybs3sZQVfLy8+3hSwZk3Mhoo/b0pVbRFXjts1ukp7j8cGwgJOHfl12owA2sZX7vaSgBM3c
N4dYRRHrJ2EcG3ExsigZFoqqeaEzeOWpWZMg2CcrY7ZXh6fYrUqwmifDgMXaW7lmv/ZeNFNoPyld
Rjzm4uzllSYDLve6MdZuLZ3gh8ghtQiVk1N+pUZwp3t3NZShCjxef3BYZ1Ln+3L28HhWnWZMLdVu
MsD61d1n+ievf5Cn+7gHr7pNNiVUCbdF/pp0vFopHeE4BpQFGdIQZML/5dRh0LhZUu9k5T7tvwbe
qfCOpQ8N930XwuUi/YBFbGWti8d4Jnf++9la/XAclcIPkRvoz4CIf/aytdTy4gWj2mbLwDHA6iXc
9IAJ/F4qvNrViF/M92lwbNTDyvbN23O1ffPm2VSRbFpeL5fh2TCnhVgUl8ohAN/ONnJezPqkto+U
0LZK/TO3QJp4lrqPQfGUvhmNFU8FOD0IlKgDMLA378D5JqaSM5Uad2EcdjJUqm8co/tlK8+/L9w1
Oxp7eC75PqxH8Dno7UoQuPQAnH9fuGYwL8RJDO+x245krr0IbopS98tNaSkMrc9kQkEyBq40AXN9
++CW1O9csnDV9KAvYeViZfk0YUS6TZrf35Yw742oGRwMcQ9ZcRssp8uzUUb4XdO0QDPMO8f8ZNe4
OC+h8v22lOt1MJdCBEclHO/bEvNCQHUDABrptascJA0CVrXf3RZwfYlmAQ7F9v880oKKTZavw5zW
IWCAW+CoytUGv/cPZMxJLXhmcNeuxul6xmzUwK/dPjuW8T5Rj/0aTtj1abAMghScTuLqq34uxx+8
TpcQkYND1+xkn9dwH8crvtPiaZxJEe5LCoNW1epS5ab6l0h7dtL97Y26fs1ZBXVSXM1fOyUcRjto
uM+FwQNRfqFKh/dyhHkDLrnHtL4byydbWXOXlo5/9swAbmLzbNGGUg4BX021a3eEQU7SDgCq4K2v
POkrQhwhlaJ02lCPiVW7QfE8GUen29XK6+2du7Y0hIsoANg8xMBkni5voxdFJYD/3PeQPH6zN6ot
ODR6tOuDXVisWLXl5fyWJdgWebCDpKpSPJTmaKkUkg6RvXIr5597aVwulyMYlyiC9A0GTl5PEHoi
gBhai0KSoW7UBrLYai0kXfASLuSZwgkNYOv4EHA3buC/ziNkofQgF/6mVnaNfWehiVLyrhweBmXl
Qi1d27NjE1sDIq8c+Ad3UlMeu/hZ9Xe6c2Re8bZyrElRL5WjM9oK6iOk4O0N0Vc/egyqV96i21JW
1ELsjy4aNWwdHymBBF/LDjQokI1ui1iyP+fbNf/9zB8YzBJ+yhG1sCEe7Te1urKEte/PSzz7ftUO
zeTVJUsYPg8ePIkrnYqL358bD2jCJzcgHnee67lMo1/j9iXsovnTVH//gw0Cf45EGIUJWSxYSBEU
832pkT2KPgeHqPj0B58HqAbcOYbOcTqF/RnkqO16pXb1YaOVW3XFiC1uz9nn57+fbb9O2dOeBj4v
q9KeTGSbHm7//sWLAMEVlW5ey6uAHPYtbYRBr3KtKH/Ipk8VuSeyDfsWIu3bkhYN2JyhZ+iFUFyM
E1tbLiV4a3ErerhETP+gmEzZVOqQgs0Ga1sy3d0WuBDSzQlDlsWwO7AA4ksWNxHpblOv3C4x7ke9
30Zjt/Odo2Y9xNb7PmVHOwnIpxW5i1tKeYPc6xyKiA1eFkRHfuuRzevjCm5Qe6N3T1nKOMmKu7lk
XebSIElYg1qWqNl+H4XMc6YkLWMifd3bh7F6Hw/6ipglFQTLhd6WubHgqmYm2QCUZZbWuMDnOFtj
6o9JODl/oBznQtRLPS90ibmVRG/ckqQgECsjs/d1+TWH1K1acT2ue2fII5/LEq+sBWJaFVnIAkPA
+9DTmGmEh1HONpLsyhaDWHcN/53Im27ydmG68sAt76dDo9Wc0buqEaodtdWO2rRrQMcz1e17OHu/
3tb8JREgekClYoBZSjH/cjc1OgxjrU5bl7TehgHwtZnCJQ0///789zOrFACip9c637e0YJuYEyyz
T1a7z9bgKZc0nF60eWwB2I2rZG5S0iappnnrAgR9N8H2mk5EpW1/uL1di8sBdWdGE5cdArjL5chj
bRuRlLEcU9345sEZt6q6qcnR3Zaz4JFih6jLWLx1yhV0Y9cPmu8H8uDmerE1YU6flPu+vLfCJ7Xa
lWs+6YIS0CdIfEiiWsWNFxxGibbaqEib0TX972A6Zm9tbLIoRoK2Z8ygSKSRxFsE91pnBNaA4d51
/WFK75sJtvCVLfuVdhPcXsSQ9JhnzObBnMuzSeXWSqRuYs+kaqP5H0H9ho37VYpfdOsJkCQjD7Z0
3W2KyALpMt9llbzV4aCqn0zwEaGkun2EC6pCi7g+Z8vxWBgduPw5uS7nZtmEo9umR0jl4p4Wi4fo
r9tCFk/uTIioj7HeKb0cjRiodPMxn/4g+L5YhLCnYUfaxfCz0YXIrfe3VEe05Hh7CWv7JGgHXH6N
AQ8lS4j+mVtnHyVjG3Zr1ea1jZr/fmaHokEap9LkNIL6biBfW7/8u1UIdlRvBsVvwDN3o/YB4i6v
ez85j461/3dS5r08WwUU3xrDNPHohsY7M5C2BlCmqfOgr9VelneL2zrPu0D2JqwmVztvlIN8dEEp
VYCzeHvjGBYB5J//fl9YBz0NSgiO2Ogq02HQ7qJkJVRYeA0uvi8G9Imd0nRQja4/7T0FxCqwUg+3
j2JRhEH/CIj5NPGIg5ma7acJyLmDa0KEWOxhoTKVldNePIUzEcIulRr08zVgyG5aPZn9dipfby9h
7fvCLgWVFhtBzxKcdmt1O+7d7e8vbRF9rBrMC4rGkyx8Xx6oFXaNOrmG+RrJ/4wFcMDRSiPS/A3R
6Bvz8zJPY1KVFPZohG82G8JCdmlq3Uiq64NWH0V3lvUQdm/E+cCIW4ox0/IBus5yxHS+UhdA//aN
TFjyrpalLZwMK2/GUhxCgGjNaOEmD7LYu1/J05D7xCiur+fHkVuexYq8MRptC6HzsxVNR0mtv0FI
/jBFaw11Sz4H6wIVnQkn8Kzm4zwzLo1hgNZKd4Pr1HOXth09qBCL6AcHMtY3E9GxlVAY4BkC949v
K8hKw36cyLiqbqvLu5ZexSra3Va++eBFxTiXIChGPTWdB+K06vb9zn+KDsNPP/0D/aamDww/moee
Cy9XP2YpJPW64srpDsjTLL6L/JUAcemK2gSklOAoUhESX56J5Xn6MBnB5OaqtEljat/WyiIWJaDL
lLvhlrniXZAiqQgmkMzcxg43QRNtvt8+hyUjQPXJIHGAG8QqLlcwKonWwMY9Mrwa7ZX0vRdJe2kN
mmFpEedC5r+fqW4IU7muNMXoAlntaRtV3d9exNr3hWNoknGKSodFaP4RxvTB2N3+/pKynv9+QVmT
UfWMKOO9cgiPGHCDzvWlMdJ9oa2Yy+WF0PBFNZIwRmy601TPK/u4G904gmhQrbnZb18KyTn6BhWF
stZVJgUfa7B6re9JQ8UHJZffa+CJJYOxpzVlJTxeCs+Z0Jkn0mbus6v0SZoGWmJoZe8OXp3tZGdQ
Nnnew0mc2fI+U9Nwq3VqvbWkqjmUeuG8tPVQfgAlRLobyIdvx04euhUTvnCUF79JOMoRao5IavhN
ZRZum/R7J72W6pMtr8RUSy/FhRzhcQ0HKQVau+pdcAg2Q/wiRx/9GUqrOJX2Syft++ajbq41M11P
j8wAoDMbCP2guIbiG2Eo5F6r2O/cWNM3lkNJsQKwfwdBbjEcLR8Q/Qjy6eyDPgHuVKxs7cJbr1IG
JAMJEyg/QjAlkpP0jmRbras4f0dKzKTye8jHs/ydZ6wUaRYPkckOSrP4FbgXl/akHmKPgYescyf1
Z2LXYLWDvjHOJABv7qcDAZOpcnpIeawI+S8FRUk9tYbSdm4Pzn+6CdbQShasLw22PE82HYPXaRFL
KyU7H4bebat2i8t8nJRqW2lr5ewlMQbagPdA+uXKdZC1Mc1LvRzcMN2lIRzxr8oaW9SaCOFeVVUY
Mz2EiMEBSncrKcDFrejXmgjhSkFSMdbDhAhNOozhOwbhlDUVXrC/pEGwinPCFw4C4byDdMpHByku
XLXyzpbe/piff/6X0Th7BwPVygpZ4/P9J1t/auK3h1UXnxeyDbrZpIOHDeUt30fSuwxa0X7F4Vm6
eWcb9MsAna1Azv2OgU/OwP9UNZspB/Zqk60NzKycgni9p6nJYKSoBre1oGqIMFo/br/nawLmv5+t
IlSCurPm+6APf0nfkuznH3x+bponZUd/j/j7g6bQ7TrnVoOhk7SMcsIT/+8kCAtQ9dKX6wwJYbFV
77U1MKDF/bHmOIMQZ046Xu5POqp6NgV17xZTuZXDdLtWq1p6KuiE/a8AS7hnpZ10tg7NjGtbT0my
Heh+8ad0N+MY2ysN4b92W4g0flGQMyYEPTF92ZeLgdx+cqZmbN2kchVj73f3WvTRKY6d+thY2r5R
j35YMiO97xm+jaxPt09qIWqbHSCMLwyg19gdha9leaWGpasm48bpyk2ftNvZTAI5XvhkDdbObmFr
yWhiwWz6fuBLEqykOUYNf3AKV0nzTe3d6cF7qRo2VRlAebI2KD2fk7C3F8Lm1Z9dpNLWPEgi7cLV
ievz7KFrD1L94iff4+CjBUCGOWgrJnRpP8+XJ2hOgovTBqFXuF6WfKkbDFCgHpp6fGDaflNKI8Ai
vXv7CBduA/mjuZsftAcCSUGBQvAVnEFWCjdTN+P3fOXrCxb14uvCXdM6Sc1ai693z8nwabTulfjo
ZB9vL2GpB+RCinZ5UHXvZHqlIWUc7/oY3NDwc+2HYMn9rOihdpyNNBy9+qHWk7dbqgvBgqUyqsFO
zQHBBbPspPr+4Em9+P7sNJxpoFTXZToxTOfSdNCkG+g3b+/cgtOhA7yj0QSI5wRX8OX3vSDtGqrq
uWvYX8PyUbUfqvjbbRFL+sUUIJ6zPE/GiIyHCeA+oRYkhZs8StPOWEPDXPu8oL6yFTGkNKaFK4+b
rvvStWtFiEUBvzC2cJiYOZw1/OwI2h52X0nScnfUn5z65FXmyhksmTR7JhwA+siApU1YQTbWWmcQ
yrhhnr8bwujQRPUmNoqNX9t7tehXgvClGzn3GgCTA8jaVf84uWkIGwPmNDr7Vco9KEIT2FxdayW2
WNAsg1ZAiJvpbZiheS63LQmlwi/qrHTDn4AJ1P8w2nVbrxZMJVPfPASA6UIGIrohZNgmqZmS0k2i
ON5Ukv6Q9/E+attD7yi7qmgYwHozmAQdGucyhese24bjeHZaumX6w5OkXeD/QWryQoKwbalieRk8
X6VbjN7GTg8xUEm3921B3S4kCPqc9nbeRiVriKt6E4SHtttA4MDAgGV+vi1pSQXIrs4TQTzXqjh8
VNuSNfSeX7rG4NrgGXmbdhUtaa5jCk80BDv/kyGCOwxSV/aRzoNZ1fdNHWwN6eMvdCTzpHvPaXeC
nNJQ117pBZMACg1RMxxmcPWJ/TowNprxZKn4BfbOs4+rtCor3xebTsNGxaBVfD+x3+varh5+3D6Y
BRNw/vsdweIEXVgppq8XbtDMBSrV3sXxI5v176SolxbAD7q890MNKYBSBve6uvOarWeuJEvW9kp4
+gFyL5PWZi1d13wptfzRK6K72wtZEzH//ewFoHpb/me7imBfUx5utre/v3Ycwp0PJbPWc42Nmmrq
RnupfPClzbR2G9dWIdx7Dx4EuZSRYvnHNNmqb8SjnOtTF0oleOZt3qpy5s+uEKEnE4Zw7g28ZJ9u
79Wi9fp99UQCxaouJrNLWQUEbJ38qDJELx+i6BSttfQoi9brTJLgiuf0k2hayiV0qA6FfnTsJ5gS
bUi7VS2Eacz2iv0Uq0dPju9tqYWfvv6chPJdKeWPfQf7ZhdYX28v/rai0CUqKGKugJORscV5ug+y
bVM/xl8Zf7wtZCnLenaQipiln8o0lJOYG+W1irLD+Uk2XuG3u7gO+01QJNMGd+815rD3YTBVGzuE
pb11jHLjM4t8vP1rlrWWsqcO4hezEYJWKYHplH1JvAcVaZwfVnEhl+JnVvtbgBDjOUWhwHBiFm6k
Va9W3OxDXTrawGKUtbLX1ehO0p1DNxgPPauErfNADvNYlfLL7XUuH+3vnyFo2yTHE9Vk3rG8fbS6
YJMW2oaOZgJoa+V8l2/Q/ySJ/fJZoPWmUSFp0j9NwbtcPmXBXe6/W53QWr5AvwUJr4xjeVXbduxs
p+7AV4D4nktxe9eW6hDnpyeSacVe3Gf/R9p3LTmOK9t+ESNoQeKVpExZdZVUbeoF0ZYO9J5ffxZr
33NaAnmFUO+JeZiIimEqgUQikWYtluGFXuYjWiDeSP5cps+R+mQWj5W664MfYzhurguV6SVcB4Hu
NAUSPLj96aNRP6cOHuf/dHX+Xbr5J5zdOHZTEr2aRSiGttGq9sUiwd2Y19uqt7fXtfn/HPe/smbL
PJM1BSNaJUoL13T43Oi/UvPNtj/3rHLVBnh3xc9Of6PjO7d2gJKRmKLE6IlwuO066HhnwEJqbVc3
W5W+ZWyTtBINV/fLQr8kAOCQlRObNBRuFFMG3qijCW6B6AUvBM+/vobz4VwEoWcSBD0cZulxGuCq
sKo72u7N3LOKU6Jsy3ATaA+jjPtp1SeeiRNcltFVtCV2jzuQuGPhIut2XR3Z9wVfVPAkKCLg/R7L
ZPelkXl0yWKJ+QA0XyTqqGGxQs1HUqsCwvBvFrl2/hh4/9Lpgf6I/9t7Q/BB3I46AItCFUsPMYsW
uKHEb0uMy9AvT0/JNbMm7YiTyrdg3LPUw9Dd/VfbIfYwJLwbwrjFguXV6L528SDZ7nUVTGQQAR1C
FnPChZ7Gw0hx3xvVnnUgQ3d2wSTrLVq3qb9C5r+feRlryKkBUkrcOtV+jD+Bd/pfFunv9wWP2Wlp
3WY5vj9aWyu6S/9hSBOG9Pf7gpesMW2IOxqLpNUviXJvh990wN6m03+5F4InsSlqBU4yL1Owia1d
RhBTSUSs3v+WDUeIpiE0CAsWy1BHAwQIUvbOsFH6P0m2s2LMA9nvOcL265uy6t/PRAlvsw6V2ai3
kAAI4v1ofmm6ry2G9Wtb8gRcN+C/Ggm2ldla2NspIpo6+EpAF0kekkRyh8gWTTAvvc3iJCMIQ/vm
sXQ2aO13zfCe1Y5H6D95lL/aCJY2lhkgtz6yJtTlJco2YPb4l30hJgHYN/5ZDOSkfaEMeN7AwZeJ
HxiPTvaUl0+klWCorJ15DDxYKCrMNC9iaWqw07xo4wHON9wAxE6V7ftq9HcuQDBlm06UxwwXYQsg
7vRHm++43bpR99rYL1b90+64n3cSpdZs+lymYNMlSGaGyOmKI7G2WeayZKvbm7T6cv3krNnbuRTB
pFHlCROthWa68qUcd3GKnu5tpPmTDCVCpo5g2GkDYo+a13i1A6c6bfr7sqy2XAtNN8lGSVQ7xyVi
mHSulGDZtt1aad5AKQtMJYnHknsQFeqD36ufHP3t+gLK9JoX+Oy+0YYAzRQd9ALC9hihgXk/DU/J
8A9J7nONhEgsa9XaGDksHKNZduEbI5KokifOuiIAaZ6HtgHjJARjWqkONHFwI7QEGN9F8ao5/S5C
ZAlsqX/oHrPAwvC/ssS8Y96yYNDmaKm6C/YqOprB8CipPqz7hL8ihIBMAYaMnrZIYTjpTmueHfMf
4oBzFQSX0AYRn8Z4TpEA5Ectv9fVjVxiH3mucwmCA5iGZmjjEBLsozG5N9KILr4uHPwWXVLofEA8
meY7Um+yf7mSz3+9cN7bNEgCEszmpO6V9jNJPlXFj+hGJqSFFsJJt0LSxjpRi2OQf0qTz2r0qnSb
6wdcZkjCAY9G20bLKo7eMG4Dw5NVxVfTf+cLJRxtS2VJRxm2uU0Sv4wjP0g+h2hxzIoHcLCaQ7pF
27Hr2D/M4b7Tn0L62zC2qSV7IsvUFI5/XgP+wg5wJFt0VDSA8a+O19fxun9BU9ilowyKojWC+QGj
ay+DuY/S7RAetPjzdSnX1UC/+qUUhvBsylNIMfDSM/bGKAkBZd8Xjr1Gop5XBd5IeonBiDsu65Sc
j8Xi6jLQWYw+RvCqi00SmCQiDi8qPPPSDs2uhusM1Q9W6JLAbFWNMzGCGnmk6SMxcGvV1acq+sJu
5db9z8E8EyA4r2jU4xIIIIhjC9xVzW+Sf/2HjT4TMGt4du9OTtM33QAN0sHXJqC6/8t1COgzFcxd
GsajBf8Fjgti2wB8Qf+PF1dgctxpyob3khh89VCcSRH8l644yHXX80WIsYRB2/TWtxwhP7dllUSZ
IMGLgYA+6kKG5QqCwa2Dk5mdOqB2jv2/nD+EDyboM/CvOGM79k1iTzHc/qSgj9iE/aJ96vrOrx6R
/xOBCdjLnc8TlUdsgs9XKVI77sS+VDIwlNXjcSZC8CKp3TEgL+KUWz8ngDH8vq6A7OvC4WO24gzD
iCd+E7yiVS6ROFrZ54WjVymVWeoZtkCxd5kBjHTJ+q+a0tniCCePNYZegbANfVxk52zzby+GrDIk
22Hh7AVFl5ZkLktb3BvjZ1Rzc9lttL5IQNy0AcwMkivBiNSxQQsRGOHmynTSe4m0YLCqAw6AQ020
pcOXX1ppiQA05UmJPFEau6BacUn/EJHnPtS2WkRdI+p8LX+1mx+TBTL1xwJzfTF9RO+jZLdkv0O4
142+KXndFfgdDKxuWwIGFplBrK2lAyDRGQH/g2j1UtUsZk1mdX2KRh9tT3nmm/Xv6ydmTYlzCcKJ
ydmUDrTt0uNk/AnyZ7O8MwBOcaMMB0k3oHqAiGrG+hLHHi3O9L4b6/wtKZRoH+YBeUC2x74rRkIl
d4s2b/7FLf8hy6LIi6F7d9EKOSSAOOP5lL+lte7FMYZ6BnCS1n6b7tv6seWGmyuJV4+FlzfJK2gt
Il7stSh7NJMCFPK6V0cJutNVyRIskgH4WQRRB7qLjBlgQvQcvJ1GpejKt6C2XYM0GyU+5Wjs1eLf
jYxTfOFFBFmCF+Fd5ZR2OpRvjvMlpInLjdwLY92Npkii1cJ4BEnz388ihVElSVmitvtGArYZQZYL
U9300qGh1cVzMAGI9zA6EMWZB7j01GrzsnxTs9/qUHipdoiCAAyKip/lMn6bxZGDThjHhpkS/Nei
Gbu0WRwBp6h4Azz3Z6uJHroklBipTIRw5gBZTEwFxZ831uQ/EsXZt4xJ8jQrIgD6YgEd3zIwI/vx
NDrbGXPsSktJs+KtSVSv+OJktUSHFSO7EDD//UwACg66psR58abHzE36e3iN7dDTjSW7c5fFTYCl
nKsixFcBig6Y3EmwIdPB0kIgnzYu8EZcXtX+lN+BRmIbN41v8HDX0thNKsmQ4MpSOg44asDTPiMU
ihNWpZXbXR72+ZsxZXchlG1Vyctnxb7nhncH4IHoHwU29uVa2mmhWWMVFm/DwHZdPDPa9pPbgRnH
TWuLuXmdSCSu6DQPu38Q4qHTwxbW1FGcIIwZJGaKjhv6xyCLvtcEgPjBAGrtPHwsjvnZHQoxsWXl
b23zPoblpqMyRKoVA6SAvAIsChhB0fguLFqTdE2O4eb8zcJzV31xfS36fP3amu9v4SqBBIoxcxCt
LeHKuAUI/iFX87cI7HRm2bsk+plZ9UPDB0/riac5m0FGC7Wu1V+ZgmtIhsbgGPzCVTlg+NN8bdRT
pGWeNeyu67YqZ0aegMWB6k+khk+7ogWyQgujRutTP0zVJojRGtcXduelALO8/aKgmK6du5Ux97ng
oQzrlnMgByZvU1+i3MI3PTqSSvVmgEKAhiHmnKnOMQyJQujlQVLaJFMoo/HMZTX6uWxIcc2ozz8v
bI4ehFMLkP74reBVdqgss7i3iTS9t7xUP5quQS0zN/MvEKKqMdUVdPuHb00fbpUw24ABZVNJKciX
gRLGRQnmcE3g/AO5Tri7K2PIQf4zNG+Y//JjYz8m73Z4b1kPKt1m/Md1c1uuHJyBhWbbGfoCsBSC
v6lJ2k4kQAQ4joHXouf6ZoYQB1RRAPlH2sJBN7nYqt7Zedv2k1Kgz8XcWv3nnD/GJrCGpne7/3az
Lhei5qN1dvMNfVQ0VWEXbylxaeqWsnmOlbXS0JcIaj30XAO6S3BsgcGBp4Zu2Lc4Zb3rKIS7dZXd
fH3DagCpAtfsIEAQcdlhVjGIqJv2Ddw5arElFebZPUcGf7eiCsYU5qgXk72IaoQXUo3WQi3qp/CN
sV5/roYs3VhOVEjm55ZSbKSS0MyNYAeAAWI3nIVH2FSxkp2CqrF8cCpUtenfuueXIgTH4qih0msA
6zlZ4Ws6HOv9f/d5wbEwJRnLBjiOp+LDanly84wT3o8YF6FzBXeuGAuH3cystBua0jmxrtyMz0Ft
bm7W4EKAcCiIAWTSKqic0+TAXB1QCN5asxU0EDxIBb5LE68N5zTktY9uHfcnBcM1MtKSnV563zmc
wFsDDDIayKiF7EWU9OqYFU76lo0PYxYmrjEi363fbrOXYgSDGoc+H4F3lL7puzIcfFOVAYIsDwW6
5DC2gwQrHpzIlFx6KWPU1anqafKG4V/X2XeqrAFhZaEgYM5E4oQj0BN33GIsMVolebP4AUNbsfYe
tcfrRrUMUnBfAFIbyJXzkIZ4nWe1lqeJ0yXYiwbjr15uek24KaiMJntlrS7kCMcv1hgfwUaTvDGL
usX3KJYhjsoECJvhJHZd1CMEFAPeyYPpadGtNVlASZrIeczMVQbCYWE3kqA0Rq0j/QlIYngq+84k
wxJb7DckWOo8Kz5fGAsaotSh+eDwfjiZrd8EfmBv+koSlC6W6VKEePbw0oozEkOEhsLcgcrABxbm
JHxeOHNxw+zA6fF5pt23f1iMSYDiPr95hmKWAg+LSBQYxwtiPW4lKQGxxXCK7hUVBLKYrr/xVEDA
/AxFZROeajGVN6hTXUfG1J3Gl47cdeyNjV9aGT3jchwXNwVcFOZK55HPxXxUBvGMOL0OAALcGL31
kHalB8raT1PbbAjwjRWFbc3R/JODyF5VZBfusnb7Id9Cvgy4IzOu1KX/ysopiJ0y1YHWwd3C0nzD
2PNx9FDC83rzvgifuvExagIw8+4YMDmHaE+a11bmp5c2My8DVtv6YEYQa1W8DPEAjDv9aOeB1wDS
uQ65b2PeLhtujQFmhTU8OMHUi+UWW0RLzCSoYTnqR+uL2u1V69YshvD5+eydRa1Tr5k9L/B5ox82
aKsPGxkT4LrJwF6ApKci3StiRFulUjtOaUGDHg+8PndzjHGzaGNSzCZs0CpckG3W224hnYdY+ias
3Znk+a1zphyb+sTgk6kfa/W+mp764MGJXq6fuqVvggi8k6GePkP3CfaIYcuyzUNdP0a129leMvnX
v79iaLqKI43bDiCEeMdeqgDQEhYUCNlR1Ng05Z4/1CWYDyRR/8o6AacZuU2oMIPmCUqYTDHCyMjM
o1L1d5HSPUbG8FSW0/a6LovEyYywjzlrB28LcCOJYX9ShWqjqZWJJrFvrXlnGX8ajMMweqj1LS/R
kKTKBolXdgc9TxrmlHFMMWUkKFY2U5bRzLCOeRR6lf4ylJJ86sr2IJelwxXgnYkKhmBhU2VXQ8lC
cqzDl76b3Py9QktnYZ2ur9yKHvC3M9KxCRRFzRT0sIzJtnOuWMeObnXFMyRayD4vaJHotETSFp+v
1RcL2ZdkkjTTrQkAxTgK1EATATqrcMVWJY0qlTHrSKrc/WUnqeTuWzHgOeOngjF9LqaI+5xQ1lVZ
y8kxGd6qiAGvQfOpfXMsBeIADSYM3mNM9IvkATSdUKfKB3JU0UlPc48Hv27eZRvRAQxKBfcxsDov
z/qoZ5E29KV9NLVtG/qmDBB5ZReQA8Hqq3SmBhDrJZmu9kaIVN4xxSwOyoqbeHOrAkD6xqwQnAiE
YDcuFSAtLfkABNCjwfw680p+82V18f1FIMhwUXGkE46q9tD85rnEPy0PMziz0Hwyn2PwyRrC+me0
r+2GaOzYp5Fb0umZDvWz3b3bMmKbpbleCpr/fnYvmZUTdkBnZ8c42OT3yrCR0dWuaTKDu+sAezWW
iKuDboddUHI0ndDM0+JvxHwLOlerVcnFsbQopKIgA08MgFssIHsaDE9rsVkEp8n0MvYQmpKX3vr3
UXHTwcoCXElhoXgx6GXdNsEJicGk28cyULC17yOqQhIHeRAcbMFgnR6LlBtRcFL67NVqhvsEwJIS
3ySRIRptBoycoAah3WnEPG2vbqkts9ulBHSm4z3v2BZONcLiS3OiaUyVjGrOsfHRe93IrHX2/hf1
DmQJzj8/G9uZtRp6lIVIijjHMdn0+uAZqeoZ7XNj2B4zNC+4/bkHeYhGwKGOeHcBvtkEUVF2ekQB
uexsSUO3Ej++PH2X3xf0IXTidVYw6DOBLsdn7ZN6+313KUK8r0eeGloCETrZKo1b6HfXHe38/4tb
MsNSz0BkBlncp2wa6mCyE+WoTwMoBxB35nsn2PfsmbLg5ggXeaIzWUIWZIgSXg0jZDn1K7LCNJN1
C6yYL2ZIdJTx8XgED58QHDC7s2mhWOzofI4Bz6+GN2MjIub8eK2hlXMF3lMNTPCd2A071ve5STeT
0W+ub8fKCbkQMGt4dkIqNFXUFavZUYuTXdDa9+CMsVK/0n2iN3tmONvr8lYs+EKecOCJMnBOEijE
LfVXmLT7KEz3I+e/r4tZ2xgTPQfaTMwN/DnhoLRDmVVRCrVi/gL0DSJJ3a5+HjwkeNfAkhcA0XFq
RugVKBiYE75lGL7Pbi77Yd/RXATkJZCVIqoSDKuPtLokTsaOVYdGqW2p3xzVglEcRJuoYwB2Z5H6
isx2bElNraNR+Z3mce5fX/+1bcZLaU44A+t+kefscvQdBAUxjzzInhOTP+pGuwtKemvRf36SnYkR
D3hY5X2L5yFwdnz1pyobSpytRPBVF58XkpwWQMbBY0LNYwZIxjJKvMmOvcDCRSUDEFxdL+A9wFs5
KJCKxb4GaFFxHscWZhKnH2pCn2oMBjVxvLu+LWt2i7IiHt14yaIrQ3DuXdG0NrCuyVHrGq/Otz23
/2XjKTJcc2Fmbg+79CfArYgKwCvBsKYJpDwlsEQ3o8yJrKpxJkRQw1RTbvYdhACPGaWZlzS6tf42
29WZAOFVWcSZkwQBBLRjimmK2P2HQOFCgBC9qXWO4Y15mYAk5tMnm97+npnxx4BLPVenkbUV/Kya
89gMmW0cjXy66yNlMxWSl/eKyV5IEHZaN7uWzQRKR6Z8GetNxfe3mxKcqwEvBZg+DW1EginlvNDV
JiLHgA13CsgE8qF09W5785EA24KJIQr0MQIrSLAlvY5mTG9GjkX4aB7ANXf755EBBaUDELlQbRCK
bymp2dDpGTn28WfnoBhf/uHzaCFEHmduHhbviTDX8qxvYUdIFxvv0fjj+udXHKCtobWTzu1CdNHj
GRg05VOhKEfyTqzO0zjxCmv0ciorqy+HZtEkpmu4rmcIfvRvCeuUazafJqtVjmo0bdR+k2UPavkc
DbtISzzb8FUkxJ1ccn2smPAHajqS1BQEIrYgdNIrVSmTiR774EtJrI1ZFHse3PwQRMMYYrf/FSJc
5YGhgnptFpJZh3zLb26NBVYwFg4dkTMm+8J+R0NVwglou0c7ARdeWz0lobqpu/QJgK6SJ/N8FITr
EL0PaOVBi42NMW3hqCR9lUxRy+hxwry8TX8Q8sr4nfE51mQN8SsbM5szkJU0C9U5sVSikqipcLkg
cO/GXYV3lFZhjK3Wd9fNe3mPIPWmgd0anSnoHBSzSoNiWVPepc0pM36lO6v4efvnZ25QuF/QaAOV
+tKBtWCtGYbMqU90+OSEnpb/l98XHCQrptyoanw/cDz77WZqVkpA5AL+w/n3420j+PeeTsM0MBq8
jepdZW3rm69YYOJj6fE8nxtFxbWnKUPHkR1Vp25vk3RDKxkg0nJzP8JnRNGmhqynWGpX9JEhHZ2W
J3TA03CjspszepffF2LPRg0IMy1eAlIneUrdKCslApaHACsPwAOk05B91sXymZNoweRkTXHKafG9
aUePdnMvv/l+3UqXPh4Od3YgqMGixCF2nYbo8lezjtenuv+WmIY3okeXoaCflrKC0HJHPlw7sYHe
RtGhNf/97K1JqyrsraJpTmG3K6lbyhALZd+fF/Ts+1HdKZHR4PtG4A+2G/26vlCyzwsHYrAckCn2
dXNSUKO13sGy5d4sAA2FJl5jFlLpCy4t0tdFyRy1OaUA9q7uNDDH3y4AlysGbz5OhFjLyLPOjKax
5qc4/dpsspt5UxEh4LShVIoZg5lW93L9J+KMJC2K+NQ6fg02BIm3XjkPF58X1j8KFMjP8XmfW+/l
XdZ+u3l1Lr4vXG88rQ2m9Pi+DqCW74UTbq9/f+33WxSBAJlJq5B8vlyecdT0aVKS+MTDjTnuNLYZ
dEl+cJnNQU+Zht7EufsV7zzhRmhp6gSTGsdoKTs5Ue41Veg1MXCIHRtNOpnbywZfV84E+jrRBg0v
BcYW8d1qdjmvJieMT2qvull4V3Wn64u2FEABBoPKLp4SKB6KXZ19zTA9qlgYQE1emGs2Nz9iLj8/
iz9zGWOUxEjE4PNTPGytYXRzrQGVCpFsvUwL4WTgxNc5Hv7ZqXTz2Ac50PVFmi3/MjC71EI4GRPw
BvHQwOe5ObqW+VnZjO1X9OLe7D6Q5UQFHG8ZRMuoVV4uFnrzADER8eFU5YVr88itJFfRyjLNNTiM
WCJjt+wDyjlYAFt9aE/EM9sXrt8cic8MMyhRgnkWEb/4Jq4VsMF3qdqftOgxT6kXBtnt+zwH++io
UGfCQjFuRbWhGseajqcoug92Ib05azcH+38/LwSUYTwEYdDh8zr50qYnsrluRksHhTgMABiYoQDp
HSLiy/2tirFULJKrJ4DLK/e5qqUuUlEOuoSaSorDKe41iqzgJMaLj1hwhgvWH5PjXZSWxnQqtbtP
XNtfV0U8ER9fR3gHAm9k1RDdXKpCtLGf4qKcTk46OgcAyxevmsLrHSlVkCzzhJXedYFLdaCKAxyU
uf6Nthph7VrHnjBHEfWv4dfc2QSl5KW61Ofy88LdEaKzPY4rfN4YQfXUfNVNDARvQ1lxRqaFsGyJ
GlZaYEFMZ3qF405UYmGy789/P3O3eHAEtI7w/YyiTD0+1FzyqhBNGJElWmtx9tAljOk2sSqqMbx+
u6HvXrXypFHfUXHIX27e6XMRYqYiMEIlqZB+fNV0tyq9UBLlrCyRjg4HjMPQ+RiKsxIxNdoyMdLu
tVV3TvZIZSXRte+jzwBFhbmQj67Lyy1olUrLmyjsXpGBBJJb7N6+POigQHnPxJjmDLB2+X0dUEeO
ARD/13noL8Ksbvrz+vrPYdj5ZYctRtkFj3Vc/CYapAQbbaKujiy0N7xaxZ3CMKXpMucOd12inK4L
WlkpTPnNOHGIZmc+oUtN0LjLcaJZ8xoRlwW+Jgk9ZJ+f/352FhLbAetZgc/3/IvSv5u3ghZ8rNPZ
z5+Pyvn3x6jL+h7fV9VvWvUav15fnRWPhPYD5EyRoZ6ni4VoWSFW7YxJ1r4CWOW9LOqt3Suu0tpb
cARI4o6VQ30hSrj2UiM1kOxP29eo3GrdL843eRtIZMjUEcw2t7qckAHqaKHPYl/hG1q6SiQ53GJ8
/rEnfxdN9B1g0YgqDLK3r0PVu1GuuEDVcSer9uLoj1beNZFMrbXDgkBv3ihMHSwm70ZSgEwxqOLX
IrDZu+YMIGwMi8S8CzkbH4a4HO+51nMZPMKi1xmKznAWaJr7D0KcsJxKEaM/orDj16pKzANYxwnD
bZLZALbowbti0z99E7Zbxkn5WGDpQzdTmrF2B4f0W6VqwXPH4ikD0UidbivLDiT3xHK7YbNoTrbn
kUSMlMx/Pz8cnRFFTYl1oeW+HjZN90Ss2K9yGYvOcsMhB1lZjJTMXkR8vlTN5FhJHcevpHmMh/Au
Uwq/B7RlBJyE9BW9uRIzXpWHAViMiqIuilniS73qDhOcgxHFr2Uauuhlv7eTL/rwSSEbVtzpfSgR
t/Rh2GQd7z/4Y+SQRPXiMUmtYQqxzfGWuaqMYnh58OFdQAaK7BfKP8iMXGoTaGqXDh2PX0E84mfO
Q529TLJHwZolUFyzKsrheB2Ij5q6LswqRLXstbAbrwAuH+tOcG5ekij+TR4Tzw60MCJGRJEXvUGL
Tk+C8hUF7Hf31E8vCOXcxn7IzC+a8uu6GMEEPsSA8MeYG5GQXBUTq2OscGewGSw6R5dTgJHRdEy/
2kPyE0jBjdvT9PPUmjJYF2EZP6QCXAJzOhQFbNz/l1sV8t6gStxNT03IvD44TNZ7gMrNlMr6oheC
Pl4MSAZgkg3vZjHFQZucEuBzxAfg3JsZ8Ca+Zsk2tb9dX8Q1KXM7OebkUcdelE81NqZ2QqxongMb
kh5cRBrCDNAv6LIx31VJ6JKfye6QZhe3K04KswhNFh1iy7jXgPiAnIrb8vyeE2d/XSnhtCIYM9Hv
MTMyAn8HxUhhj9rOmnpSkvgwpg/2tphuy1d/fB7jBBbI1MCwtcA0GfVCZ6lCw0OlZNvSTk4Y+96Q
epK47o+321kA+B85Mzk7UgUAYxKbmQeqFrU5VNGBGqlvFFsz+xMYxyh5YogQyC5ujgUm2JWMA1Pj
NUcUen0VhSv1/4lHegLJcqTzPn7e2dXhNHmSYs44OpS9DcHgxBqUd0Cu+jEr7qc4/n5dnOADF+Lm
TT0TNw1xwUOrjg6Jbnk8SzzN+hpOu+tC1iwDjdX/p5MQK6rm0KfW2EWHrK9d27inteQ8rWgBq0N9
HXVqA15QiAeCELOhZg8tysj0KHDQU/NzeiOYwbxUEIJrHakjIHWJrfRKYoetoTjRQePfGPksC2pW
Nh7QfiiHoA7+kSK53AnYnVo2KY8PhVraGwXtyw8Z+vO+04IQP+YIdqjTy6jjVxcOrYXo1tHm0quw
M/2c0O01uIeRqp7ulN5I78KQe9f3f8UJoZnNxPubYE4AKeRL1QgGnYohmLD/Rui25ks2fI7r0TW0
u+tyFncTLj9IgSScW3TaC9qYaajzyLKTQ5No8XZ0BnXbFIz6am++4T0Mola8xDwzLqSMbLMGgtNA
bQsOVkcfxvwTLjVUyrIjaRfzgwGQYk0xd8i0bZXceR/0+q7Li9+VZT0lZPLNMnvU2z/X9V7uIuA7
0PADtBC0ay5aWdTR4E6rRvlBfakHjzduEG+vS1ie4AsJYisDBiRSsyCQUACX5rUpy+z7kOidzFBW
FQHQqAniI2yleFtVccCMUAvywzBss19D+5s4t+UPcIiBeDDfTnizAGhHdK9dS3k5VVlxMGOKd1Fv
VkBz6IvN9eUSJ/v+I2ZOYgOXAgGsGPYZgx4nlVYVB5XzZ6bq/qCHm5x+Bk1xFpuPGDb2Q434Y0b9
vkn969IXm6Vrc4IH/4DrGU5LMMaxJ85Uxtp0qOuO3tWxUm9pRmpJznD2qRcmL0iZf8XZzQEoq0BL
nWk6ZGwXjb2PjKiPbOimTO9yvjOnxsXleV2xhR+BSAxTEErA4LACLDUFtZXqmXqwu4E9ZkY2HcCO
Hvs66qY+NapYYiyr8jBdOMczMymasJCUZvUUV2w6DFUaeX1hbewsfaRF/LNNZfADC9OfdTuTJSwn
zTPDYDRUD0oxHRyj3nXV8EpuHUpH/ngWgysSVVT0dYlJePCTVkYER3QAupDuTlXj8QFsm2XVf795
r4ABhkqkhWfJfAguzQND0No0slE5GPrjVHxJqmej+V7HocTWRbCzWSEHJQU02aEbFHOA8x6emaFR
NknZ9o1yUHP91TYGd0qmDZ0eMuDtm2nlxZ2W+VU1WI+hwup9B+LEjdMpsiTS4uqZfwZuHgPxKVZV
vOKUYcxNnqbKYWo1Vw02Qb7pIuYq7JglnVuUkpOwYi0Qh1ABXWU2gm4h4EksoiBVDa0jfh879zoD
bJgkEJWIEFFJaRkplslaBfHIs5J81cmuNiX39YqjOtdiQVTUpq1lVr1y4HzbIxsjg6mQqaBf2gZK
1DizFVapS3IgmrYubbiry2CG17YeQQ3gVNBSpoFN/FKKqeapkioOOzTGz9DhnkY/9c2dpjxQjNE4
gSXZl7VFQ9M+2Ktx4SOzIDyzsjjUjYDq7NBP3yKq4eh2knDtIz0luHa0k/0VMWt8dqZGBWBnegwR
gBFwHklqfAbj3H0fW+FB4UW6r8eBukmTV5WLAdxPOg0Sd2jH78Zg+UqBtAAzXvOI1O7ktDK0iLU9
1aA7Gt/Q94a81+Vvq4y4MAPweh749JDbj9OQoldQlnhacfwO/P18x6DJGZHVpZCkQqW7HlXnMCLV
cHdiD0YladxFSINviIt8JkPknejCPDJrpFYP+uBoh5GPiZd16ugVPQ3Qda5zNx2Kn0Vsg4nRMfqv
OSnzTT0Y9l1HSOHjtfVNm2ndojj4VSMs9LVaUz01yIlnlTT2u9TqMNVTG/fgaSv2paq3d0HWKV6X
dBVg9XW72ynoFEemECccYC5q6zpqS1yTB+GdFeFeLY0qcse0q9wEUGL7hhfgTDIjlESs6N3uiLYZ
2i7z0YtF/LpUAUxu9H7dOopvRqarB16puTlTX3tCXGfsckzEDaFbTNRLVV49JzEoX8cgt92mynBA
O0BegWWUuImu1W6hGYWbtkP12Mda+qj3dr9Xh0jdxZTkALKgqZe3VHlSsuhrmdlAic2dIf1aA7ZJ
BbgFz30eaGPj1mOl7MqpaDadEVubJgmLT4DABB4/ngpf0iA0dhTtcf7YRs19X7HoPssJf9JapblX
HLCBqGmEUqKt1ocwtDVP64rAG1sr3kWKDXYEbtyz3gZKjW5n9+ZUx/uEWtWuTdViQ8Oyfg6R3fFr
IyLbPEVFcowo8yIGOGlE0VjPlDR+puAiBveCsamIkW17K8PLxVYGHyydkz8MQf+YN6F5Hxmk8IJW
S/aDDibWIWn1uykkqgtgQnqX8gG8L9QMvbEYBn+oWssNB3t8LEagkte4Jh+ZgwnzwezJTp3U9uQo
SuGS2GaHyo7Ztkde6lCjbdJFkTZyeVGULnYSlHWq4mxNiz0brOGbmiWVW2GGwdNCVX27HjcsnsHI
YyNjjiTzXFNA/HB59DioT+vIqchhiCwvZGBpZuMO7fmPHUPDGk802c294lAgEGccSWBcpGJFVNOa
AJyjDTnEkeNyZTqZivqEWe0/1/VaFYPsJfpaTPAmiC8CtRhjvEsYOehmiUqWpn9tdaPZ5bpV7K9L
WnVeM4oVei5RihVDEW6GUdcAiuaAySzPDpPA67XU1zo8ulv9y3VZa3ffPAOHUjgyZYv28MixCkR6
ATtQdCK7cKUPJk+eFB3YeJmT75Ix8TV+Y5/KR8hnomt77uxA4VQMLQsetUnHG3bQ353CzTbXVVr1
y2dfF4KGyqBTruT4OslBGB3HvtVKMpkrJo71QiPMjJGLWrxg4pj54nSyBnbQUn6Pgv8OdXI/o9Yn
FiJoVSIiMYg1jfAWnfutLcQM4jPGsft46rIWmzSlv1uAllZx9A8qWQh9UC/HrbkYux2Rrmo7o2eH
DBgT/0PalfVIiivdX4TEvrwCudTSlV1Ud1f3vKBeDTaLzWbg13+Hup/uZDpRour7MKORSkOkt3A4
4pwTna0/ejULPeOXcLpdpgUbl+fKWfIBvQGxEDEXMsJKCDSmVUrL2ghOgDzG2tw9MYfu0QJpYyds
mVHCIErlUEzDHJxm75SbqNdKAAG2Smprm+F8LEqo0ZWW9PsJRozyVMu7kofW+MhlbLbvA2++nZoz
Q77CRkFTunkcfBgCVVJ6z7JO3JKEdWaFM//TOhtp9I25U93d7HZak7cTrA3BZ0ujh86dHlJcZrcP
66oZcJ8AIkch1FLTOS0pEMdAWeM0zVFNP5ZWrGkbj5Q1dwo9rYXPCjzZFSwxkz23/dnESEiK7utp
yOt7v6aRaSS3x7KstBoQokrjQXXyjdu4jPUs6k4dMVTcI8FJMx87+SdHnGXl9026C3LEgvqOgQL+
v1lchn5m0UwF7dMMFoNW7HnNI48/j84/PfTCZX3MTBSTja36xtqNcT5K5ey6ErFsM8GmsMuIVcAA
ll9c4Hh6Xu7bQkQS3IDbo1xdQCTDIBC7qJ66ShZncqmtkyxLT4jAZgO9H50slOk3mv/8CzsByl9L
EhZyToq7mIaOMBSogpPZuvE4O6Hg/wCPtk+7jZO85s+X2wO7EX2wAAi8XDZDG5hm6VCH4o0emv4u
77fghtf5ywVkiKsJvDy8gJBhuDQB8GlhNcPonhrbOlXCPpS++0lItLznTtLSaQfoVxFWbSbQTyQ7
BNT6dXsyVw42Ch4LKtF1wVpW73iNSeIYeemejMlrw3IgdTTNVMa+0ObdbVMrHhimAE1ddPsQcCo7
krFW72vkxE6u9jqPRwLBtZq5x9z80Zvzxl5cHRYcFSj3JgSfHGXppC5YW0+me2ppF3qptQ8mby/F
38S0FlS9UCo1MCrVLQK40fLaz9xT0LenVjeH0LKIvR/sjBxuTx6E3LAVFLe14Ak95L2QDbjaKlbQ
Mz13pHNq/LR+njSvj8wxNcKcNFHjPznDEPERrfCKKBPNTrg5altBXYRaw3+X+lC/5owtzNuuMY5V
0FqhcMqGRo1hPwtG5AOCynGviTqPXVrKiBSSzyFiwy5y7NqJ8at+T8yQH1oDYgZkqMeYTVl1J0XP
7/KscMM2aNyDa5PgMRMpkoLO0EZQX06zMNcq8QTeh/XRTLM+qkg5RW7uMaTtZueQml12StH0BGqO
HdmZPGsQC9bDjpTzEBFg+5KySd07aEGgo7duDzGvMxK6Tl1Fs93PHwiVP6oSv8DPPXIvAZmMWlyJ
SW/q6VHaI7u3kB6LwGmfQ0ma4MCFbn3ohtZ/zMXwiUh9PIw17jTiUP/Br5rskJG0XqhT4wMpWIfg
l0jzlZLjbO8pYAS1IR4cZGegv+v31S63tAGPU9+75yiIHYHYGA5Uh06vwWf9NHn29FxC8vYTKi7m
Q0scfadp6GVDTaaH9mjp96U7er+rFANijTXfZxVa5xa8Le6FxFR5LAg+saZD8mcC+LmoUr6HAmUV
eQM37vBfUJFhPeTLed7HhdVVIWstEuIxR0LLb0XoEcsNaSemaLA7My48PBe8dO4jHB6oM9W0Qzs1
MfzpR087VGnuRrqV+/dlxp0PaNdh34umkE/uiH4jkHP1HkXTFFFqU+3IBml8AVgXuHLTGoEUHXzj
c1U06YYrXrnNUHEE7xo8UtBW1YqjdHxul63rnNJs3lXFZ63/PYw8ThkLufzB260isUpkXqK4C4PK
lW1ljq1poFCchubUlN9G60eVPuXZ0bGeke4MW32Ohq0+g2tO63yQioNE1Eb8HmTWUzkfyRA3Tui8
k8HyNiyIkaALEUoG0ItUTOS0h9qKk3qIfbp4wAM55RuOam0QENIB0xwtFZbVurzRGDGtecR2Pg3W
LyO1dh6aqU3ulhS9sXI3L036UPPDaBZRv0szo9njUgW3+cQqR9unA6+PID5kgK7WP8a+tx+C1LJe
0bGCRujlZEaO1Ju4aGi1nxma6WIE7TMtO//94Th+Frh/gO2BjqyWBB3JzGJMMb+OH9b6EAl4adAM
b98Fa1MM6Q+A3KCrsGiaXo5d6wuNEmAET0T8GSB43MWB+H3bxNr0nptQcu2cF501BjDhPLbQTc/H
LfzXsg2ubjOAFPCWgFjwFeNM0rQvcrdwULitv7kynaO0Bm8rzfUvTtMiIqdb7ZPWZs1BvyEQb8BK
usI1ceYU1ciWHSO8P8DAEYjZuHRnsXoLC2aveSvQFoBiWWRzr2EyyCWzbJ79E/GpiDM5y30/iFe9
L8xIz71f7VSj57ZZejtfSCvyBUSbuor24ZCbNQC2Nnlye7TnRJWDRnNe5/vGmLXHHIEial7muBsm
FuzLkul3mo9+oZ5okKSnbo0UZgA5rrw07mpu0xDZSveBuK17CPKR7EZcSl/yOeM7V9P6vY0+zGXn
zCFBljfu0bHqqOPFhbQoG587OpZ3SKYuEvCjvcOtou8H3QOyIvM1XAMD7uJ2hKBcY205343pU+HV
7mii73Vq+CdPOjGV6ascRJy7JgkBGDo0ExQsqpz/xaECm9NYZI6gaqSijmqrdjtJbBiFfPPE6y+A
2H0iNPA27KydrHM7yuslILoYq9nxTxJZgQk9f+15S9R95SEGict/h6KkOsyg8HPIZPunln8xodfr
YJfbLxnCsdtOYvVE/WvHVPyQ102kshsMhYgvvWsgOvlcDxv0ircQWnUUZ4NRHyjCNqYCsad/4qBc
OjnIka4Wmnb71Lf5LwZFFowWDTWFfWRW/oFSPXTqLp4cvhGBrA8W9wIK+5CqUl9qWltNeG+2/mnQ
ikjjgL7RNob28+72nK4GHsD94qG0cJ+Q6r107s6YVazQpH/SWRqnlbgvaiccDPtoT9a3xrF/dXQ6
1rO88+Z8IwOzNkREBYgOFljmFe240ytr4EWxrGek6ZGNvbmRelm3sDDjIaRhAvh5OTizqecSMgj+
ya2edFliDpOqfR/79C3EQewB8hiCkEUQ6NKGnnb6gODWOzVpmA37jmzMkkqKuDKgnGBHC3jjdxNy
leKJat9Kvw/b8eh4jzp78tNdj0yfDI4SUuy986HnH0bWhb3ceLev7pPzYSqHXJSalo8zhqmXT/pI
Q5r5kWbvWP3d7f2oyn4b6NiW/bm9O9ec15lRWznxbDQBtsItcPLK+iQL90tbbKnTrA8MgG2Eb3jv
XiHHwHiwBzOj3omO7CTALvQ5AAt2zU9Ok3518uI7nt0vXZP+pKa/MatveA7V2yyVI5DUlwy+esoz
T09bx6gRH/eW0KPOKyBbNKftnd/b/dEVPI9cn1Sfi3xKT22GN2s/d2iEpXdIVKakCjWu/WwHKLkA
jjLEOUmzozGY3t6fRxkXk1eiS4j5fZoaF3XkINj1gUvDTOj6l8F1AGcB7H/PgKgM08pqylCaAF/f
XsM3/YbrMS5C1UtfjisuPpRsgFnKPO9kMjjK/o/batXjIF3z6Jnc2Ne0ZFEPLk8k0FU9nLrG3/PS
rPHWngLsZ6189pAYO5RZPzxLkbooYM6e9k1nubOjba+10ZSWQYhCRXokCI/gSFz9Hh0Em4OBbEME
YKUWAc8g7vFItx+DEsQ8CubTxzTt6x3XhPUoHBRSC3cSX4ItcvrbhaEOHzqfgCWidwsyQ8rBIV3n
sL5okYytkI8QwY9mMr7OoNuX3dKbl6E+mT7rfndC6uPZ0BqA0qynwJhJaBYz0iDW1xKd6TqLDqGw
xWPm/8kGtPrVrK2TsHrYkE5FHI44/4ohOdKunRsEIKd8rneW0+9c63h7K6y64zMLyy84y0vnnV1N
joHXit7nccnaWCuL0KveR3f/j79E40BMOjQgrkAeTpZpwHqb3snn4pNZ1vdQY9wwse40/rWhPom4
NEzIrzveqe61+6JHZ7LKnX/7vAMXjQ0n26C7cdTuq6HazVn+7fY0rsVb7plx5bFkdzYEkHHIT6NN
QmJ99dznGpm1imwgQbfsKEnNWQDnZxQYpPAjtC3wuif00zG3VBnXXmZL/Rxvd7xhrjoiem2mFZqo
/FP/pZ6Bf0FtW4SWU8Vb1NPV/X1maBnu2e4DOtwdeiDjT5DuthbO4Iaj2/q+EghkjdsOeYfvf+2n
esG/hLeXfe37YBJAvBu1WKAolEgt9Wewm1jtgxeZ9mEZdE+dxv4i6gRtCbgYILBQg1W2lmGPmUUY
TmgFZdQyIV+7aiMkWx0FWsjCwSwFZVX6ReMZydzB8pApN0MXMmqhBunrv5kq1Dd06NtBZEaF7gES
0+KyN2BkqI6z1e0DN/6LxQCLESRZgIhRsL7cTCbLcrOEysWJk3pvtd9T4m+MYe1cLPHkAptZnvbK
vaELHdpgdRaciH4MzB+Io3eU3dvNfGRkw52t+eUzU2/e7uxkZJOlMVS5UG0lHwyvCts+7KyXv5iw
pQ3z0odhUR68nDAR6LVf1Sw4efr0ESVXNIr3nv/ChAeKAQpbi/KPsiZB607EcAb/lOlIzDXhvMmL
Xt28ZxbMy0EwOntFQ/BY4iUk1cK/QP9CMhO1OejaAwSpwhPRVFWyMkUeB4mWcfjd5EdzqzfR6q6C
yAJoH+AGXWFUUm5Iwy1TmBA6jVgR4N6QhR4bZa1HTdObB89kW7Iqq/vLhxIosCpA4Kiea3A6UlkF
3tRsGsLBeaiHh9HfeCq8JUzO4iwUxFA2RcIeiH50NrgCYoH/AZJVVrJEdFwcPLTZzUO3M9x7XkkL
KD5ULTrfbtB3Z+yPwkcn48IwyN7w0m+An+u/h2JmhwDx9IcKamohLQKGBjflVqZTmYurn6lsIQMd
FVOBbn5JO2VPvV391mwzNgfv7l1nYTGDyh0StmDdGIDuKGYo7cZgMiHgYD57xk68V8Br+TwiWuwi
PM/Qfk05anPeOe7YmE3S7bX0U8CT9/96CE6jDQNKtyCGLJN47pBMoxR2K5qkGCKniB0Zvf/7EJvG
5YDiHLAfylVdysHTxcDaxM4f6LEv/2Lyzz+vvNhT2jq11eLzk/PJKV/FxiWteKFlbUHsQx3ira04
oICXszOVudblgPgmjRX7dEe8DdDXxvdVUpjA+yzPUnxfshiMb7nhpldOwPnP95S9U3U5r+UwYfLb
9q7onR0JOoAAvI3HhhK9vs3S8uhE8h1yoa56qVHRTF2tO01SOcc5d8CJSXKniQL64/ZeehPgUxwP
aiIA+EB5x7quQFVW6gpiIFDCr0FyvfMt5ItdFqEYbu4zLQ8i7s18B/9nP2RB1cRuMQ7wTUFBf6FB
WPPiZeM3CxDdP/OUg6BuUvmpFll+MPCuPwnqjfuWQuxDJ2Nphngd4oa+PYSVFUF+bGkWjuMAfS3l
bpZaCSSNXxUJ4uM7u5jMoyjyOW5S6+v7DaGdLIBdAEpYV7oWdlmXXpC3RdLyaviIVmX6g8f06XlG
4Xp/29TK8mPV0SIGUSzCJzVAs/yxyEuuVQkbjz27I/xxyJ8nvvFEWjkqC6YLEOOljxzu7sujCKFV
TmTpVQnPHw1/z7b6Ia+tzPn3FU8iBg3bu8b3qXg2gw+CPvls4zhuDUHxJpboRzT2hQndOEwnt4lv
r4MScOAY4sWC4uEiLeJAoXRZpzNXHpS9mXWuNSYLc8D+BlFm6H2Q7Mf867ad62EsDf10MCOhYbEI
P17a6ea89Bw6yqSmx3zHmg1vsvJ5kL+QqkZfEIh+OMpCtKbI/dZu52Ts/2TH5r2N0DBLS8iCixTt
pZa3/eWvHwcHPA0SDElbAEPxWr275cx/DEBbayGhg06vxgPDgLDJKWQi21+m92uL4LsyPVhjTA0S
+RBEUT/fTDMkk7UJOnYAU7IDCigbN/b1QQAeaGEOQAYFqdo3tNLZNpIeI+iaI8bEYU5ImsTXX5ak
37v3EGCaS3sCdMfCvaqkmwugQKknchChfXTPjJtuo1Rw7ZNQg9DBJcNBgGyHCtie+yJDS8PSTVDl
1r/4vNixoN45xuvtYajZqeXModaBCGGRmlginMvdNKd22mUi95ImS4yffnnQ7H3zZ5h+MfPHESzs
2+ZW1h7WFuW25bV6Re6WVQZ9yQnW+mwKvaSu/mJZMBhIigPngEtW1YabSeDX+lh1SWG44YdAeO9f
dnwfGQkdYktLv4LL6RocM2uyrOsSZBQjcxegZ8TtGVqcw2WEsOgbY1P5YIwvpYZLA2Ote0CK+V3i
ZhINYU5QAWnrB/+z9oWD1Hrb1spqXNhS/GBValnQp7Cl1WEj8kgTW4mJlV0MpAu4IWjTA7Uu9Zlt
j5rtTu3cJY6Ooqh19EGEHT0jbJt+//6xABBroWkAKpu4YZV5a4oST5gGooPfO/dAvMNffH6RlEB3
SAQJKt6WQEtMI5T1EG8Lew+aM++O04GzPfu+shS1kaE1RUr7pJofNBoV3gZdYm1bIbxFM8JF4ePq
Wc25pVkGWH8JtX/X07c2+8WbH4X+Tzn+cQyxcUje2g6omxhpCWehmQMwryKgnEGTM+q4fRKAJFrZ
O50e2+cJsMJOf3WLKCjuquKe/xAi4lMEQRNavqADMd5vaER7e91UFPPi3+Cm//0pyr6o6yDoTc3q
k8njodCeBu2fKf+Hak+s2FdV6HTJnJ3M/NNtsytXEA4wElhLmRdy6EoIQCyOChnL4Ia+tv9AKH4T
Z7W2ngACgZKATYNAXBnWyHVLs+nih7xuJ/JjEzR3w9yAmnksg3xf+9/+YkCAKOEYv/UnVq473Rd5
0RpBm6TAADZaGo98+jwEW2ztNY+E5wWyEZB6W7zg5SmWI62EyfH8AlFb4wdtq2fR8v+rGxMkP0Rm
/9EQUwJYe0bTdY2kTaI3j23mxnL62IPdzE+d6DYc0toWABk8gEoFoFZXIk4VB3GemCYe9pmwdrNd
m2E2SbEDxi/Y2OTLYiujgs4CsstgX0EL4AqXkTq1m4+yT6RVMIiVje3OyF7rVFqxKUj99fZWWJlD
QJIRhKIyhiKlmqFzoV/vlS4UJjWBTjB5iKqWbx6BfZXvfzFh7rAd8FjCs/yquwkK7ai3z4uWJdkV
XRcN/juJ9It38N+UwIHDx8tDpeG1kD0qs8nrkrROcTHFGcjOt2dr2VHq2qA1CPbBwvO7TjXSgo61
VsmkI+V+KsCIo+OTPtDjAGIU8+oPriUEkHP6+7cfnrKQ0MEjBPx1XTlJpk6mGZzWIRlTgPD6rxJN
YslkbIxu5bwubxCkDoEHQjpgOQRnoXYzdulgceT28i/Gj/n77am7/jhELdGhF24U2CaM5PLjS0NX
n0PGORkG9oCg6AGJrI1r8fqQXppQoq2+bv20hcNMOl1Gc+0ffc37EMxbbNU3uNnlLoAdvBZwavDe
vKqV9WIERKpo86RI2/o42eMQzmkKvMHcP3lBfWcbX4lo49YkO/CeyaNI2fSd5LT64fOG7wPmynCU
hn1oQGIIIckwhHVd2QBG+mQfgO67sXuurxcLUGwcbiTJIZCpXuAEajr2NJM8yWl5IHYT+cahmqe7
wR/vXIS9aOBye61V5BJOIizCSy70rCURp+wkYFCLYARyIWGFbkS2wcLafAzjjgcxhTrTziuIDE3w
NGLqu2iiQKyfjQArpAKYZSe7vN/wqSuBA34QQnDDQ68RwG2Vq2KGmIHhohtjQunnqYCmrb4T7KFO
7335IeussDD0Xdf8CNwt4s61f0WTYjiLRRcSqRBVyC6bTTlD25AljgNFWz6+MgjXhpn0IcHQWc+V
1cYbc7+y2kh9IfkFFsNKuGaanJe0MmjiMyuc2oeZsygLjkPmxPb42oP2r30g7RhbJiQjy7AyvgaB
iFwnhspvPkG+YOOGWTn4KP2g4oT3FZo8qjA5VqKb/ZwOLPHYviVHsvVIXDn1F99f5uPMa4mKQuqO
9QwiZs8M/Iy2FyETWyzHrVEoGwig7oCRVrKEAHzExXcDmhS3F25jHCrkbSwnlzhTy5LJj5r6bkRB
bqvvx+ogfJSHoA+4lAEVH0wsvNbKZmLJ8Iv6+8DYePasjuDs84r/bRFsBsWMOcKbcEDzmCDkW2h+
VR1q8SzIJgKxijACeQe1OC4dtyCuZrMkn+5lwMPO2ZfDI/7t2ceqZDEDWal/tuevY7oVzq4cZdT7
l4arC58Fx+tyo1WOOToNMIKJGTw6bJ/PZeQhVNJPaHq24bFXTS1X8PIcQC5bMWWbA4oBtsBC8Zik
cc/CND0yMJWHd1d8IDt0ZmgJRs8OT286orI5DNnGs88/tHe39/TahgNgZZGtQ3LNUwtKo2wGYXbF
29nv2V5ubLjVaYL8AeJJfP+KAtTIDm1lnYYlmhUVzkF7sr5D3qVyN26PtX2Ntx+SnKCpXQvVurkt
eGHj8pjG2AtQsw3R9Pr2RK2O5F8TVzWr2ihNqADRhFQ7rHZtgvwVDemu2AxhlxVVgheQF/47mLeb
8mzFaTqlMnMDiI8aYQeRhWE/Zbu+3wjFVhf+zIriChreCr8afJp0eShlWG8VrlZHgWcSHhQLdtdT
3DHTfanpbsYS8HksZKDGsCrvnDq5vSqrC49uBUizAKsLBdLL0wEKeo36ooNVoWPoki/eeNfIvzgi
QCShmo7MCnpYqkfdYL0FEkEFqbvIyPfDVguVtZk6/74yhqoxHXs22iqZg8/O1MU5knYEBCgWaBsX
mMqgWHwzKFbIziAvBa18dbp4Waa555M6oUUGWWBpfysy/zOgf5HO0cqqr0FY1UIGfZSKd2En7LC1
6K713ttpcfkdSBsi2kP2FSKuypDzwmY+NJCqxEx3DRDR9P3+AKoAeMUiKQS4jqpQCHZzL8BpLhOz
4E88TX+yoLsrx/z9Z2hp7AcatrlUTNWnuVm2aK9DW5jJfn53tqrXKyf04uvL38/8QD43Ddp1NmWS
mR+Zl2z1htr6vLKtrRFQhQZpsySYX4OdW3x+98m86Meg/HqZezOZupYmDrhs1SfN+fTedqbLJgL7
5r8dH5QBzOjnZ7ZisWDvSnsnX987AFTN0CoOOAXkeICmuZz+wW4ChJRwLSZrDmb1uTchIEv+3DZy
vQiXRpZb52yNJ7fpqhFyGQlalUSF9cmut1IGyyxc3iaXFpTgOx1TrbVHWCgGGU7yFASRC9mR28PY
MqI4e7dtK7ciuH+t5pjxu7l+0N8pQgjXhXGgPIp/QPG9kvc1JjKjxTqWw9P282yEEu2jA/PdL6FL
I8qlOJKAI+MHI5K+5tmvJn0fmvP/B4EYdemvAdV0ZZ5majtCHzFPmsmiphRogI1SEFj6t5dj5TG9
jOO/dlTaJGJGCB7MCCG6r6CS2iyuxGHs9v5eelH7CqYhCJQbJpeM9NU+OzOpvFwcc5hzNAemSV61
IQX9uhB3Q/mo0SBCdag29oWs8aB+uW12OYS3rCoLZo1y7uQIq6CFpn3Mp6NXhPb7i10ASYBiDnis
A0KMCiWZms4jXa1hOiUJx/TJyH7eHsaaG3hTE3dQYliEDS7dgGY3dZ/lWoEwOQuNFKpk8V8YgC6w
hTvRACZGWZ05lYFvU1EmGr9PAy32q/5w28J1fIxmFy4uLGOBRIMaeTmE0ZvM2cncIum7uLCLyKeP
vEP3hDwK8vcPZslPQol3QUTBQV+aKku0N3K5JAkxwIbJHrzZ3RjMynpcWFAGE5B5KjoNFuqnxtpx
b397rlY+j0w+dMpRkkf1XE3jalTQiQ96BsbjXR1x9u6AFZQmsDdB3QDFBtiMy/mp7Dk39KzgiZDf
i73W/bj961ec/cXnlYsx7SyetRyfZ3mU4nhTV8buFqH4+mCj1RSepQECe2DG1WZkSJIOqd8O9Ytu
x3XFIduexQ49dua7Q7hLO8r1CEUYXmo97HjNi+S4IH/dnqzrpUYyAiWiAAlp4ErUClvglgVgVix/
6X667gMq87c/vzJN2KjAXuAwQJVazRf11JP6gOZ5gFb531x92tOPWtYcUOT4dtvQ9aIv6PBFwBwe
CmU2xUMRwfwpL/s0abWPVb8n8x5yGrdNrEwVmEaI2wGBgr9Vx2LWVjBylP1fyLjjP+qthptbn1eu
CruyRW0G+LwmXv0fvNuA2lz7PxRIALIBVhNQtCtJ6qppK7Mx2+IloJ8t6yUrvwbFi5vH6fudB5q6
4FWzQN5wNmxlHA4QzBBD6MoX0C+hCqOFnrd790KgWwMCa1wYyMk7ygEfbGg99LZfvZzqQgOVf0u0
ZGUlLr6/TOVZ0MuDwYamdVq92PPOlsdKbizF1veVMw2Et0T6Hb/fHI9s3G+RyVaOAqrZuHYs9ByG
fI4SxAkD9AxR1sUL9b8LcFkcCkBxbsfvXoRzK2pirq3GqikNXrxoQVj/dF//t68rFxyzW78u3ap4
QWP3edy9V2Yega6PYsJynBdUBvgOl0s8CIn1hYjiywwqDo2nd4pQXn1fWWLLSDtWOFnx4tm7ZsCD
IAJT+fYUrS7z2RCUZR5nDWWugBYvpr0Psjj3D8aWOsyK9z6fJVUflA7FWHsAHr4w3xt+TdS2EltM
U+S0PN0hxJqPt4e0zMpltIxVgV4qYI4ojV7x6Uf0XddmkGdeHOhzoadgTMZD7fxuHRZW1tdm5uFt
e9cHEQVNpMeBgcLVcYWCYugeRlOECi+N9j1v5Xaz9y0Dy9/PPEnfZ4VlcoFt1jy74k7I/f82gGWP
nH3fcUZSTyOOejof5+puE+Z2vccuJ0jxtDWhYu4DTBApY27FQ/BU9O/2IwF8+BIjOBZic1M5iVXq
SGsCwyBBEhYArLrcOCYrS4Cmvcjy4tmCB5JKjPMyUpekJG5iNk/86G61f15+3uWWxc//9/NqrD9z
3tgV05ykbviTb2u/A4/egyIbI6Vx8Ae6MVvXJ3IRN14YikuLQPj3ywUv0KpkNPp0Soo4+8Gz/VCh
PdeGjZUZAxtl4XQsAo4o+1/aKHNQ+1pn0BPGP47jztqCJ219XwnVRJN7ZqHh+5mV8O6jaW2s+DIH
ypLgIYy0LfADSMe8dVk4PxR0eZIV7pBU9bOlk+ZuzJunNnB+gzH2R4zNfW932X2Qvdw+i1dLA2YK
mm8AB4WtBm1tZWkyY9CmOTP7BAIbYW2HDjoq6N4XMvz6CzvAwiE785/+npfL01j9qPk6+gbn6Bfc
DnEpYm7z8Pm2lauTj1GAA20uwS6UPNU3Wjr2nihp3SesOqCEmHnxZuumq30AE0sbZ0iYQEz5Gs5l
Gn1mjKJNmObPEfQgpyyYNvbCqg2k8iGQCOU2NKm9nCw6+GhqKW0AL9ND2R2/3J6kla+DYWiBNAJA
0pLOv/y633JOtamcEvQ0HvZE7P6nz6vtdrRhGNpixuel/2gcevreMBRkwLNfr0L9aZVabjPg8522
JzvH3v/Nr18g6w54kljry8kpCg4suWtOyfBo1MdhS9toZYPi1//7eSVCLEw3HVIPn5/Yzvc/2PRD
/m6mKoIQwHYRIOA9ea2w42o5SHW10JO8TcPyfgq20MgrY4AB4JxwmnEQVKBmV48ml1Omg2eYhkSz
wrEU0SC3chUr29SEFcS6SzLnij/vBEgg4DzrSenGfIzRVPb2Sq8N4/z7i/0zhzsOesDRVERPWv1U
5h+rej/nG5FhsFw6F04da4Gq87IOKGVdccFqSn0QS605YaSf7zSd873ZmkWcQsEog69tn7PWP9h+
/xV3i/wlzJkimJAQVw4ZesckuZZXkW0zw97VxMvA9PZZGLQtvaMZKSJgFqunrM3yX3i1BmPIbF1q
e1MGc9x70r2HgMawHzKzOiC3N0bWVBf/gMRcnPJK8hFIXnQc8MagDQ3NIxHzpZMwy2y7+9LhceCJ
uLMm4USuLv0y9qoJEuCtPu3oRLRnvJWtfV8Y2cFx6iLmusyy0AIUZZ+RnPwwx0w+p9Bg19phDB0A
30KqD/28460HkC1a6ujGWBznoJlpaJnUeASvUAu7Zu541Gi295rVWbFDC5DsoWG0i5qsaJ95Pc2/
iG0ND3UGri4rIbHr50YW+Vqr75u04REwkOKl9CmJmqJuQ780hj0t7TbsQK34qUvP25e1ayejxWcZ
GsRJo2mqoZkdzMZP5vsjjXgxiWf4fp0A9uAMDlSUU7TCoiNFu17yo7NTfwtge70ZcemDY4CsHDY8
HhOXm7GZC7vjQ24nlo0W7+neznep+/P2hr8+UJc21A0ve9E0AHUkRh4HT9mWlsPq55ckE5IcK51D
fYtbdT16VuJCB6iNauAM/+L3AwO1kI7R3kaVDtPsuqk6gqUjCBx8M+m3eoNex0KYoDMDy9/PPMIA
og8xRsdOZud34VshuniGgoHvsZUKWjWE3CXounguXiGqBttoRZEKO2H+ixwPVvp5mr76Jn23h8OL
FBUWgMPhRq8K6e5QmFLi/QuGWhtmzT0F4JM2n2+vytVTAq8fcMiw6hDRgrNbdvbZpAmWsR5dCa1k
Hq149sqwHp+EfWf0nyn7fdvU2g4DhA/gTuAplwa1l6baWped3ksjscSnUfs4HG5/XhUuwx0DDTB8
F3lfeOyrglRhjrlhpIOR9MUYBtMfJuQBNaQoY/eB/8ts76l4lDqJtNbbcf4wdp9BVQiF2+zmKjGq
J9k9VeKnNR9EthH0rLmHf3+Zq+Lg57b30SoPI8/pRzGjkxmUyTdC57XJXQiNIGniur1qOVy4Iy2p
bEywoo/69DB/vD25b2+8y6sQgQ/QsGil6YIXqDYn0PVeN3GlYc9beuTVfliZRTSKT5BzL4o2Mqci
FtoHz99nJokHuS+4vzfy3ynUBEj9T10dzeaobYVj14M2F5wMdFqAb7tmgXju7LstHmPPOm2ikPnN
RiB/fdAvv7/YPzsc3Bhy2lJ8fxJ/pOXtbLPbTcWd3211OtwaiHIKC5FaNpcwZOFqGsyIQYn/9gKu
DgXzBDgY4BtQgLwcSraACAhIas+2XX+kYnrpOEdvgu6fZtzCPayZWuhm8I4eiBNqy50ej680h0Ai
1Gggit+RQ9uggNsG6GJlks+3h3V9sky0xP3X1hLBna1QU5MuKArY6rVXC6dZkgexVU5fWxxkbJfO
LQuyRn2VskBKO0WjvGfhDejc2YXvhlBDpB1du1FFxwFC5U2JHqr/I+3LluPGlW2/iBEAZ76yWINk
2RJLsiT7hSF32xzBef76s+Bz93YVCrdwyzc6uveOUASzgEwkEpkrVyYZK9CqaIWJOfsEXr6Opi0O
z/Wtki6DD50GGwuCWhH+pWE07JqDaCn02mRDfAy/UJiYTBfIS6EPh+IwIvl1rguMt+kiq1+xjAGz
+UYS5Fn3Mmiz4lBe4jj4dp3IER5hjj5iBAUcVZi60YZxODOjW6N5HtCBWGzHcdgsBBMI2Lvhvt68
hbx/FeaG3AG6jQRFeTRL0PVik7ABj6Hme3R3/fuSHTz7vuBvkrif7WbG97VhY3iBmW/St+sSJGfz
TAL/BSfnxUlzL417SJjaHXW/pQBV/pOpAPUSSwOxAtIfOpJSOJ+CgsbIrog7TCQEh2qRPN7cVYZ8
rYH2dBRccSUhWj1fgxbbTTIYIwk9o9k04zaLXPCjbq9v1EVVQBAiZFmiqdZ6EmEN6QrS2uhHsVQb
x36izS5LD12jUItM8SdLEo9O2zojJdUMtaTNo1PaH+7U3LttoljUpZjfRGO8dRzSLi4B9NjEDWiz
V8Cbt+l0F2PGDVMg86UiUE/BTQNsmiuW9hOrTEzarCsQT3u8Esf8kKpmW1zaMConaGLD6ABwpl50
acXov6+N3FoBcbQ3tN3l2hdLD8tZNXj60ozP5fDfcXJWMFKnWnOMKD9SUCD9u3YKdyn5vIljAg44
8J0B6iyckrTKjDTVWhBQNJu1CNDTdN2CVd8XrsZmdntkSDrnmLMtCDT9uVANNBPnMyPi5uEgytYW
2tA4AvF8h+Y+0ZPczqLjDPrfjy6PopC5zkeBXvc3Nib5JjcqHRwbAItigq627ngnre9l+qcIk5FG
nWwwYuVna2nP+uK+XF8+D2jOA9YzL+EJ2wsCaYDtFxzgdfxkRPu0O5L0s44JzW6lSnVJRQEJh2Zk
ILAueBxXXaOx0ecktPNfC3tbdRZM87hP42NZF4qc1KXxY1k2sJJoHuD834JRoh0Oo5uSkoToyw9K
8hHxEBzRFf24vn1yOZx9Fvg1HDPByToMTFHE7klYxHvqpBhquE3MZyP797qYS3fBl/NHjOBmF3PR
B73vSDjEyYZpaedjXI0/0VixHJkcDsWzEWDh8XlRntHNzI6blIaOe4j1oF59T2FvKgnCWbDQSUuR
y6Nhj7HFXnnoIgAvFau4PNLoDDhZhaD8svTWkq2QkZu+swRMRQAiXQMONQokyHZevNDjBRlVGhU0
XM0Ps3hAxO6NCvuVLgFEhtznIc/0m7XjxKmyeKq8MSlpWBeg1jy4yOxdtyiVAMGi9JLkFus7Gk7W
27DrVdMTLruoERig6eU/CxCHepiF3Tb60EDPXfmpQf24H3DPGc707jTjwXbRk7qW+2ju39jgBJmW
BAj9twSkIrWdb3MTnUV56W2SbA4SAynaLg2KvFZAqqWbgHQAJ8vAHov152Va09aqPRqOydaNA6bq
lFZ8X4xX4pJzbWMWe5jSfZbeNSqPKv0+MDIGXvegABNrXKhKFPEY6fj99le3f/l63URkvo3Pc8SL
jkdC4rVlr16xtGWs8wDybp09TMDaD1OynaYxuC5JFkWipfk3Ww96uMWUlw5aZyPuCLz1kt05HtvS
0rpbTHczUW3wlxkNua6pOADS1Z3IFC4+i7lduuSQiQKZr3l3a4nRhZhx1/68vjapsziRI8QXWWSz
pWhWEi7lKzgRLOt7HP9F1gLkUH/2T3hwjbTDUL4IMpB9+jxMy+eBoihWo+YSqfDTl21g/GCfyOI2
eeqZ8sGJlnEhIZnToLQeq/zBabap7QXuUm/XqvZjkA2W7Xs1v9YEb4Dn6/sp0xsG+CF+QBoG2Uvh
xsV0mdUASwv200Kw9IhRtMT1x2x/XYrMIi2MF0U27zdvjyDFrDoLVSmscko+59lj23/WxpcueQFB
yJZ0imfNJccx9vRUmuCMs8aI5nmCNHQR3lurt01BODKbzQYxzJaS+q6xxkOV1oHbthvirt/nuQj6
BnO2DBoMbP0Wt+6mbxqFe7wknDv/XaITX+q4TwyuayevfM/7aUR3uYMs3+CT4pDknk8wECFS9f1K
Nfxn78VugMTV0zRqcDJ1cwnqxHy1Jy2o0w5TTVSzMVSihMPZAxBrFzkOTr/syukJc7yr5mCoWiel
l+GJfkUSy6lc1sZw8RSPtPxzRuddhMkSNaseQPmPiQLocI0tJDOXo1UWu74on7rZvl8aMCpkbJfF
7QET4DdZkgdGXPhZNrebhsWH6xYvyxdhDCueo2BoRhO+yOg5pbXXZR43+eK+qg6Ore2oeTe0D0uL
rmsWYRwrYs+y8WeUQK/Llt1jp6L5y+HEp7j5kNowfxK23Ta/z7Tt9c9LD7OONzB/hgE1I7h6G/Va
Dc8BuKzil4cgnbHBTzHvbu6/G/NHkqiwIRJ5wPjiSuJNLcAmcKs7WU6ej16neRmSIhEGKe3Ir3re
L8bOopgRu7u+NO4ZhOcbHlOcs49PdgB/1bmopMiJZycMO2cvv1p39TNwnJRuenQjgk6tkQWAau5m
bVHIldxqkIvlwUOgjisOlEAHTdJGLCHhGO9tDFRLNkau0JrEKM5ECGcTidPRGkwsTZswXLZ5A7Lu
drM7kyBcmykZWydn0JMDlhqwjICnZ/z/FCHclkWpTZO+QESUP3fdfXozSpbqaB3g0Ex0BfJu1nP9
63EcFywr8KbO9GBct8DEBNctTKbp34PYEQSCn1WsR/ejlQy5Z6whxop/z6ciADrwZ6lE6EnFUDzX
UaVAfVLMGWdtkvUsd9ZQ8+49e99oqb+i6e/6WiTuHqxef4QI2sD4aAOPAKzFdWpfq3rMCfVn+pCn
CtNVLYb//cQBFOVUZl5uYjHmNuk2HkMPo0KEJJnCh5Sg5g2ENK97n4uYUYCpetNbw5jeLfM9Qq7x
dbJuzlKCvRhwTdQpOGDjIkvZ9nbijGQNF7pv231b7gHtua4SWTwJemQQbTuAMoIVVNirjBgdrqNl
CTNdP0Qk9tN8eByA1hkzZztWwJtTfc+64VdvdJ+czNyMLdv0hkplEm+DnwGcAvJSYCMWoSnEGzXX
bIwltDcZhrWZa7W5vlCJ7Z0JEGwvoeYIyLGzhCYwyMW2Nn90BfFZeytzOcwb2EE+mRklsousb9TF
9YhKHLjXwcHne7nCG8iiBLA1480JGggwrIrdwSgk9yCZ0xaEMiOoT7NDY7BN5XzKDW2HVld/oV/s
qPBb64k4/9y+g+hxBSoGAAzcq4LJDxHmnOfgug87e9e7/zh1grz8zlCU8CUHC1UzPniZE4+DiOj8
YI1ALq5NTo0wKx5Y3wbtkoKA5FdZeRtUTf9iRZw2C8NzbGR5hLhfBw+usQyGGbrT4xph4uJjQYEO
y1QQGZntAeUJ3A9QJZI8QaubSVHMkJN1W9O67yrfGHw0cyhsXHaITuSIoNhu0QtnRANVOLlfnLTx
h5tJ7WHdpwKE6w7FJuCjDAgg+T06bAsVhP+SgIoLAKkdRw2bwBIJ2k8nTFluKmKGlV6QfWcNrV/T
IfVR8WYPRow8UbR2zb6xqw+9m6iPF2S96YAl8L1kVFVwJNcIjjHmp4EhBFmR3/OhT64RZkVGlWiT
FVb9Q4PhDeUD7RVPPLkI3Lm8aI/WbsErDX0fA3VQW6Hd1R+FGT+4Hiage5bitpIaBrC0/xEjOPkp
j5O1JxCTmuA7dadg/ot8JvbqjwR+BE73KnX71LYrKyyyl3k768/XT6okpAflHucGQ2H78nGUUoz7
K2tqhnYfWNEnM0WQssvyTy7ZKOE0Up2cyBJscOlmXBW4pMJy0H2M+nZr4FxVKSOpRk6ECA+HYWiX
rPstpN/8JLejs3GMPPRtgd0MwakYONgZittjmsDhQNdGpT3oznJ3XSNSn3YiQliAM+mk1JoUJzWp
3E/ore02tgYq4q7Uar82y3l3uzwHKX8bEGfcfkS4fYDX6uyBlJDXm4HbMd8wh01eDkF3O/YfG0Yx
II4X7jG4QHByzlLPmA1cm6HWHOrscLi+DpnicbXhJsDbBwzRwlHMDbtgjMZwoYWvfTAVfYjMeE8/
L5zDshrsJeVqGc2tlW/69sE1FTBByZsXweKfFQjnw41ZhAFeWEFc7oGXr0pUCA6ltkVjduXPtuLN
oFqQYGeY68DiuoU0o3aRAf8yUQpg3/66UvhHhGc8QGDEcHi5Ep0wQiAAGiqzL43MDNP8edRyn6E1
OLZ+6MZr7T7lcAPXxcnODoeeoIsMkQfqlufOEv3+rQfSLhPIEx0Q/Fd71IJ0ytSzM/mHLtf1R5Cw
eRH4vYtGh6AFvXj3XTY/DgmYyfKkeGXIZgRuY6hiHal9gwIATJWU/yOc08rrpjqfczOc5yc32aaD
ImaTfx9jzVGPReOMiNqpMLzaNKzVDK1kXxe+N22v60Zmb6C+gwfQuY2L5xPF88Yt6loPjWk3lDuU
JPJC8ayTqf9UhHBGi2SaCrQA6WECGv81mPX7KkFfhMLIZBsFxgcKTgMXehbxgMMagx5Z1/Uw75vW
T6mxbry+UYECZRbGidrAG4O4De+3c1MmaW0Yc5eCUZEa23S177zCC4xFwxsxaXeG02yuq0e6KoCH
0aYI0owLFqYpijW7oiiKYdBg8jaq3ldS1RgYEWmi+g5wkHAy9bb11oXmmO63xNGrw2Zj21YtS31r
MbWNZ03WX1wHeOIjewj6Hcw/4OZ4EjdNq1ZR0+h01LIfnPqLpTqOUnPmYEcwj6Mv1uL7efL9Fu1H
Zc+IHhaUBU0CdqKfNFP5aOmuwWviEUUAPBWTIa2DsRHlZGPXassnqx0YEdmZ+aPRKcJlmSCkPPlk
WOQfER6dr6YbbW9xU2h/GGmxya38qz7pna9TYOuMnPYKY5MZ96k4QTm9ZdkZw2SCcLC+gWuxYLsI
kzDGr4b3ft2qZVri7M08Z8DDXCHkoHgE5IanoZA8vDvT92jdtSq+Q/nW/RGhn29dowNYtY4Q4bR3
qbet1zuzu6Pp/vpCZLHB6UIEd0DLzs1YhR0DoH6dd/GnpPYnZ59GvvErioK/EAajxjxLVMeRfj1f
Ul1reo8Ru3rImn65I3ZhPWekc/BAYPTOmj3USppmsjES3ckIOH4xtOD6D5DuKUgyEDmgIArClfMf
0LhuHiUu00MaD5+bNv8xdxHqM8ja+WOkMkapjZwI4z/m5CTHDaDZi1bA87Xb9t8yOyhpX/npEaMF
3jzNizSoaFjCcphVrJXHfetoHdP0i10pngzyFfz5vrCCIsfUeEYyPURay+/0f9vysPwFvglh+x8Z
gk2wJVs7b4SMLlrnzWytb7B83U+r8e267lWLEUKrcYiHjNo4TwDh7JGm9U1tDFJNYWEqlQiBaZPM
2VybkAL/nvpt5xyi0v0bpwpSLjxH8J8LuC0bF6Me0Q8FwwrizxrmFX+eVUwW0t06kSHsloOeSU3D
AEsgZb4n866nh2H89RcKAVsJAGH8H7EkVnhlnNMKW6UX92X0rTJTn0yRIqiSruNEiOBF614vaG9E
WIf1SFrPz+atmaoYsaVKPxEiONFsaFJmWBCia0+cMeP27IDBARwYV8GTWhjvc+5J0F07YqKjhURu
hUzxx0RUQcflAkDuB7JFzCHBXQaG53MBK9FR1teQw50xH8H2y/5mujHO3A5oFKhdf/PkCcciosvc
armFR0BGtu6MEQyr4pF76dpRz0UXINhVwL+CwcDnS2jmeW37GYlIo17ih3iiX9EMD+xVUR09DBC/
brrcKZ07XqQ8UR4HfxpvDhTxCXE05XY+MDNs+mDNv2FGIvr1SfwdVCnXBckUg5MMGUBPIlnHzfvk
Dula0EikbW+G0WcgHKJS4eDlnwcokw8iwstDMNy517vRyvA2I/mnkflp9/wXP5+X3ZCggfZF7sW2
HCNLS9F/1i2bYtz3enj9+5enG/uCkh4KK7xJWmSxS5xidjMvscLGQRXqkNrAQCociGSLwH3MR5Ug
mQlsk2C5VgW0ewOcfUjZTF/q1Ju+a3NiKgzq97NLsChEx+Cp5N1aCEwEMV4JtGXfLzTUMFWuRxYd
VE8f8+wgLnltLNN3Z7Zv0/tuflzA8rXW/xaD4gDJFgpgJK8XoWUMM1POTQ2ML3VsmRoJd5FJ9lWq
76/rSnJA+Wjg/3xfLISt1RoPRAfIeKHLLu667Vwmvt5q2yi6OeOA7CUQ88DdAQKO7ML5Sqx6bbWq
xN1ldsv2C+YTba+vRLJTOgZr4fo1QAqIQPb8+9QssyqdciPU3G9jOKgAe9LP49DDpFFcvwCpgtuC
URPwldAFtnd6NW+PuFCy/fP9i6JTXJSO3boGoHq/luoBCD3fmxXKlq0BFwofcQZuQ5A8nW9Ra2Fy
ukUnI8xxJtPvnal6wV6efJQaUX4G2ht+Bcf/XADpZ6Pv62wMtWLHAERJ/TQOblUzRCAfj5EGGJIE
hsZzEXESFWNtgq+iyL5GSbbpekUAdHkiIAA7BGYqPhhK9I7OYKEx09HG0CiqHS6pTVMFnbYrXMV5
UMnhfz+5RGrg1mk+Q06MML7VAgPsR5F1YMoWSqlS0AQBUAByfRfMAj3VGUj29BFNJGXQ9uSfcXB8
w1YROKvEcOM7WY+ObOViZXQMy97cGW1+V9TVD9coPq7rX7Zt6GZD8RxNCwSJknMxtMTbf62HIcyy
0DFSgJ2Yn1lL0LW3w7nxFERwhHAe7uqiuQ3Nrb3dO0YfWva+tJ5G72DHve/mL1P8sWTv15cl2z2g
R/BaRObcuAA8dFafIzmo9WGzHhInLPKD0SmuEqkI5Mt5YgEdXCLwAJ2uejE0+RAmmenXBPOKNd+t
t3+xDgddYo7H2epFZrduSKscxGl9iMSSOQcm9S1X4QFk6wBxtIHQG0/Ui+lKJNHGRDNhz0X90qNU
VpJHU1W8klmZCygPp+QwOA/auZVl7UALDHea4I3ze6c2v3iVtavHNqgt9+76jl1GrYgg+bxYh+cL
LnKlae7USM0Uc+iug++wuyndglw3MKaXrFUls2VbdypLfLK0Xj8BZzmH5oSRJ69oqPcb1SBa+dZx
I0Pi95LSqk1yfY4abF08f8esmDm7r9eNq0qYq6Twv594G4vGmB7XQ4qpzXsaj7/baxz9C+kUQJrL
OxPqgZ2BoA614AsqjCkevKQ1ujlE1h8TFBu/WBS3slQpJxIEpVhz7eWZ185ha/wzV/dRBpy8Clcg
iWQxnByREfiZ+bG0hf0qo751i6WEkPktWV6Zfr/m9tb0CgC3M39g7z17j6tyo+n3rf7QDo1ikRLE
FX4ARzbgRY64XSw4ubGbZKOjT4A91e+jY9xj/N9zXjePq2tsjdXeLI3xyeIZRhvI8tVuv10/Zv+X
HwCqQT5P271IDtfgMBgnHRbjtsdS/0XHMWjZrtHuyPDmZtuhPvT0wTRuzgrxZf+RKkSl5dIvHbMh
FeOT/AaBURMs6Y/YUjgR2XE4FSNEdk1WDFa22FPYuO92+a2udjWgRTfzboNt51SKeMUvlZUQLgUM
pH5Sp37y/bqSZL4QyCjQIKGODIQ7//vJqW7ZCj7YZYKRtFm9IXMXxGux1zx3m5L4G3jP3q7L40fr
/H2HBeFxx++R31Tf5/IM+KkliVaQn4HETW/uKKv8Yb6jkx7o6AspKsXtKHMmaA+DX+S8oWhrP5fn
MSMDN1A8h/V7Fn01VaRh/Fa6WM7J5wUrKNJId8cKnyc1GOqTwInBqqn7KCmBq81n3hgQ7eYiLO9e
woOLEzFdvrqMNkmRvo2r0Ky+epPum9k2jY1Nnb5e19TlzvF0CEY6YJ4DCGMNwfRAL1gOoOIqw8q3
wcbuKRnZL00PH0ctDKVcRBYXPDagVS3nbF3KMNl5dGv/8hbUw7bF/voyLn09l/K735Yg0yXGFeh0
TNZ0hJQc1K2+0WBGjEIhko06lSA+6Kt8LCyXS6DujvP4WZvrK5B+H3wcSIegTIkJ1ucmnHRGN9To
TEYUeWQbI1bkjqRqwD1rAvOA3mQxd7Qya50SY8LnncVnKfXz8ZumBdQLKryRri9FpgzDRT0X6HDA
LMQ03jwVYDRK8hKtGc8OXhPlFjic6yIuHYyF4BGN6ADbobwmtra2o+XkyThVIUnzgA733fpuAbSP
VqFtWu40Uu2uy5Nt34k8MYuQ2cNcz0VXhY0++rQAb76VPpsMYxRJzQ5xyVSBhWwPwfqCZBz3Amjv
PzeH3s48qzRJGWYkfdPnDGFStlkKT7EumdXxDBhHkIJuRJz4YGaly4bUwfEHQcsdKBEUepIuA+8J
ROGohII0+HwZ2rgwl01aGbq6CzCM85OWIPeco0nVrCMJxJBNBC0XBX0z/o8IWjJmHS4gySpccYXf
13dac4cx1z6xQYOtHWz7rmMv60DxIypfnx+Lcnu7hZzKF6NNMx2GcoV8O68/WpM+sCjrfUAfdnFb
Ppmlp0Dyy3YWlWWg3VGVp1TsItOzKHO7JQZ5arEpnRZB1nJoVGSQMvM4FcKPxUncsA750KUzhJQk
0Bo/Ol7fM8nnYRMYe4YcCjye6PO6xRhQiGZtaPkpKlUqPyT9PD6u86QWRtjwLTz59YlXtGtULjWw
jLHfjW+VIvSVfp+3PaGUAIjRb+Lbk++3WgQ21Bbfj+pXtifZ1+u7I9Ew0qK4/g30O5lo5Dn/+VFE
nXhgWR16Q7KzSbvN7cdR5dhka8CFADw7cheInQQ/U0x11yBZVodZ/NGPqd/Pt9+b/Mb5rwD+A042
iYydNSJ6qkPdfmvMXx59vr5LlxE6r0r9+b6wS1k3JhhZM9XhwiJ/tPZzFHgWZgS+XxcjuQAAFwRK
CX1uyL+KGKJqYmMFVrYqZARTeefWbHy9TEKUF9+i0X3XYtX4Jan2XWAjMSESLk284dAPUhW9S6vQ
Giu0H84o9TSx80nzWtVYbZkJoOKKxBU4vdHcJHiupaqbrJz1JuQ87i/lpLgCZJ8H1QfQipwEGuWe
cwPworxgro1TEte0vp8XNh8xke72dlAUQk+kcDM5MbMyWTDUK4WZVUS7zyfzcz2o8CGShQBXj1II
oljgvEX+UdOOaDLGeh+S73N3P5c3J0T4gLs/nxfUsDZwMEmKzw92kDytZH/dgKW/HpUQ8FVwHKRY
9MYIYqR1Gnw+/m4O3wxN1aQtsVfc4QjF0KcHpJ3oDLPa1ZpkKYaQAJxMULMvqsBR4bdki+Bc4hyI
xjuahbK3kxJtbCY2hODm3uTbKFVRpki8Ceq3yOUjs8Bz04ISqiplyWBFfbjYn+b6Pp0/LUCpqwYw
yfYKuBtkcymFexfnTXh918SZhr1aQOQVlz87/acOWPftCj8R4gqefQSgpbJH7FVnvTeboVRcfpI1
oP+AE9S5YMD3RC6oGb1H7UBoF2rRPtM37ap4sKi+z/9+cqBpTVxWWfg+Rj1q3stkbNZaEX5IfDoe
9RghBYQc+LRFNegJ4vfZzfuwg4ZbugSm/o5Z2XN5jIe3m5XhYZaFC/QpmmUvsp2ka+kwl3UbvlMv
LBbFXl0eC4ANbDzrPIxvQwFHqN0MnWf1ekrMEJDm7hD1ilBT8nmEZ7iC0CBocLyJoIpVt+qknA14
8NhvQfdw87xons/mNGyYiYVXllhBGYjmzKg1AWAS/7wfk39v3fv/bcoBhAVVZhSZz39+MTY9pdlo
hcvnovsS1YoARLI7HKeEvlM8dfGGEgzVNApnagAxDr1C3xnl+goKI0WF6dIrYWQhXrsYV8Lp0sX0
XVZaXWqWFKjB1k+sTesFUXuwBkWkdnnieNcuKr/AJwJmIjY3LmnSEzZMNHT7eFvY28whu9K+nVMF
UnCBctYouCcR99+YzexGWqMDxDL5lXOnLdt6CYmpyHjKtgysB3DimO6CyFbwflVsOwtmrephRcsD
sfASXOPiC3KsaKp2b+8OR2YVM2oAhYdDBxzj3MJcN04KLeq00PHL9i2JXq8bsEQxaPjwMBWQ186x
mPPPo+vUbWhTu2E69l+HPIIQA7S52tfrYiSGfCZGF8QUlrkwp3FDplc+Xf1xVuhEIsBGlQQ5QJQq
LpsjBrvH2D6Kg2i2/+gveq74/XyXz7O0fCgCgDA8i4a3DN/GkxsjMjLdLivdClnxT9zv6ndSPcz6
jqy7dP5181ZB35yKgqB6fFFVRjdhl+YNuKabLYnvs+lw++fB3ACfixZJ3vl1vpLVMpJ1JJodlrqf
oX6iypbKFHH6fcGg3JRkC6GpE9LnNsp9N1a1JktOH8IaJK+AIQMqxhBUAYIbr3SqmIYlmKEmMGnk
SeY3NdtoKiZPyVIA3kJMC4J65MlFDqos11i31A0JMZhgfIoWRZlJ9Xlhp0a9yVItB7Nm7jsR5kZs
blb02a8XjlxtpC1hMz6fWkGWbNLbqSjRK4RYFo16HHwj8tU32WCtWZytIRuOg/1k5t/n7HbnhKub
d9Lh0MHfCqpetBrss1ULyHHm+h0aqpzl3pwVauAfEY42okzEH7jAAYMSI7XEJPlqFxnoIjFdPp/D
uTN8Z3y5rgypEHCM4P4DWARFkfNTVxvuoGVtRMKaPWL4SYQBfZYKdiiXgcnTUIvBIXvnMoasQ4rQ
AizQ1u/jvPet9XHSVZTLktPH8xQIqVAKwcEQFoJJVFEW5WAVIuWvSn+IkrtIA+Lq6/XtkhyNMyn8
V5y4W7I4GAvSJGCls35W5CmPdte/L3HnGNdCwYuM0VE8yX/+/aTIAA4vwNFrZUcze9W6O4/dGcvq
91bjl6r+I9lqQAeMBAgHOV6U0ac495x8AFNSNFpbZ/LelkFlxJJKOdppeS8QWIw4basQiEYjyrsN
a0mok+VHO+nbgVkJsA/1oUARO7GagzubW7uytzq601rcZoonocT60MQAfB9g44gnRaxAgzk4ROOs
QK321Vo+G8ldMd5d15psH1FNQLofjWJcd+da69Oo1kAKuoJxynkwxv5L5I2Kt5TMvAGC5vkkRJIX
MGsaUTtuCy6i+aEzzHnwSn8C3eNfgJVsLATFRCRHEHmLXqeHFqy6meD8SbX6demYPlnmwE6NdFPX
8+v1nZMpB6V5PocSeQEwg5zvnJuWeGU0Nm6yKt1YIxIo6XOUJsF1KZdvXk6l9EeKcOO4VapZLeZO
hEyzPrNq8PtygLQPLe33NlG4iMsl/Q69gfrEqCqkabmxnLiIvm3jNp2TNcyGGpVyuqEm2+ra+/Ul
SaXoAJTyYB9z8sRjldgoYhWgTqKRFoNoZX1apxKkrVWsuIUkhJdYzx9JFzVgki41uvUgieo+Y8+R
8+axX1b60oHwgQzo50v+H9IUl/aONg8DIGi4dM6txNd/sotDrhGzAE0cmBdBmbMFvSZYTVdV/Vm2
i7x3gbtavDHER36k2zN632acqrQFFmvBQ//Jy/65rqpL74ClnAgRvIM1NF3dsgXMZwO5X9vpwTI6
hYFL18EvVyR0+NwMwRrAUzCsdmctoePt2fqoLY+DakaWZBWoBRB033ACk4uBhmuOLqsu66rjo9ua
Ph4iCjct+z4eFshKAe8NRyrsEtghgTf2kupoRaXv0ty/vT8JRWXMK0OiE/lHzNQ9tyi9tTKGV3CJ
GV/BUu6Srzdr+fTzYpY2jxp4UwefT/Sv8bqzk5e/+D6am4H44beACFVO5zalmUvZce0nX0dNt1JA
yGUKAED5d/8W0mmOuD8xK9olZuyY+130XlU3v4MB8ABvnofcIxJ2YlF8JWXtuDNpjqC+2KA/HBOB
g+s7dBk7QQLmn7pIGeGtLd7CpTnTnla0OVrDJiF+5X3KqE/YQ5kBBqtITl1uFmQB98dLO9S5uLeM
MZ3qivQtcM8P9fKpWdubjwO6BsAwjloYhl7hfwVrTQD1S1arOSZLHjBM+EhUCO7LS5FLAN4KvB0g
RBUNaui1ciVsbY5B533xvGAYNrZP579ZB040H7GG1IGIUGDESbt48uojWEuDaPU2uDSuq12mCqRp
/yuBm8XJTTG7Bao8MyQUQ7mZUhJMKrjp5V2EnUKDC6eJQwyp819wIsFjjpVXIIc5Nvk9qwBJO3TD
fa8iOZGsA2UFpAiRb0ZKjfBfcSIlXoBlXXHMj11fY8ASplmoHhcyCegKgo8FNAWKF1ysk2TJ7MVu
czTSr2X11N3drAiQlMJJY7QLEueiB9eiaqVFmrLjEj1hlmp5u4MCdQpqkGCcQq8khJxvUI1uIMcr
ouLYJ00QWYbfa4frK5AoGgNpkFdBNwjXhHDoqAWylKW3i+Ng7mrts93egyyyUNGlSKRw7IqFc8dx
Yp6wjsimReFOY3kE6U/782fu/aNyHlIJoJdBegKUAfCG5ztlDzWmQNczNGHc1+5Hkr6gxx8th4rt
kjhcnv/gCMHf5JPCuciRhZ6tHleeZuUP2WQF2mQGTe/tZoImbL/p3q+rR2K/Z/KEjSuSJhrB+l0e
x2TZ2ma/JapGAP6F85QLEHw46MisIQuJrtPzjRtJts757JTHqNm5UeKbrt+Y+9tXwRtxHQowH3e+
5zLiiiZlGdHqOCzfdf0nhiBf/75sDUDmeHBXIPZFzuX8+7RwnKFw9fLoPBu977Wf0iL8Cwlwhch0
IqQB09C5hCKb1rkzG4Q66P1x03TjWZW/ZqparsyKucf9P2IMYaOaHN1UrQUxFdua5ZOWPaMBiG6u
r0VmU6jdo7qOOj4Sz4IQ0IjXLuvz8th4P9nzoOrEkn4e5TG80XDmcUudb1VbjA4wDgQG5SEimYpt
kRUKfUseaEAguGhDMDgGGCHcuQyiN5rbZbQ8ukTz6XCw3CiI659Zlm2ZtvgJqj9TTfxaOa1TZmm8
RxY+QMaT5BZJ2XarxY71+tPwvtLmVV9+XVePJEiBv0cwB9gAUI5i9zqGgA8xmxD12szb0Mr47sT5
frXKf91G9734dj4XzvkJIiPCp98g0D7fSrPHA6frInYc0c1qgDpPazAf0lPYnGzfeDvY73GKmAIt
JD2qLBkxZxxSmvHBdfbjHOiq/mjZ2QEHPhq9gdKDXQgi5rjQMqfBHTOwT0B2bNOG+d30pZtU4BSJ
gpAnwhsdo7Fw6ZvCjk26WQLtuCTHns3vY0kDBGo+wYRLux+38+S83WwPSCMC+IkQA692cSqO1/TG
0uVlcfRYSGBv2ddaN/wF/5Lo5booydEFBhmj6eAbwCgv4jTzmSFAHi0EA86b7Y/67ZcZWkXAAYYe
IkQBohFEyxq1PdRyLF7SYTPEKq/ANSxcZaifoxSFr/MmdsErxNUKzbQIizP7R+xs2Jzt3Z5t8nHX
k33s7aIu21bll0hXRfwS0zsTzP9+Ese2ttOtjhHVx1mbPvf2FDiz8VCx6A4ULYqDJKEmRjoUWQk8
wPhwCUcI2EiVFKBgQmRugGcszr64+mdz/JzV39jgbW33w/ZeDIyIiex+M6iOmCT6QSqWwDbg1wm8
0/k60dEZ09Z262Nt/tu3nzzjAW0YW2fZR80hnlbVUiXmiHgBqV+gylGoEfOybePNdTxPeOasTyhC
bGoXA3+XehPnbFNYP+34YDbbDn0OOui96ubJM7aV9+36kfiNuRCMCnlUOHyeTDcu80x14+SmPrXH
cdUeaQSrRYUqiJJ0p8fGi8H03dAZ7yiNof+U+cwg21HrdjEeBGzpGdKuZUBTMPe1RvVx/add+CE8
kXnHM9cGupLFeSYxc8dkjUjzPM2PQMb4C9217dZM9iS+OVMFAbiTPE7Tw1FUXFMnBm7M9YS590P9
bDC22dexijFcthS8cXgZC3ndC84Ae9EWPXF7fJ/6mIEZzOX/kHZlTbHq7PoXUQVJmG6BnrQdlt3q
0puUupYMYQiQEODXn6f3PvUd7bbs8jvXlqQJGd7hGbqkf+vbl6x5/X7STtbUYaps5Guw8AaQ1D86
vEtRKDrWrNt58Twuqmz5/eNPdgjSNTjt4rPgwD70/j5PlFuTyZk7b9i59F3Uu3xc2d3KWHfchf4Q
O3MzfPEuEIh0QceEXARS6MOsfvgqRFumo17T7Wq4xdsXzu337/LV45E4M0io+oBxHHeR+krwgZVZ
t+voe7qg9fvPH4/WETBV6FOFqON+/vWH2n0gPNLtQNZ+U+cCjq9+/MenH82N1JWn/Zx2u7Z6iT16
prJ3Es6gnvDx6UcxLitUOrAAv/25mO6sZ6Mffj43qO7gwGFQfDnp7Fq9KQc0qtpdWT+puo+1w368
UA80ZmQBKKyiSHx8tjaQk7GcHB83C6/GEWGztzXsD/Uvp3lt9T/OaxAl4VIGHgxZJsokR9vCYrgY
g6bodiZDwa1SMJBauv49P8emPP3qGAfQOQAh4Ep0Yh8DrEvYDKnudk6+aPLFOUuyc48//P3Dhhtt
u+zrEo/X/TaX9+WPBbgO0+SBKw/ZDNhrHJdzJQuLLOV4vq2CZGzSm7atYsepYjuo4Q58zvT3dBUD
tIMIAuVpDIqqyefXKcNe+ek8mh1wjZFj/qY+PNauf7qSDwpvAIsjYECacQxpNHMqEFYW4874JnGb
LiE/PgQxAIJxTBmef8KfSHlfZl6uDRZy1GdXmfXz56MtDDFKIF8Ocq9HBwmmrp0CGI7s1LIPJfBy
P8ZQEVB+gKjBbofJ8gnjZK5EORE/c3eheHaLXQ4vE3t5jtPwxafG3sNGR04OhtRx5Aao+4T4Jme7
/g5CyfBRrRbZj/UC8SIfxziqKwzKV1htGCPPCXTEH2AJcybCP71dMQIAhejKHWq6xykea7QGpRUj
yCyp6DUulmVZ/7WnDQyWhH0O4vDFnCHbAqEJzLKDTt3h7x92u62HBrAUSnbBbK+FnUChzFLp6vv9
gWDti1PlAA470CkgWHeiGNl2euaGe3TXj4rt6hSmimPOihRINHIHcmFzwwt4nxHu01VHJuihGhC5
onCuxioOR3sicRF67Wp0q3LbKvXaB/6rLYBjk24ZqoVTpf7L7GT5/ew1IG34GdpeMaOcb5ihbx4D
xQVYIrppRX1wYw7HIik6Sy6Mrq1V2HnjXTbq8c6aQu+FIXmEo0vpW0vlSAcMkPRdttlS+wXEqnLA
GdrWgnESdbp4SH0UycLR2eS8eC0skS2l8rooZKJcUidr/4rR0dsRcoCXdaBQeOxI/pzVIBxE2TQR
rFGFs7BM2XLuQGyO28x97irlojXk57+7VnkiAnd+ByuRh9L0TTL7s3isQr9JdO4MS7w+XcqqHuPB
4fM6h01eFGhHLCS3cM0pcQ/hkHTbT5a9oNp6nWE220WDmkkW+WlQvVvTmEUaHhYLJqR3LSfnnhtb
3HcQ/V07soMrh6v9Mk7L2XOSDIQeutBRcbCpEyr8bdDF6hcBvOVWjtQvoh0enbAeI6eZyGUQYtKj
OrTTuFNyfCpk4+PjNO4MAmZV3U+yQb5DrJBvJkr7uCIFu/Vzw5oo6OqqTOqaBr+YJgZdgayKeVsB
mSCcLr31aTO95fbwF44F/bKV/XM9oxYWZdRKnYjZGToJ5RA8GFk+jH3wSOZ5yiJQtmz4cQsZAYEH
WWtrShN7rgMZVUMK/T4vHJsu1pZV//EC4HDKlKfx0PP6LkddZs3Cbg9s+bPrjLBkKDKSmH5c5L39
Vzmmi3jjjTdhPxuV9IF2m6veavTKdPV7aZjPlwDvg9LfD+7ey4dWx1yC+Z04ikI8NR2CPoiDccp3
wEf8rj1V4y6xvBFlEHMnuvzZaf1fU6FkH1lF/ds48m3MWitqRcZiHo5g8tXaxJzlfpTLLFj20us2
oaU9qMXnsl6UssiqxAa37FLB46WNJG2hL5FSGdk5HxaeV+SrppjTaHCVTByQf9/hLyA3QlT35TSm
kd0Itqib9FH3Fn3watJspqn/03qqHyJPpvWFLCcr1sp91imd/cTyaR+sq3x2/gwulKmBPh1jnG9q
QaDj2/2ylYB2WguBpspoA3FE0SCmyWGAnSIBRc/mAf4dM1lD/zTNQOkWmt1wGyiCue/mqHVVk4yc
ingcQi/xy/zdK9o68ftCq0UTuGXkKt2Uy2AcZiwll0TE2NtionYdsYm17aafKhina9eJvcK0cZ22
UAkrGwjEO5DXskESiVFGUok9iV8kgwCIYuMrJGPbFbxF0thw5sYhaSlZmgy9rbifgj90tvpqa0R3
JaBnf3VwyCNYGt09qartVFi/Sr+R1moeZF3BUMmG6znP93wsn5ygwMFjcpfNiZub3xJKTOaiC/Ji
6w4djjVdi8GJLEkf+pFg6lCPYTeS2mAUiVCY+9qGnfpGuVa6Nq5MdxMUEizQgbREqOXWkbBSugpm
nm5aVdX5orB8zVdYqTeis1eK53mkifjt2+C04xrsEg8/IO592cSZsLSO0pTkVyQYs9tu5CIxwzC0
i8k1l8ZusfnqXNoyqccxeCO4KJdjxu033i11uRyAzl7Y3GD9g4V9MxaMcOByvBSatXZw3eWkyhPR
uN1j0NFpj2bgK1Sf7ctKDbd1iY9hOcz+DWBSYCIn77M4FH6bwv4GXN8s6+toNuUYl8D+bFM3KJel
a48vWnV8RYeguret8X6uiyeQZ+QmIK27JaVHt0GL5YHdbMWDO/AIiCwVFZadJ6iOchC562k5AyS1
tQS36kvqDcMYldX8CqWgwlpRFLHJn7b3AwjnKUYSYUaTaBz2UZkxL0GjkCXaa1tAkJQ723HpNWFk
DAsjGpRvQ0tNXFoDztYaDI/NKDOnuhIHTY2trgDHmdCj7pOuhBMYJMjdLFw0FWQNFIHhaU48g7t6
hBgcrDY579dUT0/NVAaJV4H8LMlcXaZzt+1NpiI1lADhOeVrGGQ4I2V2o/yZJP3Q0YXrQnDfNjhY
XTOwqGfSesK98T6xPLdj1TQ6CQjs0aN5QJAX1dqWEq/O4fTu4/oTyQzDNbGaprrCMs3SJmKzolms
dF5GWR2Cf+g29/bUShn5AYppVPExAWZkXfhWPJfguDp1DRVI/ESbVlhVpaGrxqJkkWckiHMdFFd0
FFVU6nIlXR5xB99FDfhhuKn1DkBk+5Z0aR2DnIs9yoYW+hkFdJmjtlT1AwRFy6WcbLJwc8GxaHm/
88YRQodctr8MWt9rCvXvLTCS6aoc5ywKlHmfMJUxLlwZB2iC3Xog+K8OlcOkCqlZpEPBsR8t9dTK
UuBrcPPUltAyg0/0LdAqfFFbhXrCeWieSjFNCY7q5qIJsv4ugB0yDgkfptfcN+JaEe4sIOOm+xiC
iLVq1nlWNvTK0o55hlQxieauozEwldiFyuFPXVe9Ob3nLj2cFJEtchIPI+GxtLTYeD0mKfT1H0bV
nW2cByJZCyyIFewCWdBloDOvi/MR/W+KZgUqNh5fO7TrEy6zJobQZB4zuNlsp8wrYHBe9xuczXVU
F0GzEHnn73HBtdeGCn3hCihtCII9o0njF3GFPGxlBNMrGBiayzDkaRRkY0AQuaoZZr11ewXmMXui
Q/GoSJA9GFU0kTsG7WWJkyUiRQGeVo9oSvot9tOIEO82mNtQLqxhpFFa0PpPr2wfZtkNbvm+L6to
4vaftESzLxmkvWdq7Me15Q1C3QzMyd56gvhmoN1FF5JfilX5tp2nstowXQgROXBq6OK56bZ27t8J
zwgscKeMPLd7SgN1K4u2WVthlcdEZCsEcYE7QiBzXBYZX3W9HjbCs1jiWKO3gXaaioFKbqPOHsiw
zBvIlnXOfAAq4R6nU9XHpAZxXLvVdTrTdMFZ1i1GyxnwH30Spi9d71exbq1ugfUC/RePJrmUsCsK
g3mFO/idTs6rkWYJPYUaIHJ0AES4YkWQtNz9k9LajmbBgcUHky/yuxxUj6JCoS7PorAweAlPqhhV
NswypEtj5ggcoSb7CyZkuRylgBcp6R+paPO4JN7TPLn5hVDujaEEUlGBfK+aOrguUlv/AVXF3uYB
1/s54HzllDX4/ZYp7utUNYuK29M6lZ4JFxMr7eIKGv5tZFVhemm34QypVLCSA980YUI67aoI1mmI
ygSYAIvQTICgBrjp3Fo3z+hy5m7ksqr6LSdcg5Hd0mzHICQ7xVbe0hdt/O6JiP4ZiqwvJvV4XM1Z
j4iugJWI2fOpGe/aTiEgzHD0bO1eDTIphVfacVEYWIwHuKz+jMEcrCBKPbwgmugSVHPcqGI5GimF
6tpFllrtwuXltAgFKS7Bb+9uSGXs2155+bL1pItP4QkRF2lfhZHMJ34vlASij5O+9LdK+w2JUjbM
c5L6FllaxH7nmRpuSlLfd55XLXAkI5ew83bt1HAWBdQGeKHBqtKXvK8VgtfO6zA7fZitGhxVsQEo
4JlZXXOJfAIaXrOVjWZbs6ol+1J6db2Gmmculx6CXoh482IpylYkIs/2aLj9aQTCv8YtYurqCWeh
RqIRzu9hOCgc7y5OHB+/XuDzLyoRiEcAsoLtLEmxGAvgoCfs6Z3yZoT2Tauec+KqvcWsm7YbgHIK
fZiyppOObVdjKxQcqY+sM2ePrxmolTMVecFhaDak1iWZqjqDPP4AUztEregmKN22iCXnepkaG/QY
bXlPAz7QEy9DN71yFUrNPgBoazsfG7aRg3ONTuYAXcKBNnHFtL0uC5fqRRZ0qPukExooAHCz69bL
A7CTyjdSuIhzIb137YS5gcKlyS6GFACbyEGB6sHSTbrJKU9NIgk0K6zag04SyADNRdhWOHRw6GeP
o5cGkeWXmAcAcyClJRuwEBzaLED/efHcWdjAoyM2ZmNwK1Uvo77LWsAk5zwWabG3nQlm9129q2x1
36Cqf8FCidAvnRXuftj88ayqbhq7quMRfcXH2qtvZ5khSLO1H8OjD7s6a7KNQyA4mTsyWEHSgWAz
0yABOLm+gJyh3d2B20KigPG2vkpN1lbX0Ky4U579DP+gXm95qljwi9s2xIZmW5cRb8u3ytV7m5b3
pO1crFc2PGa2K++DsnfgJ02m+VEyPV4PLVzvqtRLcIkKrPoweB7y+ZEFr3VWw3peWvY69VzruagL
O4LuDODeud+SbJn7prrjUIV59FL8etY0/uswa1yDjP6CaLO7mCb50BQ6j+sC+6IK+r/9EKTYZc0j
MyOM0mekidnYNpHfWi6MSss67ikoL3oM7T1i4vssYPkjlMv9F2h4ZRez67S4Rnu/jMqRN9e8IaOO
mxLJbQkixqJE/36rob1kL5055XdNUId1AnOCWq5npu/62hNmm4uDKmXpId/LQlC4tOF/nWH6K5S+
HFqYkvde9TL5867xCPStB1cO1ZXOgjfKaxZVLeCUizbTuJSM7WhI1QWA2AR+DZ23AMpPaN+qBh8c
qutkE6rGB3mGtRu3sV/t0X1loS7ipsYB6Vb2K+nBSSQ4iqI5x2Sg+1ShDzxmmLOWq4cZEJV4ChyO
HVQO7y2brah0/TSeOn8uUYrI0q2qB30hqaVpJIzc8jm1wN1zgTIpyOA6iUi9x1ECRu/k0+1Yen6C
rB9ZoMkLHCzhvrP5oyVzK/Ldkq3mvJTxNNNyPZsgWzYF1/hpefvLM/WA9F4eyAa86J5BQldJPiP6
roXEgZ1NzfUYULyDAfdOzOWwt8xcvgiYav0G968e1igTdTcF0MYRwdUzxMZnuxnKUfctlArWvuny
IiaZLbaQFnPvpUhz7HCvU0CswbAoQixJnyRIvZuZjEYnvLH8dlk3lbcadLt0ZW0/Ilc2SQUM1PUA
tcxFXzU9kPfUeSkbpaf1kIKwjLwKCL8UJwVuwTAKld3GfRDOKzkGvzH1PEJUAvpEgCB2mu19UzKz
FjkKA/6wRpK4DHMVXtidb2B8wHN9rZTo2DZs9LzQbk4u8h4+q2g1dwkz6gFVU7r2LPIUZu0YjU14
nw14MSrcyMvcLS/sneEKwblI3/xePiEw8xdzRsON6ZAbhujUj74wO5lmSi26zi7jzjZdGVu2XSct
5XnSBch11MRffUhYxa5VQrOPleuqJGvSeuvGmqouRvjcwgN4XrQIr0KvXNPud0DXyusjZ3L/kjHt
ln0rnUuaZUAlohr710VR5CXzFVLz2k514pUHKdmyvkEa+kD6VCzEMFSIO/tiaUK/j4Tuyy0zqK5O
rf00Wbm8rCrfrxLD5UtYK3rhlEO/6LLZu+aMmV+mSznSTajM2H6xr9T8VqSNuxogWz1FPc2QN9so
8wyZhBVj2bvjPijD+9qyywyQKg/VuDIfEtjXW7FQTrhpS6tKCqgUNRHHxfLGcYvcA4oxOOu5KN4k
QoTLdKT2VZ56bTKacYhsHDKXcyDJjXIqhjpOZdnRwDg0agPrd0jMLZtneMrXzCyaQuVbQyCmy0HD
inJdvweZ9bdzG5gqB8XOFxD3kgiYE9CaXzmvIS/KgSPic+5vUhc+khcjxLse2IxamKOt8PeoO08k
Q9oFQeymjrphXTFDHsCViANCK0NFtfIj7QwSWuGFvM/r9ODf7D8OIRmSoQycO2Oo/JvrFi4iHCcn
uPLz/FviOlgpinR3OSI9/NV5BDml50n51lMBudC+vescRSDCC8HeWBWZUbFD6n0tvPECtywaelNY
jtuhzP3lOMjXMRU4jLzB6F+6J+1vqMbM0DjsqkXaWeF1Vrc2zhqQOAoQC/2o49WI8mH4jOJAEaeq
6h9nILtuvJGkaRwEfMZrIVS58Eib2zAP4f7S8MnEti4gLU+Ch6nv8r8hKqG3kFN6BPLIW89kojEq
wzMOj2xii5l7jw5KeeWMQ9WDkjsk9TLxpjui8OuLvkR5YSjyJO01fXYa7j1ME4pIOTc4AMOUPisk
oZfWHLR/uD58cZvd4nf3ydjxScUtCmcJCfWwACyo3fMQCa4zhHdkyHg8sMaPCG2wEevKRCXLWTzi
wFkq1qQvBTAPdxAwUHdO389LMqurwTP0Fki2QkeG5If0whIMK4mOI45YZMft0DmrOp9RCwFqFygD
iULVxUy9ccXsaroFXS64YgbGWVPl1qvDQXGnOhPOSWHXATzSrSHKbDjkRI6aLWQYgnlx61Bxpi37
Vc8BCiPOobsBRscx2EtK5iCumujOHx5nfzHQdWN+3tCCegmgCdCxAHGEHbVphB8gsqgERUcucYp1
eo6V/FU7A0CRf2BYzilm3UUti6LmRHeVtejd2EnPwIK+eP6hhQwQB/D8cJM8AvtWwuah6MNgp9xX
HKFYiN93ZL74BB+ffwyI9HrfoACH55dyQO1ozepNikrc94OceQl6hKRCkX4KUP4J0Kje4hqxznSV
vno8EBWQkAfcDgSww98/tK4Iqj6wEvF8wIcv/qbnFPdPnw65O6C5AXSBOym0oT4/PZhCatFc0x0w
YNYmqNbfz80B+PEJcQV+0cfHH80N0jdG+gyPt+U29DfDvDHTykc94vthzr3F0T5ApRLtD0vRXT2/
zeM+f/3/Pf6ouU5kL1M0i+lOqjUK3fTMF/5yktCeBAESrVAw2D5/Awh+1V4uXfx6exmIaJIR+9uc
0x79aooAEIcTTYgU8UTDh0snE7JA77sacTNOTQQry5/P0kGx4iB/CazzsbppXvR1lUMCd8dQm8zZ
omp+ylrDYvo4gH80T0UzFxK6WTtNh8gECbfPAai/miQg6WE9QcHZxVifR7DagaLWRNjuQcIb0ePn
yA1fPR+6HgeLqQPW/bjpbcJA5FRqb2dwHyJi94115iMc5uBowx3wGfj5wFqeGphqwdBOZcrfDeZ6
ThPIL5hVdxfWP98Rn4Y5Ak1ZVSHSMMAwEi2EJC3P3Atf7AgCfCIcpg+g+RNbk7ZBuSPLGh8Bsnsl
xsStVgyd4w5FmO/X7OkFAc0swBSBjwZrF0SEzx9ceQ4dKhkit2Bzvp3ceodehXsj9cDOjPTFK4H9
BboRSCcHHaKjkdIMvWsiAnvnOH/R04rNyNHOy8Fx0D8fCXizA7D4AJw+UR4zORQpsPimnZoI0oHW
dMMlAAfkWZgcVcgs4D8GF6KgAeEIAHux7CBI/3kS0WebgH5TbJf1i35YqHO62v9QZY4WNYCkBMBX
cIcPwJrPA3TUR5bSIAxxQhTpUsst4yovA0CGu/5qruZ0BLNfwo0aTZ80sUbHAA3B/EjNTns5O4HY
oAWZ3zlAGUQp8ucVikz+NULXaUurybZWk+fpGwdd2ms6PsNxDKJd3lo4rlqWdmoWdQeWUG5Lv464
W/Q39uyni9G1rde+FM5dUSD0/H5dfrFaQDgF8QaO4QBMH8sgh7BisL25o7sAZ2lY7idConFeoYz3
/TinEPQDsxVDoeOHGADr5vPUjgJcLJ0zukPfOqLmVkOOAVWtqUeBCp3wdNxqvSLVBmkg6sxnDqtT
7g8wa1ikHi4mEDBwuH8enR4KT3Vg851z0/su1HlTTPCbZPdh3sSWRO6HUtsZRYjTMxhLFegcEFgw
MDkmmHHtNYE/Sr7L0nTFLWv56/sp/eL5oFWDu3Cw5IK83NGM+pNtSo/LfN825rp2qgvqnBH9OzfC
YfF8iAibSoU95B3zvUa7VS0s76dUekzKgcJ7wJhBmjI4+irChS2SpiLfFwWihPgsxe/L3w+9dw8r
Dni5Y9JaqKW2S2ji7RwCkEy1gsDtf/EJPgxwdCD1fGRyajGAtJf93iZnDtjT34+EBc0j4G1BQT/R
KbQHxWmD6tgOzD4hISz84zgHz8cXgGTuIXU8JgMIJ7VUY7i1q/zL2lmZ4My2O730AEj9Z9sdtGCh
W/N5/RBLwQPCccU+mDd1uC+8ZT1d/PQLfB7iKD6ox9a1AY8Re9dKwG6qzsm6fPEJ/qGgguaGmPZk
k6UQLhZuDf85Zm+qiyb98Q4IHQ9QUeBcQaI6uXAGk5Wmmq1iX79lADgPP19AoJkD+IgDAmeffzQ7
oq1I1U6h2FMUx0nUPP588j8+/iirJkPnKX/A46v6MtBXnX/m5x/Wx+fr+MCS/8/PPzYyZugiioHh
+Y6OpQ+4AolQnkfPPM6Dc1qBX6xVVE6A/wamEozmY1zzWHheVoZVvfe9+0YP0QiHs3PkpNPL9qAy
+39jHBbbh/O0rXroqiA821sLafJoWDiHyuXixx/l0yBH10Lg1eD+cwzSUHinFZdz/eN7DW8BGSpw
dUGZQ6h59Baty8e+qOs9DvTFzKYLXurVf/EOH4Y4OldNz72a87LeP/TT1Vj8+FqD8RQUgCBw4+Ly
OT6WRDl0Y4oG764Sr6qJKTkT63xxZoCBBnh2iIkChf3oM5cNsEEjipu70U7yDVAyP56cT48/+sDC
ApkViH9vN+TjEjpgjZjO7LsvXwBqqVAiQdyC+P7zFy5J7s3DbDBBHaCPPvxszJkRDr/xaGcDSYR7
DcZSKCce56cF7x0UZAN/Z7olAG+eWPJh+f00fbHZ4OuBHBtlv3929eeXaADlIQ0anDvo2sasuG6s
S5l2cfljCwMoQqJiCSNPCDceyJWfx5FIEHKoQwa7tJCX/KI6GyV9cQp+GuDoEM9IlnUTmvU78Q5Q
URYu3Tz2S9BFz2y64yAZlAuAQSBdhfrQIfk5JsgPDuO9HH1rr3zEY2TRlOTC0g8+2Atab+ZwSoD7
QlMiW3//pf4hEnxYDQcuCXJIJAeQw0LWeszBrVVOnZSPdD+NgJaAmSlYlAL/cB/OE13l8JhG+6J5
yJVr/vKK6L+m8cLLWhr+XoVedVFz+0HCE2NZER5GFp0JurkDkGnUQmqh2h4SFVOZBXeZamFjpkl2
A5FeA5d3qO3H1cVAYxBNTJsChjDeW0ENeILsF7CbD1cAQciVoymwaQAkbnpgVeDuIUYg16tQlFsg
T7M7E7p7MDvt5PuJOVrC/84LRcEUNEfouRzrVKckHKrMH+g+dy9/r5p6K35/P8DRRv93AAatURhW
fBF+lH2vQtvWdG8PaQLcfTeQM69wboSjy6KH3zJhGV4BvhLWiv8XL0AgYYtyHeLXg8z6582X1Sij
Nb2DxzNrlRfZ+kx8Rr/4BKDtgZvJwJW0T6if1OSoowUt3cPGC9qfXIjr1HfkvaOa9NZ2oXRkuTOc
axpeJBzKQbErpHuFhnTqRoPx+6VPtXshifDuqr5RK5QMyLtnzBUHZG5tExOgOGMVSVtYchPOvbMq
XAs0AV8jHHR6IOmCXi4HBVDVABbCymHZGE85mHExmv19JIW2/7QQIo40B71inkZ6CWTSOXnSLz4j
jgdMgoNyIpbK8Z1TgEqaeSPbU/IevqT04ft1eHQdHNYhPqDtMJCmoGJ/fB1IxYOwCjjdo6YYMcAO
xvECAPHvB/lHaf3omDmQcsDwgTwVOmVHL1HNvhpFmLK9P/lJU654/ztcDajesGeA8YAGp00i/h6A
715STX8855fnPw8olFvDmRDKORSSTn4KFJSgBeEjIjzOvEjYc8goNmxPdHPVteXCsOzWgWfvkMKf
KJuvKQfSCYIHtHEWpGnO7MovVvVBkO0/wx/tSiCLtC5yDD/0gFIKEB1uLXmZsvlMAnjynig9HxiV
BLZrB7mgY8HFudehy7F7r1ErvLEgFuJJHOZGiiUt22JhCnHTBvnv0Vo4vbi1WX7mRcmhpfFxoiHP
+q/eBkqGqFQeHxDCUOToqK3dEI2Wb6NDJyaWDcRgI/dVa5dX8D1qNlkh2KGcRzZYOwpITexAgYq2
a691UKZxOoTvsyqgw12lEoDBEaoJ3WDWgLz/MPZi6N9Czj8Abf6Q9Z8YoHue0oXrjiHEKZfofk/B
uV1wtJX/GQAVb6Sd6DsgDD6KrW3pSEWyPrwBWaJzYuiGMrZpp1iwHaNJ+wR7RAnNsDxG4Dqrn1Uc
TgY//LgPGVCgpqmDQFl4gxZL+wqZknLZFgHZfL/TDxHRh49+MsrxRmdBQwsXr+hmLNIANjj6NpzX
dXntFB4QCbvvhzsOnP4dD6scArCH2uJxEdWgstq2nQluPE5QxmJhBqyKDW6X66ukE50TAebXX9Y4
31cOaYNNZYtu//2POIoST37DYct/mNky95BcDjq4cdUQkwKY+5aFAOoQ8JnIr9Jtz+ysoyP7f8fz
fBzdSJbRPPk83tCAJ27JMrhhbb+oERPlnCfoUJ87QY428L/jwNoC2wLNkxMRIAUzEjJwjIOU7Tp1
Jx7ZwOeqkJbAoGe3uvFfmmZ8VtyNGVwcv5/Uw3I8WUgfBj86J21lA1AS5sENnYOrois2YVGdKWAd
F8b/eUHoMWDVILpgJ1Re0TKrFp3v3bj2bViDjsgvzPiLzDcCutIGksjaLDiBqpOXrtRZYMTRTfDv
6FA+QqLKcCUcy+ugtdaDaITRq6Fb0rl698NuObs8qcr2TPfmy22COPY/Yx3NpgC60W5ALLvp5r4F
IQCAKFzGpJ73CngntACajZR66Y/2CnyXc82dr74lLJAQwvzzrscxRpZxrkhheTfZeNnfU3XmSj/3
+KOXszn8JIsMjz80pZcIDM9shNP9dgiQQPUGXR3thOObtMXTDYdQ1E0j/9TKxGO1dq2/P13uGAP3
9CGV9ZEFHqWy3eSqyfcH7waqwu6GsDN53ula+/z4w7H94YjyJtJASR+Pp5n1VBN1nbbN1iL9JcD+
Z26A06+BoQ69VhsFDDS3DvHXh6EKpICkTSfvZg7BPwM4Ufz5fqpOj1sMgN4OuPGHZuuxRijENlAW
Ztq78apVmuGwnZ9HXJuDvKTBuaP2y5f5MNbRvLXNnBdDqrwbtK2WTdUnbrj4/m1OL8zPb3OcRvUg
4GQe3qaAZayf1ErFfXj1P6Sd127kyLKun4gAvbklWUa2VFL7G2LaJb33T78/9tp7HYkiqtBzMJi+
6RlmZWaki/hNB7/X7H7BNrrc2lZ/lqwuS3GRrFhffufUakM8vTAsjZX7KnAO8/Dhcgtk8d7t3Ij8
URjjeCAB9C6dK6TJhhg/iSezkCtrn9hafgQt3fktp3XjjUZn3AjNnneZOtQfBqsP/XisxE3ZaKPb
Yw71NEqVcSNXafaU52W4F3aif4ZjMb4UeTsd2MGGz50tGc/wfpIjVPH0WEJndOfZCbxKbmIfshDU
wAD8B2wtpdolVju9NHnDHAahfgjgcsK8r/pDYaX9Mc3V1LfNNjppTWjvANXHe61P4PDKSXibpIhm
edbYJbex1UNYM39btH7XKKn81Jp1QuojcXaYT3+dK7k91Gnc+2GdlPdSp897qKX6XVdUBuA0oCew
F4vplMK2OBlZk3gz1kteRaFob4Tx9xHlOCjloeKJUut8vQqkR2fKh/vEiRJ4dW1/p5RJuXcGWUff
YCh8U5+LFy3WQcCncuEVYwfzMwrDnRNAkJsstXwOOhC2YZ9YnwLJLPZAz7Oj3hvSoWhEeofJqOmh
KareVJb+pTTG0DPIHLpTMYuzJQe9J0HE8JQGAqRdK9mdVMnfxaCEft5IL2Hfzb+c8sqGu7XCAatB
ElGRhnknJAbKOgIRrYgnTD/2TprcGSaIflX/aE/NIVeuPQm39nfgGpxQFCAWjOLbHau1GsUYFAMe
fhjukdRDeE7cpdY11bnNZsAEoRiBLy7/vG1GtLIZwlIRT6iAdxBwwnsm/zR05v7yCtxa4zqFFO7D
kAUo/L9tBwNq0UwG68+CUQJdArbP5Qa2DhM4DdhwLuVdkhJvG0BnI5DDuhFPMKHcQp5hwgqKRJSH
jMPlltaPWO5I7CUAR1ExwyDwHZiK3M5IWqUVT2qsHJ14PLBy70q79HnDIR0g+002AOjW/0na7CFI
5Stvpq0pe9386mbRia6LRijeMGbtr7OhfjLC9jD06pUB3Zoxm3ow2UBikMrF2wHt0TLQrCIIToVd
/NCNRYZOCa5cdrfaoJBKKwAW2J1X50zdqhkUj0Y6qZMEVjt26/RKwm7jkqkusiv/18Sfv3918ivw
e7nHdNKpN0vTFaXTu0WWgFh2oF51Z7O2/K6ZbsyR7U0yrrS+FZQLNon7AEYWyLO8HcMknm0jssrg
NFrpPk7/Kdtkl07/xPOVcdxsx0KUDuSOCrxk1U4ETrdDkz44VfmEBsRHR8b9w3rW8y+XQ39zvlBx
492lsmGoq9Arp7RszCYJTkG605KHpPT/+vsc3TqPOzYk3A6W0H81WazrCEqxE5y67BmOY/Z8+fNb
K5fvgy5ZrBEps6/HSZodOw8i6cRmrhIRJPpzSRO3c52LB5AnvS83me2GYdscR7Cmfj6MNuRt7Voe
amMg8TVENFfjPFkSUW87OsxkwkDlEZWNbz0Yo3e5o+rGBY7E5uIYvIhsvkOKFHo9aCMKC6epDcvd
Ur/zCsPpPSMHVBOjU/BlGqCBqnllH1CtKr0a9uqhjGSDMzYIf7ZcMvZjIkrPaqrYKxU471o5f7Vr
YfuJEnAzSJLJzQoJ98+y+x1hox71xq8u6fSHuVE7H1pH5lnGdK28trH7LSnbJcfAAOr2KgT1Ssmj
WLaDE7RQN4i0nUgtvMuK4+UR3JygxdMZJAbmVOvnFbdUlfQwkaLZsGjT2KuuNLDORC6nCB35bwtr
8PUgynRIpVA6BcHg50nljtQnvUKznjL8euw2v0MExq3V3E+gN+lW99Qb9t00OPA98xvAc54U1gd7
HB5wmNwlWXRUINFfHoXNwQbmggoll2f+fBumikElQSg2YVo+mLZfKMKtrrkmbtyrEMZazAnIfCNd
t5rQtDYG2IaKdJq650D+iBSJr8ogFRxjn01XNoCtZQHcnSQwLC5etqtLgpnog5FHqXiKSma1+iHZ
qC0lhy46TJIKQenvX50LeQUaywKmfIfqhlRZNYbhSKdxeozjY/Xz8uxshhCPc8KTbA04/tUuQoKP
grY6SKdhNJQ7KTBlDzJj48VlDEVpXqRkW0c9I74Q3wcWrHB9plAs2uALr1jhQywIdpmmpS+Q4YMf
Y2opXpnpQNwtqd1rVW/d6XUlXi7/6q2YQtd0uVVovMbWopEVd0t1gAt1au2PcGKAW8BMD6Td5VY2
TkS8Iv7bylqi1ZikJCkjQzrJCoHlxd+64S6Or2SwNhtZKhmYUfB0XUOrW9uozDHP2SQaw/F5YmZ+
Gw0BhsuZsrOr+ho6bGup8DBfauPqoii3mu85FQOvoEI6SSiHlKR0B+d3ir4JzOZOvrJUttsiAwkE
gAzQOqGhaRieNwV9W2TBQhSLlazzi9nkLICK3F9zkNhamTiG/7e55e9fnfypXqgIzdG1OTZcoRyc
CZKC86lVz1GtunV+ZWPbbA735cXYCjnANbBbGxAhaMrl4pkfqpAd1IVcf9BxWJSv1dY2BpKd3uLN
wONnSde97ZnR9WFdKdzNunA4SiL61gcaar7Rrm6iAxIMf513VF83tw78eoiyIrRHTn5oqu1jl325
vLA2DsY331/FYGo1mTWZfB/JAPJc2VVo9jIeb3PsdAAwPy+OBQK8rsparaw1St7RgUb/qVpU5tz5
YPRcTnZs0yEMn4GjbzB3cua8AL74Jme9uwBRuPV9GofhHhmkYyBHV9b6RsTws6BUss9S2FmbsZrT
iChUwY1qDva91LppdSv1HV7F4XEUmWfXpnt5oDfj5lWDyz76akUg4NEncJ6Cky31D0bi3OaYLyLg
4feIHaG7e2VF/HmLvBt3kv5UGSmGv3uLqXIe5Mk8MO69MblW3j1oyIPIzTczfSlcxIym4aAF/bGc
9UOiMu+iNK9s2ptjDMgMMz6Vy+t6z5mkFq63tDxjIPnr0mM3HnrUVdqT43xO8yvn0GacQT6gLoWd
0Lu3WV0CPkiWt1kHTV9PjZ2t3IvxZ6FHUAEIbNsLzCvPtD+0gndjzM7NW5d39TukodLb8tQVdXAK
zediTNwSwceo1dxZV1yrPVvjF3s6SDoGOrKy6xE/6OEal2iYNEhTSVC+k0y4Rcgbb35ILBlBo8Gt
qabHtnkoxiMemijzaF4Dh3oMjtKAqKd+Z1V3kTxxVoTImZ0KtFXk4GAbjzFvbjE8RtE/RnA0ELZS
/5GwsjVu5uoGnRv/cjiv0RbLfRcdcJ0tl3oLA7CK5yYceGz0UXAS4zfIOtl0ymXyiuGMHO4Pc8oh
0R9Vs3+SjMd8iN0C4cYmm3aqMyKgtFC/Y7e17OPlX6VurbLlJyFpC8TtHeQ90NPJVDLFOZniYVRb
f+w+O9z4UcD0qkrbTQh6IIlfzndF+U3DfNmaOlevvgIZ8Axj3unxd9FUnh6VKMGfexSX9dz0mmk/
tb+DGM0J3Q+qa5mZP47o6zACjolZEfc+XierI6UNKquLY8M5JfyaPC53ISFTid/5MPuqcisNn3K9
5cH3uS0fiszaJdquJ3+jhgdUgTM9Jn2puU32zcA0OAjuFCk9pPXjbH0o+0Ovn5ri3DifBv04j9/6
Nr0x859ZNZLatY9leHN5AjbKnVBW/pBwFs8iSEFvtznbnlFeagKdOrXi9uGj1Nxmyd1Unw1CPi4/
tdUvPbqh0JGgznG57Y2jDEsG7s8L+xUi0qrppp5gqAlbp0z/1JUP5fny55eAXs0SQDqu5njwkJpZ
B7zeJH3YlZVxik39wRnDg2GSp5v/kiq/rCuaWTqwJCQB17wdQKshV1kiInSy1dhHfatV/pJf+66F
ZRxfnUSj6Oa+aTrjJOtnYTRurH2+PFJbE2Ev5t1LP4ChrLcG3UTRsjWMk4pGBrpT19j4m9/H1YuJ
4E3wLj2GaBsAK7LTp6xxIVL/+Be//tXXV8NT142jdS1fL6sPufpoN9e4ohvHIpltEm7kc5bJWA2P
001aL/LKPJW9/qCP3Ske7Y/xWH6I1cCfLHEcjSa7ch3YCt6FhAJc2sEQb525tAZ1UPqY4O3jhkOx
seqXoh/FLu8Rfbw8fu+aYuFDp1nSVZz85JrfhldskgSJqi49y9ptnX8y+/3cXUH4X2tCfduEimR1
35dVeg7zqb/pVI26VRemp0K1r8EK3h0o9Ib05ZJfQGCCmvDbpmZR5LEIaUoehF8N7UGOY8t1zCJ0
21j72Yn8cHn43j1ClwZhqUJpAxb+zt5RGSpDC5wyOSfR59C8VUI0DhFjupav2uoXgFcHzQ99oQ4t
f/9qExCZULOuc5IzqI1634bZvrSbO7scfvBsOxqt9ftyt7amTEMMnqw5yad3GKpq1gYROGZybiaz
RQQo+dAI5JZU/W+rKQzfwsngbQaiGuL6236lasZre56Tc4pyWt1w4fxRtZ8v9+XdAl61sQq/WESh
juBMcuaF+FPXxWc0Y25BPlBbb3+oongEM3nNbWe7TTQXLGICkvQ6Dql7gJ3XE87RCE+DF3Mo/Vb7
RiFE7+/AEP+LRUxk/F9zzlJ/fxUeUjqhAWVoyXkAOZ7xNpT7yhP/JijgunBhZ29iylZB2EuJSLq0
Ts8pRPZ8tM7G5JxnZDcvz9fWkgJSg48lxxHM79XYDfYUKFpcluekscJnXczG57gKUTH7EAVsuf+i
MQssLLoPixPT6vyG+i9S0gPFeaprH92SoyiiGwcywiTlVyZpq1+4wFEQgADzXnQg1UsUV7KmRCCK
3Wj4NCHD1cw/eCpc7tJW7C0mFCzcBb263isyo+gSTcPNqkqFspcS1Oml2djbsfLTVOMXbq33cqu3
Vwby3SnPKsMdhnMSxRqEkpcd5VUIhlLcIFJGq616r0j3zpUEwLXPL4P76vNlgppYVInyjIB47APk
vDxmW/vd61+/Cm0zLhpJLRYHsG9FxbutHz3zylZ3rQfLtL3qQWzUKVrZ9GCOdtiLaf+fA7ReNbFe
ZzV46DPioNKjoh4uD9Dyv7+5TjO9yMcA41IRJ3gHRkNpOeyx9SjPrTQfiux2HPZl9iUunvPxaKiH
arrW4MZq4cDjdQL+mtv7Wv+oq0ct7xAPPedyBVi3FdK9laA87hSq5IspvkaN2WzPQvaAw4h69XrX
Geu5CKpupD1nH79Q/vyV27vLY/hHCmc1iJx13E0WWScKEqsoMyYlMqU+zM+YSuCoao+x5A2sKQ+Q
km2VT3Uo7eJi8CRU/Fq0t2ojOqGubYQeIKChelINqoZlpMQu23T3oZjn8a6zQ0SOVcRdX5hCZXYn
O9VuaGcE3Y/zAPKc8n2pGZFfVqa8K/OoRlkxETfIdQ4uAqnRnQhjREnqIXlqKmSy1BIDBtS28Q/B
E7OKGzevsf3ICs8Uup+SNzXnGZ+EMeldpNFTnuHCOYayPN/zoJPQedcCn2mKTyLNcmWvDRr5ayAo
LuUItHXUKvs2wJ45yZXyzS6Cr8hrTs0+zlowiFEi7wbJQnjUspu+djNLz10ttn+j2BJ80iQZA9VR
mMqOh/8Hs2yS57TU47OshA7aeiYK/8Ec1jexouEhqwjl1lTk4B80jdXe7UTseNKiJ57quXGbpdDM
zEapXaWUssdsnDR/KJLhsUaVkeEZ6iubzMYOADyR0suSyqTott4BrH7Ef7FJOTe7+19Zo1xJPm+E
MNx1kLoLzZ8YW12mjNbOswQh6bNALDWavynJQzTc9gzg5Tje2CxJVLIHUDznIrB+EWGk3NUBDtpn
FLtdJ7kvaxsUxxXwxsZgcQfgRbKQmyEirm5toaJh01LW2TkLb4IX6y+VCvj5aGExC0v1jqfpunhU
TAbsrkpKz5b4OCB7qpXaldW+1QHsPRUVVPpGfsMp0fWWMM0+R5VndJ/Ma9XUK99fV7Bhuk5Z0PN9
3dk5O1KQlyf52udXwSScJDDkic9bd4C/29i//Pllq1tthVCNMUyCJ0gCaL0VNlMqapTJ0vNsdl5T
djeaduKKzo53g5fFlRvlVl9eN7ZaePaQGujIF+l5Uu6gk2rqy+XObC28BVVHmsByuNmtvq8n2Wja
IArOrdgViMx3sKoyxS/2l5vZWHew8SALcQeX7XdP9T5sNao/GUsCiS9NyVFDNY7BqH77N82A0cGT
1AbpsTqluCeiN61H2TnUujO1BncY1GNpTFd6s3GjIKuyPNQJgvcQSwH9BqtVUZ8naXCREd2ZQ7zT
lYdwPplx6wb94AbplUzERiAsU8RVn7StAg9udQfTc2JOKepz+CRl+a4uir9f9AiXQXJbMHsQM1eR
kFlxbVtFUZ21knwdAv9XIm1j2RgoDAFnwPORDXi1KqPC0VCsV8uzofrZ8/P4qR79+Mpq2YhmRHoo
mCK6xe61dn+v9E7B7z0oz046vfTlbopiIKmSjQbzvxkt6r+LaSx/rgFhVq7oVTzSmzEr8U0qvfPl
SN6abkg0Kmci6gnveAdTwxTlckyIhamHJe10bag2G3A4zgFTIIS2nm5ZYocHHl2fqQdVfsq/f98B
znPei2xfnOur6U6VwkFHvmaALPXYteFeU24ut7A12a9bWB2zrVUptS16XiUidYWl+lyaMCP5XlxT
H9oaKgdKuMOjnmTPGoIcRvNUT6NencU/VXh0yiu7yebnub5Tklng1PJq08IaQ8jIuVXnpvg04UFg
XWP8XGtgtbLjISm7UKMBPTso8iH4O5WS5T5C2ZV0EUyfxRlRe7sz6V2V6WYllecmqn9rDZd7Nb9W
/3x/5PIAQAh6qYawf6yCyU7LGbTSUJ61Rb8HwNuVa+FGKL35/iqUGkXuwjbl+0PY3CTS8JEczt4M
oiNZvr+f7TdNrUZLGxtyRCFNTbUrI+j88fKi2Dho33x+iYVXT3Wk6tWixqDxbOHKbLsB1anh77c+
Esf4nloc5O8ZMVJUZ2ErnOKsmwXVdpA9koMv+uV+bM6IBgwVBvOiHbM67jKMRQozKJgRXNbnpvnW
6Pq+a7NdUGZ/f7KS/1nYp2BHSA2u1p8yIkgQqXZ5jpP7+dglV542mzPy6vOr1WfKVah26LOf4ya5
seRdo+yGOrmyF24s8Td9WA2XgrHYSC68POfZHou14Xh5Nq58fq2fxWtgqNLYKs8mTsCFK13Db2zN
NikTDRYc0trv4A1q0JZJWBBSVd5Hj2Oj/pKiIHpqEyHf6NowXzlclyFf3eC5f6BTQhyDvlvvWEWD
Co7GS/M8pLnyMLcWavxJ77jZhHmLwmHlB0lkf0u1SL0GV1ujZRYIKeBj4mEBw9vvkORy3SejGWnh
qWklYxeNSvUc1eME7JnqSI+q5+NUKrnf1LnlxiHY2UAjX4UZlVz2P6O8S/zLU7saepD/yJHAA+XG
DLrCWaOmtFgmLZ6l0XkQan5TDkn7YCmR4aUdFmFzZF5Tdd5sDzYlLZIgJxX/doNy5AYDPVHE5zD0
cXCtzbOGr5z2d+vhP7161cpqQ4/VcpqLjlYU5adD5dy5Zje8WtXvGlht43Wfjk0e0UAd4EZofVT6
57q/stGuWQd/GqHEtBTpuNMiwfx2rNCjCWscW8U5Gqa7JCoedUk7WGS33LLrTiPelgoE6yAKniwF
e8Dc/ng5NrY6SW0GoAM5eWonq062rR3h/iGLcxp2voi0Q2OdyunL5Ua2AuJ1I6sTi8R7ogGkEWcV
KE8TxZjvAtWTzlL/4XJDm73hwbY8dll574hexuDgW+WE57qyvodR8dM08SelmHa5mdXm8p9Js6km
8D6kLLh+GSj5OBRRroXnOIoytwv7Y9PhbBMpL+D2kYbWflfKNVbIVps4rXI5Uq0FCrOaKKanoBwf
h2fH/O4Yxzj6kEW3eu24ldMAyr72+NkaScCvpNVBwiLMsvz9q0tGU+AdK4Yq5Lp0o9Qf4voTYkGX
R3F14vwZRTgaZJrJc1HbWh3KCdVpJDltccaj1FZe8msI7I3vWzysGC5nyXTJS1S+6kKuhPPkYCX1
BE/BVRb5nL+7FS8dQBSFUv4fxh9OCG8bSAFdwkjXnads2Ml769resPX7ESy1iWeF+9H6+abYpTUp
wnCe0v7xvjf+xY+nfA7aTuWJCLH47Y8fZS1X5MJynqQQzb7PQ3ZljWyseZInS66BA4AX6CpeQW7E
2hQO4twYbhD/0ExPddxa/N2rYZmCN60sY/hqjgXOy/kgeravND/gYviPVSd/d3f83yYov4FsAFe/
5qD0MIq5DLNDmtN0wKzprsam+PJK2B6r/9fEaqwy0bTlPNKEUG81ybcNL8wP7TWN6Y0ljeYgOv/g
dojadQLe0UC59IZDPNUwubTnoLqpXi53ZCNk0SBm90WiCy69uVpyih20c42AyROiAHp9xBbo8vc3
BmqR5WAqSGS+NwbJ5MhOplZmxRW/ZBJzsnNb9qoHBPRyO++HiqiCyMtLwWSg7GUzfhVWY2obAk9b
52n+0San9FPX//XqowEDyBlHL3PyB8X5qgFh2HltCNt+ysV9dFOZfx2zizDj4nqBSxMyiauAUqQG
Je5UtZ+QeZsejPjK1evd8KCVgKAFeSt9yZashbJGQ7KDNKpUFHXu9F/qcKdcK0a+C6RFjYFKPcg/
jrp3/jK1NAY1ZTf9qaxDX28wRpv/ruBNlgE6GTSCBY9FwXN98cGj1g7rWNGfMsSBspvMvhKq718B
zDDLDAAxbx4eAqvTwegFAO2gnJ/CtPMzVMvj8ICmnCtFt3kFStt+jKaXQf4qjF0dHIPqSgi8v1ku
7avoIC2p5IWa8DaGe2Ouagx35yfFeNZrUmeoHlGRnSEEoVR5AlCCTpm4Ehkb80bSYAFYoAvDtXbV
6KBIaJ8G6vhk5ngw3yXtlQ1mI/IWdIpM4h8bMaqVbzvVpbGkZ105PcmpH3QPenMrhX8HVVgCYzkU
UdpTuECS9HrbBJVVRwt0eXxK1Z8K5F7lmnLOGtb8vy2Qi6ArgLfW4F9VYNMmqmEkuGs3Qp8HbiYP
mKE9SfOT9sP8asTmzhhB+TTi+Jcb29I5HJvgGKDpxs3ibeeAJhZyEZXjk9Y5n/op/5JM5otWXxMj
3QoDWGhLXpi3MEfB22ayCV8f6FUTJXu5Z6Ki+iZFluTKElu+8uqN/2ccCW3AjYQC1d4lWF5topGT
SU0fS9PTH+vKlr1I/iXHk2fImVf9ZUHzXWPL0fSqMVNgJZmXguXcYOeX+diEXenOWo7gP02Qpl+O
HhRv1v0h1c16lgyC23mxU2xEzfTQVV9LBSKHGnrZJNysgXVz5R6+OYxcPixAbcZ7Qc1+ICNACWR6
Crsmds3e/DBiEpGYhRcY3aFJ5Ws7EzmA9cwBRwe2iarIIutDevntYPYlXoD4l89P0txG+yZIpt+T
nlkCHzylxooyqb0AwmSGU/rjnOSVL8VQf2Gpt15CRcWlLNt7Y9mMbmsG867sncm1BUaOc45bOo6L
WegiR1Ade7YQNwWr8yI6Da9BAILHKFPtnRga/VGfBuWsjZ3mt2lvPxSjjbaOIj5pZTN8znRt/JkY
mXM0RCR9Sib9p2QN6U7t6/gZjEq2a8ZK9y12eU8xBubGzr+XnYKfoCbPZeZ3BaAwNxmz4Dg7ZbaX
sOa+qaLRPAq97t22M2e/NYfszommaVfJRvHRahIM4KtY30Wh1p+1bDSoB2cgP/oJp76wLB+6uUAE
ieLhvkk76zbocQRVirz08aDSPd3B6VfJ5GFnVYtLS99idq0GMMJURUzPVhRHz4NcRydHx8UWuOnv
woZQbQH/QuPHgBhCQsoLKB25IimQdca++CHTEn1XUqP2R80Y/Crp+11Xt//EGv7VukEtubYnxWdP
LSAgZcG9JUz5MaO49dxk+r0g9VNirzrlIxbLQbaLnMR0w7wWN6ZoJ7xMkweoC8pemBZpj9j+aRjZ
7EdxHQGzgYucxpG8i2WDIR1iaed0TfIFSfbifjRymaQFqtqubo6Wct9G0bNBFtJLYSGe49j5rgGZ
OU5JX/YMfYPAh0x+4CjpHSBHI/zqTDXb7DiUXxQoLIPXFrrovLqev041qpBertjZSbKlwQfQqH5X
x7nR/QFFzm+RLeSvats2O2mopdiTJsv6qE5q/j2wMuUDBtLFvZwRjZXq/KrlvAXYCyuXoXkhMKZd
kLW/MmmUXoIkmO8zMSXf7KzQ7RstwpzXsLrR9HUjwri7GdTiSB7qd9jP5vPQYPYZCQerXHsSxzw3
e8+MevNAGid8pp5ol66DZ+8nR2qa71EZ9Z4sheRdanX4J2ic7IzUsOQHvO2FF1uh5IH7sR60anix
pDG8q6N+zk+l3olDVEoAtsYmchGWFjdjltWPUdnqO6Vllw2XIJkMq8CKdXoq9aJnnKMfiTbF33Jh
d6dQm0s3ZzA+xiBczJsAetl+0ErzZQoYe9dUQwSb7A5ej5KLD2lVflOtMvvclOrXJDB5o0D+x6pz
xjt0AJOIQ/KXWRqNPZM0nhhb57M2taqH4wZMOb1ofXyTCrhAGWoEifzVmCXD8Ke2wcwi6kqYbyV/
1KBnRdo6n8D2RS4SMLkvC63ZWSN0RsHKLD3HysSDXrUdHbVTt7Vx8Z2+W/H3nl1YBDlikr9Easyu
USaJrwxZxySX/IcG/t0mYlwHJYsbzx6c3p+pcPhG68T7dtJxlcf51eMZA+6sr6sbBCN1jFdD62Oj
x/ItDDjhpWISXt5oujcRc+4wBzihilH25golxCyy6tu6GyT8i028qzERx7QtGqKDnmjV56bXpe9m
u2iL6XinZlaJwGeUSndmGA2HObUzL8MNF53PXvYiI848FbGRyqsivXmxUvQB1CCyD1laF17dWePv
nsvBXc0j5ntXROmNpoYGrsvFAupLMoxaUfE8svHIMMrCwU/lXvkUa3lTeE46dPdZVIXfDYmzx414
TnlaXM8Hpzb7Ww3+yKEES7cbUqX/rCIO0nqjXSo+bIz2IKYBQhmSrH5VxP0L6sa2Gyd18kHN2uhQ
Rwgw92Yf3vUo05/HoKNsOEpYI+Mb6sVKJz92SWzsU0lqnjPTnM5x2nR+19pYbeWz6Xd2Ujz1Umve
SjAMjm0nzTsoq8kXbO2zYzxNCnawRu62qWzdTVFR3JoNFrNB0mJt3FVz8avRUja7KY19SW7B0WOJ
HgfOWUhK4OOO+RNXjQg2ct64epp+JsebuYUA9ZgFZuv3mR7tZcli13Dy+TEZ2siV7EJxk6riYMCh
/qGpcKDnXdS7ajriqtAmslvrQb5r0qKEXY1J+G1dUbsI+FH3fdx2+6hNuodZxTRbLux6p+GCsqvS
dvL0SSrQl530oxCysg9y4exGxNC9SijdN07fdDeFcbSbR95CllTihRtJ8Q7dNp5GhW7e1KBGvdHU
0b2X0gSRLsV5qPou9cw6d7zG0X+njjm/UKqvn8u4zA6NRrNWV4PrDuTcdUQyfsrb1FpILxgPQ/R5
DMLWcbUulm8SJ2gPpdRAVWTXu3WQSdilWW/u6yYu9w0b/02dyKMn1Yl5o6Om/9JlHTDURjFdMteV
b5XETpNY6s4Ke9OfM7TPpQmZfG8ALMqh1QiELUbHTYJWv08nWzpieicdjcDCoT3ES90pGvQwBjYN
tCHqW9MZlV1c5clzEzvioGGt/VwXaXmT1XP3sQL86yuTrZ/rRuFH53W666W+/SfpEEEc7alyHfhR
yGK2wyHvVFH7MYMFikjkOyOFtZuUTn6TqoHmW1pR3ZWL/bw2OdGxJohZ0lH7oo969CM2u9jva6zL
1cgBcKRKGdId3c/CWEBvFm9KFV0Xd0wK5Y4lG3gkDNV9aSXhwcKn251aez6i8M4iC2zhx5h4owVa
za42p/pNm0v9I5d4U7+lBoQYD0BbdAQb8yWJRXk7Ysy+K1qZmDXn0E8D4Eh4ZJm3pdD6fZUZlmv3
avYAX0V4ZlNavlQYGU4L3K5CC0lybSy5Qor8a5IjuRbos35DdirYV1Qx94Otd64sp7Y75WbjpUZX
4jGKWGU5Iv8Goe2HPfc/amu0vvZ9oHAVjdjyOlU+1H2BFhjaXO6EUgu85lK/i6dQPDRSGB20pCs+
JbMUeKrRtYckzTUva5zar0QU+zIWCXtDLupDjqb+PbcCYnDqC3fsQnlfIzgLp7g5dyJ0DBfdhshL
YU8eoqDAIKIw9cqflsMmbnvmdBq5Q4yJ/jzqRe7qiSTXHnQhydP7RSJR7Qc/MJNxFzRNdMwxnH2a
AS4di6ZrHmFiF6jIt+Yj62jajbEQp6JJ5Mc6L0IfHwlpHyvScCgG6oYTgv+Wm6Vy7JPOKPdx0gat
33VW9zKp4ldqFF6qGaeK++VOQUnis4m68+QVs1R/06ypeVKqLvmpIzD2xUHOb2fE2E4PcvgjURLF
DaQh9biDIHdVOfDDe66yCzP2WBi9s2/rQN5hnAKHuG8s35jtcdeiMecFWV3v+lIXe3RyW3eu4AQ7
FFZ3qaQQdDzZsNsuvk6Fo7BhONnJ1ufY1/IQ3wx9nlxhlrY7kj/ZUaWVdqEyRTvTEKHsDUqpGgc9
n+Z+j1B2+Zz3qALqofgsZrjMom3rr1wjQmOnU2Z8gj7V3xuIEaW3sQOog8ss/g4UOTsf1oF2a9RO
8+gI6ycl+cEtYfs96gEinWM3cikdhH0MnIFjJ+MYjNLC3CGu0FLFVzsMUZVwb8Ha+4oQjXVPKaP9
YLVSets0xfxkIthhoqg2N8VdDQ9IpjwXVF6MZ7jihUjWn5qRDSFU59HrSItwpCBjn05Ji1uKAZwd
aMQzNzM0LIIy3SMAbt7nY29/BOEWlF48lN3tiHM73PZAHio3V4LoV9rn3f+Qdl47bmNbt34iAszh
lkolVRDLrnK6Iey2zZwzn/589P736RJFiChvdAMNw2hOrTzDmGM4qmAkH2PPiO6hBBVtXkgvsDsz
6je1r+ebAg/v4Ga1sLfKgetBC5ASHxVzO8pSdxdnIJwyq6u2amR8q9kLj26e149QBief+kIPH1qf
3p8omfJFQxu8+mEz7HtFz7bNaCq2UhTiiynngSN7QrCJtMAnHCqagzLQkyB7bfbaxnDEa2OSbug9
nJweau4eqeeTX4/pLvPyz0JVTkzgevKQhk1+DwlZ/UjE4/HmK8VZi8v+o0E7ylEsQ7YKqvfHQgt/
83+FW79TaGyXOZuaP7QHC7XGI+FW4RR5gWdfSiaiAWrn7mgjaJ14yARb6IxwR4d+bCcqIUbie92r
4mryXi818WxxsF/gusx28D4n2zTs/G0wEYdkfdHeixFMF4PeDh8CNak/qNGIJOXEyZB2TbUvI3oj
QvOYVv2nyFWFbROiGuDJXbQJk7R9kntipYrrcCOqabWX5VjdT3qhG6USu4OvtdLWrdNfblQ2XBZt
ccrKQHqi9TTcxCJS9jrkDOXYQc4WmPWDIvn19zilhVMMCuUxAyFrx+AUt7Rf6DzVfXTyxSzaeBC7
wQwmHnz4eEwrzW1hlMdTR8FvV7sh7CRW4+0VzS1tb/TqD5QGZEhUVXnb12UCK7Fr7eM89Dbm2JkP
EgrN2zy0rH2rBzzrZVa9qFL6Mwxq8ywqXHO6leO2dIVAUVeJj4MXmN/lEurVKHCbrVyXNdTHqXov
pVZ9Mhrxlw555EZuSukU9nDoVuih2yTk4olNvN37VFo2VlqDUC2zYafDablxfVPfCX0vHTxE/GyE
VsPfqtyQ+1c84VzoUXgKsibZR14nbqgH+ruqCyH6lANE4ksehkCr0kMn1jihFlpFcK+VTiZp450w
qLD6Rbm5FYNI2ESWHx/RHdXue4RbbbfLfVsLvPxrXYTDTuxc9zjSir4ZxXg8WfIQfUeCQ9/DNNs/
jGX3ewij+FVVBOZSiz51EFjus8b9p6mq5GNJ46BTxy6yRb0sO5lstDbuqLdrZT094Ih7G1CW8pb8
SLcN/UyxJdbn2AQCMkLg706NF7S5TeZEfIKc0900dVdvYyl98qVOOrqQXe48a6CNsyYpoYdqdk8G
Onts1bB7TgKhf4VI4eNYAwS284kix7XUs9KKwqtgBRL6MHEW2EVo+Y4fdV8t3+8fM8WCakF1f1tp
1NwDFetPclukR5UnaxNABWJneglV4giM/TmVk2qTMTkC5hvROOqu122jMEzsAiqKTRqIpt1Vpbdx
Aw326wKoYpuK5qbIzXaf+G60KRTtk0Lx524M4vR31A6aPQ71FHL58S7SvJZQrCzOei1Fdi1bo2Zn
uTR+0FEOOeqNBBdfXIsHw0h+l3Fk3bVyEW3pyMEvCyrlvoC4D8Jc6cHPO3h5vFx0CqWdptAYjrUl
WNtAib4nSRQcYoKvfUhXHEkFJdpAixhvofPC4yYC005gGvrXrNf7vTuKRJR9mHyJBKH87PaBftI5
GwdqegVEclZ7FvCn7CByva1ZFKS32kS6Q0tzfOJJLew2SPTnIkBVhMjVvY8AJO+SvBfuUMyOaShE
qx7vwvD3wNFB7sdxbQd5YkH7jJPpNcUvM2gKO+aI3wnkmXZ1KVi20ZfCbsynPtWecyCASLILkR3l
WRqA9rKXHs2mjx/8pAw+3c4xLyb36CqmlAinFUDwy+Re2Xe6Bpfm6DQSvDEP41qjwdL3TdKHfBmA
F+wZl9+HFLvSgcyMTt089eHRl1dqDCvfV2ftyh3aSKYU8H3rHNN59k45O+rJ/EPdCXYhekyugHC9
YfLG9e7oILdOpvAE7coQrrVcL43hrZFZAbPSEq3TW4xE/iYS7DUirrXPz5bAAjRW9TWfN0g5Aunz
vr5/C1lTgQdUqIR89yyzPxjFoEdkn5yk+uZUyvd3fx0KK8gDYKultV+bRvcmle+WXS2UrS46Qil/
k0kPkQF7b3WRttApjU+RhU66Kw45qBdBZFe55rhicqYERF59UH7fHsZVLeyPDTAJ1FeIReYUNVQQ
LAW0oObAUCRVTpmSqXi5bWIqalxUWCYT0NDSjTbBw/60jL6ZqUbNVNS8Ms1peCMr2fioxXRVWvE3
Awb6lZr7NcAJWxMEX6S941rbZCDRWIx5qvFA9ndR0p5Gt6F7THqRK+8fqLFIR75XqWxq3p2AkYi4
YxPo+eVGEHOhN0O10JwMbdX45Hs/b0/fdAzm00d5nDMOTAi4wqwaChEB/kzqGo6c/hzrAz1xNrlU
u+fgo/gzFSlu27uuIDEgCtp/CCtkhKxnBrXcsuIUkXYnbQ1pV8iuRoGkPGku6eHM30VBS8o2fekV
Ydelubu5bX7hVgBKRPTOpIL/mDdFk9WtBfo+dQeIxmboTqH+TjWI6e68sDC7F1redL8LZd3xQC1B
xlwZf7Hh4X6eqlM6/ExzTHqGs2ySTWJHoOBHjaWD8S3Kp2dWeO9kTRgK9G1UoJ90dBvT0XtztAYJ
v78zGsWpSKHB2iaQx729HEsIBDqXKGGDRjZoM5rthnCUS7EuStkZKZl5zSFJnbTsbCM/jXmx15Lq
s1AnX0RXPVRWevDJ56n9r9u/4WpLUG/mGgd9B8SVRtPZCYvEQiOMtQbHIEEa+cnDqFQr5cRFE/Qc
0qZl0J4yh/lBOSiRS1AGp6vy32LpnozEPNwexdU1OI3ijYlZORukUejFpTw4Uf1dSiU7Sc99Gtu+
tr9tZ20os1eb+MOk4xw7aYL0aB7geK/cEEsWcJ+57MAUQpkwG4kP8CHs/QALUyrQUxO7J027YuT6
GgJ4RJ8hPOqAKK6p7cWhUAvkxDunrAwvBWuGaGHRlyiVhFZFw77vF3dxmMX3EGcGr5kemLThpz9u
T+ZCWRuFyIlEGP4o+aoDIBG8NDSaGKgDORADUlxTxvFVQ1uRqk0brckXLprDiqSYCqz+c5clrMht
NrrSORpquEr2pW8qOyaHXzWf1WwF9Xj1rkzzO/GVaQa0hFcH2yiRuZCyvnP6Xvwka96+1PXSpsMe
yoRhCG2tS7eBHv8jjebKnbJo2cLXmPTHrkn4O1XJS1eSOqdBCbJrDFumtAzluKs8SO1z1aUbVyh2
txfyyjFgtDRRTIAiGouv2gn8VtMpK5mdAwf6uE2H5EmnGdPPim1m1ro9cJmhzCM3K0NdMksnK8qK
HJVrLmq1qhrBKq3eoduYFPjBh/UhhAm84enmj1m+sqgLRxM0HUgxsBa4P3NfK7Z6ImlDYb8iLZyQ
FVzD1F35i8wjKH+Kbbik4hUZIAUrLUUKhbNPUG3C+JkiaB7X7/YCJjPU2SYFWNhY5m4pRwC4hVz1
zqga237UzlJUHm/viMWpmnQvAY0TIswhWv4gUOMo296J8qx5HkwyycQja2TkSxsA1i9qmzLAe9BS
ly90YrmlpglZ77AlKYHeaeVUTzvlTbNptLu+/Xp7UAuPjPrW3Ozyr5uhHQK36B3JB8LRI6X1Mlj6
fgz/uW1n6QjTFAXwFJf+utW1EXPL97S0d0htfdDcnEt4+Brm6iejklBiCjZWazwlYKpXztPiq8B5
giYO8Ogkk3w5n1ncxuhqh4MTwHcnuQKZoGKnaRWZup+F9Zrhm3rKD3WtT2hp24PTx9UyJlKNOQ5S
ECytrgIJSOL4KhG1aOXvXPh5e06XXC1k8Pg4SEu2/BwRq9M+V+Xd2DueeNa4geUqgCfn3Lj6JjAq
WGxpq7tTxEdf/i10x/f3Qk2kPYDt0S3h5aGb8nJq1S4r6WQTZWfSeElI+sIqd3d7iAtn7sLENM1v
/FWzLqa89Sg7JkSZfXIQ5OfbBhYe0AsDM4e4VJW40XzGIIWUjpS93xy7HIhK+LWRV1yDxbFA6svr
OUmZS7OdKI6QpoZUBh1D/0d3v6/hElc+/0ea4c1UoRs9mkMa83k7l0N7jNfSLwtbGm4YYofp/iOM
mDn26OBQxgokMlQl0OFiaKTXApTQKeokbeVVkqZvXcSwNADDHoAPD10bPeAzW0NWpaOEZhaQfsuW
gq+q8jAKwd7PPqn+T3OcambFnQmwbY18ceH6vTAsX264UIsUD+m90SlD7yOw4p2vfHY7p5Yr2Ibv
mjXyjaXrCXu0L7AxQITPO/FyIVXwU6vRyWXvhx6JP3I531HJovTge3YQpgcxMP4Z3eJBacG73N78
C1sGLkauZRHtMPhiZzuysXLNTBowmDLdMrkdff2fPj9nYGzTKBh8mc+jS0xKelebv//CAC7/xMDG
Szm//7wqqEKzawYn8YRPTS/icXvmGm3lNAnzrUjDxH+NKLPEbN2KoWh1BUBVKPzRcYPeLdJeydr/
7H3KHaL4VbCQMErN/nB7dEvnDR5q8ng6a3RFx1SWFA+gCANKX33R8bHrA8XU2yYWXn94Hv81MW2Q
N3eGWul631bJ6ATGVv1eSrukvKu094fKGIGtCs0zQvK5RkglJbJSjRhRxq02QJK5Mk/Lg/j3+7Mj
6w6CmGseLQ9dvm+tA/yOXX0nr2XtllfjXyvK5VRVtTk0aYsVpdiJih18UdbGsWjhjwNLGCtdZVYz
faij2v8T7wNfj03/WyxXT1Kp7W4v+oqdOUmW6fuVOhbD4GjEcf0kcksd29b8aqWlYdkOMRtQa9Qp
5/6ym1bg+xrg+Fr2mAKcrhwAKreHsniBIVzwXxMz79XySsMrYkx4IJ0qCAS08G82F24jDfUI3pPV
ulx2AeBDVoU6SRjcx7RDxaDRt25+6uTyL8bCRTylGjXoIuSZJxLREz0MgkrxhPQp0LuVzy+txtvP
T47Qm6MeE7RaCbBW8PbGVv7VAshV/+I2wd/lsqL1kuds+glvTAyVoARDmImOX2yRH/COQFD0tbh8
acmn0gCJTDhtaD6+NGK0wggxKXUycwSjJNa5HZra6+1ttXSjkHmj85J0LA1ns7kyY9cNPMkTHdPo
dlZY3oUu5IEWCkrh/ralpdHw8uPFk7eyCI8uRwN6lgSEMFDSKs32IMEKs/XIN64whSxZUUWNdl5D
YyvPPTfREDRdCPCmumov7AAg3R7E0nRNigkaHdXUXudMD3oCOMIdtdEZFICjXrGJDWPXZHd6veIW
Lu1hkjI6TfYIpFBpupwtuUo11Udj3KGkb7fR9xSET5qshBwrRubXI/jjSmnyyUiGXGvxuYU40lxL
VywaIWyaurFUZmy2w/DVU3QetJ4VQSBF+I0tu1hrW1tcdhw8Eq+kXq/armTydSGder1jAhI+VWMu
H1yv+X178adfOnePWI3/b2S2gxH+cJtSJ9BNIPmLi68poINc+crKWNnfmKJ+CoUz9bOrAKRT28Qa
DWD/YT9ktiyW95YgPbfZ+JiH+msJBvr20Bbnz6JjjGAEaen5VZPHpVpGhUpnlJbbpkRgqKxcyosn
518Lc2msiCxgRTP+4FjGIRS2Y/w4AQPXHDBpcbeR20OrAQcGT//y3MCImee1ysSl/lDhWTx2+gBN
bfXZK+P63m0KkDQUTMgcJ+YXodEHmgVkxU763jw08OVmfrsNjaQ53J7fpVhLo2gHHoHcDIwMlz+r
zWIpEhrKAnlS/kik4FGDTmwjGHWwqSmH2VYitociTd4fhxtvzc527ODlHSgbf3DQedwAS9ytdu1J
SztHm9os2TeU9P5EfW9eQsMKGsunz4aRuR0ZT4BqKVp8e5xt/V4cpOpeaAPrCeQ7rRZoeNl9KiS7
MIlojreK/ODJWbFBFz1ciciWNsLUJUtVfYrj54UYDVJ3P1WZ8bC79780xVb0d7fXdNHCRH6ETgfM
Mn9SVm9GHvi0tAWwyjgSINTILAH6vmbVGppl6dwgjoQyi0wzH73OlzunMEGStxZ3dNyjiDvWJ5K9
VU2/hWHfHs6aodle8cw0rdsQQ+4AcAMlPrBR5z7pIZSx1M+3bS0dBygGJiF30kPWPNDsAm/kvqak
mArCo9wNu8wSDmoA0EWibhR34WdRDL7dtrk0vmmdaGOlM+Eqbe4Vre+aJS2RMara6rMZi1DJI2W/
cs8tNR/jtvx/O/NHVbQgJ4fqEOe2T7cZjUgViDSrF2wx+mTE90pGhoUDH57aWDzm9RqR+dLUvjU/
8+KToXBdQHSjA2q1Gjbl+DmrTpK2TWRbNO5uT+nS2ec9ZDJ52+ltne3NIOqLQG9kAsUS7pFcrW0i
xzU9iMUBUYlDNgGgzxWLnRkGRmZ5rBuxV3tQBGF8UArP3bhKTfooio1dqHbRxyrx11hDFi3juODq
oSNuzp18JabLTtWYyrK6K+V6U1I3GOWXQFL3lu5IxorruuBe4Okb1DcnrUrCisuTXk5EUY0L5ksT
ngnuk2Gfl/fMq/5u8g1TxDHGE5tENkiHzdI8aq33FXwJokPXw2Ysf9IGUfuf3r01aLNmW0AlAGZA
nU7jm8uxEqUhGkAiO9n44o57rTv+xffpf59cfSLJeYt/nnmJ1PaF5FTWph/s4p18pVOrON/+9/uz
3y+Wo5c2Siw5shVuIqm3i3cjCCcLOiQFZER1eMmm7fBmhkTyH0k8KKKDvI4tb0fLW7nQF06nCT8c
zBgyb+DVhYdCUJckyO445uMQKrZA59PtNZhikJk/zFadPs3bD9pyeiDfjKAW2xjtuFZ21Dgyto2V
HN1Qo1u3uVd67a7U6mhTdtZIL2T05bblhbsc3iNQZVOFjZL1LDpq0khMhQkeidZN1230T4K1a9MP
f2MEXBl0ilSc5kkdJXKl0Oh90YnFJrDjYTg2ruhufGt81ZVkxUFcHJFM4pBKmjqdzcu5VDtLFkSQ
ZU5T6R+aJvw4dRLaQhKeB3ONaWHhXqMI/q+t6e/frJtQ0dkq9xExf/stjr9J5bMebMGJwFiB7PDK
JlnwkkxKocAOAWFZ4AAvjSlGahqlAdK0LYDcyLJdqwS0vr/y7C5tdkpzoFkhjIMZe3anyfSGGO5I
cSFV6o1l0Vj+/tQuSQWLcjiD4D6bbfbSU+mFz3Xyx/QKaPdh36xM1PII/jUwu3EUfQRWUCujoxZ7
vTvVv27v5qV1ILDjpmGKDPjCLtehLzujhjV3dMKvg3gyFcet/mYJYAWU2MOUoOfJb6iq/TG0qCeZ
yc88tbV47UK7fiAhc1HYR2TY+e/8zpdkNw6hFDLOWkCrgHfyrC8BrdyK32/7d3PbATLC2EQnDd/O
1e2cpfRKSsGgnzPpFNwH7rt30+XnZ0cw6GDZGFM+nz6YtHKv+UwL5XIwUtz6E9CSYtv8OrHyQafr
u9bOtPf4JfwR47nxPDqrj5J2zGVxq9c/pal3WriXaCyV+pf37rZL+7PxWcOQ0T7XaWfBei3obS6D
U5NIKyfmektjZCLIIg0LfmnOtdNaXVqMEYOUgg9FQ3tmYkfG8+2B/MFwXj5yE6qS3izwWHgac4xn
NgK2CHGBz+Tmi33ZJnoHrk/RPvpNEH5mlml/zZIP1lDVn5pcVnBE8wCx31hyN2Oc04hfW9V9Lxvl
E8Baqo+jGwafG6ExDzVykvdq4HtOnTbJcQy95KB5ZXTIFSBu4gDigEZxub7DFamGrZYO/anHd7zz
SDTYFXiI44BE7Pe2CLxnKk89tXxT+hyNvfDZGzQYEwc/d1ofysymHGPb1WOaFbwxQrZWijZGMhjb
Lmqk9MDD09LeNuZPIb2OQJlV5bUPrY91Vv8OOkG2BV+M6Zgbg3rckwfzj+UweF+zwRzvy8FsjqZe
BGCd2kL/3YMl+xXLg7C9vRJLqz29xH+4FOH/nb35Rkq3lZigUyoV55iuUZq5300IyaF/Y2IeuimV
W6Z+jglr30S0S+1vj2Dp/iIfYUJIhZLjlUORZcxk33j6WRS7fSDcjcWvPKlt1T15dCHetnX9mkxD
+dfW7AD2Ra0isYKtoTUPHrRNyEy92wIICajXyLPhBM7LRVLmpUrBy3+W2n2+09aItK4dIrxibvnJ
BO7DnBXS8HLShZ5knqX+Y0MIVKB9S9+zupbFWZgoOLSmrCdCQxOz4uW7WIWBVwhSa54D8Vt7n5pf
bs/S0jAYB93HeMpgLGd+Hel9Ifc9Sz9L8L0+9+YIfYdWCC9jrHRPWivGK1xTsszvvbyvVFihJ1Y6
8KPAOWfHxG0arx3jMgUlVRTPXT4cJZMO6V0ZRCPsRaYIe1P61RTzaNeNUfVk1HAohWnq224NTZkY
kC6ozMr6mHFFmQgLxcV+KBGRAutqbJRcjr5rAPqeJ+qDDZJ5zbtfjulGhyYLFMJUZZn9fuQY61ZI
xuQMaYCotTYlCrt8d3FF1ckNA+6d6IWvyrU+vrZKQ2d4NsRiMwKUq/QeNomVC+t6Z01WyMXgDy24
K6imIYLWGOFZaO8ly9904/uvRCzgMVK4owWBWOhy7/qeh6SGmEZnJRFtzaDxX2zsrv99ewsvjQNS
eQIhiUCbePLSSo9YFsW7LD4PwQahzDXe5WlBZxuWA/Lv5yfzb6KRUKo7v9P4vKt9nbQR6wfINJ6L
+hDWh/eqaXMuVHSB8ei4tUhczWM6qinGIPbsLjmNHw2auyFie+9swWGLIPhUtoWofo6GhGrTCM06
q1DL3VbCIcvubn9/uo8up4vvE4JYQBH1a2nZQBX9wFLC6izJVfjYiqb/IiIqeIo0vXxQkU06opKH
vIffrfWPXe+DyfJUrkcd6Jpz0FdzuYrrojrXP9vYDl9vj2vt67N7WBwi2DnCsjoXYbDR62P7F/kQ
SiH0mVAgtKAknTcQWFEMhwVX3rmHr2BASH3NH10aAlcWq0K2kJmaHRTFk1QkjVj6oXwS3AdRWV2B
KYqdLb6skwqlocmU2MaTj/TmrEiNDOeC6cnnGls7L+20jVvCxrQR48Sw7ryxCV6I85BqtFIVDUei
jI1VtwVRtzsEMneDJnzPXKvc1KJbbjjZr+wYyY7hUhVpG9GbvUAd9TlqZXPrZ765L6xYgAxiQF0x
hk6pV+SPXldrT6arCXehn4Lcg6t9fO0tfdBtKZO9u4q+kBwmOQMqxSwc7zu56F6Tmje804MOaEkl
GMKmKsVhm5a58e7Iarp09f+oDBlXBKkyZ0FPE18++/K2UOCOf7djdfn96f19swRBmXdVpU9LMHxM
1M+q9v32Obh2Ei+/P9tEdSuFaaIK0rmLA9Hpyrp6lEBMQLootgrN6r4cPEEsXrz72mJDaRwMUt1Q
os+vrT8CK0M9FE4zHo3wxSxWntzrs3H5/dm0FWbZuHnD91vadSWuj37lXlyAl2KBY40PM2Wb5tmB
yvf6roeBG3jzhxh0htZDnAeNQwzjm/BY+PG2K74OabK9vV6zgZEfmOpXOPTT5F0n04U8G9q2ChVn
kE9y+ctL11R81gzMygJxlyg1HZKKI0J3dNLXdPgWP09thX4Votgr6CX8nTnq8hltknXxu1Hac5PF
K1M029L/maJJqITMJuHpHPg7FonUW7kkO4bl3g3mNqcQlaWvQ/ksiGu1jfk2+D9jdMHSDUlFer6R
s3YIO25DBZRxvQOt+kJ6aK+HMDJL6p3UtOdQ9XYqQJ6N1Osvt/fCPO3yH+PTE6AAdyGYnB3evq4i
nRq3AnIShtWqVO9r3zzIkm9DNrQbK/BuUgSDEgxpX+Veg6QT9rPAC6EAmy7glV8zey3+82sMWqtA
ouJQz+UTZL9p/NEoFEePTmXe265WQHT4w1LqLWWmrSxFWz9/DMQft+3OAvU/Zqks8cZObhCVjcsb
UqCzVyqkQXYS814ej159qtr33SZXJqao680lnLdSPmpdLzti9lo/xoFzewRLZ+LtCGZB29ikeaFY
nQyA8ItifFkJ0da+PvN0tCKXWtrQZEf+pPX1VveUlfO2ZmAWQilqQ7GixkDS3yGdZQveWuw/i2r/
M/8kwnFCYXu96g+TsshSBYoIjh42OrCORD3UgwSJkigI1OLggbq9IItbaqojAhpAsXnuuhWJMZbp
KMtOWmlbVEc4LiItprvbVpZGRUUUNQ26qCSqzZe7KvFUJcjRhnECCTZX6YNpPibptyh6+d/MzJbH
HYqxVwbMtGhPa/IHxXjqmwgmojVXZeneRSILaCdCUdcZs6yWU8MPctkJcwGOu+SQNdJdbjYbL4M4
J3e1w+2BLe07JAwBdwKQJL81G1jkZYlk5ey7HtYoRIhUrrv/ycK88ScpBaMZBlqYtPZjX79qa30/
yyOAW4EcnUWr6OzqQjcxKLRU4eSkNfRSwVMVhiv+6Ryh9ufsTE2ilC3pRQVecLnL3Lqv6qaoJGcI
dO3F7S1vh2Ss+BpTotlmcKR+AtWkb8VczV9aYfCOED4Om1Bu3G2SBNIOrq3yNS1E69ErKNrdnuCl
LUOCdYpbLVqc5wFGObaKB62X5PhKdID/Hc4uuXmU3ZL8SJ7c1zCQ/sWS8ljyQOG3MTmzTSMkcjQU
esGm0U7Fvm5W3MKlFaWNFaElXBvUNGazbSbgnoXS5w1EC65CsypauwuXpoxaNL8f9Ns1bIO4q1YD
w5UdMHBh9k3yzE1ewdeonhpK07eXZ2k0b23Jl3tnSIwq12FTdnR/Q9PBXZxEK/O17D+9Gc7MhSm7
tB9SQ5Cd0hwTWxiy7FGA54S50+Sd1Q7iXqvT9C4Lh5y0WVLsJAVyzvcPk+0AghN4Ati3WTFXb2CC
g1JbcyJRuvNJCnXpy20L07K/CaT/HEJOIPQFgN813PbLiZQlznmmjJqDfpWtZh8E3YmkYGUYf9y9
KytokwB7puAO492llao3ijgxR9WRulQ/16nRkZfpRY2m/rGBZq5r/kF7N70bXfhbkwGa16ALyeQ8
dorqKnYXqy5dBYn25FnoYNly66o0vY5lATGyFHIJJsq5qjRl12eNvsmDodpF8Emjni156K4Ekv7P
IFKsGSE2H+wB9vD90Ov6l3wq5niJBYekOmQ74kr5Q96Gre3J+cRfkrlPFnd3Dqe35x2E+hAbYvPL
H/LwWR6Dn7JWep/8VIJst4V1JMsVYOPxEN9z3UFaMGbdHh731rY4FneiG8Y/bi/e0ikAakrDAon1
iTfpclppYyXFkUe6E9bQDJ6Az97+/tLmQI6aagBvGZnb2ffDVur6VO3hliJYKSthR1n9GELdfdvM
4jDemJn+/o0Ti7qzUgcae1AsNo0KJ+H+9vfXhjG7+iCnibxU5vua/NBCRCw/N+rKbTFt4MsNLoFn
Rt2HZ4w687zkLwl93cVxojqx4hlHqxEUlAeb/TAmrh3XZn8f9F2zJWXyzsYuzi+GIbGS6B4j1zbP
Scdab0pREmjOCEE3XJTQj+y4dG9P4PUCXRqZLdAYJ6KCTIjmhOUhSTbemoLR2vdnC2RCMqgg88QG
+N2WH6Pq4+2fP+8s/r9JItUN2I9Kyvxp1SjdMIEh/GVBe8hEdTMRiLqAceyiqh+STjnIlA9sJR+t
jdSmPyA4XNmC1x41lhVavCiwQQ0wT7eTwhSasNNVRyzzo0LIAKV0si/T5KNb1Lvbw72ezQnWi+dp
kGkASDnLk9B8W8tjbqjgRPd58dHVV2LO67Fcfl++PK4GTNERGCPV8YcH/hWQhpD31lo1ZG0Us7vH
h8QbXCujSPRN+gH+l9uTtHQnEENpEChAwEXH1eUgepHih6gxCOSQSH/U6atf/I2JCZcBZg6A3tyF
TMKGFmI2ljOMnmbHch/T2z1sRcVfCTcWFwTs5AQ/BEV5lWfICWM0D0OWm6sflFgL9m3nht9Hz/Ne
inJMt7fnbnFpqKtqU9/fVJy8nLuMImGdDCX3qfuiPSrd1//t87P9q2jgKc2ez0uSLU2437/4PH6I
TOmDzMxccQ9GcCvTVJgGO+SgafOL/ur76lTHA3VA/Hc5O/Dr5oZo8GgOp0zwEKL89Te//9/vT6vz
5rWsULYVhZrva7YRP1rZCvh68WCAAfjvz5/+/s3na7GWu3J689vP5mBr4iF+Z8/zH5cT/gMuJ9xa
3JeZy4lzVrnjyNHLzWMuHZQ8OjR5vnImlvboWyMzjzN0B83TUFcj3LkvNlG/krpamiW6NCk2q1zr
sFlfzlKeGhNNNKybinmWs4dK3gzq7v3rTKsrKrxAUvDNZ8dArHKovjtTI/444tNmfzMCYkHgBVxN
1hxeAACyQpEt1x0x3Q7BK3rQdO7+xQhI/nLLIkAJ8ONykqBG1gZJxT2VwrbdqzVSIV1XrtWBl24/
HB/Eaye8BF0Dl1aI4RMeXktzBG8sbfAMj33rH0SvefBNf+XmW7SFDDPJMUWDgWI2IqUf1JASPrZa
s9yAZ09OgeSWyN20NZRviq88v3cKgfFCC0YSduoQV2dnpQsiJQ7HWnHq6hiYd2uP7PU25vMkE2FM
xF24IgORfNVXEz9TnV7pNmZqbkOYFKxxrXIzpS7m3vEbM3NSkCARo8occzwGIa6NQ6G5iaN0UvoJ
Ng3Z8QIZkZ8hroPjmOXDbyPt/de/mEboQmEIxPuDzflyj1SJAFw2EcD6ksdJe0SPhpWdcX3fMJNv
LMz8CVRZfDJGhuL4L0NwF8vH/20As03u1v8dQAjtSJ9v4vSdrIJ/fOS3A5gG+Obeh9s8NMRRV8hZ
+miR7KWKYPpO/W5A2P8XY8EpApSlsa/nXTf5kEV+ijCRo1k/zKMvfbv9+YW8IktBEoasvEHG96rF
NAlJo1kxUav80tSfCnIb6qElvaF7aFJB+A9Y0w6QOgr73G6lfQNn+1P4/gwtvwLow6SqDVHWPLGS
DMDOShgFEfZNVZzLD7dHubTf6IOEgQuyXwOO6cvl8qwiSNwGDuOeHsXws/TOppw/24HkL0xftGGR
lJydmKhDXKzi8XA68q52la3s54V4GTAjuCAN9nbyy7N7LSs0BcKA0XUCMjux8gNxhG+WJtqxSpdM
u5b/X7jmILEUaVybpuwKCiGUqQZDcmE5XuFuc/cA8+6+c9/JsztNGVNFfWF6T3FtZlMmDrkqmKNm
OordFpQVuvdnA1EQVv+4AwDFCCQv17zwJSVvMiF5TopP/wzFy+0dtTBJU0fEhDScCOzmRZ868Fwl
Sof0WXFJsG1T5ZvVrphY2LQXJqZ34u0dkyShp3WY0PYCL0C5QoU+bZrZMwPcZWppZecSncwWwKzT
JKeqkzwjSnT0XWOjStDPPJPe34jj/vZsrdma3fdxH7hBJrbJs+DvApnhbFCE9x9r5eNtO0u5i4tB
zW5+qevAwNR18txk/3Ck7CpAFaZ4pN/jpJvJnRcrvt2iXtiHlV21VvbuaIYTM8ksT0nGiVHicsmS
Hn4aVOOTZ0M7I3jUrCzZ8vDefH/mSPdqmGR5XSbPIjzR7qtsIrD0qGV3iYXKoX/M1Z0WPKreSpCz
sBF11L7ZK9RQ8QpmG5HgxOx1LUme/e6UI2C68vnFzWHhikIUPQWZ01F7s88tKVAaGfTScyg8tvpI
heIlbII7Uc9RCFnJxiwNRScIh+IFVCI9jpe2ykwqci/2uBT6jdiAfvXX6GkXLgZeUfJJuJ8gqeeM
a2VJR2XQmxwkv7el+rEkZSKoX2/v8yUjhMVTeUAh+lRnw4jFsu3aQImf/RZZxU0UbMe1J23NxDST
b1YlD7RyCJP/R9qX9siJQ2v/IiT25SvU2t1pqCSdpPMFdZYBg9kNGH79+9D33neqXKis6tEoo5Ey
4pTt4+OzPo9FT/2AJr7xxe0eW5Qgbq/jOkIAQNHZOoSjzxu1LJoC64jpxnJ9sOpZ3Q7O9W0pawp2
LmX5FWdLadyC5zFYPk/j1AdV/qfjHkoWv0m2t13Jwaze0HNZggVQJ4BTKASyAMF4SAx1q2gaOO5A
ijfUf1MQdjG3fwMC0AZ8QJFCE1kzqWytgoUAT2vqgRuCniYgneZI17TsqW73SXMwZchMq4cHTgPw
CiwGT4yJKWloqo84PG52vms8t04wajvLlrwda1fW+VeM6LsVKHhoqBBAEVMd+AcN6IUktfVVVQeI
jYWxBzTliaV1oitpkTY69oz/ZEaONqtfugxganWzzmQIOmgUHqDrYg1cTCAxc4IMJbU+0GQPxMpK
MDigL8BPKIBetxJ3TZUMYCI6Ac8mcNB4W85fvfTuXAhc6DMhgmXAU6Gq4Fekp6p6zskfrj9Ug6ST
aqWcfClDMAyAimzRyAB3pGZ723lSQQeJWrK2SwnIVx9d57XLPvC2YllowVOxfcgPC/4QgHpLYBnV
0DNUQq3+RxU/sOSxRJGyt3/ZzitTDwoGXWSDRMvjKbhhF2IF1yijSubECcR2aH+aoeEohfJAn4Di
vmX6Lgaz4m1ruKKJyygDeqIQ4eMFEd6O3PJyDXn2/KTTDWxEPO6zObC17W0pKyHLhRRBSZhbky4G
WdAJ+Xt9OjrmsRvfWq8GfTjmZuZft6Wt6j3KusDBWGa/xCLO4Ngt+IiVHExn/2jqi1Y9jzJsf5kI
4ZxKcE6C0BMiqnbXgwK22Kr89+1VrKrC2SqEk0GvTldQBxcLIcdBK3+aGcjCgRU2/LHK7zR7KGOJ
5yVbk3BIfHKHrK4yelIrZ1vXb113LNVRom+rQjCKhy6apbQjJhgwJDdMscthXS2w3u2B0Qvy8Y8s
5EyGsJCCdl3O+hnWFayWtc+qTSlDAl5bBkJVRBc6Jnqv/LpSy4mLJoz8xNPPtAQn35dxkLx0azcT
tBzqAhoBz05svGXjpDda0ecnTwl6ctSbQzWEMb+/dQp5Xw1ZFrT4IsIX/W0F9JvocRnykzWAkvRQ
qJ9vq/HqTp19X3jqcmAmW3m/fJ9/H9JXpfrrMsn7IBMheFlEL0ZrzKYc0eom658L4FAYh/+2CsGR
sjvGaAXq6dPcgbtR80F1yjCgfbcQpPqBKw3kCbyaYm3QsCetQDdJcyrdbqdN6qZ2wYUoa0hY2S3A
niDTAgQHNJeLL1th93YSW11z0thDox3M5jilkgu4orrwA987KwwbOSrBdA1KXGta3bVQ3WFjmIec
UYyO/kmn/e0NW5XjoZKKNv2lDUs4+FQZGw6QhRYEZK3PJs8HxyIwHSa/U37clrS2aRjFU1GJcZbR
EMHeo65aZHGvtifQjYNl9Y2g7Z6VukQB1hwdTJP+K0bYuIaXupuyEQvS6k2aZYFtg/VaGYLE2OZT
fyhSMHM2hj813//b+gSTObXKOE/K3J7onAej/VyYOga2jh8QYqJ6jMmaJbpfXryzyMtprMSuZhxX
O/CHgYz7mb/E7f3+KOJs1OaQcwGCiCjEZKzG+CZrT9U3VUXW5RQDrPn2OpbNEJw0F5myd2AnIM+J
avc+s8kdqPeYT0fPohtQJ92fmbgQIdgbeEtGTzyIABj4bzPhf3T03t1exYpKo+rnoVaNJwxNp4Ku
zUTvC7dOm9OU0UPbFc/61OxMV5Yuek9HC7t1IUdQLUp1dBsiojpRmk8PaDT/0w6OszGqwnjKHaId
0ayiB+hic7aTNcZ+HjvuJ2Y6f41BtUBaqVqHOh2HlzkBXnWmlInvNma2HW3nr1JnvW94k7Vp1Xp4
NOeCHlsz+Qsq7DqYTeWr3TRm0BlZGXTc/UaGATbVMb/MambslQbDjrWnxF/nStU/uUlKv4EwGXOj
nYchR2vCgMsE/mqjb8rAASCer7UqyL603gNX9lwdMCLY7pq0HIMOEG+HqWjmXTlYPIBjkBx0uzY2
KDJU/uCR9GuV5d1xLnQ1SEfN/OaZlG2VonG+og+xQ1Cj9t9B2NsHsW332yRtPfytp4apUjePrgYS
wM7Vku+emtgb05zG3DcxZoXm6uU/k8yk24ps0+rBdVn+gHkay29Trw/byiwfMLLa+wWjNVjEMiS5
uK7sexWMLkar9MFU6mB0oY230XpTRma0YqBxAzFmutwWJMaFKEprGK/qJq1OTvU65GE3AwINUZPM
VZaJEawzr4ld50VSLa9zUYAm+lOKZncpo+1yI0RNRhgDXwmdirgwwnMzYVRegZZUp8KcnUNs5mPQ
oGwdlKBN9i2DK/vZIspGb0o05wJPxXd1Duo2YmsP4HcE3CYryMFgPXkqGnUO+lSdH7nN8u08NMZn
VhgYja0NMyCTin5Ho283esJoULkdf+HM8vYlGWdfbxqcZFO/1Yz8Hfoy24/c67eK6gILu3GToPUs
AJVasxrUE6rBqBJhRL3Qy0BDyORr+ngyYzb5ZdkC/6UYUknovOyCuEvndmWxO2dW3sbg7uyVuO9N
9rdMthnIfFStCYAzk3oyj2kxg1eyAGb/Pp92DXCdgAxJbbK4PunoIrGnU6N8N1DkpYZxzLwnLZO8
LSuGH8UpzB4CG2zBBRYUoPbMmaDgV52yFp6mRp4zdidc+1IIgwi0ZHjIG8JFE3avmKltJ05en8Zm
HnbEzJQdKzMZj8XqQgA5C54OUE2Y4guWtaQiaASvTu0xS56wVbefFtnnhddrwhhtzYmCz1tvT56M
MnDttqOsglIkuqqXoOVSwVKiKb3ad/Up6ZiF9FkF3nJWtn4VK0/IQW5ur2VNnW0V4C5of0CJUoyP
TDwxRBlTSKtAEqQf8jbxmQqvArCvTFYxWhcGkCjUdUF7LGZjTFIaHW1pfSqbI6UvFpz/xMMARdP6
nVtIHIA1bxPP/7/SlmM8u6mKyxNXsSFtbEiQxrOfKBvmvrrNKbG/NMVronb+ULzd3s+1K4vK0RJ/
LIcnJme0dOx6NnrVySyjPhuObV/4sakEjB8I3xd2G9yWt+bmnD1Boj84xboza1Ncnro52SrTE4/R
pSEbTpYIEdsyWNKyXuEQknbqo5lkx1HRPjXxLBsGEVR/gatbBpDQuIA5RrTiCD5bmU1NMjDPDC1j
mDbMaIxnHfDUewB4lE8pBzC5REeEm/w/AoGDjmFkzMNfNWTOHlHmBhiwIbbMVvWNmSvb2+ezJmFp
PltQ0UywnQoGL8esd5LM4KWq0QCmTezzrJQSFRDLMO+rANUhoFqAJYtZe8E/GGaboVXcMsK0toAM
rZr8d1WU1n7M4HFpQLh7tPKRHEB4qr/mZp5urHiMN+AbaCS/RF8O6OzBwi+B3gNeAFzgMPVXVZI4
dyeDei2oXQbFr/TStwGN3cTZNuXf2/hxTvZa/GOwf8ZgM4YTObpZoGVfXHi/DGx8ThHQDnUV8x9O
+bEYW79uPpmydLtghJbdQkiNgSYATS2geEKYlqJBndaJpYVTBYiP1G+9flMl287bmOr9h79E77Cq
Swx/DbcAOrluNkwtNOwjtU+aLNuoCdZm+STo6lx0lCxkYY44i5kVrErrstXCVs2LBxU04jurH4ZT
bDNtO9jUmHykWQlGaHmlHrphtB+yyQXcdpXowDWcrCdr9tiuzTQD6PNTu62sNPma2A7BeACbZI1k
gh0R1UOsbnVuNTC7Z11Ud1uM21bOAd7h7fsmEyG+ntQo6oXEKurp94pERpP5nfry32QI980B1Ffa
GliGVZ706iewJ/yh3N2WcX2yy03ChC0gmNBxbQk+hgIG3QEjfl2kFun4PBWqEuKlBlaLN9Igmytj
wwflZSpoe7gt+HoDAUjwDroM04RGbOF6xN3UGW1sGKFp7eb6YZp3E5Gsbc0mOgskNTDMMHItumcz
wZWhnW2EgFGs0s0kc5tX4OXRNgZ2Gx03Ypm9F9bQ0HFqa80ZwjSOu11rxM2LQVlKfQ8jcZ+NPNW/
zjXm/qa42g0F1/ZpPbDnzC4KWC0vHo63t3TNQC9YrzADwBu89npV5ihj1ygjcDXyflP3Kt2WLtqE
/bbiLmAigfKje226cRHUfkGSDqykrLP8JAbwnOTFWznei5+yPMFnTpGVJ4XeqDkP5/aoeLvEeDJk
UfHK8cK2wps0ABwHJRZ2P4N/PI0tREzl80J7rQy/bu/niptwLkB0R3KAgGpAdOOh9cWLgZV8cObA
GyX3QLIKMbbXrV7BMBOEKJ6ftb50FmTtIM52SZwysiccsZ6XPHTVnwXBsPK+rD7f3qdloy9fYwsT
TGhvRJspboI4o5nGbPa0UWVhS6fR9PO6KEYfBI/ln8b2kt92RzCDUntzwJ1Kn314WrIGjetF2qgy
w52Di+pY6Ka61DZjHtOUMKMP+QhqbC9JQq11nmPwjtyt1heC3mOBM7We5nm28ljvQ0XbILc80R23
Jc7Ntd8AD9BBVwNQKpdu0eXvz0RYZsHN0c1ZCFy0IQfRVACCQWaepKO1K+biUpJg+0Hhy6rZICz0
9G/avLXSR2RI9HJnpXs37zaNvSfsgSITdFtdrjX+UqxwWMpk90VnQSzmGOZjkdrWw1T0/fFuKejW
eE/LAggA2CiX26hqKTEHDVDEMYi05ux7kWxuC7i2Doi/zgQIFq5IWj63tOvDKVcw3lOjvECGsnhR
inzc5bEhK2Re3zK492joRocvelGu5ntdV9HyHAXZMH6JX7QicKd9HphlYJT7dpQ076wckY7CAvpw
gY6BwVph8whvEbA4uR5W7Clr9ql3/94hjWnAO158D7QXXB5OPeZF5Zi1Ho7dU5btPCfQut0kMd8r
RgHgkvrC9IQiwFWdRKm0ZC7xToaTemiyx0LfONl9JVM4mgDr+leE+EJ0iVp1lh1rYY7sHBADdF8z
JbdFsgrxfZi6gpVeAREGf8x/DtmxzSWHsSIBAyn6gkqDfyEfd3kYLi2VymjKOczVztyUND+Wekt9
22pfbt+YVUGoZwINHej9V/i7uU4VL8unOXQxgQwEocchKYB3O9ky52PFhC6zHYB50IGKhBtzuaLe
Auxh3HZYEeFbd37pQBWhk/KTmSLl621vr2qxkpevH4IuC2EohvHg0IqObBqn3VgZXgX8pQyc7v9Y
8YmzH3Z/JFWMgod7tz5ciBOr20NP5qpoIK6ff9r0WFWDD0aU20u6PqhLGUJwM08lp5auVKCE+kTL
gzl+AR31bRHXFuZShH55RJxbwKtM4ypSrOOIKc+O//pvAgQdyGxUTQD2VkfTkO07tovVUvLCXD8A
sGBL8gHzEAs6ivBQz/pgZ2aB4M/ho+pPVnpIEmP0k9pBgxm9/9W8lCY81iaLeTe0DYmIPW4dN3tO
LSkq64oqI5mIJNUSkV2DFAz9QEhCnDSaik3lRkN3srIADd1Nd5qSu42BA1gq5JLQ2oAqtlgE6Muu
65vUIREyq75jP7R14jsy07aiZWj5QVceXmpUnMQsqTmkfWe2A4mYcfxixYfbKrZyTS6+LuiwqnV5
l2n4OpCtT6CGedYq5Rm0NLJC+dqxgAVYBX712rRaiXHlio8aibR0z7PHhB4zVMpyBXD/m1bW9SUT
Jtz9tBkMlFJVRArmKzgj1FnxdYquZ4C8mdbfuJORxaxv4r+LEzaxrryxUmwsLh/AcBwnPhgfAyIr
n68rArzqpSkELbzCXS0wSpZgDJxE1G7zlzpr2gdH6TWJTq9JQRMosEcBeYGwdFnrmetOamACm1ZM
QHH9pecYzv1xW+Fk3xdcztmIWVESkkUogJ/04pVR/dttCWuncb4CYZ/UyuCAgcIKkuKoZoda3ZNK
4lsunxDeSwONUygCrc5GOgNpeDHgwFsGzIvHOM/9pU3GJrVvdjLGo/Ud+1fY8vdnJ+JaCiJ4Am1W
7XEzVW4w/b69YWvX5Xw1wpGDgscZMT1Molj5wq3NAh/qeaVf1NkGEYhPlPtqp/A4UbkAGw5QI9D8
iQDxckF6PGkl4s80ih+mVyqzNGvbdf51QcF0lVUkp0MaGYrpP9eNzJldO/vz7wvqxeZiGjUPv570
8JX6LbKaufo2JKEMAWNNj88FLcd2du6zWaIpZxEUjspvd6dQSflNtlFCDIv+GYdkJr5fGhgWDezt
ba1a+/lI4QFWCyyL1w6sU5XWBLijNJo7tPiATLHsHH82ZCzza8eBIBZ5BtT+4coIyjROCQDMwf8V
Ze7e8x409bOhjXtFNzDK9+f2ilbuCeoGaPmD5oJ5XPSSq4yPaWxMSVTWlp/G4w4IQQ8q7140YK6h
kfNY5K0MQXJlF03wfKDqjNLaNfqNFpdq03heAliGjfLL7UDoc7i9qhU1ADAlFrR0gMLJEB7LvHCZ
QpAFiDQreSmMowaCyrslLLS5eLgAAwnwYOFGGoYyYvKpSqKYPCQPHpcY4+stgl8EUDz09wPETRN9
WJ0TlK5NpY9qzQY2LW8C1x2+JnohMVvLz7w0+pADfFq0SGPc0RMjMrMAVZPutENU5RhqApHtsEEe
u/FjXjn7Vh9GiTyxKL+UgCAQ2XkwtgOXzBXcCrTtDGrLkyEiYJaIMW+SaluX/SbOE6vDNuHgtpgD
pu3uPS0EgMDKAAwbiI5Rir00O7THA2pa4xCVznxoqzJM02J7W8RK1m6RYS/AqAuFnzgL6eqTQybC
h4iWAAlUfNJVgVYfqqryacmCvqx8krjol3J8s5ANmL9nH8WDRLBrAS/VAcqmCD8CTg/WmMi1Ri6z
P3GSbvLW3Wh2uSND9mCnfeV7beU3hrEFRhD3kxZpS7tQtmZOfKeu/9bExP+ubppmkFiYNVUG1BVS
0Uup8mpMWOmmAhhUDYsSIJ0FhZVZj2nqojcrbr3g9hmsafNSel4GvRHwiwnvzDVoB7K3LsqMTQXG
0H7eUW0zTD9ui7m2LhiodeBMgkABnGqiNqVuT4mS6R3wx/gRrOWfNYVKWozWNg3QK0s5HcCbwHe5
VNjUGVrVTguGMHyrOZk/dDl4WCQqu7aOcyHCrXBTp0UOi7LIo0+D/kk2HHydGF3KiDgHNBXiwovz
4YrKNBSn9T6Kl2nX9C+nqT+Tt8oEzIt60ijQi+6c9ni3LuciBfeiAD3kVKtaHxm19h2xwNfC6D9g
Ss5FCB4Gy4u4IhSrUudPmvVQyhp6Vg/l312zhZOv496MbUxHRUn5tzB+1zK4wdXvI+uK2whCr+u5
G1zSzlTzIRrcMchovinvZ4jDueO8kd6FP6yKXV6UqlZjg9cYkJAnL4grSQPmtcfiIi0B8i4dD6R1
NcCqda1jpo3RI69HDgUGrFjbIwIfngoav6RG9pZrMrD41VcLroq+9Kyh8V40LCQx7bQrPMjM9x7/
QdNnQG76eWIC1z3ZEvaaN+3BbPf32xmgbcDZRK4F/wipstF2Uk3N1D6yaJi+8en03z6/aMqZLw7s
YA04hDPuJ2be2Rt4zm5/f82GwTcydZQ54VqIjYzMA/WEMeMy6u030oOcxeJ+PUkmCVaP5lyK4FAA
o7bXJg2bFLsTfaOKaR6LOLG+Nk2rPFezVmLIhMc+mdNXTBykoW5MheQ3rF0pkDyjwgpQoQUH4XIj
zdKuZzbbfZSbg093liLr81nfyf8vQOybcQenchJq9lFlbzJ9o7v7D+na2Ro84S1QnISonONWmYxs
9U7Z1H9va4NkkzzhnJDsI2neYA3M+WX9io2PfF7H6A28ftVC4HR5Bm1GmDJbHGbzoOl4+aXtpGu+
xeK9GJjVRouiCE3oWDkac70JlzF9TaZkW7j53taPRvvzA/uEflzwoi09aqIbaY9A22h6WE81fiYP
av0B64lZsv/7vMgBbejz/1pP9NMDfJ3uO90L7RxUqvX0nFighML8x0dWhPY0wL/D+1KFF82jaMXX
ShhP70C6Ak6Z7NW/DpeRFzfAHQnAOhOFv+X6nBkyda7iltpeHeWOGowD2tePfdMc1T72ZykY2spd
RI/lUipDvITlCKmSrp5HZYi7JvIqczvWw17V+VNZyzIya3btogFMMCo6Rncsm5EuctCK3ZgHs372
SrZNqe5nZuSwXV5Hc3q/Zwv2Ibg3QLlwljbcy51MadOWmgWhJrguW9Ae/7mtCiuXCMg3mAHFFCgi
Akt4csYBT47e63WU0S4gzc/OsDH/txvIf5QjrAPMb+6YaEYdmeZOtf3CfiLeXiOSYHZNFZDGAA0E
qDDgHQg2szYAVtg0Yx21fcDqI523sWxeYsXZQYYBTScLozcQDASrqQANp+1iqDa1gbgKupUqzIcN
b7+l1ZHIeg5XTPSFMMHfiDOVqrMLYebk1wDakaH7rd3T88UIp29OJE9Ij+9r9ckrXidgxnR/OmAK
mpYkfFrTM3QvmMsY/pJHEc7fa9HDEHtqFxnpm0NAdI96GbhLjfb3bX1e2zG8+chpLN3dV/qs15y7
I++6CCiMvt/nyf2mE4URKBj401D804QdywvVnCsvm6Lhh649EhnU3srPRxYODdtLLGCbYjImh+KB
dKGaIvqU2j8d8/vduwNjvKTE0WYNXknBVBIGv7bOPA4Yz+8NuG6m+SMC8EyCTQx9EsjHXZorjkyM
q806jwaTBoqy5Z3UDK8Ese/T6stsjI4cv2CGXY3avOhsJMh6T8PAUvulibvvRto888EJHDL4Xd8+
xZPio+D4qJbunwmJLZcjMqhmIEh7gU7tB1K0f2rTjkAcfr8Tf/77TOFxTRNVA76oMUQmcmkqaNNk
LUFrOoKq8/KwwsYhZ3e5xyZzbM7raYgcxfFz9KyyXHKKixoIqStUt9/9Z7Q1XaVTsgbIA32rDJE9
z1owWc0XAPUdmob5Tpqjl6/jm9t6uWIdIPCdfQkZaPiLl0vqdBDbehjQjuK2tzddP/8a3cYJSJsf
eTf+c1vY2v6951YdCzlP0ANfCkv0Os17G5lcx2+np3sxuZeMBx4efBjFzYVNbxF/5vsYsVVnZuf2
0Vxvy2w3KhtTlvFY2y5dV20kF9HKeYXVbBg1cwuNDtE0aaGTAm4wGwM+08+8kiVRV0UhO4zWcFVH
0ki40FmnuJ09F0OUmdmPZiYbltGvLncPrJdBXqyeC97tZRQR02iiaU2QlowndR6irqY+8GBkdGxr
DpyB7hOkg5emb2QNLk/GM2EAYtAbRXllar7aj5+42nzSjOTQgGv8iImM3aDlzxZmtSdafMAsYPgR
yE6ACUI2WkiE5RUdMePZ88jUT7b1OZO8SyueD8ZWkNRFyAsZIngLWG7VthinMeoUDCamb6oZxjIS
sLUDwuQDmLthxRcS8sv9G9quBEwuzELC7M0vBens2xdzTdfOvy+4ViBHxFAkaKGRnsiOMyuikuVv
Yz589VArvi1qdSnohseoOGYS0EF8uZSq7mkyz9kYgVl4yA+6jOVh9TiQiF4qRjYMm2BjSKxxFXT0
uKH9k94+GiTsuw8o1JLr/l8R4jsDjOnWm3KIKD2Q1qWF70pUau040HUKwM2lvxo6JezRpCxMOfYE
5oidWzxP+vPYH9TD7YNY26gFnx0WZvGori59bvecs36Kev2kN6eO7FtZ89HaWcPKA9QI2wUyV+Fx
0dqpqYjVAe+QvADZiH+5vYK1MhPCJ9jj/xm1E2vD3OjUYaaNGoG1tPgxogV1Q00n2SekMXyVzeUW
ee/pgc25vRmBjLcpyrY5tdzTJPdnZaEA40QDFyAQ0Ckm9sOXtTFZALyfI21Cjs1jftFub691OXLB
MbiQIBgx3neja3NIaNpd1waJ8iXWnnK4OMB7yJ9GVbKglWk6dNqerUhQwVRBP1ycWXM0JF3Apu9q
Yewc0HjnMaBTd3Gaggz8c8KmXV8mQWNsSdoFiR37qrVPBr4vaVSpso6DlWuBKAb+Mxg3l5EpwYd2
3LIyCdA/ogxcEoVTHZj9o4kBu83pt9u7vXae8NLRXoi3FwwogiTolWoVZowEXQuS0mJrkl5iBldu
H5YCNjlkfq1rcLTUMzB46cBXSRQ3aPRPVHlW20pyiivLwHQ5Yho0yoPER+woG40OzlKH+gbP3qhf
DT/u3qWLzws6mfHSyRxKBvQVJUG3r0ASd78AOFug3Vhc7qvej5YP4NSsPBZ1wPgATNZ//Pyib2f+
opNNBmlqfD5JJ18NB0uGcru2/+e/X1AjWtvEqWnMIjK7/vQ6Z7IC2YoWodCNzChaR/GYigesmkhR
jTwdF35H7vpZ+ci4JKG/KgKALghdgT+NyPVykyZuVOOUI+hra7IvYVfncVt9IGONaj38Q9NEjwq6
YQUhhDjEIgmPGitIAVfygYM+/7zgPiXMpNPsKWOkJZsKBIQfuGYL94yOYRG0Qok1Dzo4vTrqORxM
Vm80/JH4G2tHgET7woS+mAoxg+Ok1YxGMYtH5RCwBEAuwXz/8D8qNsiqOToGEpZS9eUBDCmPc2ec
kZ6wNH/rwUm/+ybbCJwB57uYIrS9CN93E7MfbMYjnQe94mepREsXUyM8jxh6Q70J3NJAFhAx/xES
2hmnOOE4+TQbzK+NNjDIJ7d6zDBUlXNJOW/lJboQJ2wX8sUz7+J4xMUOfqlv3eDX9kd2TAckJKgS
3gmZL3eMDu0AYB+IYHQ3F3sZ1cuKP4EJN9w2DGuBMUKcRmRDicHXssGBc015ROLQOeSp2/3VwT8D
QgBXScHlWiSPyVzZ2zlvUklT17VpRJoN8QykG4gJxVg99xQj5kuuZiR/Vc3n1v1topcChCMqesas
WNGRDDpN+mPKj/cqND7votCC7D0eJ7FGWGoavM8cYYwDHLPZ/K5bEo2+vvSXAoQ4qR8KIKS5SMyY
7Y4P2zYLub7/yBpAjIKc/VIpFJ6nkaSgXm/dIcqb50QJLYlZXFsB0vSIk8Ays/C+X2qwYlpsLAZA
RBcmeeIDRtvhrhPkzbgkw70iSHtXZRMDLjAzgnlvWzSoWm3XR4VabZ2C7FX84ZMsIbOisiCeBvok
AkuYGkdwFzwAq5dmqrGIhTYmtHRVllySCRDOg2W6WprUgIDR2Yxu7KeGRKneg7pLO7lgaCLBDTge
Cy2OgoghYWnbexCRVSkw+E619ZV2/1jjj2I6qGbvJ6zxJ5aDkZr6/dRuprjd0vvbbuCxoFtFQ7Z2
6YYQHgMkoEplcms3VJrRd90msC1JZXdFIxDRguTRfrdvotOiO33H+545oV4bvtG327LSP1v0ToZH
JBwROCNJC+3Dw3Y1w6eOvWfWtHHCwrICrWgCytndzwBEINWOyhoaB5EzvbxEAHTr0tjL3LCwax84
igFVJZW7Fa2Da42sEsRgNlCkMDKIN6qKRrxllnsZCxnut/QX3xcMmaNUseUNmReaU8CAPP79biN2
8XlBmYjqDOPE8PkR5C5FGRCwVn1AAnAU0d+Mvk1Y+8sjaBI21hTYMGELUt+iQP+ebBZ09QjOJCzq
fBaItO1UjY0OCWl5mr8hzL69gGvnCG+stwzMwYdc+FYuP9/odVe6cYrPt9mnyVRyvyHe4NuK/Zu4
/aH1lKNmfmRN50KFXUOPMeaO29wLeZMFVFEDoBfeXtbaJT+XIOway/V28ixImOkuyQIC6r/73VbU
YJYxQ8BAvsPAXu4cTwHl2aGEH04G0DRVNA7fnWjAucAYA2dSA1WVK74pRgXvqI+dcAwq/pUlX25v
0bWfevl5wdzX1jhbAP9zwhLYIxk/pBawjI65bN53RX8xHIeR/wVdAzhzwhUniWHQ0SziUK0ww/xs
lW+3lyH7vqDA1VyijxXZvXA2Aq/ZGffHh4ho0GGMVA8SO1fdeWY54yWa2zh0+OfML7K747fLzwvb
kyXIYpQDPg+Elr733Xlj3O+NXixA2CA6WGCE6yEBsxH9lt4/MoAFwG1ArgHKinmxy2swIFOWlQ6L
8c6p/tHMVYmFXVFTlFPhJS4jd4AqEh45lyhqXPJWgf0DuGOZWJuiKqOOgR1enyXO4qos9BAsrylq
kWKwrtmEAolshLvr/er6V8v4MuiviqwdZk1j8Wj/nxQxoaFnijN2BaTMgGq1Bw/l6A8cOd4jXDrY
dkQign3lmJsAfdYYhxu76AOXseD+O3f+fcG6TnVqqak7xEBASf3k0Zg/8EAAXRUBlIYmYqjXEqGe
PXoYJ1LyAVMSYam8uekb2dz+/Suvw/nnXSH6MDuzi8ccplvjj9T6lVi/dEXiTa8dMqoayEuiHxot
EcIWdZTVnTHUcUjTaqfN6qek0r7eXsVioAV/HZVLYDaggxxbZQunrFOn0cvU88Imx1TQ7CRBAcYW
q/L2jp7sgC5YSI597XrgGUJOETE//ginwq3eSgaAUIeaAjhtIE67Rg74lqhJJW7n6sr+FSTWhuaC
037gEKSQz8ApTqtuY7DaV0YvVGKZgV9fFbgOF0QPTJAJq9JtpZpMDcpssK29HQ50fpycP7ePak0b
4EOjwAwqYgQGgsI1cdIDMA5O3EwzZGz8GgiPtyWsbBloYOGOLGnS63GFPjYyVaGVHRruS9YcGiC0
pemPTCG+VUlErSwGogwglOBmgpxv2dCzy1n1uZu05WCH/SdX/2L1r7dXsnIeqJ5iq9CWZgMMS7w5
jaskWZs5ADfVNqT4XZTAMx8jb5CR2b2rkXCB7MW8LIim77NolwvRHWZQtx7tkA8VgLDn7BGsug+9
bW/SnP/iI9jtsa8vujVuRrvc3r9MDHUih+cC4PlqEC0pKVDlWeqEAy8fUvOQPnvVLim8++3QQuaJ
1O0yjnuVH0aPtNn2FcT02j7Z9r1EF1b38Pz7gjJYI0eGJcZptXq5zfne6o6jGqnTQ9XUflKAHbg/
xDLkkhX7fbGo5TKcaeDc2VUWt1iUEtreN7SRjd9uH87KbboQIDg1yIeBbcOAAN5PgZqjbRXJqbQm
Ptob8d9fb0tbuVBguETbnAnbek3FktltnGo2LpRCQlv52RBZvnNtOcCOAFswsmAe5vEu96ssuVth
nlIBUJrt1/GLlYy+ZfGdRstdnje728tZO51zaYJK5FnsMgSVSpjoWu/TBOPlSf4I+FjJtq3JgUeI
llIXVu8qtVeUaazS2FLCup2Pfd09EQya51RWXV/bvIUpZ3GkwOAqYmQ1njHOSYvl6IT6MeZGQ6RB
RuZjAETi6q7oAbq9keKCw4B4XOyEUuwxp52pAL7GbJBtC3JPYlpXdgyIaICswUA2eqVNQQ96jzqk
MgsvTMCs6fnltNVkXDxrazgXIRy+Uza6ReoSGZ1TagNZWaJbK58HHM4ygY860TUOijo3itlXrhsC
+e/YVjV4HmTEBct7L7wKKNeh0AXXCs3q4inMcD35kCKg8QBH7pkvtX2q7J3hYfzrZ9w9Az/8/mO/
ELis+cyakWrmnmlAIPvRJTTAGyARsHLsIAmHacJk1MIkJxx7gkC/VlkJmARAlCgHkAkqMo7ltXNB
kRCUO6izoc9NcKL+H2nXtSM5riy/iIC8eZVUpt2UuqfH9L4IYyVSjvISv/6GBji7VSyhiJ6LXexL
L5RFMkkmMyMjxolN1WSaaPO/Fy5wH8fbR8rGHgQDHuJcRBzoTpfxjnj1lSLt9TSe28oMh94Lmmw+
QgOPmHxtmBOvt+1tDWfN4q/NRejCl6sGjT53MyBDWTx5D3PIVApIm58HGcLa6YOTUubEQ1GYztbQ
ZrHr/pp7FviKn7+14Pjuv983Lj1qScoyHROexTkfFwhiQGAxGXdab3WKF4HKkJRbqCvwRzQlBoLC
ICRKyiLsRoWJDZJitA8hy2YDVgsBHPnVYQjHo24Hko96Tvedyx/LvDkOsxmVnvFYVG4BcQI7QitS
E1QoXmS6j0zsgib+2y7xJxMqnwtnv0N+lLA0HUwxJmlsuaQ7dWZu1ztuGs++n4CruLDzHYoO/MGa
EYR7vf21SJ3+QYC9NuDtYvzUGhV/8NZBdf6DpMxIk6cid2tMDC6vvdZkQV+8gjs5TWNjJbsC1H8S
iofZHxT21SSsKGrdAonCFWdcjWiych1sDB8rD/aLfwAvCly9+Tij2T+w+Ngd3Knmoe416X6A6l9g
1FC2FcMwBk1bzpHW8Sai6UAjPGitiDFaPKCw1O59S9Wkdb1iYHAGSx84VFZ0CuBUl9ugTfzUJO2S
nJKet8BF6Ppzkrm/rJpUh25p/T1tizZI9LSONLf9PZLqDQ1r6VG4i32qzWz+dNuF1rvvevJARQ+c
sXddEuoZQ9c9mH7j2pue7WJ6KQQ9pXYe+T5XZLI2Nyai/f+ZWk+gsztFH1MnJz3L4sY1EX59y4DQ
S3LF1tw6xtaiATACgOcAxHhpxF2Elk6dSE5dZYR2cawr1c2lsiBFEySZ7QRaDclpHOJx2THv8+0V
UX1/vXfOpqlvc5YVDr6v/SohMz4qri3V56VnxKI5ID9t8fkqQf4+tLjicbflUOcLIDm40zFNKz09
OU3OQ1csh95KIO/9XFgqmo2t+xct/cjuAsSKosc60LN5qhLGS8NLkpOdPBH/btJZ5A160ORgJ1bR
YWzagkeh0QV5XyBNL21Rc9aQELcIBpU9+RkahzgEnxdw0us7w1UUIDdncCUlXHGjUMCTZpA3hebj
7CYnEDztOPR7uZV8yWryc0qbw21f2zSF5x2oj0G7e5URpGMzVNTSkCiHwLKZPhrdsjPSx4Kq8Foq
Q+vfzxZrskGCaQoYMop7Cm2Ror+r7R7k5YrLYOuM8QGBBZgeCMyrfiRu9ZPlj8gyC5Ld8ZI9pYt9
7JZUsUQbSG4AYc/sSA4xDXgzJf6wVmD81yyn3yaK9qrB8HdmKZ4INcLa7fZ1Z+57TTv0Zvn19sJt
OSTWDYKfuPFQC5fu2dQmRYXSBx4E+RhUfAoIhxw3+VQgV1h9vG3rT+pZviPOjUmDrZ25r43FSU5p
5Qz7wrJSxBbuT8684d5MRnpoeO+EZkO1kJg6+tgqkEEd/XY9vuBRgTFCjWoC5mbnLkb9k2buF6KX
D17iIEQQ3WPiGGXgL4XxaOuouEPBgu37gtjBqIG3skbHUUgQuAS26P2oREADOvwqfXHyPLmDlKv/
UC6VE/oluJsgyQEJxLxLjq2WDIjCrORDVjFQmSy6/+Cn5Teez+2DANoqAu/DKlBneWE+59NdU1n1
h8UZu11S9UbolU7y1ObF73mg0NEeoAVlT2UbaswZP5C+42GbL26AFvwkWKquvzMGVE2ANbeWOSiL
ByjNjWHmL2ZYJyhjpg5Ld7WVlsd8pF8X0mcR1Nbxgx3xHbFbG5R0IacEvIp7ISw/GLspO0A1Er28
5jz9tqk3RbeX9eoiAEZjVVVHVQnhPrKnl1uSG5kNAa8yj4sxMO3nyorf/330nUE5AK96XMfSTQzi
qKwSuZ/H1gGM8SJXgASuThT8fOxwPLx9SBRA6Fr6+V3W+HNqgInI/mbV4bT3jb2TvN4ew/U+X62s
zSBoNkOrmUyqXuRTYjQLrKzpj/bjzCKHPRQpQsaIED2YehEsEAgzVawhW4uD/CueYXjBrqDHy9EB
+KpD90nALrbH69Te3R7X1ueBPAOQbn3HXMFnk6KCuFM7FTHD85XtKf3+7u/jdERnCRYev1X2rSW1
e+GZFAyew4v11jQKuNTGz7/4vDQ7eb5UE/PxeXCPM4tGkBeLbg/g6h5BLfRsAPL5CgmuXp8KpL2c
xLrvWu3jPIGJ3G5rRbi6aQdaAABiI5XnyRg9A10VXWVBQ0Tr2qjzfvXjI1VVXlU21rvk7O4t2ehW
oqhB2Dy3gTVC2IvyMB8VN+/mmgCih4GA8R5KypdWeOvQSdcZjZtG4CZ61WpF4Hq14eGrPs4R0F4h
y3ZFftVA+4Qx4iHuHgNLPO/D0fjn3Yu+wj/B2YiXwzXuyExwjQw9jmGPxNP4D5j1ykFxl27M0oWJ
9e9na0E8gIA6XZBTAfFUEfBcMUmq70uHrrWguE5tfB/MuQ/1+090hNlr/RvQu+sjt2dQHTP9hJw0
mg2BKNwn4rWKCdKvlhk8zxo6IR1UdJG3k1vTRNIZqFPjXLJmKN40blbtUZVN7r3BQpkynVB596Yi
AICAh3XJln2lGe0h16BIbuuc/tB4r0cmLf2dLXBQQKDSVzWbXQVf0k+UnlDmWBlV2xVpPPrND+h8
9btmWJ5d6CqKpg1pNSgezpuLejYl0lXnaHMi9JymsUuzneVlIZ1+3Pb8zRGtnBuoO6JFSr7mDM6I
wzOC0pXzZfG1sC8fbPSeCP4CxrTbpjYH4yIiQGoDnYcyR1I6WbQUYHiJE7Z8KkrrI7S19rdNbBx4
GsD6/zMhV7YZwAL24CAza2eQeP1MnLCgfzNhZyakG4gmTcumWoMLeKDa7n4O2RC5oA+lX6nlBn8x
HFwPKNPjuXuV/Hchu5dofZfGtQ7JxereWH73ye/bNjYd4MyGdC5xtCXaZj2kuCNIVC7Qv5i+1y0P
uvFhhmL3bWOb67O21SNzioNEDm4M9OAhZsAWh4hhlBr/TKWxb7TkL6xADAfcOyt/JYKRy6MW6mUe
eL7wZvd0ckjnOxucX6Z7eP9Qzo2Yl0ZESjNrPReBtU1DcMx+7+j8TZszRby2NWPnZqTlIXQUXGvW
sqL3acnjWnwo/yJKWHcjFB1WEZErMukR2TmDz6jHjnxk4UKGoz6PLODvbzJcifzRXYGy4to7J6OQ
LBPwQtcCeM45zPbnSldc4lv3h+4gN48ebh1Emaunn92wfCJg3hpwlI2L/8H09WNKzXu6ZJE2WeFf
LD5A6LjRXR8QF2nxcZhCrTJxcB/qb072M3GP2bu5pP+oHqCQjGrvWoeXRpMBB9RnRovbMD8kNLKM
Xcp3fzEKFPN0tN2idVgmiWka3ZohiUlOHWfZ3QIJroMzzsmh6hpVcna9GC8SCYipwV6K+xpBFrLw
0oQVHqTk+hpMJPqwfMz90g6GOv0qKvoRJ/avViCxNnu6SuVl0yoqZ+jhWBsT5HxahX58CMz1+okP
2S7VDqyaA7v5zJJdIx4EqIZvz+fGUQodLg/VYJDGwDukJbO9JCVj7WunpP6dVmCOoUkwoe3ddB8a
kFneNrZe/VczCuadtaNj3VJSaJBoC5TfWAWxrGpKHlwTabyFjsW+1SGeahEGxmjX3lmlQwOLuSq5
to1jCRCeNSGKeb2GRYEUuJ3ylOmnUe9Dzfjati9JRhRDvIbzrC8x8DX/KRxcU7WljGc+7XT95BnP
mTCCYbo3ai1Ixz1zozTZIYj28++35/WP10sTC6wnUhdr7RgZgHXoZ8dInyCpVhSNfbLqvNlBZBFU
7ibJdrTptWOpdWY0lPqnXJTtGLit6A5j31ehEH33y2u9OXJorX/wedYGPneHINec/mC0Wfs2ml3/
sWpbEZjNkj9NDTpkcUsZL0Yjqr2eIrLWlhKO2sz0uV2ct3lpyuPszkaoacO4RzqsDF2QOhVRXdB6
57Raticin3ddg/7wAOxIaTjjKDklgjgfh9YFBaHOVUDPjWP2Yn7Wv5/NT9qbWtZZvX2C/HDU6fus
Dh2QHSL7dnshNlwMj8mVdBC5JLwspd1UDJZfz63unWzvWOsPNV4D2f62iY2hXJiQwnmOkLgsaphA
QscEMGi+z5Y78vMvjGCTAJQOvAOm/3K+mOA5dLxH7+TlHy39yJqwzuEamWKzbJwHwMD+Z0YKFPom
E4NWwExhlxGypbr5K5uiuTlxvgRl8wYOwtvjui6Fo6B5blHaKIVBSN3VvXdKCj8UvRe6DIDfhO56
vw6S8sFY9iZy1Ib+fS53g/P+wAiUF/jHw2MRIDLJPebGTblBCu/UUPthbpyHhHavk6cCZ2+dQRaU
IsEiDfjFdVtb1i5W7hK0AOZNHfozyCK7gGS4R0gdONk3I7+vLDtQ6mFuef+5WePSa0rI5bb51Hon
t34d2wPLQl/V2KwyITkmFZTQQTRo2EvrH+aSfx9nuptL1SNma5Odj0RyTKiT1q6eYgLN+UtdHJs1
Wa4dJnN32x23RoPmJDwsgZIC84p0H7oUvWN8MdwTWHgCbryM9LXwVMSCW2MxgfvRwEEAGWx5L2s4
xt1sBhLTGs1dtfihKYyQl986qhiNtWkJjEdQ9EQwCcK7y/W3a3OomJai3QqSlfuZeW7IhRg/maWP
dliHtl9di5J9omtL0M902ttQ+zqyqvEPELnM0gADAPsNIeb9RKvmrko5DwfTZTtuZ/k9a4vq3qGA
aUzEMkIBfu0326nn0Gm4FgAJPEXD3Dl71ng2dAy0qUqD2mbtSz8K5xcr6uZhtgtvjydivu+4hQyF
C6rObki8x4ySJbI92u5Z7c4fdMHo3eIz3E3dQD/0C9oB0CVVB7xzyBNrh3dThK0ZXKCl1kVC67Dc
o5O6mZUWiYkGUVsgSvid983egrwbCje3XW5jjeAFAIKtse2KbbhcI6N1sUiQ/I1N/XtV3Nf0RztG
bq+CNa0bRApI/kR5+hqlQyBV2qfa0KalJSDxNRlLlPgZmmtVcKLNkUBteu26BHmHXOUWetFqTr5A
SQrltcDR+NFj1SfTJUfCVU2qGxsVw/nPljQcY2lo3pawVYyGH/hNmoR8IUlk2IlQ7KKN+P8Pbdj/
NpG0QJZoiSAE27WZPoF73eoeW8cMhu6ei+ep3L/bG1Y88yo1APZUlGAvvaHO58lBhOecRgbNmPJY
1t/g6sGkv9y2s+EO6D0DOgC+gDq3nEMBhK9lrLOck7DrMNP/QSVPEUpsWVh7alZ8I3gEZG8o7YGx
ZUi9Uxa2Qxb4yofShgsg4Qi2OEAc/qjfXE5VmQzAhtQZ7m6gtPKI5UfN+4vVODexevxZlGr6kJC2
VhOd/pxDC1MLE/aYfn3/UkA2Do2Y4Ha7TmjYBVsswTS0G9gvJImZwn231gGt3CvSBf9eRcCTQXHZ
jR3cFyyxTg7mi0Wx0ustIh0tF5g06ZYZ295lQNgkJ+hUhXwcf+JAvas7LzAzPCha3itWRWVP2pD9
WGqQEAVIgxTDB7O1DlU6HFMDxfjEv6/7XlGZ2vIzF4Ebrk9EBfDoSydgGutsMAcCKISme/JrHEDu
ocCDqEysa3jmZxnpRrfUVri0/2TqL0X/UnsKXNWWG6xgjzVvjrNZzmtZjALj3NDkROfmH0ZQjfRc
erztyVvFFwu6LOCLRdsZmJWktDZItTpROT5qbJ7QIXUFha8jSoVOBqoudiRtfd8VcA3KDokO0o3F
v3NIvxvc5EtRWIfbP2ZzwKhJ/MnfXqvbTZWpjWZdABSR6eDYYsWXrlP12W2t20qLC+0vnEC4Wi/X
jfRtk1qVAU+0VzJU3uybwZoDQXRFkLBpCL2XSOICrIO37KWhrJ+5R0Faderd8mnQzb2eFx8coXrK
GsZ6osl7GYJN/xqSV9DS9PQP/tEfTfrQcObsDY8Wh2JKviC/K/YaECWMtObTbJJmLxYzueuHke9E
Yjv7KuvanWc3XST0sQkGnuNJbNk/TIBmDsXSpPeVcIeoTwDYIUZS7tA1ByWFcq4Pbup5UwAuaNji
jv9mT7ULOTW/jLKuBuIGAfWhcDW648vQBm1ftFFjgN69aHRIexZA8VT+OD4UdKZ3fu/PddB6wFy4
CXRTgOpsw5Eu9r7idXXfp6a/t6hY9nMzF+BLsauAzOgi78CvcshrHJAp66ajljE3QEVZfPIWF5Hr
OOWHuaX2kel6Ejoa4DtT12svlouMt0ApEdyDgcu15YOWpJAHscWnEv/Xh270q51whTh0pfXmOsV3
kVvu3piJA+Fg9mhp5aHAI3dHGrM80cprDtM0F6HZTFUwcxMyRyJFYX9hBPxUxRIWoBcLvCFdXiCm
mAW8SNuw5SyJHFfgD0hr7yDkPUSQvq0/2VXWRoNea9Hg1MUBnXNWCHH5OURnVf8BTdXOAWKDzm7w
tPQIZuI5oi0aaZyRv/q5N+mBgOPvkEQpjXDqBydE8QoIqo4jw5/S9MnNOY0aOotgRrdWUJjiV7O4
Ape+ru2m2mjQodX2QZXj/QAs5vBhrGptZ81LES1mVuyM0hofuonqaPUdRvzI5J+hdYxPCRv1e791
Jz9ccjJ+66tUt6OKmOjzgdqT3+dVoCN430Ob6Xc5jnMAKubydzqQb8bUVk+iwPul9yv6MiyEgap9
mkLAPd2wtnotRM9H/tXz95l+PyUf58rz44yUzkHYfYLfurgPvLKHKE0bdK9AKKmP6kHYj3lFy6cy
00Q4DtwPlo73kVGV/FNmuE0svALOCFeq7sBPTwNtmjXkMCheKTr6VFzSGgBsja6+16gGfH+bv1lF
/9tt2/KDNwxmiKKE8dtqUm9vlWl6AIvG9Ogz04sGqBrsZ6vmUdFXSwDW1+5UNGizIEbK91XTjfe0
KnKo/Imu2jndQCIXN/FDZ0/OPQpmGOhc0qjQil9TmwyHccroM2GUhtD8Tj8ZzqT3gc9G1G7TdNTu
3DpfDiVvm8BM9exeZ8Q/Glpvh67IMogs6d6h7vQ5qvVp3DW8tYDR7ZJQVFN2R82OH0bxexyMMIPf
diixRSaIgxRhx8YBD+Y+dH6hs2lNzUtnoivcpDVEx+LW2gEyYu1u3x8bR+7F56WTUBvAra8lLcOD
KQGSn31gnnZnmJriXt44cC/MSFdIko1dP6U9izsReMk/nO4zvk8SRYypsiLFMHTBavlJw2JB7m1+
R6zXuts52vtvqYuxSGGMbmUu732sCAVtLm8ANLAeO18R/W1lDGFlBYZBuBbZO2nd6w54Us3SWbxw
vcAOgO6CQZFBA2fR8jTUSMFiw+RgCyitMmRDqUXW7LOoTHMV+mrbA//7JZKLQFWTpHWGX+Imkbns
iKYYqur7km/0WQbAkqux2Fh2TgR6stsevhFHoyMQQBwNz0AkyaXlmqacGGzCcs3dc5k/GcNLkscm
vYOEjsIxNgdyZmnda2fxLQhn9E40I4st8gvgAPFuwpwVi3r2/dX9z77flsRBPys2kd+CUCWxrDzM
cWDenq6N3DiMoFy1avLi0Smt9jISEB6MWO2ywPU1hxn5LoZktzYNdOkYDOXPTtUaurFCKwLSXmVd
tWumVW0a3cmp6+RUO/UqYD40QVdle/zPv+ukf3RalWDrOlFy+Lc2Q6w0ldhacsJwTgezTaE6dGpm
/2g2aESr5+5YtwkCH0OVL9rwipWxbu2JQExyJeFSL6ZXg14pOWVphIuHqxqGNr+PCiowxMbKOi0l
c4eWGRWjaCUpLciat/pzt1SqLMfGLbESpeFZiOISiuySZ7sVZFH8jjqnvDhoIAxmOzK9v0ZxYUJy
bvRY5MReYGKo915lBAYEhqt3t/Ug2eni5YYXAfS/8AK43EEF4mTdzCh2EKhd71umeENvLAUWeO1H
WbuP4cqXnx8NvPWW3Mbe8UInct7dU4VfD3QMmnXROw9EsnRQEk0XvPQELp6yCyYXRdPl9fbm3xoA
Hl7oCQM4BGOQ5qfUSeZkC9KnXRq2GVinFIeL6vuSH8067zscPDR2vzBrPxOFD20cJMAHI40NRwWp
tZz95WkLyg4KDC+3/XvqfwYXCBNz2LuoPvc//mKqzmxJU4V43q580dF43i/WR017uf35zaGgeILL
H6m/K/zP7BHPc5aaxWPhPqMFBP+1aL1HdiuqVEe+ypbktrQyHT7hiRab6MkP55R9FaMGwF7vFKGR
V3YAAZ4vt4e3caC4KIkisFnzCVegIKItqdkvjMVZBWLX5HGh9T1N3m4b2fK2tYcUWjs4tuAUl9sx
cc1FGxEUxZb/wS6DQtVGtc6LdI2AoB3NIbi6Vsl36ao0fGoy5KEYVJbcYMYbstd+6Mm0S/z3o7Uu
DEkb3xup5xUcG9/Uf3re14pYQdK+2rUCQbvhBxdmpPAZMhp6RSsEYlT8U6OJh3dugOJDYKfPnfHt
9tpsOMCFLWn7EA+iUblusHjgsZkcRh7T6fAXJoAE/dONuDa7XS6/lWW9ZXAsf06/9taOIbrUFG68
6QFAaflrBQ0gTckD7KV0KrwGsEvzYgGvXcmyVwg0Zy9NR6E0b3JNkULdehaAWneljUXw4oC4+HJQ
pGBpb2cjmEYQ/vuIkkBC8cvryL1R1ZGdZb+NTtvNKIUEievvxkT7lVuJ4kdsrN3Fb5DOiwo6tGD6
RVVq1EcnbCtvBw7lZ7zg/+Lte2FoddizgFd0gnlJraG/xHMeix7Rk+g8srvtJhunBHri0UGEAgvy
qDKPatUVZS96K4uhcQlRFJXqj+rzkqO7zjKnaeKgXOhFOq7U73/x6xHJAI4KP4Qi5OUU6f7QakYK
HocSwm7orKOPU+oTxcNmw81Xoq1/jUhjGKCvo0/TkMVaE5vmt8wxD4ZRhrrx8fZgNh0Lr4C1RrQm
tSQ7dbaUdrfa8d27pT8gtYJsjQpjsbUgQFVipYHHQwpYMuJSDyqzTY5GH/M3Sveppmi52xoEEiQr
nwoi5ivJyQnyn13BPCx4tauLyK93kE29PU+bQzgzIS16VpWi6AuY8JtdmkZudPvz2yNAJLv21AET
IG07ZOIMni6IkrkD3lRIRyz9rqwVuZr1WSJdnj7AJ/8akU7nWisgsucgAsCz3O5ijd4T8kj4MS++
Dc33flQgsFRjWn/O2VHS502XshTmau01ySiYLw62iod9e1n+HZIcb1T1XOYaCs6Qsr3L3QNRLIti
xmSsRklE5dUjlmW29Wgh83Gh87HRhp1XDE+dVb60k7VHulyx+deFuLFQcvWHN8A6d3MOs+Sf1BwC
lsS+EbNqOsxdEwDB+/9yPkPybX9aBkcrMYnpQg41ERm4SYwEDYyD4rGm8AhjXc0zj5iGZMb9CUNO
/TPJnh0w81fz8fZgtg7OMyeXUfxuauhtq2dI3qY7So8Nf/KboFHV7zf9Djj6tfYNDXKZd5GllDru
jLcCgUJCkrOo/4uetlWy5F8L0o2vExPZf4CsYrfmwfSGNo7g9kSphiAdOc7S5p5H4GR9fqqOo4ox
e3OtV1JKiBPgXpF1SVq3Qu7ZIYAFWVZA5+dm+VIl74+eMUf/2Vh/w5k/pUVZ9rMHrn3dr8Nq/CXs
127YawKN0L9vT9Y6GVc78syStBqm26WTXaeI06ddL9qAgwTA0MeQoUzTZWJ/29r20vw3LmlpfNY7
Ztph7oh7dKDpQhXny/prb41GugiA7rULnXh4SOuPLPnusc81qMzH/MftYWyagXYEcporlasjnSvN
MHiNK2ZkmUs/nrL6oaZG0BARstxSvG021wf072v7OTj75DxNPZZL0Q8+jdupFKj/G/3j2KNYbuUD
fxjbFCUztHYppnFzmf5IPaF6fp0GzOveYhrK57GXCSgVLmQKrEr14t00grc0wIJoLoau7KWPzwX6
4ZHgorHVfGfQ6KtGRTi7uVHPDEjOgLbj2mGtQWOauseVLTD3nY92lu5uO8P2ONDGBbLG9fEmOQMt
ihZ0Jzhu2LTXUOBU0Zyqvr/+/ewsaKmw6iXB3ZJ/hvaZq+KJ2fw81AtAqrZqxMk5+i5zewqSaNSG
8i9Wf0B49hfTc/Z9Kd8wo+iY9wTP2lyE6fiMcfz/vi9NvzF33PGyhsXeFPnlTvXk2tzqq4gLOI+A
eJfbwYQ9ujUYe5DlFT8NewnnCvgs50slNMU8bXorAn08JizIxGnrDzlbZr8zU44AGtei7gSAd6BT
XQ/tScVBsjUeIETQCwYAGjLwUuzKh3lK8nJCVhbC68gxleCIEXY0dIbiFta3BmSCv0lD6hctGLJE
rck4N9J5Pbmy8ZAl1Svp0Cs1ElaCbA3YhxqqH3k2RlV2mAoRDf4SNKX7lCfzAQRzB1dFBLfl6BZE
hQFNRk4a58LlBKcp8pKVh4raMh3f+kkRnam+Lrm5WTXtOCa4Evqv5hKZqpasrck8//GSl1sL4W2a
L8jaZfuqi5YKPOVvtzfSlmesdH4oyiDFCbqHy/kR3lJOU4OYw8+tgL+6D0MZzq0K+bgeuvINvXKT
Q0keGO4rTom81ua+d7GfkjQPBvtDjxbO/DjVL9z3QXCgKjZtLsuZOekOaJ12XsDuxmKdfsIDVO9f
bk/a1jsKmWdgKaA+Cn2Wdd3Od23mODlNvDQWmnkyh2mJsmRZgs6c7nlvRT4ykmkyvA2jyt+24gIw
iOFgwiZGjkMyPBGNMF8HtR9u1305zZFZG/vZcI+G0X9sJ393e5wqc9LpJIxy9ngFcxmg1Xya97lD
IlR9IH27nICzi26b2/JF8I4AqQwSZJRf1mU9m9Z85KAqFRTMqwZ7a8wc+NEc9QoS2INKoWtrZ6FM
ZbmYS1iTe1UpaSe7HzuwpDrR2BxAUAUk0O3RKEzInKEa9y2nd1d+1OpNrz936Y/Z/3nbxDoh8rZa
+ZJWNn5ASeXDts/t0vZTVKuW5iHvvmYqFaKtIaAgjBTOytKCvovLBZlpVqaeTfO4avA+sOYHS3/h
ngocujUKFFnA0gpboLSRDlF4GbJEXp5D1fx7lX6d301LvYaaZ9+XTtGKEwZ/BQEXFBMBHspbRTJ7
y23Pv7+O78xtC7BVJ6aN73f+R2ALtey3pv1wcsXjUDVL61qdWUF3pgeRviqPp+60PNq9YhBbJ/T5
IKStng45K1G8wyD6xwnKEQ37VUAYIR0e0JrCieq1rpozybPIwkfX6GFuHkKIidTJi70clGkNlRXp
HoDs2aIn/epZVhew7i2zvEAAQpt/fv8+PJ886RJ13CFraYfRePx3C0GcSUXefq3PeOnD8mFSaSt2
sC7yOHf9Yz8+5P4DSe5I8qmmP5k2h2P10rc/TP9u0PemTu5H1SZSTOUfArcz99NdKvqC4QckPFzm
KM2OqUAX9d1fTKS3yqujIArAs1RvzQrXIJNRA11lHyzAURSf37rPwL/57+elYLDs/LYxANmM0S3E
7H3+q813iX6g2dt7hwG0HXhxgUdaWajk7shs8YtyFCjr4k0dWMhwjoow+3o10IqLwjAE4sDAiVfo
5WGA82Z2M68vYvRhBhP9CmqkVrufC5XK5PUFAJ17kIHBEFBjV9FhvTDU6VzQ43H+Ni4vrXlv2IqD
Z8sEFO/BU4FUB3KP0ulpAQk5ae1I44r06AyAmKUiHXx9cOKJfmZAOjgna6nMuoKBuuwD4BF6ZY/d
hgUkTMBeAMyLDZo/aTWY7o29yMoyflj4p3Z6ve1MGxMECAcqJoCk4JUo84YgNzv5DSFY66ILelKB
srII/EpVKb2+AOBQYKVxkJYBhYdcsnHSxhG5nRUoRD+XyQ5g7OeCPs8I1Mvu3urf/X6/tCadzKRy
Wrv1YC0/2h+oqjt/Y0FMCEWs2BAAwdHEebk9ZsMv5yalPCbMC+YXr58U+09lQPr56HAA3rCHAY9F
IBSch93tNd/Y3xcDkC6UisyuJji+X/Gvs30/lWE/3zP74/utQH8IfZRAD6J1U9oZlM1949esiRG3
8ONo3rXpMefH20a2pgrPbhyG+A8CPGkteKsnuk9dHts/Gv+zZXy6/fmN3YGf/9/npZUYJqrVs+7w
mBdjWHdhOUReIsK/MOIgyoaIBmBt8u3rukRQbjEeu8N9m/nBgD5NuigCvM2RgLXHAHYWD7w/Pepn
N2ztUkqy2qhjt13mY06L8c2ibPhkTY0f3R7P1pqAuMlwAGcGrFRuni15Y9uM5jyu84fYIO8uiwFe
cvb11bnPBlI6onDsHF/v7fuW8sDUeNBO724HgBEQekJ3F/gpMJNfGsl1aOuVHEtSpzOQmHfLEtfo
YFGpQm7MFAr8mCOcvsCAyWqBNlkS1wWnQmxpz7yK8/cvxMXnpYCE4OIlXYHPJ9gfPFYdUxsuBQQB
cotoaDRWNffLSQJljes2s1nHI0E3TgO4uo1qYuQLvVdEVpuWbBDpImO6mpKuQFtjpW0yUcfwuSAH
rbk+0nACacdtx11X9fLBu+Js/jOzLteZayWIQsfEhJmcf27aGUhDPzDsU6I9EBKbpA+n5cdti5sD
89dqBR7YFtqOLy02XVX1qbCw9HMZQHhkqU+kVJzDm052ZkOaPOiLaXW52qDtT7C3R7336/YgNq6T
NRsGgA8ECIFalvzAI06VF1Cyig3+KMQLqYYDHeqjNnWK9dkaybkhaeu7JfMIsJqgUQtpjl62WRX4
biwHtG1WKiwHneCIIS6XY3QLji7TlTrWeNPcfW/eWSo81MZk2djyCN1R5r1mFgAz+Yyn6QjNL/+j
xcCq7nzv3SYQ0+72omzM1YUdaa7Qj+mXQwc7ljMFdfHWqAjnrl87iKhX8TJ0Ma+UltLVWKV0ARQK
kjC+0WCneCFPjaDr9BBAv8Bs38/PcWlOOpFRPUzyioO1Ns+/tPaTn+y67FBZ0e1Z22AIWt8JqFmt
aALQJUge0NedpTVGBgZNHUz8LdpLy70OIYqef5rdry44w/PqNeHz+z0bZhFMrgxZQE9KezQH8gfp
XZ7GaOws32b2//z86ixnB5swhtJv/Bw8p3kXUmPtVVWc0OtqS0fnxQCkM6Cztdz3WzAcop+tiJz6
QOgXLUPr8S4Jby/R5h610cWAfkPUFGRQM6KYnBUUXJ1Fqb3oxM/uwEfY3enVXxRJ4QtnlqTD2XRr
9JCuciFeC/KrsOD/R9p3NceNA1v/IlYxh1eSkzSSPJKc5BeWIzPBAIDh199D13fXMxA+ouy7W+t9
cBV7kBqN7tPnKCIZ6RGFo3HANgHqDPFNZIEkkTkjCFT77/p0yFvFXpZNFJ6MSEBDXfAt6eQ89iSz
S1B5Tyl/pZTsSis4Y+crAkvZKK7NCH6A1qNNF74yhmvmK8/tl5n9y+kASknHLYngFVR+t9s38Zyh
Zw3NLyk5z/1xOmzvKJkngwy7D2I6kA1hrm4/PzCrIMRyskvjrWyLZtwXQVyQO5LlJ8NS3MbSVflj
TOTUt3XSBg3xAFVdyl2WOp8gxBHy0f65PSbZqiClDuVhA8GyJ3pnkAcYpPJghtO7n4WuOO3yr2O+
gLoFZkmsUPlpa6HtGJDk2Y0H/qD9PW//Si375/vC5WVOtMG7C7hqmz4HXn8AaUYERgGFV5QtxbUV
4e0I6T+/s3WMwiHv91r2yfUUBmQbC9y0kF9F3QkIfGFj5XrO+UBwNDwTrdg92LiT+pnq06kItF2m
Faoki2xZwC3jIJODtBoipduNPDZBa3kJzgnCtfCR4Sm5valk44EWF74MRiHoMwvj0Wu9snN0Dlwm
eufyBx8M7Wj0COL8x7Yd2cLAKa6B+HqpiCgehy2VzcwOdvy6CF2WHU2tffAdFZGtdL6g9Qyp5DVH
IWpPaSDG6acO89Xel9wPc+YqJkxuAApxoAiA6xJJZEkApFVrTGAv67OdDwnwQkVeLAsnkaBYub7W
R4QIFFpyv/Bmf4Lv6rW4GJOQ2U9szGLwAyjGIreEWA9KLQiORUxPOhj+4NMZ8R60bLw65GEJMoXJ
VVzvKjPm7R5e7KpMfQ9m0hF1B2CfOuC7yTAc/Onj9i5bd6sYskDyEzXalZHtDQqnhbyfOS10DWBD
ah2dcW8b92gycxle/FHSK257iQgNgokre8ItRhKQQIMsIr3MCJQbAFWsfo+G1SbM9xV4zOIcWD/y
DxmGG6PikXW7rMiAx7xYVdRWsaZSOpcdVQ909ishjosMr+ByDBBzWQaBDkAQPOR8jpvunPkqkWmV
kXXPXIWvXJ/dogI9w2Xp3nOvhxTTyZtVj3/ZWUUaERBltJf7iARujViBOY2lh8clcV8pf57t4/Z2
kw4i8ND0iRwDlDeEjc0CyyQBBKMuzMrfsWk+sWa8cKiTbJuRNGAhhQEF45WXHc8zV5gsbTY7H6KU
sNNqA7Sek7u0S/aWVl4WZ4rmea3m2RHhLITQRsSSMXarvyc7u/0Nws3qmrlTEKfLLlqw9/XzzFUF
XtlNdD1I4SxltpMHvYVB8vFckFfNbvbe4sbQDwltXeH4ZBvDN3Q8NrC/ESIKT0I2tV47Jh7CdHpc
ypN32l4w2b4ATSNELkEr8xbStt62PnJb6aUx6qdxch80c3wa0DGxbUY6CrwEwI+lI8sl9uV1C8Jy
A6BDSEPMw74sNO+X2Tu56qUpc6pgMFtVrt0VcCGsPORGJvAaIJbubYRsxDg07SmosjAF+VjmjLFD
XpijirNkd8a1UWE3aNSsqUmN7OKvrFZNBvjfa5clUaar9oJssZDpWgcINwGA8a2TGOqkAdUIgD2j
Tx4yDSWzgORRHrDvf79aV3YCoVKNPvuFWRyNZhBaidPJiDMVK4P0Olq12pFKN0Bl9naltCkxhyW7
TLp7bpf2Jan9dw3TQp2nFzTvv4dgLbCi7qUsWawV3W57hNKZROYbwQsOFUB7tzOp+3xO9DJZ1yx7
RO3xAv3jQ+Jb/3JBgUbTW1GIKLCI7hCNyRMwsCOkjNsZZa5fE/3ptarEpGQw2NXgIwDmCyVz8e4g
Rcpts6/QWmFCXNTRTsswHiD2rnAVkn0OMy60qhHugc9TOFwpyKlqy8Sc5ZOHYvYEYh83SrWnlP34
68UB0QnYe6BcB61yEWHA22zMCYWemdkXp5RbB2o4kTm4iiqLxCch6AYGANwg0FpwhD1QGzboFkB3
cdH8Y5odVKV56ar8+bzI1mdmU0HNGc+vVgMh3ExBtfidm4bielBZEa6HBvjWNC+hYjc4AyKTINSQ
AJsbVQwky0yCOx8MotCjAFRCbOXWelCdTci6Xgr2KdCqfceTqLLbuHCWkIP20ChfDLML7fxpey9I
rtobu0LckpJgdByKRXLQTZeRDNRwHxJyahYwzWWq60O2IywMDqQI2OlvXpgznxat46P2DuWeL1Xd
REM+fvj78QDgijYr/IluauEQMeqOpmtDW82gn3vW73QA3oJvwJXHWqXotJWcVw89aeuLGXk4Tzyv
ndcTYMO7FPqMiPJ9iHElu4WhzW75hxLy6kRdgD7R5I8mu1tvaqc2cvEEqYx6HnblYhwZwDRB5+y2
5+53Hlp4M93YEW7axqWsJakF1OmsPSSaE0F5fT/pwyHvnsH9crCMKrITFnF0eaHsdBz8NpqIqg1g
9Qtbv0LwG7SAzhV4+nA7Uiu0KYnqEhXz6Vwun4JkDEsdVFDL8/bQ15Ft2BSxY8Vg1IBcIbDx3AGZ
gsfUL6KJ0QfWmweHjBeXKhKFkqPgIcoAFxCc41uZvrEpOtq06KHGDovLdogH1QNYYUEcEusKi1s0
QDCTPwDEHLr05z/MGWANgKmBnhUvn9tdOZdWOyLLk16MBjSJ8Qw5FCMOyvfdeBj/AeiFYsAfW+tg
r96I7RhAO9CClFsy71Lr7FUv9qTIdEs8IUwgnQrhIwQTYm1oMlF6yAIHz9DxbBT7qnwAt7r9zlMV
oaTrcmVHmDaNGamdrGVOK3haWkgSfNteFtU4hKmCLDgB3Rm+3+c7zzz2bgRGXv4z+Hu2o7XnA/+t
0DIUtYSbsdN6DcJQNV42rpce/Tn52E72h5zbNBxnap8K0PYpLmPZ0PDEgcoirkgslmBy1Bu/9SYE
sIHTpI/+HKRxBp+18tF2UcGXYB+MJfm1PZ+SCMDDfRJAiBe0Tm+ipX6wzQGKLTAKAbm2/4bS4rck
VdwlUiNIICGVj5gdf9zu78GAOgvYWtOLPnyjgRYW0wcQISmmT7bzwBa09qUh+YVr69aI00zUHWY8
b5JiCCenDVXvJ+n64EG7skYhTBaDmMb3Bg0Aw+xCQm8658HZ7lBp+fT3cSWyLAAbgm8aYBHxbeER
tGWQosHbQn8t+rus+/uGIyQD/hgQOU/hbOxx0WukH9wfubdL68gqQXYTmlU0OfH27pKuCZwnCu0Y
EUg7bteEldUQMJriRa3daTvfV7wpZPsKrdrw76h/vS1+UehPsKbztXedC3qcuUU/DAiD7tmYqNqm
ZNHQlSWx8gUhcYumBBX8tWVvGZ54TSNI0YaV8/foTw/dzeChQ+ULHe9ieDDrictnXAV+CnUmEO37
52wxGkVcLAsIrqyIt2ftVAGr17yN51evpsUfCXOOpu28pKV/ROwZBeWP7Z0gWyoXxaQ1CeXjySSc
zs6kXT+7qzwLPdQZDVMzsmzF3MkWCV10yBxaqIq8kRR3F1IC6AX8g8mW0NAfawPxlDeEvrHbHozM
EKoIqIv8ViwUYwOuVWMxERhKnPYuIWkSZrZ2AKVsnJLlHwpjuLbXVAc2BXQ9BOeZBi4H/QHaRolh
RhBq8/6eWXUts/4xsI72KvoI0L7gcB3N7aMD6mYQMvN/cAOwAF4tG2hzCAgIGaGlTRONpDY6Xwtw
W+tNqNhckvUATABovlWnCK28wghSZ6HU5yuOPZurkOKIEtOLvJT/7Iev20sve8oCVLm+jLCdUUEW
Dmi9FCVLXNQRE57c+z356XQsykBBj2bHY5ouF94Xd0Fr7yjhquf6+m0hjr+2LXoht5pyOyWwvaDc
Yk33NXB+o36m2rhrnNeuzyNrVHgKiQeHSaSQ11a3NQN7uzkq5ECCtELqtctBXz8fJr2ItmdU4hlA
xYi9gbQ75lQ8TEMzBlOQ9OjU85wIQU9oj05cBap6qdQMmjVWSUxEO2IOGTXBKdfLBWkuy70zmBH5
fnLM7EARZ8vmC9ULZNxXRUzI2N7OFwAaLtFWEk7LOw4pGN8VUY7Ec+OuAwb6d+LpzbOk7ng7YFei
IFLWkdMdEn4EWRh3/ZCAPaZ2VMwXkqDHR1IQ73O859AILRxdq+4GfWisEs9VEs1FiYo2CFjMo5el
x97bbW8F6eFCr8jakY6y3BvmSkKTviuCrrzoJA01CIVlVRBm3IBbGkMTJPgBg77Jz9pRPY9+N7uL
Rwul4TXZEaCmKh5rJCW9bDDRQwismXcG6KkKs763z7SaphDpnjp2rdZHOYqQKEF+EQoTrAy5M853
vluDfc5t7pO8L/qQZl7xDF6SAc3ObrDriP8z8+b2jo32tGsRvyoCRtnGXqHeK+UavKwYMTSmzxx/
aEvceuV7Ys/AMtm4JogKyCTLn6BB7D9DYtDglqSdQfVVXjo3mEKi56ehy+89vCQJhHv5ERnR+35s
4glyGUZK9ppTnQZorG3vEdkBA4oKSfGVXw79arcHzG26lIOTpwZrAT2MmXbM/qEACJLePxbMWwve
1LKFebBQkXDQz0ylKiNbMERACCd9/INX0e33rb6zKhy3+sLq5a6v3vugg0jN7/8wTXg+2ECVgztD
JMdqDbOsLT+pLw5fmXjiSoVzkTki8G3/Z0C4c/POtrK2hAGgUPasYrtxhjoGTssv1G3uxl6vw7nW
snh7WLIKMbILaIJcxZRQpBP80QQMcucXQQVaWBJZRRClLkinyp9O3oTUu4OicsDfuW6197ofOaA+
2+ZlS3dtXdh8rOKN4yQeGs7a+6QPdrWV7v1BBbZYY2HRF4GFGlUMJHkhrrb+iquADLhHH6oEaY0c
yhDarDlCYfSUZB14QirzNCIvUK6Vb9u/W0z+qZnNsz8VD4SlP7dHKwurfH/FSK+NoXCNt7+DQmyY
1WWDjdqhSdgO+nanpbTdgRCNhVlqEcXRlswuSPhXqldAp3C/CW8EraktOgSkQZm3iYDdi3Lv2eDv
/3pQcO/IeKzSynDcwukO9Kae5gkX6FAAcAScXkhdqMVCwTqECuS2LYmvurElDAiKyE6dJH55Meq9
HYSlGW1/X3IGMQywbKw5VgjxCbGoxdBo50xoFSys59xwdkl7T6tfXfXA6i+QwVRYMyTh57U5MRZI
WA+QdAJzvvlkQMeyOxlgdM2qB0eHvPT0kM8QOfna+iyc5xeaPs/TFDcQ3R2/8uRX4+614Nf2+KXz
+2f8YpLOYtbC0epbXSa+X54Mftr+vGJ6f/ui63NoQYyn18oKlCJaFCxP1IdY0hMnz2nysdK/bBuT
0AMhYrwajLBZvMYYuBvksJajj3z53Kfndv6iaz9b/zwkNNSSc0WGMKFmRIp3FT2hPBM2tiLel53B
61+xTvnVmDsD4Quu9uqiDS+sDas0XFTUGRK3goGuKSF3LTl767RfmZg9FwKyA1atdNjOWbS9o1fH
MjDfAb133J5U+Wj+mBIOCIP6lKPXMKVX57oYIEx/oiqaIEmEjGQDYJKoX6HgLCY3ASFr88aBt259
CI25X4LRj+f7KhrS1+3ByHY74nB80EbDHVrJbuetnDxcaD6uvqrYt9Ct2m1/XrYs158XHGNmU9qb
FsbRFce8inUftKcAHRy2rchWBHAhXN/62nUlVjCxKQJqUbO8tFmsV6exhw6z4v5UmRD2VxUMS0sI
TJDcjqv0gayx/D9okyLHhAYFIMjREaWL3W965872aHh4MIS5d59W/3B1rJgq3Lx4DCH1c7vYml8w
tKHOCLZbFk6PoLNRPCSls4Q3A7CPeEW+aYC02VA4nT7i2ZDWkDrSo4rf267Cm8jCNcSIaEvEsxuV
QLGdVjdMPjcpZqlt/Xtm5CeiA3vtgLgRrP7Io0Vmp0EONzXComteereJTEg/bm852cYGPQBUjsBw
6OL83E5lZ4+kHce6ghwC0/fQLnN2EBeoj2UNgTLq8ublH+wh6gYQE88TUHXc2uN20Nh9W9WXHDM6
IzNz4NlnFKq2rRiy2wlAg//MrMO+cqNrm4YVTKBWKEbvfqzd0E/rx6rMdo3tnTPQuehZGTdID2Xe
cme15ok34Ky3+VeHFq/UrB5Z3u5ay31wO/+94retrkiIYNG5g25tNKKBp1PM9q4pMlOfk+qCrO93
t6MUkSs6XxnkQ+7SEpwfvLTLsNNnyN0Yxb07dAeQYnPF7pMu/NWvEO4yQ08WE5KGcJgzhHc/LjqB
rOYQDvaHfxoutvfaCItVFw5rhuu5tTqnulhz8aBpzUGvjIOV4dIumha6l9mjO9nPvTe/K+vmgzur
AhX5QP+zLyLuqmwGd0sK+8H0Yk3PqRXqPcRFFDtO5jFQWMMt561nSXTdOam7jtplg1F2kUUfG/Qz
6/l+ey5VRgTnPdhQS9SrvLlw51tDjxr/vpgK1yq7sFcOV9SJAWt5U2fthjnw0tStLybK7Xp3P2tB
pLvTUavuut5VjEcGVQSU9I814VoFk9pkd41XX7zsC0o7aJfKIiTJQ26h27zIorQHx3B9Z9sPaK5V
rJjMRVzbtm5dRNvZrV6bsF0wJ6ztFx5kEQhmQxeHbyg+oDanuFRkCbyb0QpHzkMOQM96v75AnHc/
DSDt1F+Mqdkx9uSvLeLdzrAhtMhUqrOybeO4ZrBSC+loTxZyKrwnqVctFDkbNHX41t1cfTWYCqor
2zhI+GPPIHOzMnbcTufYekM7p/C43dK/LE5wrhvjjuouqlmTd8oTFZZCuneuDa6jvnLxA6ibyQh2
8Avr93kXgjB2seLBP+QlyFBDbj5V7pGq8KDrKETfvV7Va7kT/fBiAdpyFzaCRwBgay0qD8TcbR9w
6eeBNVivJ8N804oTVHY6mC7aigjYwOr2oRuO2wZkW2FFZv5OTSHZL6xS5dKALjkwjdx55uSkDc9J
oYgoZGP47QVB6GggQbL646t1oYROhW9B5cJszjX/5OWKCFZ2bhGorHfJb5FKIdJPptwkGccQGpCJ
Ed+JW6Y9IUGDboflYvV8Vy/18/as/W7hEJf92qbgp4oKrHNdDtgs2Nz3VVNGYOE5pKvk71DuSlDw
pshys7qK0eG0J122T9w8RkoYiWC8dfzm0lVLBObtvU/JfU2ze1CQnBqnjTGaKKPZj8Iud7nJzhQ0
aVrdxT6jUHgPzlbinTrb3en1Em+PSboTLHgDFy9r9MUIywSU9gK+3bWlkJ8Y2XnkUP89FzWYI5Bd
xbMFHgGIodudgAi2cPy8RXcvi5Hh0VzFaZG6gCsDYunUROdVygHRvbiOHzrWaQYBrUOrvas9Vd5u
GJ6o9r0HuZnuq2ZPugn/DE3M/lnm3KGJAAhkpoEIvwt77306XdrhkhAaVSrWUemRurImbL86GV0z
NYFCryl/odkc87JUPXmkKZbryRTuQ3cCMDGoUcxM3PLYDG7Ieycs3T7Mc/vkglOva5bPgD98sM1u
X9T+U+Wg08ixomwCd+Doftzen6oxr39/5UZ4iXqRv9ZWvRyslRR1pUVxH0tPwNWsrn9/ZYFMCUc3
Bg61Af2iOTku9NlSgbtV+0Q4ZS7VctNjWLmC8Cix388gqkur01zyfUm+G4EiplFNmnDTDyV1Wi/B
gdDY2YJURtEpEnGyUiDONF7d4IP5XfW+nbS0AK3vAtHvSwqJed5/Tor3SCboyeNkPDX80XeetWUI
u/IDbz/VVRdWZGdDuNq2aFjxA6k+G+QbnaCorSgtG+tMvnHRVz9McDb57NVpN+OHle4jJ0XsAzKf
9hd9PpnDHLcWQO3kwsxvS/tDb77ybp8lv4rh1PDX7X37/zlH/ztDIHS8nSF0/jdGXsHrVYsRdZr7
OAHeF+ZGs3cQlyxUDwdw9aR2H2sTPSx0iGz8XPBOH41EvwOv04/tHySdGKhaOQDnobovvkz4DC2z
dkYj8TCz0KIntBocRy2JB0dx8UvP05Wh9SxcnadlZPZiTGjIsc35rkFdemj6M1NKBMiOFLCS6CAH
CRnAOcKxnQotybIK9//sOBE66wZ3jFonDaHoBErL9FAlqgZp6d66Nimc4mXO0n7p4e2rgUc52wf+
lwl5aBo8lbkeTTr6NMosnobPU75Ht1BkatPOHR8HgnA7UEkwSJ8RUPhyQK0MnNUbFIURaFbVrj1J
zfJpbg+QmQzr8cjadw7PQ95+tennqbxsbyKZY7m2KcyAa2aVwVfH4gT5sQ2zJTtuG5Cu6tWgBM/V
kCExlhKDcsZ2h3avqGlfA1cLl4HGhv3C0sO2PdlzBSEkyOUtFBPfMJTSgRWTN2MX9W1+4N0Uj4mD
As344K5tI6WpGJ58/v4zJ0YqlskLZpvYQeAaa4Et54rhyM6eB2J3nG+ghcAPcnv2mhKM/54Op2MC
3+vwg4Mu4LzZb8+Z/BxcWRFCBOxlmzHgGi4tR/Vjfrbdc1OXBzDQTP1Lw5/t4l1i3kOZNPTa9y04
bJPheaL7uj5t/xDpZrn6HetsX3kacGGYWkLxO/hyX38MiogPoW7tev/e9VRjVs2s4G4GpptjUcBW
ln3Vqifu/ID/zPPP5dxCIvBj51zofHCLL3534F4bro23tooZURroQl4LK4xkN0D3wsQvtFk0AnKk
i9U86fSDPg9RQY9F4YSgEo6CBKpynh267lOhOpcyYAse9WujEwAlFurPt3PtL+2Sg8gODUjV2O2o
bfjPlM9fCqetQ7TW/3TdrtrpmZHsHZcWAEoXv/LZ7F9Y3nwbi0GVRJEuPXY5qgqrOLGIcPHGCbSK
a9Nab/e7LtUvGdQtNbzC8r7cV30ZM656/UlItA1MwR+bwuGCF+6D1kODHuCbjwA67Xhp7qqm3/n6
vNcoj+26eDfUw9epSI46yWO4yril+T23zPgfdv7VTxFWw/W52YzrS8CevRDk2lG+Cv71oZtXu9E/
6u2nbXvS3X9lTzhphsYbjZtwk/oAv4/+cqjn/Jq96uu2GdWqCofM59moF2yNW/tjYwVxxT62FB4s
6aJUR6ENe23b4BoNitHi9ZIK95nTdBTM/vDHedq8JF3zo56mU5aQsJlB+mu3dsQavkPhRHEPSO0i
Ca5b6PZF+CIkL3zNGisImiB/lLEHoxruG719hcDBrq7Ks641p7xcYo//Q79igCe+aSG3BBkQEVVF
POAujQb9xWZQHvOFnDpg9iiwMq3jKGZWumOuTK1LfeWbSWaQxM5wWKxq3nFDezYWFvOiVoCN1gV6
s4DoZvEcHZ2eb+pI9URzu9NhpmxoOORnE1CKeterUD7Se/vKjLBPmpmZrRbAjJnQr6Vm/yqIpxiJ
fEv8GckaqVxPmJUm9bjAo4Fq8SGzsnuzZVWozQ4HwA4NglX/aSnnHZmhHbp9CGSDw9jQ3GSCxQqo
u1vLKdg9+ThAJsjpywiiHWHSKcISmYXAXlM/AMdC+lZwV2PLCoPbAPx6zYk+tsX/8fOCdwp6rUBy
Ap/X6i9z/jVRgXqkP38l2wQOA48NsThKRw0/fwGkHI3gj3naP+EIKeIL2XFBrf8/E8IQ0NdWWcwA
wNv249yJah5lqlmSbbBrE2+WmdCcOQxRG03OAVi9vJZDo3t+V88sMuzyJ67Rd1raR9u7S3ZCoXe5
FmFBtQiKv9vdRdIl7ZtsQT4pR1ZuoTvLYh/tKn0EuFkxiW9NIVcOTBy6JwApw7+3phpodYA4Gqp0
2ILAPeZfOkQiQ+I9EeK78fawJLHYmphHmG1Z4JE1xaq9ltdLUKxaSuDbjpblB+AP4TIXoUYOw/hJ
N1ocI+R63HxXaKqXqHSg4Et0EQgGq3rP7UA9RhfTTloIK7kj+keBY470sbUOiNB6I3TBZ6Oy+HZ/
YrQo1kPPDoBAU6wdTSPw0q2JR303ah9ACg053BKJHkXqQDqulSPd9wBdRSfP7biScUk6SEaA7GyG
hClz+l1l2HcVC+7NWUWs9vY4YERXtoQT57raEjg97sLSK8CNr53L2oz5HOzbPonzut7ptHvqa65o
85QOEXfvumOgWSRum6V0WxdMD2iQZHbcNxP6VdMxDHJ6V3bQ79vepLJVg16a6wAGjOy7mPNZkql1
SAPeHLP9EcxAceKke5oilnnrHUGZhPTDbxJE/U1vitknRpcNSCw58zIhqdWh8Nap+KBkRswVVr9K
WWAPCrejZ7J5tCkCJuK/oNMidGoV54Bsrq4tCAHLODpl4q1cJQtocRqC6j2ivzyxdn+/JJAoA3jX
Bf/wGwm21EzQDsFQOVySu047NW44jQqPK3VN1zbWPXgVSoCcK9V7iqh2JkU4BZCY+Fj3c+wWh4SN
4Wg+JfRxnobQsN9vD26do9toDBHE1eCEVQKto1EtFp4lhdXv2toOM/01Q8Npu5QoY3IQEKj2hXzV
/kynsGoaNdKeO7DY5s57VveHjldxAYo0xUmS5DxuhyZcY5k3AOc9w1BdH7r0vV40UUCOhvkry771
VRl31Xm0P6KBMLStuxqU3DbjkcVOXvayPccyB3I1xyKOhUASDjJoKFd4ep+F+ug8mw27K/tqzzrz
tG1LsZ6BcM/kXeoHqK0jyx88GvM90vuBXoYJcp7u8uqp2l9V+zYwb/dtPvDUJg6ef0vwrsx/6maP
hiJs2PY7g4JY0oADpFmx/d+N8Wl7oErTws2TQ97ENMd1VrtYJ5+Alc7bn2Nw4T5u9OTVWh6gvBG6
Y/V/cwciXMJAq1CZaRhyQHc1f2qN08QUY1sP3cahFLvtuvx/DyWioo+lbZ7SPjsWGYS0WRUzT1Oc
FLmn/u9EBoLzWYLJSmwfM8mNX+DtDmf+eXutZBf39QEQnIyfaU4R9PCgmuWGmQZmJAqiWp5T0FBk
50HzH5lNLyP7B5zm6gLwgEYKDuMTAXtTTwqtrhCdWH52KI0sXIz6MHAejQ2JlnZfmndVmse03hfW
2R8VlS3pMoIhwAQDBbL9IrJ5MYzBmWo4oEB/nJLYTcqIzC+u9n4GMHR7huWm1vKes/ZQilC9Ji1a
zlu8FEYQx5kRJTFJD5kbO6oahtS/gMHy/xkSfZnt5fpUrMiABIQuxseW8HAFINbpvWn/8sjz9rAk
FRMs4JU5wZ11Tl2UTrPqXQYvVQNcW00gUf7Bbe9068fgPdTFcewUz3qpu76yKfi0lKDfnyBrBhJa
79D592bnhAN9cAJFXCk9dld2BAc2W5meQU8YVWwHGcCP3fRje/JUS7Xav4op7AJv487EOPqp37HW
DK3O23k8iGfQyvQmibMeNe1tm9LL/WpM699f2UznwG8aKI1fHPeYQSe9imor3jah3BOCu2o6m+l5
jXlzluVd4+dx2jhPg5XfgUQwrvGWbHX9gBL40ZhmhW2pIwN1EiroK/BGfFM1aJPVwb0IR9YMkdfc
p8AFQSgme0kKvveTb+TvJaKw/1G+AxcySsBonLudT+CfzQzopRy8Gcae1MHXsS5i5Ol+bs/puhXe
XDioFaxtsFBYEotQIOWzud/AU1VFG43B19ZTQL9UBoRxtAbhi5vi0qRa/WkaoXzupt+2xyDd7ldj
WH/C1dbztWIc6gYmHGcOrfzZX/xDyruQ0Cej+GhPqvhS6iau7AlbvSi9JR0I5qwzkV16n41aOAZ7
tcC6dOqQigOVs4takJg5yBJO83YCC0TBIsgrJf5he96kR/bq+4K703RazNCrBCDKj9LxGapUqohf
NgJkXdYAY+VDEBmghgwMmcHsYQS5uyMosOhD/PdjuLYgjIHNGsvK2cetBNaKAAOxrfaAsua2Fdkl
i7ZVHb0xfrAixm932MJar6CNhksWXB9mz3bz+KqlQ7jYVlQOikBePml/jK0/5mo7E7zaC3OAMbTh
7/v8nearJAelFpAGQCsuMjdvAOO0a4O+8l2EfUUQ1gwovz7cnjCVBWFZ2ryidTc5+eV9sHwovI/b
X5cdQGAAQO6K4nkAkoPbGUo8cKKmwMRehpBox3mMUFCdVD0IMq8CmkgTGRnUX97kwRebu5CWB29V
Xv9sazjHPI9AtxiWOPFNGlqFAq4h3WM+SkzINKCdTDztQZeOuTfC3oyNlXRfWsOOCv8zMezD7L5u
T6B0eZAeX2UO12qMEFwRAKKdqUEaqDM+U+B9fmx/Xro+aLNG+h0aLhCOuF2fLrG0qirxeXd0dhqd
4sX2QG6eR92osCRbJLAmIMY3VxpeMczvULU2mY6IwORONIxFVGgPDTm3/bgWIR+zrPyHjQ1pKLRz
6zZ0KkRaDTb7vAPhJXJbTczDSo+2Z86UDgjpud/CDqvMzu3UBaRKkpoU5aWYmY72ggpV63RBnthy
UNucxiVuczDNofT6yQCo/QtvwEuQOUm3qxaIa9cpXyLI3RuHcSjGnQbytRB9uC24R+bxXe62Y7ik
6IFNAuOHTWaCRrm2jUGOjC4iLZhQKrb0uNKY/8rbZFHscOG+sZGCRxYc/0MK3gOAWfCi3WjRRKvZ
+Mi6PGr0x97+Yi+dYgaFQO23EeRqkf1eNUihT3Q7gT5ADqwqyPxY9FqLmw2C2XOv9xXQFuZ4l1Gi
fSptO3223Lo726BkUQXCsrOF6q+7KlmsMG0hOmgLyhwXJMQXLYNUig79NZwCVRlQmEoLbGr6tRFh
KslUad1SYZvA/3VlEfpIGI/WP1xE10aEi2j2+hx8GDCihY2/n1Sds9KJwnsSgEC8Kd8URqwmAJt/
1pegDXGHO71zIGCyaIUi/pT5ItsHldYqT+YhG327H+y5t1PAJ9F3qhd3eqWFNW92aJQKl9ZW+Abp
ooCwC01YqM2CR+rWlOcP6ehkTnHR7XY+Tm5FwMSbeKHutflx20/8zjWJcTvgjThL4J92wZx8a8uq
PLesNBs9oBRtSM6Cc15PnvXOsRtoSmT+6Ie+1UxAGSZsNywJEsjT4H/GVL/qM20indskHsC+dPI0
bmPv8CXUndZCFjjoH3Hn9rGla6D8of34ucohHpv3/XyHXu4+ROG73NsNnniBT7JDMus8AclVb7/r
Kvqq8zk7BxOvY6R47J1f5ejctJn/4KMkFS2Z711qxDeRO5PPYM6Ynnu9WQ6OxT4jFfV11ufy2UjR
9VkAVnWefbfcUTQigQgKz7y5/KbPXXqgS7HS8wDR1swLUn3m9MKzvoCuMTPvJ89JQqrnTgjlokcQ
grvHkXhOSEcCL1DVeUh59aoH85cMlC8R0CTLPis/1tN7f3kiQEuCd+UA8rV5X/YMIjDNEmZJMcYj
0FoQPB04CJzmiKROlBCohXmGf2iDuo67AV2fFrHQo20j/UmsikSDSf07H7C3qENFbl+0pPsXVwA0
AECE6EJ/y77DSLWwkuPxu4Dxw+zraLE/Ea5w3bLg5NrIem1dx6SsMocqzQpAyPUIqskfzSrYLTUk
ZsZ0jxVXnCQJIHtVf4OWrQm8J/qqBHsVxVhpRYtLYVIeNnkyXoJMIyfiBsmZYHtHRjZPO08zg7PB
9Ox/SLuy3rZxrv2LBGilpFstduzEcpw0TdsbIW1T7QtFkRL1679HnQ+YWDYsZF7M3BXwCSkuh+c8
yzOj6Kr5rToOBzBzycagebkfUSzY9klprNSJrm10NK0J3mSo8V1sdGKAhSNdmj+O7uSXahNkKqhF
xcvKHsecLre4iwoiaGswWLzQYSjruM3NDk+bzCTlTC0bviBJ/FU6U+N1vUmOScXFVsNd80BIba3c
o4sxzvconLaRhwL4BGGZJREIm4858ZD0ESf1Hbflc+fa/gABppVPfe0WAKprHieKtXgOnq+stnQK
s+9J+ajJV/Dz4pVJvJZPffj5JYi31NCAmVL8vMz2dNwDMGxbG9GGRvarzv7DsnAA17dAxMVXWz5L
2NioEFQCL78k8WNiJwcCkW1erqG1rt1o6IUDFwYINHb94lrmeZNo3O1Bzp4R9DVYxWaQNtZG4SuX
zN9G7XIFfoy02IUETs/ogHJEIskx54PqcUXfxXBitWTmAxsdFKz0XDbcGfYUDm4fpbrxStLRN2R7
15dVoAx6MAxrd/pibf7NfqC/MJMJkUsiGz9fM6musniIh/Kxs3+Z5g+Xv1trzk3XDryPIRYJVm1o
kra5LKHh/9az58Q96u0mLp4S6Pfd3uZrg1lMcgkZ0VSnGIxlSs+tdv0485hXdvP1NYMJm3MgEIEW
6QKbMui41gy6MSigx6PwbdR6MnuHDuVKpEX+/f/f5t9Ii/xbIWqXxQ0igVqi+pAu6fw8m4y9HufZ
JjZwP2UNPG+TFrejKtF3vT2bV74bQM9Iv6Eog9LpcqBQp2ohCl5BDcsCqkcX5GGK811cW3c0J6+1
qYS3413RkILEF+rCkKuCQgVOyvO1GBuQm3VFMgJrBiO5Yrwn6atia5ucRYDFKHEVsvQbdTvPpn8G
c/Azdd92vxzjGW8HD9MI4nN21Jw1ccPLcw85Iaxp8Cie38XLDhQM9pQ0SWIZ1dqrKNqQ0G8yMwAh
e5+YuW/dp9vTcDntmO75ZWfjRpzVns9nYaSkUBRTlVGbPQ3VT1p9L6HAXWlFoGpvt0NdLrCzUNbi
hQzp7K4hcpJRUcXA4mzcPCyANXbsF548UhlAve92wMsbCnc9mOOoNUH9A43X87FppaKn8JqYosrY
5CJIV26Nqz+PRBdasejgXdSZ2lIaUlrlFHVJGTTaHyN+vv33X+mXYwDOrOiEZiQKF4uPU8L8DdVZ
RUZ8PJo93Hf0nSJfOycq+g0zHyvzvRxO0upXDrarA/s37N9uzoecsZ2AD2iLfIqAeCPuU/ofkHWQ
xgY4C1hFwPpg43f+YURmlWmbA8df9J1v0vssm0mLW6X7ujKBf2/u84vwPNLijCZEcrx5clBlatCV
DSABNtag/jSSznmp4AUKJYOGfOscO99VZWvuCpO0AYfc4I86nrqftk1BN7bw56mjzTY9aG9goBhy
U6nsK96MVgTUFrQQsoKEALjbL0mc/C64bXE/m6z41+SqEpLMI9s4JeXfjMz+kvNG91tG6m1imeJL
pY35GCa5mx27Rtf/ZEMi2B3Bc+AeNBT6ooiO+i0ncAAcYuchq9rxiVZVh7qQ0p9SR/ma2oV7gqtG
Fbplo25LOaJMlNRFGg0J6bbo/VqFB3cFI7QraB/5InPETrACstQkVfDY5MAxlnqSeAKg3K0hCrAc
uAJjicQ0Ni2L+X2Vju0u16zOS6iY9iYZkp3Z4B7Ipz7dKlgwkJ8HcZ5BDGEjSqoHSa/HjxqyejRY
wEjSTYmst2fM140scT1uqc63oa6UY5p3knrWYImfgzOUe3XaOB3/E7vdmwkM9pApd1NuBDY0X57S
nHT3TBWnVOnNbT1SvstJM4ZpAxAUaCoqXnJU+qI1e9+GuNIxFm0XcbQFv1t6pvxuQGjZZGMunk1X
Ue4nl06+NHr7ByVzoybrq6PVyW5bEJnjC2uT9DVppT86rjmnBvcjxK+y3xN0NzdsQgXRIWa2qVrK
Qt1N7c2UWY3v2vGwR/8HHn1GFd8NqdviEQt3AwBfgEBs9NHXtCLfgbpD8CuD8LtR/8kbp4b8gJyC
yXLSAIlZ7ys1cCP+i5ppfqGMxZPa29XL1HTOU6E3+SGFmpXXoPd0X9uJdhRxCTWOuKuACIEdU6sl
7SutON9Kp7T9Eor0W7uMrYNmJOCxgBABWXpUGaTO4F4JE23w6O3e06zS3pdWbbyp0lD+aD3yKDeH
HAIB3XXXVQUPRaPW24yrmOyhgoGGM+QhinXwVJBNv7EVTQS6xfiOxI22Vwzebe0E8rVZjNe4IjXq
UxYLX89zfUtMiqSicqyVc/8yZzrf9Itj04yV1u66Ij+C4LXR3W8027pQk4/dX7ePF/vKjYZyP3Q3
wA81Z9H383MMZbZkLOoxO45GSt6oZecVDJQsto8NwrEHULDiZuyEttpPd7hIiDcNuhu0hHZ7Wytc
b6wKBdbfP1Bt9C34kRzGLq98nX9vTRXmtnYf8gxU/GHqp8e0UoefDsOK0Um2Yf2g+7BM0X2qDuax
xktpC1/hMcwHUHRzXrGAdmVz6OPeeELHiG4VfYo3IoZVyKhPw2PGFSVoWfkqXdbdZRYqI4qZ24Hg
AoquEIze5lXLf/K+rDcVcX/JGn5/CUXV1Z4y12/c2DhIivJU5zob3eLsSZXTEDquQ4HqLIh4pkZR
3hl4qYZd0f+pmAGfkg4SBoZU+VaQqkMWoHSpX5VYECMEYIB4UPESiQ3h2Szr//SZZnpqLoZtzOAR
lBZwWKUly46Vxlu/Zik9DbVcq+QvVs8/72f4cyMLxb0LxMD5R1UwftuVvI+om7Yeb5p75IKbWof9
idrZKwpQixX0N9hs44K64yyNvMx63bxwqwm9/MiurGC0lANkqx/hVFn5seMUIJ3pG5jx/NYbZSXd
vnLHY8+qqJ2DNID2y+IK1rKmVCyhpUeccg0E2sCtq6FNtrJBMFXL2xc0XJwNOowJL9pJepwANS+n
9KgPgSGgshlOeYBWf86D24GujuZDoPnfP2QscZYrE05PBBLH2My8ulrJXa+lYqjRAWiBBg/o/Utt
zTrVJBxLlfRIjSlKZfpS8kFA8Xv4M2XDKU4t1G71A8gdDywd3ls6vqyMcM6OF3OJIgtm0pyPHPQ2
z4cIO6bchBBjHNlTIzMvJZW7ZZAheLH0yvAoPEAC0rPyTuSWDBi36UNXlSwc2gGmoCPNv4PIrx1g
Qh2HJewc/Ym0yUuj2VXgCqyADpazmzhW3bsudqYNLog/4NHQA3VLtkv6pO2A2dHKTWFR8VSXEzml
YLj4Givlw5CCgqqDgheQzB4DFLdRqp3cYvwu8VVOsRT2CZKkyZ+4c5oviYpM6vbkLPFF/2wjvF9M
+GDg6bisRRVabPVSd1lkus+qcoeMzcu6OoiVAh6SQaq8dkOCI2eltrp4qv0T1YQmJgA/YOxetBQL
WtqJozLYu7QBkg6BxzEECWoF5Z3ScreNXaXbMV7DJl95spG5tAoc/awutSTgsMphAliq7Fga9qGJ
UxiZxPpXadO9W5fbJI1PK7M7v4QXS49ACG42swE1BfXF86VXjLSqa9XGWdHazQPJ+vGBosIVDhbX
w6m28j1mQRU4K3X3aPTEvedTquzRYI7XrLXmVX7rT9EXfwoHt0kTJD3OkhBNxfau0T5Nxvjp3hPM
M200hADmsPGyW56O3MptUVjp0dY0HzeVx8gLlWjBDivP72sH18dAi/cJLagiYeCaHrn7mkPaqATo
9PbXuxbBmg3MYbgHR6JlG01StyWNw1Gq0EZPsVQYBK2c8ottgMKRC4oUNp4JzWgcTovJcie3YbmK
9TgpyCCdCfp+tdcpiocuWAABfF9f88i4FhFqmgDNgnMDZu/iLKwkqtIZa/F5Sse+x8PffpgsdQq1
mrpR2hLcnGrJ0uep19cMhK5dBNBrVFEqga7bXKk6X4GlFIXqxJMR6RqV23ww9JcKyl9Ptj5VO5cC
60XQb4FVFmk3SY4rNaWZu9EnLfnz6Q+L5iswRSgo/9WPPP9DNEcaQ8KlEbVluc+qZr9WRb6ycmab
p5mSBolklGvPA+i0LopEJnZUP2jWsV6jSa/9/PIjDsqYMQOSPb3Yl+Udup+35+fKUXH258953oec
oBFmqQHvZ0eo/9biNyTf2Zr7tn7lUgZSAaseGwwn3hL1DxCeqckqI1Frl0UMYQDFhh5TBis4aAUM
Ng1teBOc5vqj3NIMEG90Ztu9EgPjyLrkCaaeHmiPxqYQdnPKFU0NBRphbwWt5XeaIbHykHaiYK9Z
a1DIxez/c3dh97iA2qtgjC5mv3DzaVAo7i4hOy8tyDNAGT9vf4BFiPlcOJucxQeAxGheFqDiRbb9
VOy67nNYbIxABbAPp4CK+iV6eosRODXgAbHJtYgXcArL2QMe8K+3R7BYQnMIC0xqwIZQezMuQErS
aDTpysqOnFTnntsr6Vc1jQc8wARfCbWYrDkUAJ1IJGb7s9mg+ny1QklAGZBWCZQYErfyytTkPzMF
hZVPjwinFwjKFoTv8WBdnNVCR8Mbb0MBJA8wR03mc/Gaap9/Qv19Usw50SyuvlxcGUXRwarlEMWj
EZYQseNpSNSHnq9RL+cl9CEd+Dtr6NiZeIDPNOElvFPr+nhQp36INI3XuxZ2ymHaQVGPOel3DVsv
+PzsfQy3mD3a2KAEE4SjNPdQEQjGKQlN6/ftKJdvQswZHmcojKIjecHC1Hltc111hkgMsxE52Toy
Ms3By/M3Bsyna3ZAyhWb20GvLHWkdniBzt7osERYJCI21FXGuhsRdOy8UX8kHfUyYyVhvrbIbaBX
ISSGBjx60+eLHNusNxigbJGZ2d70NWafpJf+XQ8fAyx2EZGUm1jjQ6R+hW29Z25Mbc0Ecf7GyyX3
McQ8xg/XCix3ZFlOCJHcqdACU377U4xC3MrZeW1hA6QIGWF0k2BBtihh1WrvxA1HlEl4irsdYQ2z
If9ptubaFbDEgJMai2+e2DZnQ1qIKGXuBr0MT+ItYZL32yvryuMMeBA40DlzmQEatYtdQ3qno4UG
jnfNsDE3GciGAoXRFJCe+8KCpNpXuSY4dm2hfQy5GFmmAPdrJI2I5MFowqG+uz2ktZ9ffJ0BD3Gq
O5g4lpz66Qjb9M//PtDqs/YxzmigBc7XWOs0ugYiLI9ap/fSuSGxJq18bbvPllkm8Lf4MstGfAdt
owQobx6l+YuekKAUP6ry238Yxdx+m6GIWMeLzTgVtjQtq+AR85Cm+2a7VsO6OgiCBhk6cGiSLa+Z
fogZNMVVEVU6Su67wt309fY/jOFDiEUOwztiaznXRNSzvZB3/edyVJxXc1cPFQv8N6PHF1PUCrVw
8o7wyO2bfduzA2FPwNR9dgwaDLVhL4NkHp3Q5Z0/gv6g1f04Rm2/Rysf1Z3bv395IuL3/+qQIwM2
IR1wvlq1QRacA70YmVDiEuQPR48knfaxKcLSLFearleD2bgeXZCrUI6Y//3D8evA3jZTk2qMXK3e
VfLgAswo1cxTe8tT2X+Yudk3A/chEmWQk8+DtYC5ujjqZZS8tcad46xM3JWTEShjwJ1nyx5sE2fx
+/pk1GXRKWOEftijoXOIKzmtD4GQJ3C0ISjbuS9mUTwrItn3xvBy+7Nd7h4UZLXZpRYNMPTHF4fY
KLrE5AbnEdf0r2WrfgFV5t1g8cogL8/KszBLHJdJuglMn4FHQ2X/USX0lVApuj2SeROeX8kIAeMj
1LPBH0dB7vwzFRoVPSxkeJRMP3rD2aDmAY0RFkBOJfgPkVDuQK6OmsqF8XrCHKZoTsujwpD3NhWJ
Lyzqpx1SwXJkK1zkJYprPh1mrCJBj191cRfMX/DDWo/duKWGPbKobYZmg0iDr1a0Ow1aYt+7gz6G
nKi+WRyBBs69zqmTfU6sFt3WrniWsOQNUz1zvbYlU9hwYnqxEP3u9oxc2Y9nf+P8bT78jebUaGUt
BIu6Ug2LFMq/5VDvJ6jmmFr9Kqs2vB3v2rcGpw4FHigCzWKi5/FQ/nMEmrQsSqjeeHqi3OlUhKAn
HvpyVX1oPrmWCws6R6i3zwa6kIA9D9Zxq1Zp07JI09+n4T1TvtnGi5CPGqR2a9ST92qh7KwO1XP6
ezRW3rfXZvZj8HljfZjZTlcUN+WURaxmaJrpwxu1h5exUF1/qsmdIdYYpUuLpL/rzYbtIWq9qCzB
OPg84ljMLnMGY1Gp1mxuP2p31MhggayjRlCNPL9vSyM/ch06EVlnJb7bATpldRr3cfdYK1/62vmE
0gpybdWcS4uLXd3TsipFOvVRN4AjwVrlWIjyfUzXcG/XVtTHOItcEV7MKH2paDzW9KDxPFBKxc/L
1O/rTyrL/zO/yOeRqsxNpGUPyUnK1onjDsjcVEl+QjaGeUWRp79v75Cr84bOADCWBE/9JYCMCDaN
RGp91Lv0Udbyzm7HMGPpiorUEun9dzQOugHzpQ8M3ZKvw7reSEvdQM9lElPoDvUUxhqwSHGvGF6N
rD9IAIbwE6Mtv4i6rEJp2lMAPIsGLkFreVTXoGFUIympuPpJ2OT8x0HCCAAM1ARgULe8EgAeHnuZ
FSyqISiCHolnJHtF3wvr9fZkX7ndgGTCywby0IaKOtT5lmEWWuCZQByhvo7Vu9bVK3fbtRzhLMIi
R5CgSOdDWQGUOG5asMBsGHmLrAJ497nTwBgZvuLt7hF98m+P7MrxcxZ3cfZVFTr0FUFc1n6lZuI7
DGoYd6x4yuOvn48EAYxZ7hZ53eWRHte1y+aDzire4PKRjpGo3xne8NPT7UDXPtaHQEuKHtdjEzqZ
HHeVDofshzXDqLWfX6wFV2VpbsYYxwgYiOkKYCHW6l1XV8PHISxWA5oeVWUo86XQRhJ3u93EYA0W
m6r/Oul1gJXiF1q+kfbK1F05VEAowHZycXJdKoDqVqzA2ztlUOStZMgbsw9nnYqHxICHyu2vdC0U
ZF+sGRIBy6FlexPE+dJtNFSmXbd4sFPzLo0fOmvlcl0LspjHuhp02HcPLIr7CX4yr8x+y0CQuj2S
a1vo40gWW4jYDCR9B7lR6uySGWVB7kz9xTK+mG7wv0Wal+aHXIFCv7RvSwxnSoPM9vHSZpafsEPe
r5z619b4xyHN8/ohkDAmYGrVCS3vWN6rifVkF8bP22O5ch9DSO/f7z//+4cQYwmnYkPBrBG8hZL6
Z2Zovg5Q3ppOx9Wh2DbqHyjxI+Aiv9B7aqe0xFYqcmntE2KpwahMTXh7NNfWAMp3oDACiTy3g85H
UxUg3pBszlfLyn0SHbo5XaE2QGMZTtBnNd33Yupebwe9NoUfgy5Wdzrk6RjX2EJa+QCESmoAdPGg
1C+3o1wZGnhGNqrUwKTAYHKRindp4SRweuRRJpvppE90vFPLxtk5UI4KhCP7U+7yNXbTtSTVRl4D
BATIp5jTxaYSKnaS1LA8JuVE2Ftnk/suG0L4QflgnG0pEYGVHuI0P8TxGHTTynvnysEBYXa0G6Ar
jctquWoa7gIYnPddxIzaGxIThmtf9TX+7pWZRRD8j1vRBL1qMUa4M6i0olUXpZq7zxJA5NrugY+w
6iv3rVhNMeY1uHjmQFLgL8gcPAD0G8/XqJkNfVUkeRd1VX6yylj19LyDVWjxZrEZ2l4UmZcI86US
ndeR1B8rmm9ur6Urm3GuQYCDgN6XeUHME2Uad7JyKZrZ+Q+Xfs8Gvka3nPP4i1H+G2JJP8ADBTJR
zKZRod2hrnrIJYFlz7M+5V5L+ifT/A8rBd4Z8yeESg/sbc9n1SjBKE1Mk0ZZ3b4RPr4Izp6VEenb
7am7stmx9/D7SMNnIMbi6/HR0rupJzTSchOvtEPFv/D+RLLvt8Nc+0KoriDNBeoBFePFsSxcsIPs
pKNRfOqtg7PmMnxtFHjjzekfICQXS17WfMCXoJgtJRzovRBvzAYsfOU0vrJ7AWQAeA6vSjAklxUV
MNdbVQIWF1WltWcK8ycOV6BiXAlzZanN6iYzRAuAGPgNn396QKmLmpaJimba+N6m5ve4d3/33Hmo
KiX2JOo6noZ/8m9/ocuoc5saTSMA4exLmFZm964cW6lGFhSSg4lPTkB1xSOJCaeIIvFlDCq0Jteq
b5cLYw6LAjxqMhpQ0DNG4sN9XY7TQJW6VKNWC8wXoW1vj+rvZJ3v2/PfX9ygeFji/m7x+xAGLT0I
CsOTHoa2AR/LCK6AYVGZWz70v/Ss+YYXzVvXTZtWQZFGm2pfKVkcTJq1GaUTTVzx3FSH8Jj5mMfG
Xe6Mp1a42Cs6O5QTFYFq8BdoPH8Zk8TXk3bbOCLUdPpc1C2AUwK0uGQMY9TheuD4DU6+dlCox1s7
Qy+9/1p35K4YLJ8ohq/12n0hxBY350oFfAk6wdsWpJJZ5RulQZyUy76KWxMnJ8WACW/T4jgVDt8P
DdMP9aiJuyTVtScYgGbCA7GgObqm+ktR+u5ZJoVLPMK3MTlMP4aUt2WgZE5xcGNSB6R1fnVth5pp
z+XKbrhcIH//zFnz3kanZllWUkze2ICEkoN0wLT5lgS3FwjU2y9OdoIWEKCJqMmCS2/P1+mHFWjT
QqayYdahdkjl08wJrVx+Y3zyDW0IYeaSeRpNAhqjh1obG7AM91ZnQEOS1jsoWr6B6uCxsQc0uYtP
iu3sRjO/q+tuh58LGtiOqEXjQw4BqZvsodQIZaTaKXggRzzAOyc5qn1f7EEnhENMab7r0rlPGh0d
br175G3yUJXuiTZdcj823YGnDarGGQ1JA95Inm1zQ/I/iUGBaI9zFnSwpvZaG5LFdTxsx9Z5rfM+
B5xojNKxHrxCY6Gilff6nHxkBjW8IYWJLncntqMZXMeqwdQ94ZRDOMJcPMiKItBt5Y/T5v4Ieo6T
1aDtNDDCVKhnC4jQQNMo8wqZ9ZsY9WLqxWn5fXTIg6j718xyg6F2dmZLj5bGDlaeB4aRPvV9uhtj
dWf27n0MKf0sZ3tIFr+CY71LTXIH/hDEenkwsSkohnKjEf1Qjewub+gXO+52k5U8TGm5aVCbmvrv
TaMFA7NCYSsHeMzgXB7c0BpaWIDKu0baXzQSP5WpQN/Y7dSgmMhD0qmoQtLhDXoWr40xBKiXRqTS
Qzq4ILiUUV0M6a5SBJDnzhjqKVaCo4dpZv2E+dVeTXru126e+PXkJt4oy3TTaEkGSkIWTUaOiuOQ
P2UjC4ze/KnUlr0x4UIUAKsPwZah/mEkdrenWb4lHPZuqGeRFuwfQwYFL82tlVQ7065A7oDUpg+a
FsDITvyWZ2m3LztXC2yqAkFiD4EDvLcH2lnq86T9MfaQDiOxtYJnvbIFIYAGoDJ00FCsWxIJq7rR
BlYI62Aq7g+taV5TsbLJ/7aLzo9p8jHE38rFh02Il0zZs5FbB9VlahSbegLxw0F/lUpTSx8cNZxN
lhFo6iZGAVsGR9HpOzXL1bCr/hiqs62hk6tA93h8pzTosagODWfoihqURJXagb9DgtqQIoT79xRA
M376WuQaeyjgLbNy51wmIyhsWgCoGDhr8dhYlISzOFUBjdDGAyGtz8aIwWeqa5+dJF2ZtcuT6zzQ
4gkFvLRl98aEpG26a5R3dMbSz1c6PoYATOr8cOTWIBQ8ocdDBgOF/EtLN7T/dDHlPMTihm5rcA7b
ebqKKpzgO6n8UNfSQ2eBtMSlh+WFkrmKB/tMWlnMFOgqbQxIsHUgnV0DJz11W93hzzUwnVpq+C4o
SYbLi2BSp2Hjapm+0dupDzpV+aUzGbYGD+IircIE/uOTENCTccl8Oe6EUjwppP7Gxy4ASW3YTWNZ
4oRN0oe8h8+1HHsatgzsxmKiLyNcsHdEyf0uVr6rtD0NigoS+PBUTcZJkTU04MyHbBiKw6iLCs5s
8om4dSi4udVxAfDW/BYX5Q+3Sl/LpLI8cKw0X+s6JA3u+Fbn4oel9Q+62h6kqQWZaA922e6SYfKL
1DU8B9o2ss9+oHmDVMayHjI09zYySRowOPWHHnrTBTO/qNLCXUZ9Uxi+2nUbMxUodAE7lgrtHlvz
LsunZ600LG/I3QcUZp9vX8mX71d8LAAB4J0GFOhF9T0tHdCYMkEOVi8SXGa09Voun7iePTWq4sWE
rLyBLlPfGXqOHp2FNh1I84uCRyGLphLFpB3cqYbiSpo68V7WY/88FC6cScEvxs5KZX+omWw2twdL
5h8/P/lwRhOw6FHguYKpdHS0L2weD4cUom0P1Ojoi1311Y731PAFqktbcOrSF/Q0ldnYg/wsAbza
A+ADEdJENfawP+hmK1LnK/i71kOX9QWsq9vS9Cw7BclnpFnrgZGXPcu6HMMisX42nZ48c9m0ha+3
LHkcc1U84YVvhVaZQKQBLRj1q94a6i8WQwHRFD2uYewD6BZPQGRC/+97rFr9xm1s98WJdRxAUqlR
ZqPDgz2x+MFkrbinTpodFCWjAUrM/Z3UIEYseNxDk0DL7jkbofulF/YjE7H8EsdkeBF1ixMbefC7
pjPwpbEy/Qx82dijKVEqiPmTxM9j0UFTdDS20Ileq7nO58DiY+CAQF0IZzcEfpZdwyI3B7ySHXEw
WP+t09OQWsJ3qBHUOCUqi26mIX7KVhWOryxAiL3OD1cVsiYXD0uH2YqT6dlwaADi4dmfJntJ+12Z
oo0IEkRjva2suctR4omM9YaKIh60y04i3iuOcLiUuDdCzo+i2kEM3Vw71y+zBrSCZwYMCK44eZcg
MWoL2iZOLQ85Pcn6+Hn4ISAvFuyqTFiiY/csChcDzMR7quLaqNyhgouxqXgaT15VAuObz08XrijQ
GNDUBrx6cUFBlbWyx8QYD9r47OgbLLrRvh/W4GhXsgbA6f6NsjiEsCq0dpj3km1kHlwSt6XxvZ/L
/tbL7eFcyRrOAi0mTqEQzm1UBFKbP3hAQDZTVV//txDz0viQzY26M1qFjhCF6yfjgZm+MqxQXy8v
CXz++Qk7g94vGah9YcZaX83TxXC8wUsyfaO9z4A0yD6fzoGcZCEOStX6hbxTq4186htNHArLFr+z
Sp22BSyjjllu6CFkWIC3vz17V1bCzIZCBxpvJ9yE89A/zF7ZNJ3JWyIOUOwEvbu4MzGsGsiFeFwz
Ib8yiwCPAbetoyRtac78p3wIpVqTKSvcdAfBiL6beDZt67alv6vUHZ+NXs19exzAF709wCsnA7gj
c7UOECUcsosBGvFYcKqU4mCZHQ07qaobYUtl5btdWecWsJdwQp0pnRdqx5bRcWh1tuKgDZ18pKMs
UM9JtFByYw2a8Rc3tLg30HGcjcRRsAOabJFfFqqWgKRTiEM6iTwSldl4GqRxjpxQ9pi2k/GrkP10
sG0ribppUt7ytMhgLUwGwM2q+ns/Odk+xq0dtnE6+UwHka9iTvLkChfP8UaLUUiCrYtRT5NHKkvn
ftJXZVjCCcMbyxQaGWMPLXLa0M0oSicYuil5wIXP/dbtVQ8X53CXjuxX35oCaEcFe4Y3NJRjsx3V
Ea9N0ULq2Kgh/4h72pNkDLsUWn+DU2TIQsbEA97Pb3Mr2Zijhd5Fabu7zOhx8k6pHuhUsXa8htkN
yc3yFZzid23srXd3nIjP2r4Pe1Pje10b4jBLe7rNa1oc1ZpDV46jV/IOFLxyKJ1eLz1Dy6EzQjo2
nPo8HuqVOue1ZYElAWlnAgzoRT2prRJ9UsEuOZi9Gh+GpmE/Csi7PGh9I1dqbVeyCZTVUWIDcN1G
HXexzqcubo1UFMOBKbzeTMRyjkUs4iNVYBIJpSYjjPumfLD1Mn7HMzT9DyOdxWihvQtsBLpN55u7
YIUC5G03HBxN/uo4eN4kh8tUUq4Bzq+cImcP3sU4uVamBrSGxkMae+DsOkngiJPMj2LN1fri2839
JRcAAgwJOIYlr4FVRZ1XI61P0qz8sr/rSlQsq89OG4LMGsKohDswBCSL5zsareVcRatPRfdetT9i
8JDa19sH4EW+twixOC6cQsP2IQjRZm/EyHalu3VQ1xjhLYvCB0+TlSFdjQdJTQNp0l+a2PlKSKvJ
qXUlq09CKb1+Mn2TVZ5SiaATxzb9peS72+O7OOAxPgAs4blr6bjDlgUjaUr4/oi0PUnLK+HRYcu1
xvjVCGjCGMjTZxLvIidTYmcgRkqbE9R0EuV9WHN6Xfv9RTaWt2bR12PTnMzC8PTxHVa/n58ipHRQ
6AK+DN23eal/uHl5n+sNV5X8ZBt+h1laEyy/tlWQH+Oxgt0CoPaicJPhSoJlyZSfkIKB3aAoITXu
bg9hLcTiG3QJQALoaOSnAW7jDh9OGqfHjNrbz4exwNJGhxeu9Rf1+awlkFlteHHqE2hUbYZ+W635
TF4byccQiy2fclcf3XQoTqWY2q3TMLYt9DwOCwZZ9P9tNIutT+Myt0YqixO+26M9pBEZd9Oab8VF
Bon9N0vVo9Mzf/slsZEKx506sENOrA5z424i0J7x45+3R3Jti3wMsjj12xH0oMTVi5Mk7u9JYdKL
tWHl2/8fad+1JDeuRPlFjCBB/8qy7YuSWu6FIQs60BM0X78H2t17q1CIQnTf0cy8KIJZABKJNCdP
qmTAS0SGhLjgq5Cr02Rercq18jImLp4VjNzVfF9x8AKxAGQaqoQuYNqXt7AzzDUMMSsvNvqvxjxs
Mc9qQD/emzfqQohkS+YuDXIKpybG/LgWqHNd5KjYpIvvS+98aqzdFLhYhGejCMU/FJ0uQabcJoGt
ALoCDrXsyGSAczJGgzpma7R8A5NTodEltQD0EP7Djl8RGflA+S5IydfxCOZOd2nAnV0/Yt7Cx9sn
oXgH8bb/V4zYyTOjW3DTJkUx1zHYSiKUV1ePbOZ5jBb67FjfsvTbbXHKg0HxgWCCfIg/0sFXeBpr
8MDV8ZSBUg6eOunfs6AzCdLRJ7Vrtn1v1rFVBUdQaWws76WnzWb2Tw6mImbs6+0VKc8JbJUCiwbw
lNyO01M3p6CSreOV5EdwVvxdJvB1rYmhcSCE7biIp2Dm4ar8R450L7MZfRNoyaljn9QLktPc21n9
gpmv82iDen0wkDGfmKbMpV4cICT/APagy73UDpcXaMnxoB2TSCgdxuSejpqIQCdCemiytrZAvAgR
YQZoxT39lDfvuqvAcYhwVExBFD/hTMfd2eP20BkghHA/VPwPQFGZrotGeTpnIqSsQcNWZoD2scHM
blQW3DhDhOl5v9Pit5VvbyucShQIwoHkFW0CV2ToVYLMedklVTym4YbU5ROmpGwR86ApFHz3FnPf
THEAzYPfBOZD9AiiZ0/SPLsyzNJZ/ComtYVQFZPBaxRzi2Bze10qRTgXI5mGGSbbSn2syyC/83rC
pL5fLvl+W4Zy786WIhkHBqavtnMCyAB3T0+arVvGGbhDBpPuPB06XuFyXOybZFoNurKallhQiLNx
us/uwrec1Luk0VwhlVEFMC6AvUR2LJDZ1k3CAJczKXhRKvfBsOmjneqoeVWHg9nPIObFHwAppY3z
KRg8aQYdKADBtxcwE30ew/3tw1Et41yGtF+dNRlgKnSrmM3bBsyouvmgujXIZmDxMIzCwvcR9kX9
iokenEe9DqWoOnX0I/nwzhDqXaEHOTBsrefNLLZmcjCcl25otjb7VZPdO3YLnXTwAMH9HshGrU+y
DO18BYsT40Pm3iVrdPv7ynV4sDAoN/6zm5dG02ZTH2a9x2Ikd4cSvI0puvLKw+/bUlTuB0gZfBdj
kBAby3lPJ53p7DcIKg1gy9LmOK7f7faep3zr23Tr9DrH87oFFMYMaiwSXehCvOpArG2/7DrMo4nB
4rs++Ia7YlBWZ2/N2TIOedA6R4/z1wRdiruGuMuO2l6+49NoRl0NpKnVegsobu0uAv9tvclIWN8n
wC1ub2+LSlWRDiZAXyHGu2o585EFnZYhhMmtPhekiVbvKxnf8bafy5DsrQduUPAjGVVskthoXzq3
BgWy5korj/dsHZLZWENw6rIQlqkPm3tMnfrg2+trTez7Nm+2ICMDHUteaLp8dXsnmRFmEV5OAfau
+wqioY5tefseCeCTF81wwADJxhCw69W32hAuXw10HL9L+c9KiwJVLuNMiLSMmQWrvyxJHaMEvEGP
ftSCLbrPP71D0eDd2biEwHLK3b+CXdhDYxoOqH5Ip/WwEn9jIaS5LUX17ML5ssH7hCwiQCWXtiRH
1/U4LWDkCnm9XbNPSX1gmAOwtJ/S8vdtUWJbZDf5XJQwa2e+HkYlIfs7wteb588Tf7Y1n1edCkw7
0LkmcnhEJhjwK/A5FwkoyDBL55Gi9GmBudtIg9M7VoFBN9gqFGSuyMT8BAgFj6+4m06TR4B4nIwg
+HlbhmIpSIXhOEQvtjCGlzvV1bRKDNsv4mL4JXiArX3ha3ZLZG6kw0BRAX6JwKviX6EXZ4cRYvK4
67tGEXvN3yk5gshyExoUg8fvsibdWuFLq+tBUrxaFxKlaKIoEKMVOBsc/xwVNvhj04ih4OKZi0an
VdsXCDQ6Rut510YgzTgzsyJEDs5g0ZxjPGkbsUDj2SmXA0AC4AIYcwe9vtxAm7F09VF1ign96rIG
ROrHvB8w/PjNOH4xWAmAH1FhxaRAR1yrs5Mau7bi9QhlcIwvvreCdfLr0Gqcb+WOgV0O+AfwN14N
aqMEBLlrirOpSLQaWzt9Mac/t3VatV8iDgfLj+iplJHcHmaKBUHnlMhmuJugGCKgIbZmAe9l0dwe
T2FoUMZC5scFoFGQ5F7umJGLNrOxK+PQyfpT643fW5ZU9ca1MYchSphxSqrkJSuzvRGD+H9vlO6+
hl+ySdLGOA6rxb4CW1rswmEFw2GTewgb1+or2gCz47SS4m+JZP4+XEn4VHidfc85XQ7BanQ7t3FR
PzDIcARAaY6TvgE76DTNhwJ841soEo+7Mp+e+GRkwOtN5HddDsaD11gYnbz2dvjLbEZn3pAqGLfg
KyHbdW2nv4OTdxsbwzH/dKuZvQJMl/+idR0e6ySz7t0a2NsAQ50OACG85rziUU1XeswMbz2Yders
B88cNtxArZbUHMXexCmOZZFVf1BcznaGlwM35nnFHrAOXV1beey4h6BGQnXXk4+9z52iRA0Vd7E9
AA73PBtRkx9uq5byvNGhhtQSSJYcefYJhgb5NhC5RcyafvdsVt3u9vev1wBKX9H3h15NxNtyadLz
0PPh9LiByVL/WV1rN3Tllym1HsHIpDFd10sJQMEAsiqgKTCoJpCMpFtjkjZvCog6JCPqIJpM1XVH
IfrsUOwCWQBB1vDqFgJ7vralhfIEE9D7Pu3hvLQrijo1B1psuKf1/DB35vcF8zdAaHkgdv3VzAvN
z1BtKGojgChZqGlftT2bRdWZzEcyHlww8ZzlR5MjDnfr/hhgmsjtw7v2c8WK/yuLXBoDd64T283s
Ih7XDqj3Yeutd8U67JvuQ9AFT5g/e1ue8gSRkPEJ+u+QCZIe1mnsfOBhUM1gPNk31HrkxHuzvmNJ
SPpAK4Fvv4J4WUUXDgESgHGBubGE/ukBe3zHIoDHRhiG6jJY0y43jadGlQ2TncfrPvTuMVLz9udV
5+8QFMcFfBXOuniOzp40anSkdjlqcSwdX0oAN6wcjLKZn3/CdBqNv6aUBfiggN2hcCLLmsDpAVxs
ksf5mk93rHPmfef385b7M9jSQ8Cab69N/PZLxyoQrxzGliMph7SMFFcVfEnCcMqh2+RQBDuDI3u1
vy1CpWIOKuPIYCAuuOrL9UbMcKn9GiJm6u+pT5od+B4mTRAqFPVyIcJ9AgAdIzVhXGUUeklY1YeF
qJgtn3K+GSgGh+kozq9lYLPgZwLS5WG2iNwxXpeWU4BBGKXMiuxM9tltf4KyzUJJiHq6SU9KWZjM
4KMMCOvnSjrdD503uENaINXM+CcP6caNiyAYJS47SQ55bvo/V8w20Jg6pTqcSZXMTwjHwxLjieMh
nY/Cg9h49mht0OOl48tQSgJ0FbBcYOOuks+0XIqiz2kRu/W3CqOy8+kD8TQ4RoUMqDQAjODHwC7K
yj3Ngb10aZjF6DmwVr4NK7J1dAl7hXpfCBF/f24dBFgix5ComP1wgnabIx9x+/4oV4EKLY4FwP2r
EM4EoLRsxjaPmwndN4P5pVnKJ0JHTS5CtQ6QLVkYeYK8NoATl+sAjfzYZyXBOj6T/tXIPt5ehfLz
aAMAWxrQK4B6Xn4+IHyAU43PY/LDxjsSjNi5LUDlLCD6FIVsQM+u+5TnhfUrMecsRqPj8lgS4yP4
nti+g/+5aYGg2vpz/bMzXDSq8Invqnqo7oO69B4bnoPv6PavUS5XYBZRaUMtTy6uV8bSBtPsZGL8
15bPAC9ObxzD6sDfArwTlUKR3bsu3yxTZ7WLAcUr7c+el25L0zmk/WMLigcLsMHG1pygSg8RgAMi
hjZzlKulpwLk/SWvfPAQ5En3gbndc9hmx2GiX2/vnOIFRLM52kURqiIslh9zAFgx4aexs7hLuiPl
5ve0Tu7CdY6z0fl2W5RyRcC4o58MDuxVu27QZ5VbZ0EW++3WNwFQeJ76zW0RSj04EyH+/sw6YAyJ
3ZoNDolPVr0V0K2Nl2vnneqkiIWeSenmjpq09WHoiiOxn93p+L+tQpzZ2ffZwLu6D/D9FUNpbHM+
uTXVOD6qJeDUAdsCWASDqiXz07tgzUPcC/NT7Vi3zTV+juI5RQsSkiw2jJtAtV+ugNo97KsTIP01
HIn3QIKPYfbFnB98++3eDowcchNoAQGoXc6DIneZD/NQpDFfjT0Pw51tl29l+sHFh6+DAjSWcp3L
cdtiCEWYGqef6jDKfr79rM+/Lp11GS4Zxl/j6+GwqavH3trd/v6/dOClp3b588VRnSlT1/RL6fbi
51vttmbhpuitjZEvu7qcXzD3cInYOP9Z+PBEnfm1aXTpStVDAUQSZsgDvYd5UTKCEja/HJaxpTEt
yIvLT83wszJGjF+fimjIyk1uu4dqsHYAS+89an0sLN1bpVD2818gd+TOrpm0Dliu4t5zTmadvPIs
vLu9zQrbBoSa4I6BJcX4JekYqee004RetNgMH2fjiXXxEmrulFqED4YTwbAHnpPLg0wDr/VLjLGO
M3ffs3sMJDYSnbIIh1NSFjSHIEJBGgANpjI1jJeBpdp2TBobLKy+EfQ9bWdwDB2NYDAe0R9MD46L
HFHtJ8ZmCpGWSlsH3GsLNe4Ku9OlVpQrxu1DUVZEAPLbNDU16czZTePBOpXsq9v+obUm2LzmkbNB
lgu+GP8fn9sVHqxmJodnXGUx7O1v1BJ/pWgOKIY/QzuiV5+B3rR7tQsMvUgHkCfeVhqlXgqfBW1l
Yl6XdDWHIM0LuwjSOODZZv6yZm+GzYvFnQmQvECjW9AUk/hp3KyPVoEeWVQLNS3PyjUECAQBZBBd
eOIMz8zLaE7gaOobOJpru5sGK2Ltp3fsEtjZ0VQPGBAgb5cSwC9RDb3Bs5jmU7IpbLA/1SXmnP5v
UqTbNeSOXTXoxItzTiIH0JKx1bX5id2+ulxIaAGHb6OSLcezIdjsQ79jGZLcbT9H2QKvP19597Cu
aXFcGmt5CU1KtmA61mUOhfm5Ei04kRD6IS8gl+tbZ83DyYGzbrTjvTcP92WwfiITf6WLo1EI5aU9
EyXpXDIDhlr1EAVsWxLxMW2eSb1Om8DMdeqt1D2U2dAU4rrX2ODVrW0jr+D1++Oh+ojG3Nsqodo0
y8T8EQDQwOom07UkWUGbcFyzeLEPZT0/B/ajhS6ktvf2/5sgYZXP7pBtrk5XBxDUla/J6DwY/Qcg
9tFKoUNRqDYM47PRLoR2Q8SdEpI+AWdHXtVGGifloSPHRZMUUn4eyRPkGP6NbJdu6kLLgq0NPt+H
z9Nr0r7jAQRoF9AKpL5RMZA0C2WjxsqXJo1H16JbTLRqXmfqTo8gVteh6JVOC9jGQ9G5D+SUnMto
lqbPm5mk8dIbwyapANmbi6J79pMBzd52bkVphpGGXrZFigpEe3lDN01hen/saQw1qQLhLMuXFz2N
/4qWSFDJ00nm1GumcWAADpZADKLMMWxAL97sraAKtr7P2aaibRmNVfjqW/6sMYyq+wypcGkAARCo
lkvlRJsSd60koLE3Bw9WmUUlhhuk5eEdVwDt1YF4B5GAkwKGlDUV+g2rNDbr4VeQ14dlDf9gJuBx
GHRs8soFiQmm6La2BH/95YJqPJjuFORpjLnDHBRrS/Myum11P7WTjpFOZfFFHhveBcz+VQ/+ghG6
mFoGLUpBe/fSl8DOuO3J7b1li9G25KmjrbMFTcKiCVmU6ivoPIWrGIra1OUaQd3jtWY+p0BLVacm
DbclGnOGEoNtmmY7oAxZ+rzc+H2IjhoybCdUP5LFfjt+N8AUAh9MAGDAQDZNOtQcNBDN2pQMAX+D
on4a0W+tLuJXGekzGXJzUJN0fkICyJjHQz3xyPXQD7rc2VP+9tQCyhEYTgzcXoChh9JiwLEyWUVF
UKIujr6z8dnHt98AMIgD50LwPpuhZJuRYl66xctZDHanQ99+RVk0sobPRMdloFJ/0WkG7hiMqgR5
6KVqUFIYC2gqWGyna5Sg9AtMtQFQz9tXIyaeIVpBYH418sa1aUXDgrO4W/Yr2WTB3QAs7Zvby+Hf
nkuRnLYcNGKVbU8sRlt01LkdZk+gHTmNKuP3O5aDXAmwuphDgVEhl5vGTaeqGDXLOLe3fgfisyip
fyzDe2wtMiYijkSG7CptkgAB0aHNuoxHa8R8s4491/bwfXQLTdSj0gHIwPQYJHARtkmBR57Ndjj7
IxAda49ozqZtZIf1YWX96+19Uxqic0mStgEuwUHyNZexZbf7ai6i3AweJyOMitK9yzJv61Fzv67B
R7QUR02ZvTq1pblYKq9EpDdxtVASvRpjTvu8t4xyLWM/GL6DrOdUpzoE9L/8svxEo+CBMVKAZAEu
Jz2SVuPO1ZJVLA5b95MDVq5izbZTi+WBMA+PDfDqTh/50/wINpZtMYf3rM7v5p5sb++38mARW6Ds
i86B61xLvhIWZh2La9IO295ot+sYpNseGOB3CIIr8g9PBw9JslYFK7JsHGGtprnIP1VuRvfo0qQs
SsYg0chSHqCgR/FM4RpcMdmsHR28AZtr9YfweSjf4bWizPifz0sqyhI/cUGhyWJueSAyDqLxy+29
ErfpSjkEHQqSUKjNy4jvLh89XhHKYtqsv/3mPvQ2Bqvu7dXdTf2wuy1MqQFgq4GPDJzIFXrCCukw
WyB/gra/oN8Eo6BeSt/VnMj1yIt/X4ezBs8G3fhy9aofs7BsWV/Fg2OWUVivLy7m/QZZvnco3ztZ
sWuiJRqbrQNChdV4qlPrJanTYw9+Us27rNpdlNFA6IfsIpq5xIacBU8sSSbMY0cjfYAu+nCxvrW1
l0cLgoXd3Pp/x7Q03rHFKMhgWixAngAU2ZcSc3PiRYJiRrwYjwJUFGZfHfLj9jGq3BpQeIFGFsGH
AKpdysCgIjrwGT6/HRxIAWa3PQkPNr+7LUWlLCIjG8IPFkPUJTfRp6GRlq3DYhQQD+3ADpNpPa9l
prFKKjcYY1bh3YBIMEAB7XIxWWLB1Q5DFjPrWwh+x4T+MXvwkPlfRw+kGZYO4qkyGOfypANybJ6n
JAhgMMpN6f4Fe49G/1UCREHAxBuN4qqsAZio7AetW4h3+i6jD+7bizOYWQMGYbjP0DA5GGIs4Agn
ggJ+8wSe3y5qWt1QE+UK/itCTokj174WNADCt0pB0LbMbflMUjpp7qYyuwpvCR1vKADAGEmOBm77
0pkdYCJuxvxvSzJnRyMD/Znr8Ok4F0lx4Cy17tqhBCtMnjn7alxKHV5JpeVIm6N0i1QybJX0Iyhv
x3LwOLwdYwUJUPW1WOcjCOQ0i1VtKTwqjFCAXUBBStI6f00za2WiMS1JNgvyAZMuK6GTIP7+zNSN
qEIZTgYJjQ0W3mgujrfNgfr7oKKADwO8jSl9300wLdivjTJegydwkM6azKCIkOR3EAVt0T6MGv3V
lErQwPO8b+DdcucxyIcIPMkbDqQL3obUeAxzsnGt/e0VqczouUjJwFG42lkdAuw7wDUJ6nnDujuC
Kp7NNVun9ADPJUlKtjoD4HxsQHiY+ceqK44ViDJHlu/HzL2fQJASlT69D0AtEBrDl6oChWtgfBqT
XBP6K88QLigcWTyJV0w5PvU5rSe49s7cv4bldA8kumatKhHocEB5CI4f/pEU3W0Nr24YYKLoyEo/
YaxH8hD4fP58++hUjwYa9IXbhFZ6NDxdKjuvgZlZgrWIZ2/epvTVyZF9fardx8HlkW98uC1NfE3W
TThMyAaJKQWg2bqURs2V9jMDas72KhaBC/0Iruq7tCifaGE/hCXXBciquizSCf+VKF220OhRP8+B
blvy/ok3LN1UZne/8BVdCWx8mFu6N7gXLR2IQ0G2CYrqYdreXrTyIM9+guQ6Ebasa7YycGuAB9De
pkwTZqq/D08UhF6orMkDjFxugwrIavGO0Q+k/LWCquv2AlSWHX0q/xEgORbuUAxG3uHUMrYkgAhX
d6NZ/rIdHdmCyoygGRAAIDGwG4Sal9pRzqgOpQZwehStd5G7jh8stmzsovwBc6w5FOWaAMRxbUHk
ehWbB1Xqg0wHeoHkzRMGB3/KHLb17er37a1TKvyZGHH9zt6SYg4W5vXYOtdLopSSDTXRE0eNXVFU
EdMFyLpFSckzy6yM2XWwqMaztimIw5sUU9W977fXdFvKNcMzLCwra+izwR8CBKTdS+2/HeMIffv/
pwN2hcttQyvO/xPhd0cyHfrfRJfTUtq9MwmSTjcd6wZfWKLSHh/n1PrGAHPsmBvbVvLi0+ljT3Td
9Wr1BowX0AKEqDIK2ksxjjEP5yLuMCM1PRT1PvWi/h3AdFTRABgHxBb0k7J/hDrLZAQtsO+h8bU4
BfWX24evXAQ6PJCl80XjmnQySe+OYZ02RcwbgswpiKKo6R7nEc03XaWJm3SypDOaqyFg3tLDsNkb
Mh+dKZrcXbtq6j7KK3q2IulNatMA0FOGFflJmIM3eN4OnfPI1+CuwJPLl1UXNymXhdS2YCJz8X/x
g85sAgPX8mJ2aPRK+X0pGmaWTecbSKq+511wXaFwSHijWngph9r14JGWlXEw31nZsdzc1gSlGUD3
imhctAWj7uXn/cJDG0uK8KkLf5jGB7v5xfPPt0UodwrTt1AVdgi5aolLmqYfywwrGNhmde/yMuLs
iE7421KU72cooALotRA17suF1NQuORXnMTD6h2HCS224v26LUC4EA33RFhvgxZH5wo0kC7PCBytV
sWxqTMoDJSdKm7p4WWHTBG89WiHhXaE2LC0E+P3ENODrClq1O6yWRMswdFE7uR/6OXjyK+Pzkq+6
arci3riQKtZ+ps41gGeeT4F5B2bpGc1w9zAeG8cdP/bV+pfMxg+jGfd1qmuNUKgfxp8CkOjB60H+
Rlps1bgTaEvRpRUED11TRD198AB1u31uSiEijAJ4F0VTmY+JAuvssgCBdWsf1vXZCJ8zHVmwQvsQ
tQsMPLQP8ZpkfpphLKum8/AQlZt+w5e3K/fF56VbGlRVU5AEn18zkFbdt2+nPUSt+h8VPYDNgG1K
xmzg6VJWDvDTAxrYlk2lcQRUu3P+ecl/GhsMzZo9fJ6yXZm/ggxDc8KKm+kAy/6P9hAIMZlzHD3q
CQlzgFsQpyN0paC9SY8L5t3Ora7NXykKWH6RyvIAdJdOOmNz0xIf+BPfSaO2AlMz+WuCJ3cmrWZR
KkMAIM0/FjycvlwRToq8M6t0zADhqGO79I7mANqlJURtsDH+7xCgqf/89quCm/1vRhTstezdrKXN
kcUGQo3k5WkOycPUd6/Tons8VQohJs8BYuHB1MktCBapm8DJcoC225iuz/bbrwuao9GujAwqca8o
oPmakaYayRyTbh98y3RlA1U4evF9yaVhwdT6rQHcP9iPC9fdN87zTEBCHkQWu+fhJ9p9XVm2sZ3t
7dNRODlog0EWHRBPpKHlVCrDIDr0w9kTOiJLjLn7VdoPzLibqmNDNU6bQvdQ5EHGR2QiBf/O5XPg
M25XJqUT2D9iY3xYcgzdXr9jMlW7fDHrVnNeCgMNaYCZCMJSHJgU8diszBZu2DxmYfpk5N6pr9zX
bNBNG1JoHXQasGPEpoIQQjq2uXVX1+ADh5Hm0ZJ+Dt/Rp3QhQLINYTiQpeUjWtPraKz3jo48VrFP
F98XCzx7pHu0ZiMZjO8H7Cc1trO58+nv2yqmOPgLEdKDnCcBo/46iSV8Mqds25QDTM2zZ5a7oHpo
Kh0vqkKlL+RJfseQDOnkejNHoAP6cYLMHzx1/IJ9MZy6QHN/VAqAMBToR9RW8ExLqYksHKcSTHw8
zruP7sHin96+d+efly7NOJpOwnx8fikjTJfKh204PmOkcp8e2rczMgJCjAopPETRuCwbahq64Ilv
ax7b07M1sG27fgbBueZeKt66QCDZ4NSAE+8KzgY6d6TkOjLGGKLFazD0OC5o2zGLMng74SswiqDL
hOshioSyBTCCIsf4IjrGaVpFmfNr1bxrqpM/+7588k1lcLT4lmM8nHprW9QaxVJdzPPPSyc/Yb55
QQf8fBtAjfxhne/7VhMHKs4CrTtApxHLQ5VIpmbo+9kcfFoOMXgq8LaU9rFen5kOIaagDgsgBmWH
AMAaPPWSCVuKklkWI0McOByNr3OUtF+r5GdCPk/la9FFn9Mj9yL/lP4xgk3q7dEf49Lj7Xt0vVTE
cWDqR3MFsr6gMro0c00fpqjKp0Ps4DeUzl2eYtrfj7p+s1caYu4ofB0UD0GqIcMy8Bvq0qBhj+vq
R5igEGW6RulrrbuUIKnFTJo6bIWEtIlQw2kKjdopvw+6ergEDuqrcueYUfltbeakj7PPmAM31z9u
n8O1VuPnY2/+6cK1E0DasuONmQ9wBo9OtqlLPRHz1QoQdAJ7A6CKqI1cdXXwfFgAKGmNk3cIOeah
8lTjRCsFhAgwwckjeuOl96xJqAlizyI5lY+YoIn35Y1bJH7/2eclVW3bii3cxecx8RpNylFu/Ka6
xnfdEqTgDPgRsD0leXJKRjtyuyKaiMbOqySgLwCXHknH66E6od1TMGqO4alefiTBjqXlO7bpXIDw
Os4cFw+9HIyEQ3hKutrcdz0mz4VoHX5sUJfTeK5XSivSGIjNCHrFBYhIunOVbcx5i7LlybGeLEzR
bIFrmN4M3ocQX8CggPVAXk6enwPwfurQtjFOmT+mu9Hi9UNZGdXh7cqF9CyIL9FiDzWTbDFnRTFO
qG3FwTjH6Cd78Cf7YPXl9u1ixNQhE9NKYPBlMVmINPqUkeSEZOAp5NMzQDtRWLkaJbuy6tgzCBDN
J6JMeXUTSeMbzDaSkz138CWnjTtkz+AKwnzJSvOAqPQZTH/oBLeAZIRhvFS3siudhBchjauqMj+W
JnVe3STUcfnqpMhRy2otbOJpGoPC85fd/7p9Ksqv/7O+6DcHXkv6ujO1i9daHY3zZQ52Ife97Qoy
u91tKapDCYFe8ARNOXBhkoph5OVSDJhOFIfkb7/8WJrvjfl9rn6+WQqSpmDxwZXE4Cc53C8Xd8yH
oETvni84szbDgLYxt94OuS47I072ojQtsolnksSunhkaDLIqZhPNU3GfJo/oH4s5WfLI5WijdbN9
TvyPrCG/37E61N3Rsgt+HyCFL2VOWe4RUNXQeCGYW4j0duEezOUp8zPNDboGCIvVnUmS9LoJVqsn
nU/jYS7Q+hZ6oiHYa3a9Y7gfM4NMUb9gYHNmVSB8Nd3moW7WNCrL1t4hA9/prLpCebBcNKeL1nXc
N1l58qJiqdnTuA5BY1F9AL1tZDvf7PDv7Q1WmHS0lgG7jl5bkLLIpRZrWIg1uwONMc+ZbuyMWQcS
jpjB3GD69G1R4lZd6c+ZKGmHhxLEa7xZaLwu/GQsS7UBJ1oeEXTnld26WVkYreu0BcRBg/dRKm4A
xx7xFijw5SvC8mYhk2MYp8JlNFqz5i+y5iKd+QImnc/mMn4PgHh/+7MsmnowIReFRuC9JRszt3mF
ud8NuqTt9sCmBsRB7Tbx2duNDMQgIYeIIkAUKV2QpraZ03opjUsQoWzWpbeei8Vqd2O7LJuCZYHm
3VQdoihsoqYAbjaAVC4vZG2Br8HDrHCYm7C/Zwg70Su/1M98fDLmXd7uKguEo20764BNKkXFkyOA
vuDVgGdwKbgCmSlJS4vGdpUc0iUrotZbd45DNRuqloOo/58YzEi5lJMExQS3GRaHuHuUa7rx56Bb
iupuC1D8/xch/v7MkIppqZ5T0DRuOwxFoL96/yl0H4vw0+37pnjlsF//FSOpxoCsgzE3Bo4qNXpM
tCt+YG6axmwqd0sgd8SJAIYleYRlYE4Y5o6mvCEYdqv/1AFLzsY399fiGuGF+48UcrlhLebWjwsQ
5bFdY+xgsXblXRUAU357v3RrkVS7T6y1AS8a1oKOoWixzR2vESQPqA7cFqQ8GKA3BN0+ittyQsYB
EyfSpeL85zCeTGTL0l5j8lRrQcc90HcgLMBILGktLUqpa4829VPQgP3b6iu2S6flxZ+JqdEA1WIA
DkYNXawFGebLs/H8BjOJ/QpBIE0/MsfDvG2isTnKxYCdQPAIou1UXkw6wt4YQ52cWLeE295Zfk/2
Qh9AL6gDiqluJsIBDH62Ea9dAQ8KQc9BmjQ59X3ZbmzSuYfaohv4os3GK4NA8yKqFgZPAlB0AKzx
0Eun1M0lt8cOxrub9wNrMfDjyFENuK1tOiHiAM+szeoYg7204oVAs5P3XHRPBX/HOtBrBEY3R9SE
5EfInuvCW6wMNjPZeT+SYu/+efsazgVIrsOC2Aq9l5TGIzofNyzBjHln9ubIHatg97+Jkt4ZzEwt
3KTGWkwYS78Ez8gfs757hwzcSwD2iaCCFUd2diRsqlxSt3BIUrzW5QPp4/4diQ3h7/xHhPTGNNx2
0QLvgUQ4NDf5iAwT1aCCVHflXIL0vHi0swidsYi12M+TtcnWZlcl1caeNeZS5XKcC5IOfw3WlZAW
hw/OoLq4b/hzWN73duQEUVbi33cYNAzD/IfQR44ulHausgOUmw2si0V1W23zWZcTUFlMMdAW7z9s
2lXfN0mMbm3Rzn9i9W+r+aWr/6ruO6w+OPlFxunKI5xGlzt4hpELaIxtspLncnitM13nldh02ZkH
fxoa75BKRpgiqfCIEx+yrIJPXTWMR0lpegfq2/1mWYwe+pAuhzLjE1pGpoC9FVoOdwCIE9hM+KHo
HZbMpluY5WB5pXFyCoQNVh25uUbllHuIyD0EBAjdL7KzWeR46aauME6NjwEmc20m92Ve20fWJ6XG
dqqukRiNJOaZwauW5696Q9ZUvFmNkzu728n86nh8mxXfcH8174BS7UDBhYcGoQJolS+NTj/Ua9Dm
UDs73fl8m+rwwrrvS/em52vaMToYp5A++ugxbV9vG03d9yV7YzcufABfXJsJg3dycOV/uy3AUur0
2Q5JhqZL+nDohYQswAyLyMqi/LPxy46NX9a//7ixNZyo+2ujpzCLEvuYfLz9C5Rqh4HoYqYs6Cz/
YSPO3gUjCxY7SziM9rhLyw1Gk1tvHvcLFjzEpMAfIGEIclTJYSerNYN0C/MmFtC2G+uySVb7pZ5+
316IOAvJOlxIkRz2Cbw75uIYPlqc7c8sZPt6pqcsRJWDsumPk00a3VbKEx3PyGWIoFt6tFsTdCid
VwenBLNrw7E+gnc6qgTRz9zZd2RAbfX2AhXKiAAYw6Z8tAIjjywpo4tB01WadsHJz6cfS8i25tJ+
uS1CoQzwadD+JEjQgOGTrFwLOz4Ea+2f/OSJpB8xM4u3miKUatvwEgmnGlCUK7xVn0zrkld5ePKM
Oo+q0no2UhBCjQ774voJR8JJN8X4X31R1oxzkWJjz1S8J3aL2SRZeJrG6WCU/YG69S5lwfME2KWV
otckDw5pPnweef9irvNuasoP3pI+5qS8c9PuDrw7mgf/ujlQzL22UYfHNCeQYsna08/pamPGEF7M
iX5sjCyeWLHLObsfknU78+aPhUEFwKNNGDmhmwejsDno04PfjDZOOM/ySzNDVAJMRXiy0Rt4cLxk
2GBge3NIOwq+bNbWj02a/wR1KNdo8DXQSqwaX0ZrJ6R78sOTl0UQeIkRnqxqdB5XJDGPc8/Mpwxz
5x956+aHei7Sx7Gbmw8MbPu7Adi2O7SW/bmt59dlcfFDwGQCPQR0CG/gpUrMnp8NWYc6n5dh6EZX
9E5E/w9pV7YkJ88sn4gIFoHgFuhlVjMzHnvsG8L2ZyPEJvbl6U/iiN/uphWtGJ8b30yYam2lUlVW
5iLG+4zPxjGl2fC1qKHl7Ixx/6FpWXNfNuC6LaHD9zFuzSpMKl4GsZjqg4FlnHzWaPUDWBazt+s/
VLpUJ79zcyB7Q4DiI429CHgOBq0xMfsVQuzXbgYdnOgcdhhb3Q49VqnWSuYKTmdoc2iMekTGoE/j
qJut0GW3OXh7NFXBWxKInC3D+iNOTuYEpmInn2CkyH1q7pi7r4ZgoYpXg8xxAhDgrNAAhHHb3EdG
7V4bWeJFjUX23tDsp1SVEpXP1h8TWzzKCKhLidjXjcYl+1QA0m0A3DuOyhBYZscBtA41HnSrgMHm
fMLK0dUcp2NeNCTPIPfw64nsk/7n9U0nmy/4f9BJr8TPF2hObvYkXwz4y5KjAADh8cl7vm5Btu6n
Fjaby1la3YwzWKiWo3CPtfO9+GFZCm8jOztQzcMBR9aLXqBGqVeWdpN7LlhPKWQ8ANnwvhr9f2AJ
2eG8BDTdXR+UdG2QKrJXRZSV1PJ8bbhH4piPuhflEGPZgcFaINhp0EiJFgPV9bGe++2VBgT8H1sb
/1UgOyWgPelFE3F/2sy7BzHfA/Hmh6oQwNfYT2ObfnNi0x8r/djaXjgPZjRRc399yNJ1BI8OEJjQ
QUA+6XzIA2u1uZ1n7BTo5TQ+yS37R9bMaGsWWfFjgVi2IouhMriJgThvyOLZCzbO62LlfkW+pbpf
H6+P6neYczG7IAZH2OqsfFQbXGGZpF3GoZMVtT0db9C38WkRphGghT9/GLK82ultNodN7divTpxb
NzmUdMHJh+b9Ab0JUcqGEopx7nBkS9EfiKibfWv1Q2CX3hh4wHzux4zFYTXU5j0ul8pH/YEpBiGL
s1aYH7RVVyq0bbTIO23umoXGUWbxg+Ucbfto6/WuQTdGPoTXJ0y2Kqe21pN44saNMa3RE+ABNVNR
8ewaeXzs54T957KqC8RQv5sUB7c3RZIZfd4oQ10IcGjVAL4Es4ijadwbX0X2XlKc9fMrVwIaAsB1
so2PbE3kZdUCoONmd05kZAqGC1nZ1wRIDVKRiF5Qqd84CredDPQ8kzjS0mR+caouu58pZL5HhE6B
1bBvwxI7D9ps08ilpft91nQ98QvdGJ7Aia+iR5V5ewpNZpAPInWPt8z54nVJXC71mra3WKjbQaYp
NofMDSPYR08aWHIBPt2EMItb8c6uGRKPWvW1jsdPpSh3XQUpY+gc+U0hfqWxClgvtYnasoNOvjWI
2bzN6GCWneiwIUftnjVhTz6Lugi0Ae/Cb7X+bp3hdb+sjR2I5kGStn3fClQ5EgompchaosX8wZEo
QHeSYhqly3RiZOPx9crR0tZ240gHN17FCl+Vs5cZcAFNgjAvEnlAdpzvg5KPndWniMXmnWHduCqy
adXn17+f+Ije6AViIhwqNlm/3JR+QEUtvO6GZBfw6QjWv5+YAAk5j4sEJmbjg2ffJuOB9IqzqxrF
5sKjXsYWYWCS2kd9eGmY4vOqEWyut6S3Uk5pAsem67dJG39dSv2R6q4imakys/HXLC5be05gJi0P
sRXGfTCp9IukJuBRUKGB4NdFRthrS6tMBupFsxu62nFwUUNTxALStTgxsRlFiS7Krm1hguEVZAEl
o4gfZbcaSku4YDwLfEfbeK7IHD5NwwAnoh/iBNn/fbN8rXMFallqBfRT6Jdctee2lJQQXvRKqte4
DPqAfQC1d/tSqGjCpO9uoCf/GNn4wx6+ELT/Io6asnxkRPg1ZEaHaXpB7Nz5tYsYv1+Kn/0yhUnf
Brkwnq8fTVk0cvIDtpfMtCZSuwY/oCiR9Enqu6m078fSesmTKUR37j/U1VHsdhAggKUP4964Ap61
UwZSWi/qUshoHsB9ZGmK7SHdfiCYhaAuGGeA3Dj3NpmHho0qwdO8YXSfg5dldlqFCdk15hK8YUCp
tcKINoHCArnuSeCFFjWpkyMjwa1X1HXNvU474zbpQfqNbCEPhxoNt9fXa90Q2wgYM4c7bWX8RF71
fHBWTnnBXPi5cuBvqLo9EZB/ign9Ylm18+bCDDS6+GWrYvCRngZnlfADrSJk9jbBSNtZi0X7BZX9
bB6OuWYhTEBcDbJpTQ+QLG/218cptYfWu5W9Emp7W25To0MsxlOk4VLrY5L+Yt5jnnxsxOt1K7Ld
71lruR0RwqpNfz6bFOFqno+mGwH1tjMQ+ozVh7F65TUS/oYieFXY2mYiwNZqcI1bSEv33/PkdTR9
gUwReGHH+sv1UckOwMmotrvTTPQR6lawNJih4QaN4o2r+rx5PmnZ2Dhah2d9xN1vY/327p5SBG2g
RcPjDjcUIsTN7aFlObKUsYOMTeYnmT+8W+1y8/3Nmg+dZi2mhu8b5VsMWqWUq4pfsiv27wiQDjqf
oMRwk3EUrhs51aPlHOx4p8c315dYenGc2tj4gWaiFt6Raw5FT26qzAjNtLvFs+m1rbRn1xvvDFI8
G9nghFVnvumlijxhnaWtHzq1v9kETWuh7IqbMxo64efua7EcvIb6w/Aoauaz8Wmc/7s+5N/X+oVJ
ZOTRhYf0MDJg59MawxukXZm7kabX6XAQDZrlkmpJn/smJv95eHZ+MPiA5LBIY/bQ0Xk5tE3MUS/J
ej8R7G2YxwxyrVb9wUEeezcIvnwoWAwir5x9riARd9Aqp0GmZpzeH0ugxmqDcx0Sz7gxNnu6cHvi
zDHBs3FEwqt43FX4h6rwd5KDicLx2pOxtixf5NX0mVvGwAwajYGevLn5e4mMMOX4LvLmGApO5yYG
XhpnBhULqoUiES92mn6bbb31W704Xl9oyTBM0MP/Wef17yevhaat0IO3cDey+9sRYtux4mqROmI0
q6/tlgD8b1HOQ+01dUKT9fv1HrXJwxhb/lIdCHQMQGulCBWkozmxtll6PKEB8RgyN8qKW6gSg8fq
H2YLfBhgNEdX6AV/Iaus2hjy0o1qz7qJm/YV/GY/rpuQ3cV4eP4xsf79ZEFac24aCMu5EYmFDyoz
JLYCEt9108frdqR+E3kXNNo5YCvYlt6SnlcMmgewo1Ee5I6tHRpeTjvhabnCf0r3ABoJoB2BDYAG
lvMhcQvXAApHbmSK9kH0xR7JkNshZ8/LnN8M07tZptY7ByzLiNmgSgmhwXNziaZZOQNBNjK9Nw0/
Kp8R6/+/cI1ID4AYBdV8+Jjz79tao9tp1yAe7efs54xybVDRwgMbpz5qB6PzzNsFZZAFAGNswBr9
rccyA87Erzl4blkrNB+0Proi4pGuJ3C6aCy18dPszUHOtap1BgcV5cUke0iU7B0RNiqOROn58uja
9AYXC1b/86FrNOHgUs+9iLq9/9iJ/v3nCzf4CpJB2gptsptwoSDdUOsNgin9KwfmR8U0ILvIQWwF
bmz4VTBGb2GfoirN1lg8XA3G9MHm7D8LzHpOzkM31T6yHMBmWrQ7kw7PdWndV4uKSkFW8AZ0C/om
KCuZFB3o5xNoDtlUi8oBPMNxfWo9WDkP2u4FZOqAPQ/72oawS0kDnT5dP+0Sr3JmdxNBLOaUCC2H
eHZF5+9eNb8Jwz1OBGRPncVV3alSY6gbQGdoVZnYPnPR+zBVMwUGpSOdc8P43PgLW+KQ0PGTN3FH
4V7M1atvDiTQfDrYGVftjAsBt6Q2e9rTAq4M/dUfbZslH3KzN55pYRm/0sUDYwHo/D53tWWES2Wa
jQ8FwPQBRXFM+9AazY3oU/fBTa0x5ClNbmqm94HQ2tEXDemDpNYnv2syGrC2Ge+ZvRhPE2kSMH51
bUC92HurSzx9kZvOcUWnKgFHydG2MJdIHVMkqC9YETxrSQqnw62WDmHf1vj1u4y+/zqADfSMA7ou
UW6uECPENdSEIrenQeJN+6L+YLeu4nxLbgJYQU1pbfYHJ9Nm+zd63I91jWjDWhp/ZOQYJ+QRLZx7
lqWab1BNEd1ID/zaoQe8P9IfF53Yi5uSFsrNa/VT+zqk1ouTirspK57mxWz9vGC4j2Jfb7Rdyslz
7r2bIwph3Kn9TUCSlXGmp9Aaiqauvx2y5K6zVSxXstOG9kOEusAS0QttgTHplsbALo/itjRvNc9s
XqaqB5m7k7k3FpuIYk4ld8AanKAmjtZXXAGbyDQ1h4EYDEklQ3+0AQPliapkrbKwmbRcDESrccdH
1rQ3nZ3qppR+Hqgb5DsI9AS3NyWbpskrWQX0AOCz2tz7v6772t9dbVt/hBIPyi4gUoQ8wCZAmDWt
qUZ3AtKqPDjJbf+Llngh7lLXb+bd+D2ed6IKchpqX64bXm/HrV0oPqzsBvASF8hg013MrqrxTMz1
xyL+ZEKHBEqddVX5c/U2Lt971dZbF+LCIBQFV2YNmUC15lX6VCDmKHmxR8nh3tSK26pwJ99qZvTv
ZLG904Cruj5M2foBAPjH6vr3kwjZa0pWtKC4iKbC+FjM/VsvUDy+bkM6lTaIMFGblGhilzHhaYFO
lYgsfZDFo58W3NeWL0X31JPnvuXhPCkCf5mXN0HZAQ0L9BJf9CaNNB1ozWx44PKOZAenucnz3fVR
KUxss2J1145oFNbdKOH8u9cbL43uLT6LqaKAI3PziG5QO8YBg5LbxkXYRUpEBnR3NKbih2WLm3LI
WEAt56fBAaeLBdEP10cm3YmrMiheF95a8TzfEwJJDGz/Afk+Gk/oK+/m0IvddGcxXgR61+m7BIFX
OJO4VsypbKyoriJ1Cnk+bJfNlRbndTybE4Gg4nLTmMHEIK52aLIb+m6RGlwlaDVH6hTju+yQWoZO
jwfRsCfTDUbrjtjvx4chwFjJ0aDL7l3QsJWu3Tb5DJVoUt1peeippOAk9xSI8aCNAMqlNaW0mSjQ
L1jQYUhoNAzTATLz/mTYu3JC1/d7OYVWZoFViRbcr2Co/61cc+If1semUQ+jE8Ui8SuD3+jTcgOg
Za6qtEocEZoUEC6hXQ341S3NQGrXRK/0zo567vii871Z1fgvObAoG0InHTgPhExb3ccGEN1x4aYd
EXuMaiv7OGrNxy5/N2cQZgweFSUcCGRdpjUmkvXdApKLiI93K2q7eL/HXgMT0GNAkdDAv+enM62N
YtWDtaPBCrP5UHUv7z79Z9+3zr/Pk0yY9oLv6+Ou+lq02a5t+M51G9CY977bKp7asnUHfTUwMUCh
Y6NtzHWmky1gyyYRQUUUb3uFL7uUVsJyoJaGPhtg9vSL5kRtAXxNJCOJICaiP07x4n1xy7z1O1IP
t0kFF0NHp7l3SzwJrKLUUfQ1vEOF7OzB7V3c+I1VHmrPme69UUltJ9uSyOSgOQdtQCsdyflcA9RX
6wvtSJSM7gvCtKOdVFVItVjFrCJxrCg3rz20cEmrSMK5oSLXuYidkkRWBk1HcOvYaAxt8AQy0gM1
eXh9C8m8EzqbcJRRcAOMb+OdltybRTEXJDK1yGzK0ALdqkteF/MftqqNegvgWigooq5+PirXLVuS
sNqOTO+F0cI39YdFf83IfaXd9aqAULZWSAZhr0Ju+rJHXLCscmovtyM7GYdAW3kQ7LSHJF1N/6EZ
Gfmwv6Y2R9yNQV8E3n24kOmFiGfPUUVk0u0AGr3fVeDLmALJvsEdGxy6MXfRg+rOaZgLfb7h1OC7
YbDp/doVojiKUqPe+lKFDgMurc0edIq8dyGUCP+rm2GcJ7sMYTxx77vymfEf13egJIRBvhKBOxgr
cKmQdYeeXFs2kqNl1rp2VJrlL8JEUNLyZmiMT8Ttvs1j+TGuwcRy3aZsg+BdDMJF6CnD+mY3aiYQ
9F6B3QgO7KAuIsM8WrRUHC2Zu0RzB3T7zJWrevscKuOiTMbaJuA/fRSgQ3OE4sKXjoKAaRXIDgRg
W3/co03ImhJKImGGerWvTT9VqVdI3gOo5/01sfF63EgbuqBeH/VQMJkLzddSGg7tr4E+DiWQisnB
m96ur425Vi43ryvkexCKrX2eSP2sv+lkQ4i0b/sCmu0RkDndh2Ua2G3KMudADEgG2wIFdMdB08XC
Fz1YBqe9a9y+fWyq2QxYxn8KKqYoA5Ozw/YVgN94qMf0IMYW/B0F9HJ9sEeAgf36j5YdGBxF5Dch
8oTq1WZDEQi+NHRcf/O00/ACtI4esmYoVaqwjdJNhczQ77qScVGJIQMvgR6Gv05q7vMClSTiOCow
oHQ0q2AFyj147G0DPFOvTI3WPYkW/fNswutQzx/q72YDFL0xHK5PnXxEa8DqradkGx+bOXKY+riQ
SF8+uPRmUhWRZd8HUACvFPSbgahsszRtzopEMxEkaSJ9bbLxMddV3TKyS/TUxOriTnYsY2Dz1NqY
RFljLr43aFARgbNECLtLhiK8Pl+yXDo6GsCuD9JyCz0tmyvbsrQ8TpANjpI2cYJqzkNL6+4YL3dj
b33VcushLeqdWaaf+qVUYAelI4XbxLMS4clFjVkshWaMjQ7bVdeETTO1O8A04EeJMe7tfK4Vl4PM
xSFdCtUUtLvAWW8WT9ik63KxUJTjDb9PrMM4m+jkmP5hD+JQQTgWmfuV+OV8AdOqtIzWaWnk1FGs
PeRP15dMtgUh6GWuiXqIG28bJabaogxSpDQi86EOSxW9t6xjARCxv9/fzJKxtDQjHN/PIcJn+6Th
RVQvs/PB5QbhK1TBOtSa3leBrZO3NtY5nrlF7I+UaUGtF/khNwu2pxnQAhnadUMCoc83p2n409xP
KM1UcXZbzZV3TGrkDi1PuF+qnKnwJuvP3Dp+lMCMNfkEppptFSyB9k8Co27Ue0WQLZYP9ToB9srJ
TW4JGvCuL4psK4NEZn3MAPx1Cb00uQ7qyhlIg+pIvE/zXZo/mdbxuhHJ/kVBCM9xJLdwn20zQiBj
NAxhorxQ5C95OfrmgOVRweZURjbuR0+yfsg5HkUmKw5kOcwDyhieYiSSPQx0NTYvokIUKLcotsIp
XbMVKCF6+vAK2QLoOjOVbInCxjZPFyfoFW8WVOumMn5JuvnezZbX6wsiWXUMA0KPK9YdycbNXDmp
nfSkwVzl7NUsP3X0pSs/pYrHjnQcYJD2kENFZLbNymlO03MQfWAcg29CJ0lBtST7PN6heC0DKAN8
5uYCSFCXW9yhcaJ58ss5rBxFXCkJ+kBF9Pf7mzdNbVSjQObCiQZR7Uta3A3t+DyVRThYaExxl2/o
b/iCllSF2XXqt8cfWwtvXzymwVayifvMpDW9lNVu1I67ogz1m+JNq/2xDSAq+u5NgEjjj6XtPgNC
0mVG3rqRV2tPLHZeYlscE9AScFMFKJPstzNTm7WiVqyxrBBo2y8qcDfa4eIKP12QWJ+/Xx+UZFec
WdqsmlFC16fi8J6zHabC11TVKelI8JpGPIh39UU1di6HGp30cGU9t29rUH/qdNd39sOUaP+yEU4s
rb/kJJya0JWtT6vTbLtvZWn4g/fDJVMIBjPfav/jquqAdOJOzG1uTzdmVVoSQP5yx4RU6fpgUPhO
iYOGKvnfqds4HVuPi9mb4XSq7Dg7e3P8nKtiANUgNocn4TNv8MTBRTM+0+47IYoISTGELTQbN8JA
GcMkCe91sr/qKfFproKxyXrjTidqCxMp6sZt2hmsGlY74fEmXglZ3rjb3A+V8aK73Qtx658i1g6W
ne4IWAwrUyUrIh/oWtMAJ+IlQ1oOSfXONScKAKL3yGt6SLzkixh1xYNRZWZdz5M9nmTMImifBVYE
uiWZZ/4ghoeir6k4SlIzBHm3FXhgXfAOG94kTFfraZQmn6v0q0h+5akiKyz1C8CRrFADAzrnm+PD
GS0dNgDpyLQHG7z7jo0GOP7RzD9e928yTAOyzn8NbU5RJvpuhFYSjeK5Cet2Clw3DtrhQ62lvjl/
Toqnrqd+CynU+d36HLhrES/oyE6h5oVy2/lqOczIepECnFjGD0txk5KAq9hbpQf4xMRmQ5iZ4aRV
BxNt49vDgdXvDxowBKSTV8wjNvbmIrJyEHMnCWKSNKZfBB8+m5aKflq+QohJViurdMpmmuyWCcPK
TSdK9C9JAi09TdRd0JYgTXPSFnQe0Ful84ei0m6GpdtPYEu4vkekexEBN8a3hhFbEYjcTPG8sDmN
+tqv7dB5ywE4qBTRgyQ8wuPkr5HNTMZCL6lGYGSEyAm6ZgfxvdNI+bnq6PiseXr/rVySccfntgPu
P14UT3BpmQT+aSUagALCBRAlByDL5IWgkTE5t6zKDugwCTu08Rlm8xFtzYeZzT9Ewv+zpvYGVCdP
PB9u3WIAe/ZwW/Tur+tzLnu1oXkNXXLAxaz9tudnYxyTpR+q2IkWrU98zrrhPqnSItJ5Oz+3zCOH
xBSqpI7UKLA4q9oHPOMWy6KBjVef9AyAxvw2te6gE4tCOyHHJVdc3bLFhk9bORNRkLroXwYpdpnj
RziRifAKur0CzV6k93k5PC/Dou9ms9onRn9k0z80zSEhgdYyZCTQnr0tsCeem+rNkuCGKL925Acg
xA6g5I53nFWBt8z1nFraRI58iWunnjUH6PGDFYOBJby+Q2QUTBgKgK24INC2v43s9Thflrw3nIjm
ohB+Adqx0Jgb8BGkrfi2sPoT7vzMN2u93Y1Mz2+hCZ7fj3YrnvpxGG46zuZjnVoimLXZ2dW583T9
F8quyZMfuH0QOIxrjtljlWeL33YV8iRl6wvnH1zwqZWN42CZkWmgKkGBvkAtOLRUaVvpKHDJw8Oj
7RGiO+cnMW+JHjMLlz10v762JL6NneothpzU9cmSnT14eODaPci8XOhI5UBKOpqDCMkD6X/RChAT
zY+NE/8wyvHNaoSqD1K6PU/sbbYn7Ty70yZ0nCSLHsZF9RjX/wCjoRgMksPQtLgkyMQruzNRj3CA
QQp4HLb1fnR2WeWbzZ2lekdJV+nE1nqHnUR+Awj3ZruEvxSZ6zvVN8eoA1MVrssuQmhA4Kgho04v
yrokc9ELnyKhqYmbKmb+VDbHmmu+NaiaHKTDAaoQc4ds2gXrfLF041zYIxDW1vRDzKggL/QF0ejh
+qZTmNne7FA14lPdwIxB5qgm6RG5/p3lqIJM6V4DIdhvKCGIPte/nyxOWmZTk4JfPDLi6WeSV/dm
ThRtWtLjc2JiHemJibor0SZaryaQHLIDN9tp2n0zBUJVcpfsASw+Ku4AU+D+8jYdglCBnUaUxpzI
4dCZxdq3e5SMa/J6fWUk44GZFdXv4Hq8QKGnBjisWwGZx2LUb5A9ID443h6Mud9brDtai1CA7GS3
ybqpoZ0JDiTInGwnkGV6r7nV6kbNZ2J+FuxHcu/kS1hThz3HesJuu5yh28rrQURcGFFRZPvY4WD9
I7n+rc/04gZdTqrkpWSHosaLPYNkMiZ82xFuNn0tIJiNSMG50+IvkwZxC1QA/2Gy0d2zwndXso6N
i2fcgupJB85zA71xazvNYdHz16Wkn7AKtzbqjtftScIfSCz/z94FF5Ko3WrhAo4xyRBChm6/6p4F
nAYzGGvSIWiWm+sGJQcQ7yswu6OlB8irLfKrQBI97eiEWISGVuuXz/+/z2/mb+oyWuo6Pm/3b9Ot
Tv/l8yhcQNYE4BMU/8/PtltWQ6Nr+HxB77zq8V/6/JC3/Pv99Sye+I4R4dLcxvh+fmMa+zrdX58d
2Wqj+x6Aj7X4C4q288/Pta1xBLV21OZF57eOG6ZL+wVNjrtyHHYlVOkMN7PBpKOKjGSu6tTwxu16
I0TLJnMGBgSCN2PWB4MNfUrzx+jG4fUhyvYXgCtAkgKWZ15cV1k5EgfgFhs3/SeuP3mKa0rx+e01
NdZFOZo1Ps/1DKAtx9ffj1bFW2tN9MLxwbVvlshpzW6Y+9GKCG3coAWy9GBD9ElhRbYe8K9rd+xK
MrfNd3QswctDaFZkFod82Y/10WyPM1c8pKVWANsH+nuVjt6OxXD70ciHyowEEgOTRW/cwoT0ttaG
KGap3POaHdpUF5C4BpYYN6G13u/ne5sDED2hmd2M2tlK0BgwQkqGfq776guU6i0/d7zEb/Bwvr7d
ZCcKlVkwH4MoeFWpPbdaZCQBynSygDwXdzVgmq5Ax4DFv0EheQz6tHqzPGTq+9xTUfDIdiLAdmsz
Gvi9sN3PLaPxLAMlSWJFet9/ZIV3ly2F4iaW3XhIyEH4W19p2Lb4ozKd6py5zIrK9gh1JT/Wwp59
uT6BsmVboaYonXvAaW2fjuCtASzAq4BxSpBV8I2x+FF4oJQzS6f8ZUI565iD3DOMK4inXLcsHR2u
cuwX3HsXpVtwwNmW0HEGjHYavgq3mT65wslDYY4qZV6pqd84K9Sjwby8uZXyxZlNqtUkirPqIXWL
Y2aw27jiikytdEv8NbPN4aOAPzWCNTBTHOoyyIQiOJEPA/sAvTge4GibI2Zw2laTg+8vzUM93/bx
N9d4/YdFgZYr3mloOgBY+HxXu1qZthVqq9FQNZ9sMh69NP6v7t3/n5nfEJyTe3ZBnSseG8fCPW7V
YWUybz/jxkfSgjmK54B00v6O6HdO9cQUc/R+YaVrRQI4C5shxZT61FF42nXmt84PaLn/TdvvusuJ
kRbp61SfEyCrU6c2fbxAtWNBK7Kb2z4L9AIwntFSIq9kQ0OODs9CtGZDqmXj/BZIF6zwdBLpxU4j
R5Y88EyRUpGaAGIHFnChAxN1vh9EP6dkKnTAl5f8bYzrRysvdjZEwd6/7QB8/2NmvclO5s8xkoLZ
lUWiWSvqj1lK0tAuCu3LuBi9ytSaBdquFfp5kcGBS0V/wiZLNBl6YVkssSNIiRJ/SMmwb3naBjW1
895PE17dF8s876uyrkK3jZ1ACG0KWmhk4mDPwDtnXXbsIM+5mxLD7v0RmrmHtp+qwKz09taFWJvP
nW70F9qnt05VP3G0Zn/QeZNBE8iOjwm6jfY6mEPDueqhfY52ktkx4N4b54eTumOC4nWnPyMWyX1v
HPtgZGbyUytMAFAr/aut6dobHovmTmNze9/OE+Jg1A/Rnk/QI4zcuQFRRd16sePE8HnK0pCUQ3fT
2FW614dYla+SuD3g9jGjqEsAWLR902uZmWQJBQBQGLs5BMn59b0hiWLweXQtgIqLwPVtXFIDunhg
7yY7qtt7nT1V1V3bHNNC1UIsHQUCF8j6Ip1z8czORA1WrsSyo9wKoEMkdMVLbz0pm223yqkBSYzY
H8DbzRYf6pZn9djaUSEeafe6oEM+VQTHUhNI/eARDPjARVPynIjCnOLCjjr2vR7tAFzWobEojEiW
A54OXQYAKWIs27inqtOpJR3w8p7uhZYFji2tQbcruCcy7x/uu1NTmyljCSO1NzI7SjwQiTw0SDCo
KJZljhu5ViAHwZuAruPN5sq5t/Cc4kqthu5+TR2LKk6gEmd/KAeX7EtbRQ4p2WartBoKeDq4fS44
S3rSJW2vESsCpu0bpfMeKK/3J9vPTGymzUuTeBhyC2GjYYSzYT97k3Fsyunm+rmURY4rVboLkh9o
OF7cPlU2aWVPLdAEF586Q9wuzXJwCgIgPhNhBwI9P89UkHzp9MG3IRlKvJVi8PyiWLTEzIYU8b5T
PEOxxe4Vcyf5vocq228SeDwptsU2aO/aWe8IK5oddEO6qd/EqWJXSw4QXg1r/RZaTh5uvfMhVFPc
a9WEgAQK9T8Ss9NfeqsQu0JoZEdGw1E8NaUjQiUTIAU8zi6k9sauHaZ+QF8VtfguNu2wHhTPFOmA
Tiysv+Dk8h61fPHGHBZ6Fj+XtnfsNXbX9EtA+1IVAktHA1UNcMXgTYv28HNbnlb1yxoaR3Twa6rt
YtvYX9/WMieK59b/LGyDeMjeIUdi4lky8/hb4gDuO43iszvBy/2DIbRlA3iNaPuiLxYqXGOTx7EV
jZ34qcUG893FYn5hNipL66Rsrx646j+WNgsk0Gu6mDN2nPbW8R35tCob0KDnIaiil/n9iBhwGK26
BihXo7K6etyT3QDNavTNLAiFSdt9IjzbuUUJVLmruE6pbCesQjdAW0BY/oLyg5hL06XOaEbdpOf+
rBcAGJPCRndm20dpZ9thWfW677WL9Wylbf/R1qfZtxCQd77T8MmPHVojid1p7r3Gs/TI01WSBGJN
e9PuprfcnRwQ97buvSWa9sZxteojiC6zwEhi8YLFy+6KBQ6WgDc6mK2aHbshBk9LPBfF3oxJeRdn
KOL5VIB3hzLiHIumaz6A5Sm/85KYhXN2XLr+pkEDppuEbh6CDuCQQJtugvKeFkxJHJaOe8eTmjwg
akMWuhBNqIP75plBgjKoNL25M9zBfrJbN/mFQNXd2R5v9w0fl30zu+m+HKoWfZT6GIgR4Wnv1GmA
AIj+miua+l7FTd8UvRYS0k47K3bzPaDN6TPNtOSYG12+6wZ9USyczFvYdMUVIEGoO2S9Vk72B6kX
XqO9CC0NAJ4/10lY8l14/WRJTaDXwDWQagVz1fr3ExNt3DAC1S07cuIdhQhnipui4D8G8e26Hdm5
At3HHzubrU5FkzD0TtgR469M7Fi7g2BixscgnaDQKjqk81VZNpl3OjW5mT2AJKyqAk1B5I17QASd
ZZ+opD/ls+fq6FoFBSHyTuezV9vIO03egChSx8MkrZGcZtZxGfkXjajomSW9aAgdACcC3gaxxEW7
lciSIjFyWj7B/+EQFCk7iBl1jyp1EFJO8Tw+Glnl7upe/8KHrABlnfOkM56Hq0qxb5SldlO3BguL
0n0B9VcWWn3CQw1l07sh6V9pXqmIqyUgyvPfvNlehlm0tlHY5ZMg4lD22mevY3dxbXz2tHTfWENQ
NrPvkenoFvY9j3HuFvPm+s67dH7nP2Gz82YvzlpwmZdP+vJF024tCL3//wxs9pk9oOWKrWPsP9kU
fNaKz19uY/x+JInxhgC66CJ2xBus6AQxyqdVj9NeHkTx3MPOP4zhxMjm2mu4m3epDiOg6pidgM0K
N6MaxPr3EzeTVqJq83UQxA34EkKs3VRl8C+fJ+fztNlqVT+7LkRvyqdi/Mr7G3Ro7vr6nrBqb2oq
RuDfAft5mHBubLOpXK/QTQ8t/k9k/tpqd8DsQ67iUzkhRQG9Ue+Dblf7lvwaQKuFvDpP9teX69Lv
nJvfbLnJrFA9jmF+tH1qHXN+m2fhMirCE6kVhA1orAbPAkQlzhdtzKu4zke3fFrygJuBIQ7glbXp
/5H2ZUty40i2v9JW7+zhCpJj0/1AMpbcmalMZUovtExJxR1cwBVffw801aMIBC14Q9XdNmNlKtED
gMMBuB8/Z3N+LIuuIbqSRJXPdOT+ZxToY33qsX1YuUEh0W221eVkEZiuAxPSdHFeOWbvEPqY2C/5
8MW1V5LZSxMFPUnRWAVg8wmyOclr1iQaqx6t9MGcdobPJxB5rqQXl/zbAb/Y/9J+nYBm3aSIgazG
IGrnYeA3ERrRs+ozSMKnYY0rRMyH7N1ISYBVBcIw6K6UvNvsdYOauVs92pPrxVUcTOpzPF6z+VvV
7Uvr63kH+An3PTGHuyka/ggKuHKuvuFpjkswvLmIusEjY60PfgbFrD1+G7iWJxX8SBZyw5zSZDsZ
Dgs0xxl3YC0mSAQqxd5VHM0Dbi7dOmOZXBOoCW5zyyl8vMYLX0lqM/F6tamfWW2NnzTC402WufY9
A/nqk8qaZ2Rpc2D4uw9rLvrnskjtZ0rAZ091Z7qatNT2U4tR4Hgrpwr62B2/tWnW+RRqCbuZRMyb
OrB8tTWnz6U+srWbzOkRhuev6DgF+AFVULm4BebpOZ7bXg3p9Dkqv5TxmqDn6R48NiCF/yrVnJqn
MODMO1CpB7hTQ9zl4jNAGMFBhgstnp0yA43uZCUnnauGs0mDhnc+V55MtmLkdCuC3QYJVvDbGxCZ
luu4yMuTTlf65hGr4qNFbKYvzH2JzDXg9emSQMpKEFwjRakKUMpxbFT1LhkUOMFj5fgl8ZHqPr8p
Tlfk+PtinAcHJq/tLpkovq9bHne2Lgi16MXZDphArzsCF/rRUYs+NjFZGc0VN0ofk84OWOd6SbUS
F5cGQVAqRa0UexsvmWMLJalVpCVp+tg4N2m2ozTIy4tLVjg2DkxIoX2IlVxT9TJ9HHqUFPzc2sSX
E04fm5Au+TNQOp2RYBSEoSaB5NOKyy650sEQHAkbV6XQVa1IkT6axZ9xWXruWj/WyjLI5/hkz6R1
YwxgTl9J/efQtr6q/4a/Hg5CP15qp6kt3S5go298FernxrW5dodcANuJhcCWA9LOBGO6tOfmbE5q
pVGSRxsao6pW+6i4N+Quo1d99FIaut+BN8v92ic/evJdcX/QdJ/027xl28v35uHvkPamawwsolqU
PHI96PWtkwRk7WG5tGQ2rpDIDblIfcsJYyUaxrnusvTRgewu2Q3RpzbbXT6KQxPS9rfbYbDzPEnx
rgB7/lXf7UGrct7EQjDWDk1ICxYlJmuVFiZS+01D3ZXu7cYn1spAlvbPoRVpOXAaaLEChPGjE23Y
uG/U31huXEpEOQ36Nyenb2pBJjrODZTT1Ksm29R0x9bYhReHcGBCWgsjc7qBFTo8GxpI1Hfo/vxC
LH5f8AqCAgj5U9M43p1M0fIGGcDkMSYe5GvY2ht1caEPvi/9fteo+2pI8P3evY9LdKTcoxwwr0EC
FzfFgRXJnWhPrbSNrOTRKrZ6dgNonu6s1DTWBiL50jh3IH0obSzEmwM8tOO72TUdV4yc5sJErvfX
akjH4ugUlHdoVHwcE7ptOtXLQUfvWO+9uentR6KGRfX099ZfOiWtKdGQB8XMTfM2stEOFvy970tH
5GBAx41M4vuGL6o1+copv+K/MpRRSSk6kGx8HySz7EexRvG49nnpoWt0mQ1+ESwI173mjXz8rcmx
pKNRzzvDQaxNHrvu2mq2w1r+adFngR+F6AD4nkDHc7y5u5E59mzMySOIoK1mV6b3ae9R4/U3RnFg
RXKhaUzsUW8RBXPHt8p95K640OLmPvi+5EIM7c9VbAO0wPjVEGbl1bSmg7QyT/I9q69QaWAjRjCq
1w73KyG1hAbut/PztDAOXfQDoHeHiOu15EsNOOLxaIzjxw4kkOikgGJYt9J1ueCugkxQ1CkBuwFr
3PGCz0OXmnXSQ8c0ijzX/g5q/O35QSxMFSgpTBX//cnmK50XqhmpOR4PQtbWQPHlxs0+2eO+RCfr
eTvilx6//PUjO2KkB68czVCcgQr92UL5akJkRXEfdbcKiJt6U/NVr1YmTuyEc+akA0R34kl3Y5hT
jbcyC6NkN5dfwPuYGfPF12EgV4C6FxX/hYpb1DTAReWRGlpkT2Lfpvddv7JhTr1AmEDaDDmBhaQT
ifFqGA2qgavQt2Nz0yVrN8QVC3J5lztFxsqfFtIvKKKNa2m5060iQOM2QKY6pIdPunW1rk0VSict
nGOy7XPrCeyfe0gq78472emqwwyaggBTFy9dGURQZ5bKed5p0Pug+6jsdkpbf9dAQj2Claph/cre
WRwVKN6gtAPqQIAXjn2a19NczhDzC0tluLbSyHOo6qnqt/ODOt05SKagtRLoDqz/yVsIml5o60pw
V2iT6SZrxidmtwUyZPzbGFk3lPNPTnJ5mhM2QYIs1goPE0uKCkkyuKiXFiowlHXi8bx8nxF9jGbc
t0a+Bv1Ycr7DbJFkLDeM1oI8kha67KrjD7ghnZ/Axe+jSwzscWC2BSvF8TJZZLC0FImvMDc/pem3
AoWJ8waW/ABoBfBtAnthgkRSMmDrjQEqUTVMUvRegNmF7NBFAQQvmItWXG5xLCI3jAIrBG3kGwDk
hmttUDBXJmHovp99a61RdM2CdOSgB06PeePA3dT6U5JVnyytWMty/pS4PA7P8C/0w6BNACDdE4yu
oY5jDgY/zBjJYlCT4QRI1NumYS8KWuhsjZt+3LIfFW9qL0nS/UCqfVRrHkMzKWkux1IK6ifANNHk
hPSVrI2up/2g9tOgh5bhN58VLWQaiOx+Y+UA2MRlAUSGgIZJTqLOsz30AOaEmZGUe2eyyqCp7cu7
ljEUA0QU6CBABkVuKc/dMR5UpmphmkFi8hlH7m9spkMD0qXHqYGiQ7jSQju7Taeb+W9+Xj/eSi0a
JPN25lrIwROYBNXFV9vj6ZEWoeGDNVQqPq/Y+wE9yurK909vU/g+ED6ALgn9G1lxp68nmpe9qYW1
6XfNjrkPrnarX54GObYiTVLUlGBvAHckiMSyQOvT4M/z8Wyhli848HFYIx+lI2ks3dATxcpw50jV
MC1fLe0TJfkuAZ5Dv9fT6rblnWd1UTAUk1/xh2G8+AUI46DGR78UqFPBwHnsAlXHIbvQODwEe3eQ
xjTYnx/d0iXBRtAB2BS0ByhDHn8/zquqLjTOw3yCLpVnqU7rW0ref55wQdkOukqvLGMeVi6kS56B
cA2aBBc4ZyDBjq3STOtZr6HuMlK0fPVVwe8shupX1UEKEsW+fqWGuGQPhVwgVcBr56D6dWwvnUH1
1MZMRSwju7Jz9oxeFWSbRSuzuXRcHNqRfHEGxMyq5kaMK3rjebsHI/LnyxcMxDOW0GZAW5ScDG7y
iADdOHMwMFU7K8nuBLOZZw7THRo9btBmcHmOC1N2YFDM7cFbpUi0LHFUGKTszRquweoe1PPzYI6/
EewA1rQwKtDqgg3/2E6jK1Ezogss1AEq6F1f5VVwfuqWVsdF7xUo/QGshqLJsQWDzzUKfjPyTODm
s+pdol1evcLFxkL5DUcnukZkqHgKfqrY4sKvx9oHbLNGy0aWf5wfxsIF69CIfKrNRdfaWQIj1ahN
aOowN3VpA6CgrwHflw3hxovQAMZRmUIzI1OUl6L86nZ7pnyPupt2fD4/loUlwcmMXL8r/gd6j+Ml
yaHXl9pKjiYv8y12fxSX54hAl4rHj3hsgbxY3viVBoEyRdF5mFV3LXtDp26eWH45P50fxsJM4bqE
5iS0eYrjTvLdoQFfJ6S3eJgyL+8eyFttrQCoFy2gJUlHOz4YDOSrLoMcy4xcEYcuWb1Jy/Gum6JN
0+Zvlw8E0sI45JDMER0Ix+tRay3UDUB6BCKpO5VDYJBnfluvlEcXFl3ws0OGB/3TpwD6aqLc6DjO
tKi6V+f74sdvjAENqYIzH1QXMt8vUdw8TpwM27xOtpDkRTeN+8Kjy5t1BEMCNBPgYfAuGQM5j7bi
TP0I1xr03awM27zu3kCSv1KtXrp+ECjjOJrQHYNwh3R2ocU8bwmNEX9dN/IiXZl9o0ivgNrY5szo
PBAz7WmsXZGa39K2+tbqLvP6LP50flYXLgr4GfBAzChejvKRPZFkBkQn42EBZuOxSO4Vq/wM8aFX
I0qQvp9XHHGBxw4dMGBXx9MIjYUnvVbDBCKlYuh4aI2ZvuW1ln3vW3dAV5erBkkzDZvZBT5rIkrx
1oINKagic2w9qOH+TgxBFgVtGAjr4O2TFiAGH6aqiF8i2PRa9FjPkevHZe7b2comX6CVx6DRxYb2
Ehg65Xe1yqRhhcXBX1L1d0mcv+bKBPkZnvfJriBVdV8oBrlWW5P5HcDcQa/Yv/HkxcbHkxqwLpBd
yrGMREVtl73Gw4klG8OpHztjTbtv4Tp2ZEI6iOmYUcoMg4dICXhkujNdJWhjcJrEa4DFpVAjnh9C
mwMKCXK2I+EuWmm0goeu4UOvorhcegadgGCV/bkxIAYg+UY+AtptoxMUSuxDfG+rK/dkcfxJmQFs
ANz6QcgOWh/5mexmeCMPejqHWlEDFfY1LdRNo30q4xjY/ydteDy/x5fWBdFMzNPPyCZiwMFVT+d2
4tKoncMb3X7d+kp8+YOQoHUK4s2iCgianuPv942J+l/ezWG3j7uAJPdcv0+T7flBLCw5NpGOE8ZE
0zOSdsdG8IibQO00A/7u1dFz1r78zuexN8VRj3uYPEdm3BN094ImpfxKrasUKfvzBhbWHL//lwHx
5weLQA2G9g8KAwgFu1ZvMYohcJ1n3RrQTNz4gx4H5y0uzhhk3wXVjyin6ccWk9wZZzWFVFObbNJ4
V64c9wtXF+ToQMEO9TUhXC/NWDcOLWVtB3YytApgnzzSNQGtpQEcWpCmLB/qgTALTGuUf89RrEkN
e2VR1sYgPVj7NNYZBgFS02ijaRu1DdjK3li2APQpyJfx35+9TAfLbkSGVSGrbocJu0Zqtspv9csp
15GeR+nsPybETzgwodBGnRkyb4BTuiCAFNHQzL/Sl8u96dCK9F60CgdtVxwDSdW9Xez0NTSEcBcp
JkIvCkLqEBzGvV7md4K6FwXqtLBDK3kn1bUz7er03fzS8svxaZguQRKHLCWiuIxF0igkMMAmZYe8
+MKUH259eVLi6PvCqw+Wo27Axol4Cy5lZ/BHdcMApozM7/Vat93yhP0ah7TsHVid0mHAOEZtN0D2
OglMcLFBg3VzfuEXTg+MR3RqoDkenHdS4NVdC8SguNaEivVRKD5zHnJwNP+Odx0YkWJVE/U6NR0w
N6qd85qU+t6O+vfz4xDzcepgv8YhPeayWVehxg4qVjzDvjRDvo3pMKPPaNqft7MUtUQjMSZGcPfJ
h/tUxYWDNXdCBSLJTYBevvPfXxgHmE6R80K7Hm6U8gOl4W6qTfMAnjp3Z5VX/Xd7jVN/YQQoh6Ea
LwpjBjrkjz1YN9nQjQY6zfrimn1L0xWHWhoAeNDQdw9oMxAF0sFBGtWlbLBwEtYAxmeNn7S3xvB8
fpZOx4BOa5SQRI4A2rPyGMiIJ545ZeCkmtCiCeGoq/PfPx0E0s8QWySQvsIrRn49cAL5SIgpoIxi
Zz6gBZtKz3dxsqYXcrrJYQbcMqatCc1KuUbpAKdftZqiQ48E+AtlS+zHUrvt8p2uvpwf0Ok2P7Yk
JvQgbCUdUfOqhSVl+uQ21yWA2hrAlMXlGIljO2JiD+zUJFPKqnD1UCOjbxoPfVNA6DacDArNKwh7
bS4fFqTjxDUbBNonLY2O25pxAVbv0LZjeEEC2c+7wdY8nT+dN7TkcAeG5BRLNdeFA9ZsHWFf30z9
1xZAuPMWlnwBbROIwCLHfrItx4SAX1FtQLYC0U1u5pmnZ+NH3eXbdMg/dD6+nbe3MCLgfpC6Fa8U
Ac04XimlAZlEr01TaI/294Ig1NjZxWUQEWNAroESKRL4cipSMyqTZYU5hZn1lGzNZGVNFjYpdPZU
tDUjdYsXuORrXc1qPYnxefs172/b5A5t3r8xRwcW5FuR3ZdTGRkT6MVyr+8+zWuXu6VFgDiCiPP4
f4hnx4ugJo6dGjqdwyyd/boj3hAbl4cyVGx+mZAuwWXskAnNmHNo4ObY8QCyQHYx+ucnaiHxg9QD
eDXAY4zrLtj1jwcSV7OhDz28aWBXYEKnhkebHYl3seJjO1rzRojIrhU5FmYP9TVBEYgLJZj6pKMm
HtoybyHVHrr66IMdAK3Dl08eLCCRjrI3UjzyJonMmWm9UaGXKf5wEgqcVzCsqjeL9Ozx1QVEB0je
gppC5D8d/XjuisKIin5Araau72Zr3uZo0VIpGDCLq7i/i6vrYiiv6urii6ygVwAvINi58aiXCVGQ
6HWSSUeSneWun/Dh29iYG5WaX0EHtZIhW9iomD7Bdoh+KiABJeeAhGSpQUMPSVd3T4cfo3avJJ/P
O+CSKxyakHZqBqot1D8b5Fs7JcjH+Y6xfMUXFk2gxoUshQ1WCtkXGqXUmlxJkdvMhtgbqu5eV8cV
G2K/n7gCaEPA44u8MZzu2BUSOhp8YhiGMrpQoiseysbxSTl8LZooAAnF4KWsWQmji+NC8QBpEbSr
nGzdXMnwzKdYHaOLPQsZyu/nl2Zh9eFMSBwZuJ3jKSHFuIo4Q0rqaA6r9E5tcm+qMpCzXX7UQDAO
H8e1FhBGOZCO0eTk0CScw4IrQdZyv1x7KC1M05EFaWlmxkHxq8ECVsT50q91sYq/Lq08wH6CARIp
HejeSw5co71Gby2lCxOrua5KUEBkWuXRbr5vMv3eiRvi5ZoJneK1RM/SuNB9iFwoOpVAJSsF0WZK
2irpaY8r1OizJPLHy7FJwEHgQQHwLO4BCALHTm1EZDb7OelDBdR5Frudld00Qgtzc97Pls4g2AHb
qYnLBho3pSdgpSoARSiwY9TjVV9tVUbuVGXfdtfE4XutSwJokuxih6NBcaUrWKzOyerh3oaDFvN4
klFGvQoEVkbehzR9UXjuF/313APZBgqY84NcXK0DQ9JZMRudSJgXfciJkfkQWsiKZq10smQDYj/4
DwDbp9AZlIdSO6uLEdKbr0oOKNvKXl2aLFw5oQmDKw9ArtLNs9D7Ka5zlPia0tl2iKVaT66M2Al4
sRLaFu7UIGJDEQiU76D+k8tfcaxaY1nSIRzZk1AWyuv3WEHxIoq3af3l/MoshTk8QoBvxetX4AiO
vdw0S2LSDt6nJ/aeTF3ll1n1XVEvV9xwUbr4ZUfyAM4GbezNDFRIf5KY3bXfjK/dWN0131audEte
gEQdZJLBO4jLuxS2uyorC6OeujAfgs4zLycGBc0tgJOolNi4v8n9DWOelgNlrA/7uQgn9MNFTftk
O2vQ9qVRANUBN1MRe5C3OV4VAqCCPpYE+yVPgh+xttYmvhS2kdTUcXSqwBHIvmxWaaGNadSHKg2r
7E9zeMUFXutva/RjZV9tuj3vZEtbB66MOjnSm+B2lobjKEZLiwJxJgLVF03AwP2t5Cgcr6ULFihD
hCLFL0NiXg/e8e4oGCKZMFTeGywDz+h0y3m0N0j90hi9p8bdg5lX2xJcNb5ZfM9iEmCRV3xwoYyO
n0GQV8dDVbTJS0cHU2uHdyoOJ6o3d1bX3Y0pRRVX9VuLoOm/C7qyfFXV/JYNFErrKttDx+z5N+Yc
sQrFEFxhTh7m9ai5bdVjw+m96ZXF3hkebfutipzgvJ2fEUI+RCCwC1wCoFvIx0oRZAAl3aREiCDW
aAdTTG+qeXquxwEdkO3oqTMJyswMUvrqdPHH1HdeZZU2Uh3Ub1Xnm67agV5N972DkqaW72qjeLBL
bcPUNTaBpUgnSMUFwQMe3/IltacxSu4pJqQg+6q5zdEF7uSXA8tcEzya2LSWuDjI0BlkcV0LoM05
NNU7qu209/OTvRAXkDZCTQWgMhclWim6VeDd7c1an8K0gl7VqzVfDjLGg1EoGFvYqngxiEk82EAc
zL6RRfH7qzz1G+TDAJk8P4SF0CMEanDh+ZlikTGFpZrHtdqMUwjhet92SqSjH7v5m2E9J+pHNEPa
7dN5g4tzdmBQBKeDIcV15UIdCW/8RrlVmO45a2KRywaQ1EXgwbrL0Q01TmhYxuoUWuamdQMQ250f
wILj4hUKVDNuukAw2dIAisYyJ+6SIaynyLt39JcmWqmaLlw4YAGeCw4svKtllnWQfjqV3ahDaLTZ
m8Ldbcc78PEBGJlXLPEGK9mfH9LCgXBoUOZbN80079JWGyAQp4J8ZjuACLBOP6nd5U/4IztSbJqq
3GZtATu5496ps3PdJhBHcNvt3xuOdLlptVGndORDGI9IuOn3pH2mw5dpjcVpydEgOARElA38IgLu
sSfrBARIPcMNdEg9bt1G7Pn8MJYcDYBnlOUFfNGRwWwVOPXqJumn0JwHj+mAsAD6wVYunEuDAIwN
j17QAuJ6I80VMee/tiPlqcfyp6paYdRaMoCUHvLRuN8IKtPjWXKTulWLsR1B/4rrJUt25ydp7fNS
CG4do88qzsawmQJu+/naDXNpLx7+fBE/D8KVmgJnx0d8H3TPY+dFdKdp13W9GddKziuGZLmwsa2I
lqFZNzRY0BZe4Ty6sw96WdqsvDKXDaH3Buz2eKDJTwzqdJbiJNUYEmvwXDP1YzJ7uf2kcjBu9ivu
teTDUAjFywlEVyCDlqZvBAupSdIJq8+/1Dl4UW9rcyWoiE9IFx68L/7PhDxx6Fpgk+sMY8hZugPV
2dShMdBvq5uiviVQcxjXXGIpWh4alKJYS02N5RwGyfBeFjdjels1Xwpt5RBYnjkALsHlo6IbSyzj
geNBm9oEVlYdQ8XFoYz2JTNRPIaWk9/YPzhs/mNG2j+ocUcFsMBwuyrgFq5IaX913sLi+qDPA/ko
vNXQxH08kBLA+6mNEQCaVh1vAEdo7pCDLfxIb+mNPdkasmzqsLfZ7O6TfLZWzralecTlH6lJoLNP
KUShzoT8/oS25Cr6pKnXxhQMa32VayakGwGr0IELgK4aatWXOY8Dzf3kolXi/DQuBbqfaEYAGqHQ
JuelyNRQUjIdRQT7Cwt6deUqu4A/RX4D7dtIS6ON9wTC4UTjHNW8R281EHpW44Gemfa3c/FthqB4
Rd5Nh3p2ejm4CkTtFoo96GbRQF0meXllJDMpdK6GHRjmfJxGxf1EzOGB14qyMoG6OMrkQIFWSwvH
KaDM0Ag8dkQwwqBKM6EM4wzzlrGHVH1Eun+L1LJvtUGncb9A4DVG5rVILivq1laviQJq2w0tI8/U
PurxtqPf1B7dQ/lV0wyb8yusLe0UNMFgPsB2K8ocxz/Qqd2ZtgZalbi5izrbryLtweiJj2czSGNv
zXSHXlfcTMEA+G6ZV3nziM3rmxOuBcYjdHpxIQnqYi1lrQuzJ/NGEIKQgF2g7GY2jXKnQHcOXvFm
eeumjtepe1UZH8vqQ6HZI+k3jVV5pX07NXdp9cGTEtDewat5u4sM97rva09p442TPYx99ugwzY/Z
uBIvl5cX0ydgEGhdlc81ltNooBqWt8k+u07izfxe7Z5402w1PG5rB6m0aNOaVxH7ZtLb0riuaZhM
YFQvaKBr7aYtiG/ZExgmIw9Z+keSPZ5f34UwIVoeRF4ePoh37/HyRq0zQn4DvQ8DgzT3XOnxbUyN
ZkPovIZoEFFbWjLkO9D2I66mwNJL2yqLB8VqGZasVlh9m7Ny3k7ZMF9b88B8h9fs2cn7+qlVXGUl
2i9a/kmhieQlbhfCxw+OLUvPLS1DjSUcHTCFERWaTfdsvqdtvB1BdsHblV19EhaRJ0f2D2An4PTt
kwIk1fLMrLOyC1PnRp9v/jy/ZCdHPb5uQzgOfo+KELbW8Whmrpijmmuop1SW69M+Tzzgc3vf4lG6
B19ovNLxceIikj35JBkbhY3u2IWjoHgvEt2jKhAJyM6tTNvJJVAYEpUiZKOAGpAPZQHUzLtx6kOt
GYjPSOzcANxheI6SvuiQrt1hvtdwSouTKXjs0NKCCs5JrHeLvjSI2YXadMsgQqRkN7x6YRc/OMTQ
DsxINxrcKLpBn2DGoFagmrmXTF/Oe8XCKqGIh90l0jJwDsnHGTGKWtN4G9o8+dzzpniiNdd8w420
t/OWFqYMLVlQnkFnpMC+SPvYKQmwjimFpYi8g2/qQSndq2gsNkPRr3E+LozKREsT0Ha4rgCELo2K
plyz48Zq0I/3WPWPRXGl2s/nh7NiQs4zoJ/UzsoKJjTlmsWx12j341q/76IN8PpbBBtX5H+Ot2yJ
+maSNlEdstQekSsph02tFcV9GXF7ZRMtrA5Cgu3ADIoCJy2fetzMblfVLYq5G+5cWXzPhv1UfJyf
tIWtCrAAupcFNBwXWckHyqhGgo5kbegOpVV6VadNkFCBjJyGVMpN1SXFnvQ8XQF2nCbNf55RglIW
lWTkSaXLCHQq+tSIMbhiuEbbRh3d1PaDrWG/Ppiot3RvefoQNVels7K5FgI6GpxxR8N8wuflrAfv
i3FW9KoNSZfnV5lic9+xnbUr++l1FzwX2MKoJ4tOxBO+58Yup2kkvArjvnsuNP110DV/MCBlCVpx
wF3yIOnrQGus2XcTdeXJeuqjOsBa4ARG0sjC807aaloEGspJHUvIkg5Brsbg+FC9y9mS0I18YEXe
baZRVk2sQnbUperLiDxYxJ3Ned8UP/ToniGZkDZbYhFw+Y1aCb0liIY89ahUg+9lZ/Z3ffy1TkL7
YoSOZFBKVyW1oSt4MJRhYviuZnsKxPTOD+nU/zBr2G5wC7TcQjbxOH5wt26Y08FC9Wd7U6zsqrWP
Sz8/6xzq5DM+nus3sxYM0dP5H38akY5/vLRpQZA/QfkB66E4183zDFGZbG/W+/NGFr0X+kOoU7r4
v5p0wMbEVWKLGWWY2ddxezsnN8RaKe4vzJPIq6L3QhWIZkeM8+AWyahLc5IlZaiCudEbshW3Xf48
6rmA+gDrIyOm2wwaKYaSl+GkBa1uezxZS6ucBm3EFUF4+ZcF8QsOBlDqwwDEX1mGhU62U4HQUib7
OrN3Golu57lcWfelAQH0i2IU4N+4EEtnRJL2BHq5cxl2leONRu7nmn9+0U9ruQiSSOOKdymoy05u
jGpUOWM2TRhRHt1MbvoW8/I2snrwW6s3Sqf4HSl2ptZfJ5qy0fjkTw3EdEm38ogSziVFnKOfIU2s
YVPmVrlahtwacj9NpwegRjes6nY2mPQAuf+RtnzlSDplYf45drR64k4BKpETKgGQ+joKG8rQGuxw
cot9wtJbCAVsW3CyzhySp0NyNyWzp7l1YDDu51OGGnL2kIB5Vm3zTYN+5ZU4tbALNQNt1zi9AFw/
OUP63mWE62oRanMLYEUIIv6gqNcKkAsBHlaAFXEsSISfFFA7u1LG2bYLQJJuZwcKDA9J9pRQiJ62
udeNT23++byfLRrEiwTMTaIPWYZCoP1G4eWQlWFLH+yBecm8bWzXS5O71rQ9VqvIJOSXBzQQ20Mh
HGozC90yilLxIesQDoxm3xebWYPg6lpNb3G5ftmQof9xhcdPRzCuBOk0J4GF9GvKk8udQlAwAvmJ
HgCRsDkOOw5HFpaUNg1j+jo1r3n5kusv5xdoIdQcmZA2YMpNO9dGi4a9uv+hu7vzX1+YpqOviz8/
iJsdNlOkthhAot8SAH1N613J+pVYtnBKHhmRTpdq0DPNaGCk0147tdwZZQ6OrdmP1zh81wxJYblp
23bCGUdDyAAnRhADRphflcaa+4pVlWLi0XikA9lMicFzCjOE936ef7eL0quhZR0lW6S/N3bxYTfI
HVLTd8ZmR0nhkXJHx8jn1YPbK36B2696q5bcI8ptw4sgq77gceOPg+25br6f83Hj6I03gYeYXunQ
r0u7Z67NW+5uICfiufoPEId4NH8t2AwBEYqUVtDYWhDPagCB4Z1jfVeHzzmNvTx7mtWPCYmNrtKB
aHhxkztVWzt9F3wUWw2ZDVFCB7JB8qJ0mPSoKGktMAZErzbMylbmfNmCYNfU8WY+welVFmQgiZXX
oa5NEAJFj+AaEHVhJ2AMvyzoxzshRr+3kOGrw0p7HqJdOr1ayub8ZlsbhBQt+m6wXact6lBzPnT9
tqXB+e8vuP/REIT9g808dK1aqzm+P6p3BcQLnasZgnTdym4W3i15/5EVabFVYvWTqWMpbIPcILHl
xdEOdyGP1FtFGTdu/3F+VIv2wI7o4N0PWWC5MKflaqFAwLkCgr/067jw7CpUybYeo0BXbuKLO/Sh
rI5zHj0dgAA4QI8dT6KFjInZjVEVTty4MdmXory4hC4soPYP0k4DWkQyUcasG3iGxnWNR/1tZnvd
GiRt0c0Ovi+NoJvVDl2wFXaj9WYWH1X+dH5BFt1MUFYKjha8p6VwbhQ9n5pWhwNAYKfqn1L9c9Gg
2LAGrl+zI0Vzc8QFOI002EGES+1+1/Q3kXPP11SvFh2MgMQCy42rnVwGUjKWgwCH1GFOPFR/GN9T
zauzV6Xy+Vob72KUObAlbVGtTA03rjB30exs65IH/ZBfDWxNPX3NjLRHKa9LJ9UxJCXaOTU0c2nQ
ZX9R2v/Xt+m/4x9V+L97nv37f/DP36p6btM46aR//Pdd+q2tWPVn9z/ir/3fv3b8l/799QdtUyr/
K0d/Ax/+y3Dw3r0f/cOGdmk3P/Y/2vnpB+uL7ufX8RPFv/n/+4f/+PHzK89z/eNff3yretqJr8Vp
Rf/464+uvv/rD1Ei/K/Dz//1Z/fvJf4acn1sfKfv8t/48c66f/2hu/9EXzMgF4AmQWgMkLs//jH+
EH+iuf8UhGugzhegHGAX8Se0arvkX38omv1P3B5BOonXN+BAP5/erOp//plO/gnMiCqKa3hn4kng
/vGf33a0Or9W6x+0R6IkpR2DVTxOj0I3MrQAPKMOhvADwiH8TMn7RkBQ1bYrwcjX8mkIWqNl+YeS
5HbumUBEg6OC5DEL7Ag9jw/KrFbE9VzI2fbhWGdpGliNgixKpcUQ/IwxCepdWioQFnfjMY62A3aY
tQFRQNHfxj3056/VjhWO50wD617wfCPqlcHb+DVFByvbEz530R14Y4t3deRN6dMh0QRZxuC8Q8i+
zLzEBZJ5csx3G9S1GzTY5W+pXVlbMpIEIphJ/sUccA0LrKj8cN0xhSZe6gSOXWT3SowXczRFGhoh
OjWwCtd4VahVfE1ZQTdm0xdhWwCVjNpmtzHVCTdScxbV6DZLoFA2RKk/Y0mhMEIUxceq5bWn2tBA
7aEW/6xPdfPQlkpUBkVTxY9ojXBuSje1dpzw6R59WYD/8qwrvKxn9kZLBuNeE9LfvtNM5LvasC+u
Hmu+rVJAnMYWHevxaFeejXNnW5mcbuYoqyrP7Jtpx/FSGvyuibRr1cIdwqtJ5TwwO0o/NKpqXmQX
z1ZNkyuaTPGzi4Ol8JTGiYH6Hp3NPKfOSzqo+HttybLN/6PuS3Zsx7EkfyXReyYoipq2Gu7o1+d5
I/h7/p5GShwkUeLXt92MqKqMbHQVqoFe1CYQAQ93vy5xOMfMjlkQl791LD+E7rpsm51N8WrnE8w6
eWY3kMh+nQRHEnr9XmDe4yX07Y7YMa9HDqLed5W3G0lPcgw+B7uxnNV5kg1Kel+Q3PnGvHST8u7q
0gMx3b00foC2dYuhC2VrU726TZdnUU2cpWO5iG+91E0ODx4M+vhibVJi+voSWoKQSxbqEbZfUZ/W
+GwiA/kg74xZ1pOJ8LbW3jmejjKpkcykCYRVjEAFstRZYjyee9eoazmE4z6pa7eDrE9l80aDU9mz
KW2vigS/Y0W/NAl+n7lFBLJLZ79GKEDX7qtIekfjb1EeL/5l0JhOC7tku0lUeIsC3D/TulwwxLOR
rDaa7aeeVZeSWfk8tJG4Lcep/XYcSXQp8q3FEbmny371t6Yoea1ew6Gnj25QMlPgzX8ag9FxxGJf
w8vGIJ8G2t6q0MMCJOys8djuG+QRHo1gUVYTp07D1iHYVogb2KPLqx+dSnk8tzStLDzTW9ZVmeqY
xEsQkUpjFpq0Dba5CPU2YE/V5hnjMN6jIpbtW+RZwzdme2ENpM5Xh+c0hCX6lvfxcJpF4J0dsg3R
Y3if1uftcRJ+9Vi2id3SivdBNsqwy20v17t4WOFhVvttDge3IOsTuneOiruJBAMErq1/KT2S3Jlq
cLcD5tizyg/M2TUUTbkUCf8eK+5nGzX2aNTanFVTRzsvMu+e9qpiVF2cbtE2XFoPFS1Kz9cKvP+K
+i+BTNMmgHp3K179qaLEh3hXbfK4Vfx5wIQKDqhaR7tyrtb3yV3lBs1WiE3hlddN2X/GK4M8qsW3
TXrQWDsr6hpXYW+tGD0paXCHoVuRNl1t80EjFLOsBlzZBIEux1JDeYTRpP7NhrN/Utbj524lyCU3
nX8avbKgkf5mMANoPBndq22ud4IETWbkFlSpGUbzuorWbfuoVrTcVVAYdPTqfH8gdqiQNDd1xM4/
jNfVyx6qqwrTzLpazxF8b9HxJcNtMttZp6oKvMO0rONXx7cq6yeeZKrl4QW+2T3awp4izR5MnfcY
mSSSqcQzBFLWwXjhxgUVTh/mG27SSuBFPqymWpHnXMGB3bfemA9Lv/Phk7cu9cGMVB6YlkfMtNwR
EEhpieV3YNUGOZvw867ZXmW1nJTHshC/44Y2S5GU0Q/O5anl9U5GfNdOyIdTfDtQ+BtWTJTZMvZP
kz+tsH9BckqvcgoXCnx1bzy6E6j2qRoPfQgb1mj7yaGWLnHOxcGHAhW8VnTn6WUPqOESM70bWrBY
vSh80aRjG59la1LB+/Mi/HO5jvtR4ENDLeNqddxa2NMaxElplka6zeSSFKLyd0Pp7pB5Uwx2zpKk
xvGxsAyZ26k3mTGVq5QZNeZEAoi3PF82aUfKR79dcTiwQ4eLaB7KGwTc5oTDhY1oBHhS/owDLgEV
7y2wGQ9rzIta1tQI7+jWIIvmcHvwhfXTcpZ+wUT9oOwwFEs83Cnfvxmr9qkT3U73eq8xAJwrRAQf
Atrz274P6m/CuHOnprPeg6dx2dakM/kAB58XxSqdFJ3XvWBKsT70GtLaFmrVIXXhNmULDtOdto3Y
BUlPiqmTXaarKCiCKfnNBiX2C6wgEf3g3Qy8+ilDHCnhaF261CXPMAQ/H5PV/ijXdrqUNTXZOmsf
eqm6vIONwRWb8DXcBcbTGidDttbTXDCYyO6Slp9wLNZpaMGvNtLYnGqwgGN9qGRyN0Z6y+Zpxggo
QSiqAj1ajGWEVA2krLxP0/JduvHiNesxgrzmhxv8XCMYWfiOHUoLmXvFkSJAy6eACJOhePma2rBK
hV5UGvQwNgDsnuEM3dW92tmW3HrIgb30UbRlbW8fFtyLGGfxs3XAYdKv1Vu7LAiqXaLTvJlTVZoH
Wvk3yjIckgtGjGYfSRyaijcrxiZHFWEPk+qGC3wcoi8LXd6pT9QAqVlpNICetdn5qp9TO83eR81b
XOw4xI3fVHMRiQSl0CLj38aTgOaEAOitmu4dZsTkw0bugpukb9I5xgRVOSb8V4OPBDMSdpzUPBQ4
A202BEBWYT37WS4sLio6e0VgIQ5PZ8Qo7m0df3hrFWQkKp8s3F/StsXpF2IsvEu3ZZH5qBEza/kI
upHNY0rnadf6uJga6d7KRNgs0f1d51wql4B8Ts7gDPR1ind/s1iHwGijj4slH16D1Fyq5qyOza5e
FaKejf8QOMFuRevfgPjGiBbzyJ60DicFI7+NtPxSOfvoaIco8kSiSvGwfuV5gpc4mcd8rZPud4ts
IWicSJiX/oTYgcbt2yUZDx2ysPIaZSrcZbYQRR2SRydFtxfTqDHtehRiciM2nTz/I/bE76CE76kS
bXzYpDyHkUwyK9Rb2DZBVi2jTHUbLelcCr0LZec3+cKpwt9Ua3mR5dqfXA9mK3L2mTGUUKHgX2UM
w+hGIWmqW+iaR4vKyOI91rDqattr3AMS6jfYn0QGbkWR3nVT7RWoiPtclSTcd3E3fldwd+szj9bb
i0enq15Tl9UXUoJ1usS979KmEgaeHWS7Gdd1ehjxxNKk4QrCr5W+shLec0GMeKXWMXeEby7+e7bK
kYPXJWJMScW7Q2kCkk/zGMHrGO8U8yhwdKSnPlRbpoS4Iue1CjGyPIz+A6xE+09OKvxC5uK7su30
ZQq4TDHRVN5W4eruJ9k7/yAG5Wwm+3C4mI2pT4pwrzpFzXvsIjrjNlqXo6opFhoGrlJUBvENIVGQ
ahhjusvVpnovYql2KLyj0xq175CcYeyDec7bm4V7Z+NV/N1sCgVP34dpMyH2bG2EKeK6uXc1pvCD
df2x2tk7dKDRgNBPE5V5UOt4efXWmLR7OZURDm0S2pPTELXv6dKOtxoj4OfZ80gQpvD0oshSM+MQ
mX27js77XgNnDiRp6vXiTRiEy8UYP5a8EfaQNP0mcj6v+gUu7tgwwTR4X0ui6leYhbglI/0a3Mio
JjZKOey89iKqKv0NZjQM02suSZ9vHqv7Yth465/oLJrwMo7jAN2272myxzHekBxRdd2U6mZEf7HF
fEImzzJRTCzRjZbTXoe8pTsWGRWkYxOq5G1YVWwe+1rjldSrXsnjalotDxwSvA7B0gOCSLDZw1DB
9dKQ6OTmRrL3bpUeP8gwhjZOB2UU5HM9mM91lbFJIyEanXcL8hqOEa4ddr9wBysKZFKZYUYzhf4s
VS5s58LBrVJiw1Y1zcouCH4AbRHPMKHXkNCGOGme1CJKdotGE9d0pMLO3gzbrOANFW2dWnDN6uVr
mMeBAGOfOdKERSLkyUdcxHh02o/1YcFEb+q2pVlP3dLJ+WxLlNu+Fvi7YKWUOr0pkfrVVOV6IGhk
2rH5tQ1LdfQnr/vR10OS144tDyWZgmO8DeF9LTAZO0Lps8P7IVkbmTgrlxDGxGRMkjxeSX2/sqV/
bjAE30d1hmV5jAPi8q52YdoSQ/MuIi9DT+58sexY54XH0jfRQXVR7rcQ9uDakGmCmMZU1Pq97WNZ
hLNSxSiwerpk3kXGU49z02AunY/JbWcX8T6O8VdpTHzg4fI6rL7KBIl0PvPRu2elqp9KGj4BtYSB
shQvbq7HQpRT1pXqlIgqydrZ3iPdLbdSeju/J2ev0yU+rv9smJdB3SlSz/SvNpRytzVrV7hEeRkd
+cM2+h9aJCd0CWUGbTu4QTnuET74axrDYkX+grXJrd3at3LeOE/VvE7AD9pXvOqPSdVXVSfaPaK+
esBPU3cMhulnS8eDCDfMKYvgsLTmI2zxAtYkE7A94nWULaH10kqqY6skjqGavLKBPipDd/Xi3c2J
9tJJDKcysb9oIsNUVsl4y4h54r0bYLwJ1Q+3j51TF0+xNTPI1M6cXC5rac4lvMGmlVTpSKffCQMw
orpTV67bje/XqEIXFPPjWjSEoTBWy4Mb+/ctiT/RnduD35WQgCPXLQrRIWEbhlTur5cgQoGF+t0i
KyIMkTsX4yrz/aKf5h0O36v/ZPjZT+5cz/2aqmTJS2f4jpTt3qHdgFPhj2nD8wi2I0wLPrakTofF
Nh9bDdu80jYA9cuPPm5/8nFgZ48On8A/jptWaYVDMhdb5Qo2ite1YrSY+bKfafSFCeU+J47WqQ4b
u1uo5enmjweNW1BW020kEWsBv1v3NXEsx2Zo8bkXkdlh5sd5ZdjLNMzm0Pn5aPCRGX4SbFo/MGMA
R0U0rmkc998IW9tBIEdTHwd6xrz2vPb0Jo5g7gJT8ZQ4iaEG4cE8gvqPNmpfhi54MO2yV0GgH5oF
6doRBrVdHB6jpDlCJXyIQbG5a+q25NE+nvonKKwPE7z/ZQRXkJY9UZTudK1u2259XZUtX0D8Fn1T
5hFzt37Svfh0yeUUn+qFHkdJ9o3Th8iFB61Vn2szp2vUF5U1w54ye16m8qDL7RTPE3r77qVnNAvj
vvB4dYRK5onF0gCy6U+ebnJv4c0NLAZOk/T2tOFHGAq/lAAfMzk3v1ZueNEp5+8pn07lNhQVSx79
rTSHesMGxz2v0qjmhfK6IMXGz/pN38eOxHdLqO6AoxwB2by3pvkuURg6XNF5PHXlbePz+YbaxUtx
i39ouMWfE8mGAwwucl3jxGghzM/berMw1SHJvbWDhKgHdKCEu0qBPup1XT0fTn8M3jR27XK/nMRD
X1cYD2by3Ghcv3rqMaZG+7te0KfQXAF+krahucRN+Rx0wc7ZJHmcK0QCDqRb0k3SbPUUcI5kLxbM
NgPlOTnJT1C5ZtCOFLybyAEAD03HnhWMB0+Tw7rlMsPdVuWKqDPiv/iu24AnAfZ4KP35BHALXTgQ
yoMjwGZKUjTtcggGMewVjXZwiSjBbAY/HK/fDUlOUScL4E3YKA0GnXg33Pqtj0n75AhpXop+aEqr
MDpFvStikaCokcc2Tooq7g98peRC9K3GdLywsDyyG3q6qQMs4sV5l0CPzsvvoVEplXEKk40Y1cSU
t+W2vOpK5omq3szoY8WavcGVPaJnhMz4Huc1hgp1boM2j+B8UIjIJxcWdI9lmez6ISy26RFG8Eet
4hfKXL448cjwwHmijzNDtzagRvdQkrIOXpMzbBwcBVY4+vBOKAOO3tzZHVrwETWE+oprV1Rb9awt
WvGmb8MdoqsRWUI6mRmqDsvIfg0CYzae+x3rJutn5Oq1Ouyxp8vrLxjndFqX5yZaLpWHj25gYuT3
4WMNiiCN27gwQwBMkE4wf47U96KGk+3sZ9dCOG/LHeSyedi7Ny37Dy/psqCUKFZkCGBmGLOZYLKz
8oshmM7boC4WNQf8+lI58tfVlRPskpq3VnR3i6czPpvzoPhtA1XqJYBBcBqUADF0F2I0qqyKcAs+
Ns3vukDfDhsGdiFxjXDi91OmJ++IQuJVjvGOjijFZ4yKEXZcwcSXc9OnXQnLj7K0NzQxNFMhoF4o
HTt0ruylKsd8EgiZjvFj0rBbL62bI4QsNhioFB9xx5O8WenOWAMJUkNF1vnBaQoGb+exyt+3Snz1
noAvFwQ18zrP8dGrW0CrHv/gKwpKJSu76zkg7qFBK7gtUp+k4Hgs9VBngPd+zHgFeZPYaG9Dc0A9
+NEZaJu8Whfh1VUMJanMFpM8iLZ/Gco5se8J2iiUsg0mjN20c31ve4Wf2oxlmK8mUniZh1hUpKdP
wtSi9woSI0gSeoSo0b6fzUs9dDsXCyZzBqcft7PEKx9NHW/+ronHZjzzFoYs+75s+YsT8IPH+4CG
qeA29J6F7GuRNbwncDYvg+g35O0Lrk6csAhqwcr4HqPSIroDhu6/wWBEj1AB2UdFY7g01glZsc9R
PUFzFEucEVXPZyCckjhThJWWH9aHDwxkUBtoOVAEA246YbtbmJSBW0gW9oLKOeEZa2JTZ2yrt/c1
khsax6ok/Q4xCxCctDXOCXzGGEMXaxl2qSmNL9PJt1GIzIIBVimdUniNydoOWBGSBxoCjtpF5tgm
GBhO8dr9tZg7MwPQH2J4Ym2j+GQtnx5srN2dtyIQJRs81Lx/0O5/kl5/4XP+nUb7f2Pb7uSv4WnS
v35Nly/5P4B0A1F0FVD+33m3JyyHv12+vvT06y9s3Z/f+Af9RkL/79fJ/QA2rD4GiCDL/Df+7fql
a05yAiIt8q6SLFDNfxJwXvx3GsI0h4KWwxwGvu1//e1P/u36JZB28CT28INDDCP9d9i3v1KyYO+w
E8ACXlXosF+BP/9fdQXTONbtVnI/twIaBu2FGAYP1GvQpKDqXydMRgLHGZ5nDKflsq141vVNjzpC
zBkJ27epmWHNi2SY/J+e5J+r6p9ZwX9MAf2HnOMfnwvCCjjhw5oI1i3/amGHQ2KlQ7D4uewsEBFY
8hwCTc9zv/2olSQF7ctPMuEcrBHtITGf0A1IwOL9+Lo5uh1hOx/1QBC0jF88D7J6K21q+uqSVK6/
iSpsZR/JGukg4ntYEYFctCi3gg54iNZ+u8urDrPJCWbk0qjjY2bWes9wrIZxJ9BeuK3ALMhZOpSv
//jD/3/sp+WXnmb9C0tQmr/t5uH7awJv/D9hZ/2n2yrV8/Cr+Wcy+7o4/thNGCX8O8SuWKvUx2DK
dfH/G5nt8b9DQ3edL8eySTAm8+97Kfg7vYZQYjcnmCbBkCC+9OdewvdQbFfswBiegrCl+O9tJhDm
8j8WbZRANuozhlEZDNJDhsL/hcjGtUBr7llxdM2K6qR6gUh1K6pyWNMwQRvKY5Em7U23HCUV3TGa
l+bgnLzdkva/cHf4q0jlz0+C8CuYMGJMHH/3X7f1bOpOlGUDq9fOHhGLC1KC8eYDkKWX/uc79V8U
4X/8KjxD0PYMhwge9V9/lTKtT2sBPnGi5VvNh4Kt7AbXmH/wUfXvZFmuaVfZ/pZ4CPdxDXTaoe7b
nWOsOcA55b9SzP0xjvkvr4HjNWBoCSM9mADDifvPgrPGM8HUBAkBzE1y22zoPMoDgrWGp0V0SwEc
5NzNU5trGDB22XWelOcj9N6YfYQw0gNqdt7Qs6GDNNVjUgdfldkyoY5Lb3aeMTsD4qhM2q9tYl6P
ofjaAPFXPMxjYbpUbjd82rOYTYdZsRJUPZJtSfg2ozYpHFrhYBanhgAJnl9mo6NUDWS9hVARRqMj
u4DNTDbS/PaYje4xGTVDkwe2DezrXBK944ZgoLZyN3SlH0qVH6Non+f1XCe3FfVF0bbySOL2yQ0A
uoDLxWnZu9txmY9hNJU/RgjQt6Vfnjxvnc58JOoeDQd+/uYBWlK6vWxh3WV0iau0dhJsV61x4jrX
v41NVATLnMbBhghsPm43RImLCt1lqKIGYuYlx0TDuw1Kli82btFM48iNwgsiLvYjNKIoxJCYGoeF
18Jzsozki/XRZgab3gC9R9Rm7QYyMxOsLtPIGNB7wuA8tqgug3qNMXiblOdID6BJ4gR9l0w6eLOO
KsxicIk70EWfbYmZlHRR5XCwlqBBsZZBmGpOw0y3BwzNvY1sDLJZ05Pm8tpYue8Rf+xtVMqxqOrk
O9LVliLZDEWwkm22MuzkdvPWvRga0PYWdkVhX3Pg4eOQxZpUuai6OKsbATV8othxHJeDGH19Z3qQ
FWoY9+sVT0J4iC+wMVzwgjzf00DRlrOmKzYhPnEJvup6eq8IcnINwqTSeAvNkYYW48Ug3rIKNEU+
khm8d98vQB3wXkEO0gPiRjdAytDsdmNDs07H6oLmcMjK2TxXtULfEZD6pmSufRz9ir1MvZf8sHVF
7hMUqsA1J7elhtj4FHEN1r9k5q5d5+hCZVBpIEXU/zRVm5wr1fYn/EtIkegd1WDxsOxbOJW+eYqD
YRxMWWcWitgfw2YY+lta3yVUByCqWfCI2CrU0yIkeGhRx+CMsdRrkAJ8AhkCWPsySD/4kYitHgq5
MmSzDhLGV46sxyRch/0U9PI0eSY+ThFwUlsR+zhx4wBse4k6wPOl+xrazf1WXVUerBxymIgPP9ns
hbD04/ormPvhfoEi6Di7Ony0a2UvwnB3aaju70VHlsssKgdiCeDh+WpnemNkNO43N8U+6nvYyt3G
m54OcgNhI1Xj34MBXC5Bu9EnHG8/OxMCymWRsL965l/CeaifnPSIyiAx93PnHbzFFIA/k1VzkvqB
nH6qgH6DSJRfA52+glXeERo3Z8Ct9QKFXKvIlCqxNBNaTn4MzOdgcXZlxi+gL5lTJ9bXTnAAQ968
vkUr8J6FIatmeAuv/790AMrmuQK+f5Y9mtdUmhffsw40YYz51LUQhF9AKLxzVHmQFDUBuhzI+lO2
WJXH/BPCBrqfuPrGI/Hzft4KUoIE7PmUEQlSyrIZOE2XA/fXOwYpQj+dFrXujEjdMN2Vizv4Xpsv
Sa8zijU5wrZmJs8llWcm9ogSTHHSghJZ+I++xDj9BDRhNMCv1p2XCNhTt+wUR+LkOu9NAjXwgdI1
1VtEagCOy3G2Sz5W/rlZ3U4G/GzrKHfjzso3tZzDbcscHEBDhjYuYlPOGuQFzT9nO0Tp0k17p8iz
wlHieTsLYjxyQBPw8Zb5wiICMuzEfKCe7RW60pkKvsCdFOMMBpgO9QEaxvBglJcqDCC26yRgzjGw
Yw15QuquMRVKHip/Pjj/CZK/DNh+apbfpEMTuoUyq9QEjQB8v+l8ruI5s1cfnKa8n7neB+CK93Wt
d3VUA3MhAAFwkk/wxsyHBu0gGuxmqYs2EVkPdQQo/lSRKCMamBmcTGpQbT5IyfB60zi377fnCAfa
3N61kp97ij23PPd188OPf4Uj/Gt7xfu9XBqZl3V7q9cLKbcnsqqowIBfDyUawRCGyZ108WU1JAV+
CyOYUvwywgBQ/Ee7bf1bPXhnHCB/dJd/kXL+cxuAfuf/LKkgfsco8NU7Cm7W10GhfxKPexFUakEw
dscG4qtlbFA6VbeWlyAkcXRIHbwOyKvLgpEUVXeSNWfFxON3tsFiTKx7VIw7s4RJkXhjdQS3BdET
RDZi6G7rEUIbPrBcVir3kKWcW0rGx6tV1v08KINTkf8I2voO4HgNuYb3XibUzyeKEDPmHep6eekc
VzsTmpeWxE2GWT/sqVovORzyr4xn+UE5Xx5C26dwEIiz1nMqX1l8WyJhqLB+Ob7qiUOiMS/DBzPk
doOJ2Wnz62e6zXoHa/g3svCMNu2pa8D5asaePMe2NImr+jKuySVZ+d4IMWPGY0tFFVhwg93Jm8ku
9mx8aKH1hiQEN5OuUAQaVBy4u67QpLBgc0rvCWvlzKuhu7NdUGgfaiXAX7gVHMRbGpxxD5WUXZJH
qwCXKBCPKdIpcSYANdI4imZSf0w9uWk4GrFE5yJArbJuya0GHBE38oVaAW2ADaHiARFA96P5GTJL
4KzSlIdWdyO8taXMK2rkYTUJRDzsgEL1fdmmu6Zjv7p2s2D5IJiLt7VCK7pliBYA1hgCI+bzfJAD
rsLW+i8VrmhNzQ9QCthsasSHg4TqinJWCsOQSJ93xiW5AHSJJ4V6WIeVuAnm6p1OJd0vJtCpnpCU
ok3fQrnGn/QVZgOwemuAw6bQnNMCB0dVUFPes8ABIOP4H8bwNfKwQJINAD9tRPw6zaEp2NZ+spGy
VEDCnXYDhFSJRNGL3NscT/4qZYCGMBkZg/okCDMoat4DuaDVi/jLqMWPlXpqt4kAYzi+gQh1LuJk
GcAvrDhV/AJM6M1G2d6SAacNXYsBTFSkfnJisrnbHnqPFqRGERfVbTrVGDsi9XQiooKGXDXn2gPs
HpU0d7F9LAl7MBQesO1ITp1AJC8QTz4CSQVsltNlYnniiQLuk4+u9bJtbSCIWftD0rNX5prH1Q8v
aA+Af+HCWtu3eNAgwp9YMhyr9bvCDFcPhkuu/b6HC8Mc5ADj0mn4QbnLg0Uf41JfUN8XEgGgDXSQ
YQ3ydnyq0EuMlhdD6IATBwB5KUiRd38ekDsiCqbKEyzDMgB5SDW4GacCgrnUeUfw2Q+dSl7Bk87o
+iFsv2+GnQ/jVx78inSwg/kXI5cYE3jhvPd5d4va4EZ2cYE8ygS6sVnvryIZX7uCupxOuL3Wz8rs
5wlnLdJhZnXXyWU3ahz26jOIty9ef8n5m2x49tZlpE2j9nsitOi9+8p70ZPKSdullN0P1OSrXLOE
yENY57b6hrgl0/Xv1UUQiuzk9A3mA61B7gQ5T2zZxfK0ikdkQuZl4hV2SReJxdNsOQ+nWyFw/nhT
vmrQWB3LrvcG3PMLkmDXffYQeFx5MKZP0PYA0oAIdX1c+TV6BLpBeytHoDs9nvAUw+yK5XGCUF+V
j4yeMUqTll0JxSI/NTTJCeqvFgV9B5QIDhQ7iM2yBoWqCB989TMQrtgQuTibPXH4ORXfxaK+w/hz
1g5Q+3J0NmE26RnSrTIHBJzrac3YhK0oaKq4nzJz4GzIIETCcNgOlfJjAKGArp5QhEFpFufgffeW
snz16x1Mt3YSWXkAdNKhfBeeK2YHQrgtLFYgQN18Xu1hQwqy17C806jMYQoUsq+l0ru2gVw6oTeL
i0/ViE0Pyka/IvQ2iwd+YW13Rz3kbAZBGtCbTeg92TSmeztsqzE3GhTFwgsHyTIPH8F+pwBjbyBo
OC3xlofhOayD6+lxGQChhfyuZZ8etElCeHm4DQ/+jENbf9nhrhps6qqfAZiAzl6aFZK4NckDChUP
RvKi8nbq5z0TuLCN0zNoZ/xDzwxuKVCN74GhdCkkBNfSVN52WhZd59O96JqHQccP9dQ9N2Ur0y3w
za6a0UfQqgrxU7wNUmrEwizLxQqnsxkng9tQBK1ifBW6+q0EjLGrGoK93j6tvPrf5J3ZctxKkm1/
6EKGCMyviRyZTM4UhxeYqAEzEJgR+PpeUA3nSN1d1ee+XGu7ZvVQViVRZDIQcN++9/LgHIneYjiW
l1dq9Pbe+KQj/wcbeu5asSXCezBsnAap0Z5ZmoCb0D+YFZuBcGxsRqP4Hi3cNNg6bvpUNqGb+fZn
0TXFLnLKw//pXCddPIz+pyZq2xsGsfWlkE3w2mCfZI6arb1YaZQnBHzU8rGJ92WfBqeuyK07y5/T
91xE/jlvnOwgCrf/NzAx8TtNjER1sC72ttj1yruSvTq/lh+qmY1SVzI+qR7JZjt5zfxAb9gTxBE+
/+OgrqK1P1n8Sp9Ua453hYiqEz9VyuW19jQsHxaXcu1zop8tj792P9XPRgjzK00RKTLngbSrs8Ug
k9zWa/c0r32U/bOlUuyJeTC8LnkRau6+4RBKT7zrPGYRhPauurYLziks7/fOo1JdhznexRdJf1sh
y37N4bJfWQY1g5M6tHt12xok1vLoI156+Tz0RvagYDNeGzG94iCGp9ykRctV2V58Fza6u/aWGKY1
dAS720csrMAAMwt6/FmZMcLBYtwXwTR87fN6fKys4MUupbGpba5XZb/GLA7alH18l/fienYKfGHF
+AUDjtjYnWISX89t6I3R7YJ/mtHTTi/M0sCHHcyhU9ukpd1NV8tcLxNu0Z7EUOe9zEXLe8kaX/Nq
HDmccRVkp3iMh9dEd2MdtnPh7RZWVeH80SQ+OlpubwMuioGvb5gFLYfshl0iHfx5OmiC7r7kOD12
a0tXr81dvbZ53trw1T97v/lnH9iuLSGQ8eB6Spb6zDSOjrFYm8dkbSOLtaEc19ayX5vMYW037bXx
XNYWVKzNaLW2pSP9qVob1XJtWfXavBJSaY7/Wpn7NUD2U5gjuElNCscEou/vSxe8wKh1YLL4Kaon
ZslO8Dr5ZbprlX1KXKjwZc0ag950n//1P/vrROE//7O/PTJMKy2hG12cpqbGXouFYiNYUx+yUuP+
X/9L/4XI+ecf0DN/fTgHoZMib0VxSpLpw4jTQ4QTdjMsrKBL/91PJX5tRFBz0QFBb/38LJE5f4f1
/HFTJU02nMF/Zwcedf9sr7dQv95HJL2CE7ageJ+tt9WSWeXJSNcrTMedOOTrvWbCpP6/Cbw91SX/
+V37/yX79j/LxB2+12uqrPv9S60DjD8PAP8+0Ph/mYpbM90I7n86M+t380s07iktWUR5Tdzt+58H
Cv/8m3+fKkjvk8X9LtD/WfhLjvufUwXJhMBm0ACGHbbgz3nDPyJy/idLMrVjiQNsQAeq7B8jOiP4
ZPNnLZCBrCv0wXjaf2VIx9f7pQsGuskAw+IrSgGG6z+nfzNcb469oJuYpl1BKJA62Ou4NbezgR0u
UzDhU4X7XWV+votQ8k5L3SYvZrRQlC1o7PsKgft1nqLk22T33VOQy+jHaOjcxomdZDuhqoLmIinG
JezLJLnrsza6StHDm43ZyvZUBxVC74ACsimDLrmrPW852pXnfnVxlN0MxiDD0rbx00iv2MuhDSf2
12wK227vHauYKaHJbE7DMG+cITGeqsCqvzgT30VUwwZnURTXVdgAy8Fx7wIcC0m7RS15GGu5nfTi
fktZ7fD95/fSRR6VaWs5ib8zSfmERWIu9xqJMJznMb2Hmo+2083mCekp56v6g2XvkK5kSdosrrdO
nuLmhWpyvXgeXa5J4OsbPnR+uBojCpqyE79aigyRSaht2+UGzhajYZfaplqaS4Yf0AiJcul9NmOg
XjzKsqpI5cNCrXkdd3351ONXeEudOsLMLlg+4A+GnkNyeJWDHVItF9+eoqsgI4yy2DEu+9Kphl3M
liH0CH6Jvk6Djavq+SpLhxJndVU1L0LWUci2hOipnz30nclkw7YmEoGMNQ7ZPjKb/MEZp5x6uhzt
z2TZkrspl4Ag8KMOzDLtuXshhOu8Z8r0jp3iN52Qg3wSIjJexiiP8aB1AebwuGLE4VsnMyijK6+b
ZSgH94mtksu74072t1Rnjgx1anW3M5EJmCrBG2+i+QZH9bLXgz3depXv88teHVKNX97ZZp18A3vl
nAS34JttivxunofobRpya9gQ+JBh7BWgbYWpz3E0HBwhxv2SOMnNnGb+ZanG+nWOe/O1SfCe4zJ3
78wR/3br80fs3M4/j4vKMMSbxs73pjEciJXSQkIiMpg9hJXh+wcbN9upwdFPkM3Nd6ix4/NcVbdp
protrl8y3fVsfUnwcmzQSmhRxs4C6dfxPFSBm7BbNzf7UESlenMD+i44APriKBGjIoM7W3xjOkwt
3YnseTYlTI5dv7T5ZbDi/GIVbUpvvkRXOq2tjaCnPthJEG97B7mxcQfnHKd9hajT+ZciQMowsXwQ
ZePrjZNXPbpRjf9VDuZdMngt0hw4iBJ1fVvZ7WugA2IQS6AvltTljyKo5hu318klMj3vW+Sm+oBt
iL4py8xjmqf5pdArjkNb9udCp0xxCC0U+6no4yyMixYbcBK3Q7MtzbY+JnE33zSCxxRy3ZyE+TTY
qIldTAG27jTtfRldurjzbobcJm8nLPoaNxmvMNH4V70/5I9RZNdneJqapNIw509kkurXWHvJYzIk
8r5nInFGl8nPVEkxm+tyhRYSZQRWo6m/GloSPSr1jAu9Tndx0nT4PMaFuG7mvmHW1NrLHVGrBso8
WV/lLdVDk4/iiJfMPeKeSk5QZeh0oMeFjtm4X5xoGK7cJI6eLa2gETs2YrbCM/+nd85/YWaQv9YO
P69vXlWBMNftQ6zm/G1EqiKnE1Ui8rNNdO1zTb/khIGzQGDx8VUfehGd3ZiM/8g091hXYnxVMvAP
nu6HVydLp0Nq9OMhUhBacru5UZOpwtZw5SOqcPZqdll+tvBE7vENLqeZKCgOYhWVIT7Mf0fmsX9C
xP6Yrvq4RNY1Ojx7hMlBwv8+5LYlDqjRUuo8zKNG67G5NVO3mpEwluE9WT/DlqgkLuOfn+76Oev1
E6/Wzz5Zfwuq7dwj5mV+M4tRPchiHK5tVgfewcsy72ZeS5fRSjPYzY0wD0Hs4Ktt1l+71N5wMhan
v2IXRs4y6PWALOtRAV2bn4f1+KTrQUrWIyXWw9Wsxwz8IifOWA/fsB5DIoH+FRfYGjDup4vMl2zb
rwdXpYlxIa7Qbow+PXZp77E8ZM7UNuV6+cZ0j4tZKi7EOpb064IIt1sPBFL0xV16cxcpSmr8hFMX
nbKu2reIzo4iLLaagtMTlufbAHNtda649wMdbaHwnBPzPU/P2fIFjcuJea+gMmUPmfXKXHTTqx+k
Mg30J96mbs+0YUFNuJTJQ9V+qWb2Z1W7uTzJmqndR+Arphg3ls3jZW8q/Sr6Cq2DPGZ/Tl8CimPa
nZmXqtqwFaHKUpqh+cvs7ts4R1Vu97335E7trk9vHXPjmiXvzmH8SHKsc2HmpKe8JJRG7Pbsed1D
/KG8Y7rkm/zVmph978flzSheNDYcEzuOg1a5JbsXBV99edQfHkdmSnHG73190aII04yJ0Wo4JrNk
8RkXbHFs5dlPoDHVWyIc6DtT6GgLYYYimkAhMoDCm27K56oab8pxRvl1GDkxA/LSXe55jEfy0IWT
IXkPInTjTb9KXJE0mxaTxMm1jV5u7FwSLZom86j8pH8hNaB2AAz46HxxbYxlGmYGayUpTgTlADO3
jSMnJnsGLHH7hjH9vicEsTW1JuVeza+BM14PxbLtqLX6OKb35aD7qX0JsD9kDulFkiq9/eZaOFVT
af1YpunVrOTXAi4SVc83uQTkD6yncla7oa2emxQxvOnOE76lsq+vJjRTf6OiVzEc56q+KWxWeHWp
eYsbI8Ya7TwiiR/BkRzn8nGJ90t1tu0PIP4kt6Yr1ryFhcvm+WkOBxFZzPWDdhPNrb52lgmXbCoT
IqZSt7gTUsI5ERAnp8GNTrdobgggM1FJuhvTj+5aROLI1zdmPR+yOL7OluAj7/RuqkjPDdo4TqIY
mOV7chdX3iNIltCPPrKSrNSXrubXYofa/7C8J7PdylIdfNKj2P6zr7WFEEII0yMqrjNQ+9lFIubC
IfAiZmZrJLmMbyvismiJObmSEjEGTc1Xh8J4YTjFtF6TF6vCKbtX9Z5TZiqs+u1bQLS2eHcq+8Xp
HeIM2K2zm858w3fdMBggsnMmaOgwW5zRaHK5LburNCBz7Q09b+RxvB2Ygze2GSq8cLhzs/icWm+J
vmuDg3xJpE8WzzsVKIsmyoxJ/aF5Fw48JTwpWXVs+hfMDzOZTok42Ytbf852A6YFAthefLKLi/Ws
BbuQ4k37pU2xJmfffPuwfFeQBkQT9rNC/r/u5FZKOJLLRTU3PIFOhzQRvAf5Waa3I0kHa3pEFWQA
JI4ye/DL/Noyi1UIDTNmLy5J1kSOuCkueaJ2i7OlELFXXcgcQitt99Z09LxdpGeiR4xkCZsucq8D
QaS/Rebudp71ooobG9nOHH6QV+f/NDZN/R5bBdVlvK0nhuftFLKSi++XxFt/j+VxO3JMYvyz7Hjb
+M0VVgsK9Z1Mi48kfnLauyDWZ2ZrbZtsbCtG7ftBUi9MCure7CShYvQjYviSf0aOD52Rwce8FUVy
P+hmlzZXzbcYnkGcnOsRTIM4VsGNTbi6eKpiOhV1bOO1XGE65asXs3kMmJX1GBhnSnJjPIL+3Vge
DMc3wdA6c4yTNv0ji+h3Ij5O6bSxpx92LnBJ7JV56qtmJ5MvTfZu9jvs/bt/XSbQHP7S5v18tdLn
2awGAPHMnpzVX/anYacjEhVboi5QxSIOUtYilNu+z0FKCTs5G+x/WIcr2Ve3ra1RzpVnju9N2gbU
MzOdh1VeetPQV6pPKS7qqPCccBJ8eNFaCRg/iwK91gf5WikwFi/2RC+yM/reuimBiIdbiPq2H9L2
2FedfZVM5rS1Bi+jusr0oR1JW9RBMZ5xYuttHmf33NGfsXNzRtaqOEk5Yf0+9YJzM3gk+/WVNh9U
cU679EREgxak7DdW/t2rP2pi0xZJ/+a5zpdt7VXeduAlcYW6eV0luclzFR0jsyQKCFDbYnnBuMYO
VLLzWIBzKN0qHjcSVsiNyXKX/aKevAD+AyhQ82KUw8WtseK/+9Zr1t5jcDkxmt3Yig2xltgK/9KX
D7EuQVm032W5C6zP0DKOZp4RkFTDDq1/NSjI5GmoT25zzifvRrK8wqpGhMtxO/SYYxaL6EixnNwA
xt5YPff8dryeoFNPUie6X/ruG0RuyzbutP2lTPpT7UT3lQeFGZuTK3aSQN4wuoeybI8lQ5ah6c+L
7z0K4rPEVcmxE2jPnqBMbMYlek9qdbbmB9H8cJfPHsOmPJCh6VHyA+j9d7a+1ST3S5nnC7C7niVQ
9OjFzN/EtcV0yPM7OCkyb6J0WMzQUcV12w7v1ELLhdA+E9VqTndTFyve+J7NxsjW3MeKAvDng/GX
PLH/Pwpc7r/UthgTp1X69cufha31b/zDdy4+SWRfH+GKtW5WYHLZ/I37BCXnE7gOH3Qdv1+PIgF/
7T98584nbOfQonBPsq1XrMbRf/jOnU/gZbFj46+1AT4zC/kLxvOfSzH/OF9I5KxrxpPLyp9175z7
+24SNIAs6VPRbGVfmoilTGvnAloO+bNipsQdWLi2oRzQHVNoDU4gidEGHEFspMlLSCFTb/rf8yq7
skeNy6oI1J2oZnkYOnc1sZey+iHZOzZsglzNRChnr/W3MsCLMJQefYJr6CZMsLRfs5FluM6A77wo
3IFyl9hj+dkdBGVmUw6HgevpKmjSGUaHqiklVUtAqUGu283JcqMEaIP9Xz/x/zO99vZ/rQtcMq/4
78MVm+9V+kuqYv3jfzva1iffdoSNa9tiwy2zVNrtv51sE2gZyGBoYgGoM3BBAX/pHydbfgKeyN9g
gQlEd3dd2Pn3k+1+krjJV5XW9Vm8zCqHv3Syf5LP/zjaiMs8OR5TO4dnbFV/VzngT69xqfNoZE63
mVTizOlhdFqfmTusWVHtFw0JvJvhHYRjsuDt2ghs4f5ujKb6+2Qs5ArzqZu/2qWY9CYhykUom0qQ
ZTNzRCq+8wmRhoWRVcWWqpswX7M0nMTW96lTqlLMxlZWvkAhdNybxGqxnOUToQeoB34DuWluCdKi
wwIAyScbWBX/sPJCc+JLHpcEH1TokL7AwuAUU32unTqdcdq08XDyOlqFO2yJuAVVn+UlgkXMexpD
nk+KzzOTF5nE+RB2Qen6V900QXag2V8jgH1LDW/gmpiFaovtTEypoQmx9Zls/1hu8Adk0InAuf1o
vDR7GGBDuTu+hI2nopEDxAsxZ4z+Lbt5sisI29TkbfQcweAGhOHM4GuawrFbnARth/cEd2+o454W
2ladEfFSr6cvKSxeuYFZ1lq72TSrChbAUmAttDvBSNvGoDD6Q2xtnSUrmkNilHa9mzODWhKz0ezf
sv89s0PhRHTaU+Rkw75TXvOBnO7NkG87Cmos/1mBQXIgPtNYJfbfQaDXFPYYY3ZexvqmsmVG1xA4
iQOFZzSWMJ78SoZeoSO9k23XyYP0ydvtLcMWHrGvyHvPmgE5LZPD95HesTg7bdbgkWrqDK6NbGm7
PMMp9CloRg/n+ViCRbGWiTgwwgvFJGtyNSyVIfH0VgzEIQ6VP0Q/dGRwZ+IJEa8wL3qHuHNSvteO
M5EoDUjn0niajTc/T3OH4tKB50kPvezpzpfU6/N9nnZRFuJSbbsNvjDg6LMXVbukDrI3Dns3EqBh
vrJhsjo52Lp7673WyvuSMUl2DtBMmztGM6O5kb3rgM0gczOtoCFyjg20kXJbpqN77Y9UH1uzG2P8
HTIvaGB9GwtW0OS1F3bGTyLU4FnRrTM4PfCyuHg048h8rPiA2Gvdj8mzk03D4zBaNbMTP4+9Dfri
gAQxz/63bOzsl2wCHhTKFobdJlI6+TBx0t00lKFmGEDpyjfWCFM4DEZRvY6LtF7zJkN/LhrDp+RU
s3XsRRr9gB2YnO2xiL/RlMqHnu3nX/rRwvQFNin66I3K+pEWqn2Tw9hcdWlrP0eRW6Gf6645WlBY
MWm1Saz3LMmR2a5Fx70y3c4AoAWfqMSXZcba3/ZYyDiYPJATqKk6ffNqVxt7ACuYatNWQkjzY0Qc
VAysiRtjKoN845kZDlRWvvNXfcPH/R27iDwhLhWFuy8AO0U8qgkdYLTeNnNEcZe2lTVuJ2B6LJYT
bvJRJ/74avlp/0zENka7DVIyDkkreaR9PXxH9OV33Yumu4nLiX3VHFnOjuipwVX70WZOX0Les9sP
I2v4odo0A6bgddYYbNrJMILQ7zzne6wt5v1JW/OEJwqM2iYfU/HeW3WPNaprWM6S28RkEz+OPL7h
2Av2uWC4E07kkZ9Ss4ff5RqdFV1Xc5v42AKXMdiKLHPbkDtr5sMjQ6Zv/X62ymUPl7EtdgOQviQm
xeql6V1Fvwb/p85vO9NNhw3zCQ2UCbzeB4sxPJekgOrsrVGDnNkvcVxeIGnb7jVGYOYStmrBF6JH
ZQ9pE9Ri72gxqoNbJ8ZwspqF67GslbB2mW5kk+FYrPN5Z3fV2DAQsP19C6OcgV4s3OdSqDrg28qE
2zz7C4ytLfG5hAnzCn1pujFIDsQCfGyvkW7Fi0Jf1V+hQsg3q2lNtZPIRsORZTv1XVArYD05cRW2
C/YGYLM8KYbbRLlQ73JQFIq3gsE+2MqQjYV5dey/MJmCd7s4CI78n9E68UqrxARRgAaLqmW+x1EW
fZYFbAmOOg9LJGEYTZ5Obnjn0nPD9gTqJvHz/m2dyl/qD/6H1dL/sgyqWMvm/75Iuv5Sd38u/3/+
8b/PtE2PSv4nzxnXAgaQf5b/tHKfTPY42Da78ii+PaYRf6+RpPzkmCY1EpE4NieyDPqfNZKwPgWC
RjBg/myyBML5SzXSWgH9USFx8sibrhsafxM4VG2kge2yvMxebmN7CyzlTz/+fzFpYZvrr6PyP770
b6GvPMFQ1w5GcVIzMqGSFPmbxbf9Y1TlC9bmRD4gXDg3ojODC1eAPPdpJb9VGFjjY4lfC0FaeB6J
C2mO3PRsC2u2TE313vPqaq+IHS0bc3bsK51ExXcr6PVdJwoskJ1eJWumpTvaMHaW9r26I9E+Pa9P
+Hs5ue1b1qT150YkyaPf+P13thtIQDeeIpzhW+o+M/rg0SeJ89CZ5fTa+8t8C2uJC3phPtpMpLd8
w8GbPGv4tphg0/xHB3PzgSbGIjIhrEfHGShDiM9v67RfjV6lKdAFUpPMatexzFU2Y3W1lJnUhyxx
2lM5iQqf8zgXPNQRJaVw2nxb5l6B/I7ew1Qpc7c6LwNKtsm5673F+6hUMOwCRNR9PQwpjmNDpLvO
1eWt9Ij5dQDXv81LmW+HCFamrnp9ttnTwme0OPaRTJx7bIyuucNvIbadaO1LKbPsHDAVj7fFbMXf
466dvtgslQFcFATtrsq9+YaXHkJ3sWTRTdZbEXC80SUOVcldAID20lEJbuzUs27dBhpvKF09f53k
FL/BHphfRxjTd+xuzYEAe85DVw6U1EHvvKUqlY9eBs+XFQQOuh+WA8Bxatmy0I3wzNKgzw6GqXdz
asC2siuoT0r45YlviFqGCy6c+Wyv8FUwCSms0t80YBh/SEOjY1PHiSdvKcFniHRqNrLoSlS22Iof
h8GJDpFkLDnm8IoK0zZYszfm477kAXnC4uzWoWbMdqdsY7igeaKgwmKt99AeusecYdimnv30yI+Q
nVuGf9cDmc+C3c1FaWN7xtzbJ0wInMywAeqqn7FlY4p++LHu937NXM0e2RWzTzs/Pw5+oncczOm+
9d0WeieFaVy5DJwmn/drporoealpl6dqZrbsOtXRpXb/nPLyvqsHmb4TbUguTmf7t3IaUK2cscvJ
GA1yH+nJX5jx6OjZdWf/Y+o6VOoeZNe2YXPCJdZ58mN0ID/VLGRaNrPCbQiBsPbu9DAjyPZVsoWR
2mx1Krqwiwr3G8EtBOC2Sm9VUqaH2qkC1gqUzUcHt+ZMBJKdFjwQm7Ytmvsx4BsvyUTualgveAsD
A2GvVlG79wIUY/osAGEWPx+ye9udSgMH9ib1V5JIK1lfoXoTuI5XNcAy2cetUqp4LCBbC0sGWkKR
bfWSTu86XeJXc1DRtRq1c7YbUT+nZgMVNjLK28zvDY5s2b30srKfg07DBkqX4cvI4F8c4QF2e5dP
5mqE8PpI2efcNXK0vlijVxqbVKfVqW9GteNGg98KDZllQqb5GKsRBw+TyFv0YKsh6MUiSvCLffNg
9MxBnGIwLoMf0y6NZkl5lVRjAGMpc+oEFKmSd1NVe2eOAhFGxfPlamu+l2azVkt5YL2J0pNl2NGe
8C+MgOwKhuYnviKPVBAYbxSc83NkGMNhtob5aVAevzyVkFEcC5KTA1D+XdTQS9mp9vGLmMPNCDJk
1+BXfmV5sH6F9icOaTsjwI9t65xAU1OKkULd8qN3Z3suvb2jqCeXjKmAlxnNTlAvvuLaJCpGxG7P
KEC4KKTGdNYUi1yN2TA+9EuUXau5n7jlPGE+LjR8T9pycdL7c9SsQGaHe9KbGd4knh+Q8PDmu2wU
6rpLWr6b2DHi74k2sh9W5M89a5UAVRvwORhwAio6xGWm7mfsFvBgF7998PE6bptUxocxzkhRCqO7
zwNvPPWD7o/VsFTf+G2kt3M5OpfRXYK9a4zjC5sOfbT3WAFZFTEBYqZenaJakjUSuA8IbtwGXQTI
nDu0xZtE3KmIVa1I4tbZF0fIsQ0FksN2mo3hlm7C9zZllcl2U1qu/m6ktYt3INZQwNJcJewhQxBf
ML6cmhnc0ZzN43G0QR22ZqHvzMaWLzawxZT1VWVBhW+O18R9OeBI3eztgPcyCm3dEkAmDjSNZJED
LoL73mLt3xwxSuJXu2nmKX+g+HhPU23daC/XR0w3sIyXfnR+uEY273Uy53uRlcFTVLn5vrEz1AL+
2xkXZptsg4FrRo1t9lWpZDr1sT3uoz4rGb0VwbOcXFin4KXnXZZUy1OS5xMB5qRjbYFePqwuM7aD
XweXYYZ7FlemU2G2iOGL8cqbSB0GzsG2rJkLOA14WOMFVPHc7oPWT19g1Qe7sWmbxwl6xkciJZcJ
xyl5Lhkeb0VjLC7OaD++7nU9XptNuXwf7Y4FVfScyyVm2LwdXPhi5hSNb9iJjENW4hcy/J5ZKbCe
eYWCGmcjy+yDsrKpQsEw6UVzTE03flRNt0FWRZQx2OJuWHQANsBlN08rKutEfw4BK1Xjjuba2g84
0W8s1NSzESTumyjwXefBgtk/aCJe/qZGO7IttgnvZmuZD0FT+vfKT1NeYnn+mKohOflTK08WwPPH
iSb24to1AFzmA6EDjhpxnxfPQQQJs3N4IsvOiysRhbUVGddV6UK4GllqYEF/JWsSxXnNJVPlZ1GR
cMN8qIIHp7eye5uu+Ym7Gb8LJHLJYri0C0WqIetGIkCbSJYRAqFT1+Y5gud3WacTV10UGNeeLntS
SrbeUQ9V1Tbq++AS2Ux7vdSwUBjw2d1C7MyunC7rv7bSXI6pn+4acE0sJCryeDcHg/uSsP36q1Yu
0O/OtjH/Of671RVA6MtRWCx+F9F8FK7uTpksv5ca+0FBkHpn5Ng6fP7KQ5DTnYdzHtWPpuEHD5Uo
s72RDM4uRwc61QZXfdOW3pXufOKhLT002+li9x3Pj7oGPCiOaoJJtMldP/ZC1bVs53Kzfe27ZG58
bzlUGEWo0HRy1WeB+FELC+K+UweYs4RHmzurdrge8bDGGxds7ls129lbbRMjgTha72ogW5ei8KKj
V9h6a8yddZlF0J36ZOzQwmIvCwN7mvKQsi1rNk0bFVeFAyolYD+73FiUMVfkUMVnFg3411Yr5oeG
fN0pp899cdpE3s4sCrlvI8c50tJCFXOUabwEi91TchjDcnCnngQrd8fdjDrwUOLB3JvZREaOM908
OonLsNhOspDXqhXvHNXYMT5xljdEyiYqNbvjl34SCHzleNNSYhy4waLToqMB28Ni2fuoNIDQdWX0
ggVn+jyQAXwyuyB+mgARXlfK798LIow7Wm8HmtZASipX7vfIHylK7O6l8afdoiLcnhEjcpUWkRNS
aHoPaSedw8hBvULcYAxutgPkyMyMNhFEqhvQB40ClzdyxXdOFFrxMDzjgSj5NJNyeqrw8d6ndL9f
nVzGX8yubOxNvuQR8Qq53FsUg7upnP0bX1bBj3wpcdfmS9fNG12UZJkclyCWtOCHht7E235TJ6VL
disqODBEDfBUVZPeO/E8fpajV382axbVZYlE8lgpJwxh/Ux9xRoWXYpGEzlrW5eBJal+fSRt5RIO
b8prBkNFEs4jHi1Wi+B4LPEJhUFlVMcqBewYRrhud6QuCNYPAwzPKvNvyGBM53juUawDLzYOiYwE
8TBskPvIGwcrBE3pPvm1z2y4cvyzatefyGtKLxSadidy5vgjACdxZ69tIBN49xscCPsxgXiJcWUC
B5BbCTneLq7L+ynO05vcXjwIoRnHyXfizxo9l+ApCe4n6qr8ZBbLfKkSuZBTtZzuehoUWbZRSo4W
793D7BY9CFGzNqH9UBLvpF/VwPOszvxm490PG2NsTAzQVbrX01JeK6eE9oxVDwdIz3ZDWOsum6Os
5UkEaXzqPDXdOdqzyPbK+r4tJ/uG7T1ZtWFKXkIrbPuDGJtFbceha67YNOgdSV2mZ9AZpME8xlHH
qBX1E7Y3/T2jTQtrJ4uvA8OuQjka8oc3pN2hdq3mNVXOyFZnNr6rPJLfVNDzHNqVc0M2C9MC16Ze
dkRwymt2CE8Hs4mHl4R9ALyq2xjHkPQw63TqsXXb9Np2wJxuJsuZtzgz7TvuxfibrDOL+KYA2D5r
iZepMGf0dX/06JOKiTUg/txuq6bCX9FVUbDrWse4CLjJ6SbJ5Xj2MzgHQ9YFeGr7PgQxoCvoFUG8
R7xft3KYIkN+661XIRqSIFhHiPoADgm7GNT+f1B3JmuSImmWfZV6AfoDYRBYts42z5Nv+NzM3QEB
YRRhevo+GtlZGRGVFVm5rG1GuqqpKgj/cO+5fTqWH33jNa/JwJUNdN1FEBs0EZba0Gm3FHXhnqde
vE1WLX9mZTQTGuRiEW3y+pbEj/WqH6XLr4xsqlFi0hsdl9XzGle239O3EnsSj8mvNmhCbKmwlLGC
xsGbmFJIwE6CfqFewvq5HxOgEEmagMiEVDl4yoCYjgvJgDgdNEMKcPJI70L7S0QT+hFQKd79Mrjy
q+vykqm/VyERo9K9FRFXzAaxPvGog7woMwf+TMdXBpFujSi4Z21egf/Hn5kFlH9llkzgG2f0d4Wl
O/rOsK+6yqQn7uOci7w2KsU2ljPqLfkr9G/7EjI5UntdiLK8UYOhsHBmxQ9i1uxGOBhnaR1DbM2S
Qppn+a5USXFLGEL0UdpRfUdcMh86BvKPiBwzJFRJL3ZhloUXPpul+6Yb3WOZOvWPmMiEQysoMwAM
ju8WkiQAeztuyt6g1s5hx2/rQqQvSZN1iB9xnVmncW9bfMuHYVrlnQiZrUIkSQLyCsBQLD3MmxVt
3Atmuf44awWcN7bDU6Qc9xoFxfxmgkahpy9wtk+iry+F1CcIsHTOiPDYeVWHBk1epS5CpqabsJ+T
nzIaym9L6a9I3Ae0bz1N03OaDNBTMl0+xZMG1QILiEfxWUzuNgiJ4Hf9apN5OJpM5rfLlLXbSIJk
mOJQf5uCMOfRQ+2PnqjVVxFP+F2cnlWXS1Vdl3Gt7vSUT4R5rEl4xc/C9DRL5PeZJgDJebsgQjEe
clTBn3IE32kPSYG8hBkTTqiC9EcK5+dpcdanGIzkCfLFcKhHqJM159/5oW4PRHhozdNHtlgYgI1l
lJVnZ9zIFkwUt7Y/Pwrdfsk+Y9V/SKyy0T7ohf3IXY/DoXPcd6YNtKu1OV/78Wx3CxiSdzukT42V
416Ceb8BwngG1wwAHfK1bk5D5EzO1oEqjogS2fi0yTxn/ZSyfBncsoHeP3v5wUTWefBs6cAAH9o3
4pWGn8qpgx95ef6ju3Hot7Qu6cHlWbVfWqfesiUlH6iF/7i0y0pzklzOHoCGteHIoCo4f+5Aj+0V
xOWziJFo3YWEo5tQ1hTsmPtSHpPQdhfRRN/61Uvv5nLuNozhYcqMvT42DqV7NjvNrenIH1bK2ptB
j9UtmHM77/zJRbefus16WLuONBG46CiSgf+390MQBR2zlng4UZl4l/TjFFxgEvST8cvsIy8bBjyd
GeE2yfqxGiWMoMhDUMl+Jb+OmGcj3Gvz4pOpnD9v+7GK+fcd7Zck4B3GdiOO1HjtTViSEeG23lvm
orYKe0yAzmjGK7+poSSrZpizw8wIyuNxsohLbwkomcqG7BQK5KZ79HUbHuN0zKiCKPrC7WD4Wln4
Ir3tMh+Bnw4E3l66HM5CEfA4ROYq1WlQbv8pXA+UfC05mBUNerCJMpJ7gMWbh1kHcXI+54YUiVkQ
39O5JldJn9dfbujW7cHru/7WN050bSZMHpRe/rRfYkXqs6TM3I6Or6NN3BaWOJYamOnlOmvvV1uU
1dsZv94di6xE/NgX6fAzksRSweJru5tpruJ73xJVDofd6PWHTNflflQyAuMieiybXarpZ8Zi6hE4
yohrifCD7NHCU0SctYbFcRhVi1NjhdQaVO10UUNgblCMweKIImPe2EpADpeOvAq9s4W5wz/OMxQ+
VQvk+rbt8vpIOIGDNnotwvFQ8/wQUGHIyyjGkvGucFvd4Q2ozaHu0hC68VBHL6yhQ+c+Dcf1qD0V
XjNxkHpv/Hja6bWcHsoR5IGNpuFHsA7T1eDHKRuToccyKw1QDTQq08scgjmljQxe2LY4P+KChE98
7v1NpD14PRRg5rlNCnmUgUaVB6j0o17GDGOQ64C1WvT60HoQRkJnzC5dKHI19XtcX2i2qDNImmB8
7NgL/tSiI6YCo7Ugv2qFI9qu0a4vnSS5KDC/Aeel8tkTMyqxetRNdmDg0XPUyPUpbwdz6OfivOas
HedXxwEHO6NL6ksWveUh0dz5ugzck1koaCFV0QWSHbPiBm+cWxT93sWUGxS5cnArNvLhSrBRzn0n
GfbFPMEoQmuyocCkWnTHS7xe2M5Jn2anaj5sIIqfjCjle8T6/GSquv+xsmC7Qae3fFuzNZg2UZse
pTu9h6BRsFAgdr2uhzD41ohheWQl4C17abV/WfWI04Fr2WMa1+WuPdPnC4JD6LpbXCsvqerQ6NYk
p90pE/RfhM7xyMXpbO7MkLB8TqlJN+tYBODpm4YjVMSvsWjgIZQyuJkcVBijWzpX+VKcyiG7S4Vl
PlKiAk7zk8dmwuTpuzBF8UM1AKXlFI9PaeQIDEASpkMD/fysma+KfTFEhu6oit+YnWdINFyde6DM
O+Cv89jE7w2BFL/GyZtfFl1jYZnZQjI/rc0RyjyXb8hD7VK4k1VIcZP1O/INjpxAC4JQZRpxZWJR
vWFOGn4V3JjjprFAE4a0JNcXK9iV8mVyVNG8gsNb6NG3MG2rfVUa1WzZ6BKeEHASbB0XOjCwmLlq
MeqZ+Io9POcLgODm0I1B9oH0Q3/0MlufBGOYx4SrjeFEnd0UedJcakZDx8k4zrGl87Eb5dET0DnR
zHQLGF+bzzna4kjaZ8va+pDOTnSJDwuq9+owLRlr210umNyew5XTD8DBeKC5qI8FkrB9hbL1bsAa
9ICF0N0KF4wSBIFiW/e1OBhOmX2V+tNDRLUA+Y34kSkL/IPu2ccW6WgvdYnWfmIq+qZcY6mHrVNf
lEq0hB5E+SueBB89iCAlxTQeESy2mYdNtTTBd6uK7mTmZdmXgWk/ktw/Q7mHfg8FK2ORUXt5jaBE
YWjPKn3y1nGkME+Tp2IqqlvQphP8BDb2RgTRLRlJ/SkbpgKMxhhcz8XI6pZMjdcKWATTpAx9dtrP
mE1YnVxVswaZ3hj3NOVlRi8MiKf04kaRjOjEnxUgi3TrRfHQHZusV0ebsY9qpBvfYNeUCu2Qyewu
5oz7PuEGnQ51jTq78sb4mcC5Sl3WzdwsF1neRMABKlnAXnLj6JV0+OkauuIIU3oar50BdMw2CIeF
OJR6mgqU9HNSH3AwTuAR9DK+rKPj3qg0Gp5HNzvT/BitUcS1PnuuMSVlak91j5Kv5x79XiyOfWVS
2e/GYkmv1Vj2bypKw5t+DHIm0WlHolmKFoarcY3ZzZBNB6kmVzI+mNhB60DHZMCYsIg+IR2gZOax
4ww75OfLk8IXEW0Dz6Qk6g1mgp2ReLerXp1vdeADq+nMyqAx6oIpYb9GQAGnsrWc72v/1s86nDax
J/h/DOPiBUd3ZvixRxlQPjdolAC+c9J+GYjsLgxzcF40LkMTnspwXFrOLx8208i+j5MkaSK9naMB
SFHO6OuhTvKmOiykhSBW7216hMORZBCvedR9XwJPp9/CdDEj/sSlAJhOEh8dLldWQpgQ3hzyEMih
6cFz6/NpHUyh/l5Mq9/fklKS58c8WUX1aHLDnmOtIwkxRXrkiE2Vmn86vSPUjg5uaPdh3NOkBcnq
JxeNDgvk8yVxjvh2h2m+MEWsCQ9qOF+kJ4v8EGfO8KhjytQ9L910x5Z9MFPOOOs9YJBCHazLHgm/
jkNEgctNsjoz6PQIIfpJ2YEuZSqK/rojo7I6MS/Uj41KejimufNSFMK588qknLaU3M1bLWO1Xk3a
tI/g3ck47G1zrNTa33cqwxBKJ3BUhV8xO5D035tlkvNV6AhiWOpGrb+0choYpanE85XZ3PsgYzEh
PqpoqMvQ3dAoVVEjX8Ks1nLfg+pxNzU3LsfQ+iLXBed0p1rpb4eWwDk59R0jSltACRBnYr0PKB88
RHQBF0WFhyEbUcAT7fJF8CP1d27MMW6Mxd+aimvOOfu2mgVOjUBRv9FDoq4GSI5vgE/WC+7b+raV
WQ6WIq4eWLhml3lylhFWiKye26oOfllX6w8zjXDKMiRV7LYYSUGvSYaOE6UTNyLqKnxcs1JIl5C/
G07JM6Isqa66xRueCg/REXmy8O9XmPphFZonJLMTRgoLulDLyD6RR1Q8GhUQM7I2zaPIZ8KPOgXf
Kc71DZIivSW9AdScbMenxZRIYnyxYE5cWdDNRNaV5Yr5IG/97di2ISa3MLxNsnph17H67N+KjFWF
WuPudYnG8uAXRKCMro9TaV6Y75iy77ZFWU+vBuaW2RRkOV6oJWML4tXRd3V2Ym7iasDu6ZiOrMqh
i3C3GOeNqIqaVrqzuMLyLBsPeEnxIDWBYu4xBa8ZpJ1yNyyRuiMNOSe4z7AfdCfiAZog6m5dbegg
EAY7+1pWCeOJLscCawDx7iY3nu86rC7XCzF7W/kbtksPbA9QZ4IPmzBEIUXIdzPj6Y8SSpXeDE01
wi1d4E+x/okvPV6u3yhtYVTPobdEd9ak3kT/23k/+prUQ48QmGdEWuP/T4L/t4Q0/wOh/f8iRgQq
kP9ePvN/IXJk9vt/fK9//Mfme/9pf/xBTM+//YeWPjor5SM4hAKx+j+w02ctfeKiheM//g30gNTl
74pj+X+kQIIcR5xtEcoZtDx/19JHRC/DdUdLL0D/8ZL/juJY/FHzErJ0iQK6nyjw2FESF/4n7YsV
bR23ioFWNWr5BClxuCRtBCUvNbb76beJIGljLNPDhKLxhg6HDZKZlvNweszlhZiT7iGc+/SCHXbw
RsL6kGwXM2MeLYy7fsKKqI4pJRf5FnMd/0299d8yHv/keuKvB/DookPDUxDyjXhYDn4vl3bcNWVJ
FU471ijL92n2xVMZhQtXf0IvkTPWfgWwRzRvlRbQerTYocQ7LO7E3CJM4OjyBMaw50DowHmLpyGE
MlpCBCS6rtSuvAV7v9xb40/vrDOWEM2v79yPbG4PsmGuEsmqp/jUTv2+ZrvavctoM/KNW8fLQ6TU
mZ5bl0CZSWbeMk4iD5hWpztiwBzF5nfX3z/RL52N4P/QRf3tq0DThPeC7wPmB6Kt338VnkVAy6Nm
hoHAeqE1OUym2XW2SUvM0V+/FR6P//JWyN5plM9cEzf507deNJp6R5ekokA52oPbdS+RSTtbkYwx
UsxUHjNbP/z2nv/W+fI/FOr977U1iL+k2z/n34uKA+f3sj1x/id/l+2dDThR5AdooSKuhP+U7SVn
Rg1LV6Kr/k6+/7tqzz3TZnA9oNvDU8gv+p/nDC/mQbwn2EH4XOUCFPq/4dn549Up4whnA0tX7qkY
bwPawj9eneGALUAThncatWNuFPJOwVwuChko5ei1/vr6PL/YP26F394sxhlENg42pVCEf5IKFrVT
CIFn4gSNxuycVHQnBsPZbmXSfZpQRRX/4t77Z28Ys86H5AwILJDnG+Z3rg3l2YbIPoyPCITQTydB
4dy6AtFx5ELwmqPJ/xdvyPH/50/IvefSGfC7hpx+f3xDNh95reaKT2gblZGtHMkrN4/re1Tuy7ZJ
cxYpwrY/MmIp/sWX+0f9JV+uz8UAPilIXJ4cYfQncx9ckbT23I6vVPlqS/qsOMDk/Ffv8l+uF96F
D8a3KSTOG/dP3yj7ggDcOe/SzaO5ZLgUvhL0Iw59V5BC9NeXy/m1/nC5nN8r4rR3YTJhC/rTcQa9
PaxXM3WnaWr2JNhhRhiHJ6JvmW2X6SOp1Hd//Yb/7MOdwyY4P7lGf3u4//5y8afeWdnIdic4a2f+
bp6fSBN1josMv/76nUiL+eMDnt8rpkbAyB/xi4Eh/LOjqCgYokZJMxLAOo3wKirnwypZn3XbZn3o
SFuCC5rKc4U6x2RF5wBlVCyZEarA+UH3SSO7jP2PXjEn3bCQX1Ge9ol0DgWbTURF+Wop9HkcpPAI
fbpGVDTjE+Bn0AUzdut1H3id95R1IGDEKsAh2a5Y3qcRw/jGbXzQ2Wvje3BXB3zeBlXGk2sKnsQ8
XP0B0WMnWKehlmhBeFd1t5MQFxh6JAFp1GXuDdmpYugEEtsMeJLUtIoHL89EDrFJRmA0Nk1ZGf4u
UTgBStNi1HF+udbCKSQD2WWstxoi4ztQWCIQHRfHysHH31ziSBIlXfYiJJ5BSD75iCm+Z0LCKHlY
e/DO0mGSus1rRGZvoIoJ/UNqWabT1aiKBCmwSWlpdiO6ZbVzCFwrdj7g8I8Yf4DZr8ivaCf8DisW
YNPSVh+1qjJs0uHYdgM45d5COlVayuvJJb3hzlULiqrGT/KBOWsui0srBLyqihQehgHakl/deCxI
67yx98wLnWI3YS2AbxubON+HCj3UZUi9960jBB76SoZ4saFWG6EDHAqD7oO4kaHWV3Af9UR/c2aG
yKJVAIUBFZEvOZWabq6UTP5AJapghxcqavewr+ESpD5e5G3hZr375NY+WuAiZixLrZUJf6OYcdp3
MXvFS5MM0r5m9Srag8x9NjKI2KBH9y42qau802F8w+Q1CY5l3tUYkXrHODgzpxquBdgdBJi4CpbP
IC+7czddO1HBYqgI7kccVwXUIS2Wsw32THQs83l9SOImDV8gn7Xjrs4LcMLoLEog8uG6yH1sK48Y
6SGZZPKNMZRg5dAxOUmusbETjww1+zdlaNDZ49jJPLl0U+Adm3xO0ux2gABpoWz4oe35nwicIFso
7WsSC70ZaVsuaoQFNUIClCpsklnwIPxqC7AOIy6aKCqG5KHMm9he99k4ua/kXFv4TZ1Ibq2pmL8i
C177RwIYkuHeB5dLE8xa4aVvi4ztYqf99mCLaYK3UbX2zS/XJNp5tRhzRvklOLc4D8obIKCY81Dk
yvoUEB2SP46Softu5vag53btFFwE2vdvcpJ1272v+6HDj+8CEYgRRHTPXO3JCzK+yN+0kKxemiJz
CV0jZnbC2h/OiF/TOgOoc/ZiefJYIdr40TEyt0D8ORBvh56lz1UaSIbBbHfIW9fgEOuHiEkWK8Ou
HbydmT28/qyxAhwlHmL6+eSPesKrrmXp+JtlJgNejDqoDoElB3yHOW65NUMJB0aJclJE5dVsscLS
c9SJ9hfZnVrDksBbMsdTgvq0hFuhh8ne+nBUgg3uLv1zMfl8HPUIBNvrY/VZo4tYt4ie+nQb9jrt
jtzt9r4lGLFB+lyYrxr8y6erHBvv5rghiMQVmm5eyrpQu0HGhoNNzQSglmKwD62jhvDMk3B+Ijmb
2qOlFX9rc7r1S0QLK4txQjbqXeYtxeVSTj0SHg4ksC+rWge4MU78EOs5F9uUQ6nEFFjb+8ExPUuI
MnPl3ndXEM9EXpLluPB5EaANqX9BL1mkCDgcUhRmR3NFnFVG8wYHNxoMpMm52aKTTl9ca+YnvGOp
OEJa6qvDOT7Pua2Z8jfkMSf9XZ6YmJqmSPCChXYmvrutZfHm2wbJYCMK7ysCePJ9XHtAlm6zMN5G
LNc9WUqmYDPKHOHZii2g3tU8ktBvDybfz0JD5GNS6hMuOS4DIbtx0F4UYeXaYw5R7jxQWTEUkXDq
E87FooEUW2O7TWxk8J20PeS+HKQi3yLOQbGrWoSJ52GwDLa18IKbXkw1CDRRrdf1GpHhsDoIjwtH
6Z+raipgEswU68DMH+SFAJZBtfweNsP67rG7wXtGdB6hMlUBMMb6Ew8tPagQ1kkTsb9E0TBhEnQ8
fm1vWGE5qJSBa2cm59fsko1O7Z0N20LORCg1Ov6o/L5/Rpgbo8RsOtVvUTRBlmGB4vtHUSzma9KA
6NmVgDLcDrpQD4VDQCFfZQOMhX2c+im8GnVSG2eWb45N+mtBdg3hKkidnlgZtt8WF9wEGcs725p4
v44pECRP+f1nVfjldeyFh5JuGn1UM0wbRIXxS1t35bMDs/8KOdXWq+qPdpgPUD6KXarpoJUR/odG
HvDm9kn0ZtbwOtKtxbqoBrK/p3K4NkPIYiVW886Kkk1+X6+oZWaIe9fGaad9z+IFqpqzXmlYt0I0
dqcH0dx48AJCEFJivS+6yJzCiqQhlO/Jtk0VFtbQ8d+EBmDu549t3Mp7HS84ZiBDhr8wSao7Zlz6
8pyJGW7Z/2N9kavZWbR1OwYzzVa75QsXBfDhCJvFs195cucu4YNOJnsZkHhLcI5TX6kmuuIjZJd+
X5xP3FV+EO8b3jSB5jUJZA4uHWkQeKgmh4eIbbb/2c2x+HKcMvgprPDSg1zGmOfZ/FZM8pfCO3l5
HnvfD3XlnrQc6x2Ne/eTFCTQKNOglgQpMMPxLZsgGD6tZXYQns0TiH2JXxgdQofatHVvsVHku7CH
Xobt0mYA2Nc421vjOacqkcN+9cO23RShuzz7ZlwZznMn/ixAZJXHuEyiB8n3ctuEAvHOnH9pBaJj
UwSwvXQ1ZzdIvhDl922fXAcNUgtRYSNCC4LfgB0AIuyOyXXI8ygrLhMXSWxagKo+TfHkY522eiX7
4QyYZLkrSLxT1sC5BdpI8KoNupYkmAnPKHLNsOUOjvNtPuWWGIu1Zgs9FtyoVQGS6cC+gX0+I+wl
B1jO8BY1DDusLToKHOopQ7Zox8b0LoR1pFnnJyG0O+T3C06E8TqoZ/velmqIPyiC+jcSHKb6qdSl
98l8v+lPA3K36WAYrbe3uQfdJy7Hfnxg4ky2s8bNre5kJ/v1uAYlYc34q+344fVwsX/k5GX7Fwsr
sfe+lLp5h49s0XZ4+ErqGSsTVuWzUGRNzEpeASr+CAZ+DvtHCfMUwMPbZOC3gXH6opTH0sEYhlZD
F++x15JTXYoQznHoO8mMRJkPtRVzoT/SFnQRlnu8WXrsRnPek3S/YGKPNyr3/UtqnfbRt3nvPTph
wsOdIOXq15x5LrnHfg7gLeGQRG7VKH3vDkvyLtgBZWAB6vYtheyzZ7ZNDg3URfuC4pi8UxF0ND44
3bSDEQMHxaaZTF+B5EsSiGFcXPU2qPqIWz1VxRcGbPvQYTs9JViriHptTHFIO62v0kFUG58eDy1k
WnL76258RUO4fA1TLNkbV7K6dh0Lv7sVJSdgkPBTe3GbzlesfygJPQuI/nuUiNbsirA/y0cXT93F
SjnPEQqmeUtRy5k4M1Or76pUl+bojH72zh1LtdtrY99m48S7HN/39y51aBIsS+D7Jj1b490VQbEE
/tQX1r9G0eGhb3G65LGJyRPZlOR6vSyxRYtt0FgdSlTjVyYCmOSxmR2IYp4ICmg8EIt+Pl+gTNJY
I4B9RXOUXWqDYtJ1zpE7RQSjsVRvpY+XPRFqee3Oi1hOz/LagmfcNA47uz47d2ITsNEXRzlErZG0
/inZkFAEWQrsOUeDPeJdeEXg/qB5nB2SSQz7Vvbdr7nuI74H+p+T9Sh567nFygPK/Q3XdP7ir9WR
qO/uYu2bD5clvT8E9V2sxYVKiwNiDM05TiqAk5jrluaQMIISjKoX/KpK98IrIurZuD6mKU1fhWQW
R9QxzLy7eq04dhIeqbLO3sq6yvAEI7MrW1Kdcqx++Kc2Yd7IWxaB7OCBX2yChX1yBAJglvYYCf1K
pR7sRnZ5mYu+JouBE2UxEjB4jqvlAAozmITFOqnvXeKhbJH6KiyDZw9G1Es+rqwd22zYQDuoUDBQ
/VN0dReFiO8Xl/N6g94iRtvsQNEI6uTVYrBiA0d1na7tXd6XVzwnzozIYT51iDA3GeX9TX0mtIg6
XDZ28tGn8uWAlJqnxxLR01Z1OYnqyCSdPpyODlTIjrILbVp+Gfc5v4tVFuQq2VDBgHmv9btXH91A
rPi3aYU3YyKJ7mDaCvF26T8NOTe2slR5rIa89SOR3a0XdLRu1ZR98fLL3quItFtycGlB3/70XOD3
Q2rv0X8nkLNkeY1t5KDx++BGbGaKwyG5RCwhDsB90s3c5J/ROoqLs9pvg6+zONQkXWCbwOjgMz/f
Iad/QHP3lJHFcJilvFliz9yYKvefDJCDYeskjXMRtCLd2750nyumGv5OAc2APgwdI9g71r9wLSTS
HWLNnNRr2hHucTdojzmu0rdCr+iIc6KM3zRwSk6YCjlDmvi35WSqZ7+WrN8oiwpeb/2MvfKnC8eE
UQM8hgugJNw5lP2LYxCLYWga8Mzgkoy7bzYJy5uZtnq3FuNwsH65V2itDpXBcLEtHdJOktdyndAS
jLivEIjug0KQqS4XmrgwIdmi7+5WAsQ3lj3NjawcfZ0S97BDflrvASQ4P3H4n7W5U3u7Sv2LW+0a
9eGjAiawpaa7QfW9n73uwkTyguHgE933c+dW8jpp9EtpFWB5H3xJCeR9k9nQowVhKtiyTxzyfYXg
8JUwmkbtU6w5FxVEhtRv/Tdl03LLafaLncJMyGRyoMcQDPXj5C51uubJm0RF5k7SbPTCfZJZEhLw
6JF4nva4kMv+McIHuOGEQvbi6an5IcHY3BMdSiWXwWwO8vSqGk33DGbDRfuXAfYdOBg7hIjblAyd
h1mYYBvRsG5CmT2VQ/OEbNl/xS70kkRFvKvxvlwSbHEVWh7WERj8DRbq+AEvZf3BxKj+IkvyIkvJ
8KiQ3W+I32YZk7pXmYMSr8q+NSsiJ7hxWP5NyiNXWu8bfOTkvRFKehtko9U33uOiR+e1Gwfrfg1s
2g4TRe+06b12OXHFDkeg3DMtkocVDCc6IygUVy9loceL2rP1Z+mGGm+Ssb8BTJuULCc3jeWuyk24
9c+ytpIBlgAPcha7ucyHC/qnO8+UwwPaGnLq2qiHfBHH+luoeKnZdmgwsr58QBmtb6j7460x1ROb
opUfwWvMJynqERJ/A662VPVz1eAiQvLQsw7LzkPihYL/rp3wAFM1Kdy91MJ8JggoiM484R2yZBpO
JvLnLzktI0U1+qwN1PTLWqDqYfvdHIE3A6PGtzRcLtXossQb1PSG+4zkeOo0fKChqVFs2Vzfl+vy
lDGE20ykil4TSHOOVBFeRih65XgYPRzssIvN8l0OMqvAJ5gVerssiZB7EM79rqt1DhamcB9MMzNc
izKlX5izhR94QCy0jtXttoC6l18ejgi05ot9YsQyhdsoqhHxAwW2B55sHdTZFq76VkZuZ0+ZEe54
FbSd+d7RDXxo1+AFGCMZPvgBpieuX1zhW1NyfYP6STHnrcmQX8PRhRQPWBP117h07uO4JuiTEHGF
6yXLwoSqJsqQOblKV09DnaH3s9IfJA+3OUGDskawi8J1CAQHdoxU3A08pBsjxWuL+jmr9ohg6gBt
ZyrONlKm+pvcDsPK2t1X3oZFgLpe8R/igg9yBEJLaerkikRYbFCYV/QFfmWMh2FIAsuGrLb+12wS
xR1STAMInXCkrRiySdDDYrMiE7vx7tq5DrsNzsCp3lZgS97F0OffSLqnnvTUAgpFpHpmOEvzldHF
CP1YwJ2v6YDhqVBdZh7arxi7J7yeWLKwdDtwUk6bAkOKasbtuxC70wfRrz15fmKa37Cl2uoUIBF5
GFouKx64SdVshnA0rBCR4vcXIxYr/L+OyqNDGVch24WJqh9lBXjsHUaLCsd7X1GlkILS3PuBXr+8
NmoBpbd5DHt3agP34IZ5eazQYPjIykviYss09fbYS8JvYa6Qj2N+XKsLxrgToozfkDAEykFh43pC
/xnGCvV57I6+z3+V7ecyhO1NMMywTjO+abldW8KLsOuk+AiroTWfZZEyi4rLsHhZ8e4lBF8hxN7N
7lifvw1401QBTHE2rIcJjZxRxMYYGxAZ0XikeL8NcVEPodbxROXdMaPhj1DrVk6VvGs85qT7ussG
qkrmrdQgPnPDF0aJ/cPkW885IxBgQxiOdVAQK+a8lCF6ywyYAcQm8nz71o19NHNBu7M5lx+ozBvT
z9m20F09HmztDMUpZjfwgrq9qGl+SrVumkGv703HtbKhi/cn/P9l+LWijUVo2Rtx1zIP+MlNh+LG
GduqY8Au8svS9uz5ZRbwCWIdGChAU2+eYVsHl40YvWuEOshhmLGdpZMEKr2BvJJXsDxD5GVDM120
kW6+Jcz/tmk7vE1LgSyo7BBGbSfmIhJsS7t8RFNIgmWEaZC7OMi9XZ82VbRZ+OVapIySeZMaC3u7
BsLgi8N10G6gIDCSqi2ioz1VGyPasGqKYOOORYRpNoqx5fqC4MKpT3+0QysiarhmthvRZdC7Ks/Q
uSzzwnhfjNXyEcb++OnbDvGgh+yAx/iwIvNEps1eoVxn8m7nZox7YAIKCvWIITPlzp9jooCn2fP2
bVLJLypEDEyukfoBCGFJRMTQtQ2JfMn0GLnIDlDNd2PEUYt6dPTl2JwWtn5clFMLxwvrPKJCLwvc
6B7LNqaFtMRoiW2ipFXucq2wAc5TgWYxQUe/HbzG40GLyi/eD66j3myPl/QyYkb4XjHWfeyioFU7
1OPi7hxqPG5SPPzcNm5StIx1155KNU3y5FDkFrlvaWVR0RyZ4SvxZ/eiSdX5fSu+342MLbdhSkwr
WvgWn/epiVTt7RN/XImsh/ePESiiirS2I+hjmXi+EBOHWXkIJYTinvhq+sMiatrTBFjoYvUGPGit
QaknvMnan9KmUXjR53M4X6YI0U/O/6PuzHrrVs50/VcauWdAFmfg5FysiRoty7It2zeEbNmcp2Jx
/PX90Dvd7UWp14oCnIsDBAF2nO1aRRar6hve580Gf96x6umDD/EJ/iXzFvphX9YYAow0l9KnZOrN
eykb/QuZ4O47XzY4dWhm9jNyJkpl2BYAWp6cKYnuCKuS23T0mghWvaHYtjJEwl6pVV9i9hGDNrBi
lJQV9OKZdDZ9kiAjyCIwq+w6KyR6gKjLuCiRe0GBEJU0ZbMEaJavcs/Md0KrSW6EHbDUTanX43fE
B3YJUqzu542i0o4Xq2XMH5CHU9wROXTtpTvEbcjx6g2KW4LSX5mZqs9xGMlPmWcVmFnoYP3I4SF3
rJKQQzHhM3+UaUL7STU4tGFGQrPEFubY0ola19HXXLicc6aWkkJoxtoSgRKRfYf4j5VXy7RlJyvy
Tt8Ycva+gj60fmiAltKdb5bzsK1K0lH4VHGd2sh5wh0w93GlCNwpc8CLW+FAkGZFT3k62RIFg27c
wD+U9MWntXfJhExGsc3+pznkzUOUDSy4gfr2T+50Pa3RU57QhT953hO5ff/GIRWDGUyJ6Hhn9yOd
OPQc6ZCsbRWR1AfNhnFB4zeH3BuMgD52rj+DodGbZ+DGTc0FI7jHeeTAA5Ob2+SZl/pPIHKbaIIG
NodKQt+hOJwqL0t2Dhl97ClVx4eblHVLD++UU5EzPS0BmI08Jv80D5b8Qke5/YPVhQPOZCj5WBLL
fEBSzEkzJNXMx+fVw/WoJ7QJx7SxRnusuUfnCmYVV7EijIo7qdBCbTJbGTM5SY+EE4YirDB/KHRA
Z9645FV6Ff2g96b50qNk5mI+imE+OAbwsI2EwauR4hnVo5W6OnkLg6APkwCpDU9Z3SBSjZcmRaeL
6f4eac34EeWEBQ+t1UIgoR+elDFqe33Y977hUVxqDSkOFW7XLRYBrhUf3DY3zUPTg8Xf4lrGXVta
PQdrVZqRefBka30lPATzWGZT79zGTWIg8fWTMWn3kvJmfQDig36yBE7ETcMhQ8mlm9Zpsp3NkF9P
U9ojtOyJjjAjMNrvvRHn9sFHNvOFckJTHaTqpnAfUTlrSD1xltEXBoeSdZ4L54q4uLTJxjAswQJn
CNUO5Hd7xer41sQCfI4qzCVmaSNKlA2UAgj4jRhu3dimwYorcWTgJkeyleuyLar3k9Mxg2QwQrWP
ijH/iGbS/VIod3AOQ0Er/lIPpjrB02zKi87y1COS66G6yYDNePtSVAbXLRr/i11kS0xSSWn29g6E
Y+hfEomKcDcDCzV2KWA0FsXgjdVd6A3lswLoN3zAlhwYR+v2bXKonASoiYi98YDTBVc1cq7oqEnc
QNZzWFrf47yyHmnE67GZrTAr+UABgO+8TSvX/+jSKMAtfxTcExI9nu8KfULF5S2W6WwcJo14hQrR
d/c2KemdpcKOG7wurUvPohKcVjSobRDjqquQ1uzvkRDK3FEcsT9Jjx7jA+4kk6S/W5IaIjjEya5T
PhynBmantaH6qi+qdJsO8zpu0zser21sTZDU72EbwqcYPMP4VkB3ybbAm8lHYL9nPnH5xHfSK9Ty
qCOtarf62Kfvm8EmQxhGPoHz2E0RNW3PmuptmouQDYU66yV3gHbe+gYXRFyV2hABUuTkYsuNSFzj
b6iNO2aE1wTdqx6LMc0eMBun2JIWA4kZqsUGzCQS5XDmfSMMCA18B2p44nwwfYyQ9kWYy0+9llrh
rplb8SMCvhUS7YMuOt1l8aL9h7YKwiCELZZlCs9cNavYhmY7XV0RrXWD/dXRu+kxa9T4KD3iCYwQ
AF6eHnDxwTvqWPGFY/L4CaiFC4Bj1f5TULCSrqapCys0uqdYVwrBJWVXrd5pkq6om96jR5FnS+gT
JKVJlqbs8kI7M+8XfSz8DOjcNJBBCDBtazVvs8KgnGJ7d4Eysf/IKtd2dechVDTj8vb0jF90HUGV
1nEEFcR9wnON5af80WFVSNMBn6TUBVIAp91EKkzvyf3lF6eHefkmTYMEAXY7IHhdV1+1AjlNVWiD
oauLXnBGNWiqN1Hlx4RsYR304BLPNLC+fIKMRxMwzXpcdOnVOZ4W2yza8DFRF7qCTULpVXxqE/iK
wMisz6en9rsX9njRAObmcuX4Jp1OaDaPx8rsxnUTAU4I9YMdJPOkB4BZ2wOKuWXEwQ/3ZNDKa3ey
J9Lw9rwTRt9eSVG7D6d/ymtPWVieb5j8Hm6/q5eZ17QKUAXuLooivdTt6mdcDV/DPIkOtf5vrBvT
8Q1XmDR3QYk7njR10zlyIw+GHWLOizGs7QutsI2b0xN6bXXSO0kTtQOZ3P5Ndf5jdUqLGxmud4pk
FO1TfGndtVsa8sxcXnts7u/OO9sVNBquHluMNHnCZ05dTGNohoHMfK19D24uH68j0nMVCqWBau/p
qa1XKF2bIIugXAHAtm3W6vEDdGqdGBRlfkBMo365tgOLgJwSvj71pIVfTw/2G+L45xpdRqPjFNih
5do2spHj0aAsZdCo2zGg6lc8lW2bcLija9krT9cvfR1V+Gjq4pNAvfKjjgZuc4VjLpzGdF+aY30j
uD9+OPOjlg/jxY9aWuPxHFl67lcfqafT70g+ZgwA5zoYC0n5YGIhdfDFPMETpFMGTXR/Z1U0griw
EA8KsS9kseTcJ/zKu4C4v2y17LhUHVf7rT3PKTCQdg7ssY0CcMEV+qN0uNeV47w/Pen1iuZFmGgT
6PwVJg3jS5fxn/vtOCGfp8dtDjxKHGAiO3GZe7q4Oj3KaxPiRcNVZwPUoYMejzIoSjQWOLEgcXTS
kX2feNy9Ch9uz0R8EJ9p9HxtuGUwtnfXov1yNVwmZvoRjX4K5jChUW+KaGQzsVPEBDE4PbFXHp8D
Qpf9jXZZOp+XT/mPDWH0tVJz0WAFwgOy15g6eQCjGA+nR3llPo4DjtXnrPJp/F5tboXB3Z9wVAWW
yodfEoPsCz/Sx2enon54eqjXJuS7bDtwYTkYvdV6MIeBKhkMxEC39BmQ3PwFOEG1f/MgqEVdgZiD
8wVjh+Onpir8vrXab4Nmrn+mSekjW1Xd21+Ni44DzILOjc1bm/HaCsZ+PLptMKMS35SWFV+VuS/P
XCReeV70s7kuNxVatPlej6fikSIK3c7qA5rj0t3sZeWVQXLk7QsA7QuWBbbpGAyz2plyzu9ak/EU
tFMl7hOjwFyiFY52k9I80J9ZAstPXm2DnglLTBeOoF/aXu3NZqn0zgS2GHCb78kj0YSoo/mdxAhM
b+ofskaWw5kj75XHSPDCqcNHZLks9ePHyOrOJL0nOIalzvTOQGQXpJPlFWem9towti8Mh8Ob25FY
TW1G0ULml1puT9d7AxghLJxD3+oIek6v8Fe+WJLuujBs1jdn5WoHqgqf7IUfDoHrjP23QbfVs0F4
+CPp3fmMAf3LoQzbtkxUHYaJgGxtP0+Gm0wgGdEAy1YzMM0J9mKp6gDHhuZMOPLy8RGJ4DvFPQE5
m26vNofGD8eeipgf4JCCEhmd2Tf8R6ufb312QuduZZjIATCRWeQtf+6p2Fi1ZeNORhB2ehoUVTle
i8ZxtpkFGfXfGYpNgi0PCZ6+2ljV2M0ZgAMjsLS62/lJQZF4yPqda2b2mWe3fKLHXxWzcpf9jmKb
Q9rneFZkL7pYt1KUzT7J3643YM74bi6eZEwj+r6v1McSp8tNSLHizO7x8rURBPA1u5zwXMTN1dA0
0OO/DIotkGaaP/hzOJG/0sWbd0J6LDkI/SVuI1m2+rYoe+r2aERuUJAJuihnN7wRQp6T/Lwyl2VD
R2b0e5z1KNaIahitAaPY0EwhXKm9jpLgzbcijj96tSwugtxQfwPE/zjW6S/ldY26yxNLQvp9B8dA
fh+nOOy+dQEubjOLaNRmTUBhP14VNPXmLWVZPYjRcO/khC+WNeIRCaq0fPP74eAgcYE41VyOxfUW
O1S9W1qTvdR+o520kvKgd6C/T0/o5ftBZcrmuWwQCGHXXxTl9xpbJwk4dSlNApKmsyOGo/T2URDw
IMQSy0pzV9sr4B3a7cBzB52BESRxy3MYp/ru9CAvN1YyLhAGiPaQWmKFdfxutIzKeOSXdkDXqrqL
zBLUpQ8odSpysIunx3rlsVmUnQmI2Pb4RFcvB4+0moqMCxdiaQPdwn8Yk500zf7NC9uysT1iTRuk
Bjjlj+cEPGigQ3OwAlGALQJuSiMXjaZnXs/ytxzvdVzs6DEhk+NSrnNW54QZ4cxlGDWzmTz7urW0
iFx1jDtmW5cXFVDgM+O98vRsNlWhO8t1ksjteFamlBZCFd2Cy2g6qHS8GfiGFZ55Ry9nZZOLQ6RG
eoo7zzqIYVvj/PNTmjoliMjLoQrRB9GBg/ML7fYTWINKquxM5LT89ONHSbrNtpbOaPYI7hTHUytE
13tU4O1AjJ0hP2TtwtcDwwr1DnN5YE7QMlpIFqGJps0jqW69L+aqb8/MfXlj65/BBU1YyDoXOeLq
jcIG9GjZgS1WOLK9ol/LuLO1KjxM2TjeW0YP0cBs3n5ukYhAdcJH7nOHX18Km8yjrprldpAiQwQh
s3RkloCFTn96wnwxNw8XDL4LvgxC4bVZ9Vy2OMwkegtgfKBxU7p2PR5oIV4kPqUXvvPaKvMgDlqh
tUsSikiASvTsxyQ9CLOO29ND45Q1yB+8mnq5g2mFzWyt3NG6nIpRfVYqGcftnFkOIFtzEc340YCV
k3RTBBs9Ht8AcUjAdm9+ZygCObz4D/lUIuHjpZOB7LDT3lIIAlu5Q1twHRXcqEd30i8Jvb1tF03J
mcvoy2+EMW2TPLm+CFYtcTzmlIyNU6PkDPwinT9wl9e2pT75T0bh9c+e7MwzccMr43FJ5LWRJyEj
92K8CuC7mLQ26Ij5dx3yMCgdobafdNu+AtVfP5xeLC/PBA4CZsjkyMz9Nog7upuOVpHludUGrUyL
SzrGJ2hOEQ3AdXguIfdyasiMOX+42rsGUtzVkcCVHpmolrMsG6l+5SVmxAgSo3ch96MduGjrzfcD
Uu/cqjjoDMcin3H86iA+UgQOdQlJWXeu0Lw4gWNHuJqdfoIv92rfFOScuAP7OkWN1bRycvlzAqsv
sNWYP46IarbYGqdnts0XoziC8MEwuIpwdLP8jyeDAeyYCRq3A72tQCGRH7jwpeFcnp7Li9XAKFx5
STM4aKSpkByPgiJnKf62fUAVNb9AJBdf+EBhr8u8d4LTQ702IcoV7AMEr84CAzkKivI5kg5m9QCL
Q1t8wtxSv9Saotq9fRTH4t5rYXTIXX69BlraZFF59kGo0+Pldb31eWwKqd66BnhulHdIbhpECuxN
x5OhowUTX83rAtqArP0YJehCxrB8Y7KeIGEBnuhkqhZIgLFaA32VwfXv8z5woopcbdj0O0/R5fD2
R+YSJFiMIyzLXb8Y2sNTrGogBoZV9EC7frRgU9Lvbx+FZQyKg318KcUdP7HJmuiWpH+cZHDcLF7a
rbiLkjE/vHmY5YS3lxuODWllWYV/xD3wW7jVQY8LJowOqqsSdP94EyUuAO83DwQlgj2AiJQM07qS
WqlwNuhM7ILZ9CKcmEGzpiPWGqdHWW7oR7cWsviU3cjO0WLKTrD+PnWEQl5RdYHGjTs9RGZsLACn
si5v8cLDKT3Se/d2aHvIKSKz6+jtH+0S7ZNnQg4CqWX1OMseNdKAjDzoZF29EzbqRAiu57Kpv9PZ
62nSeuYYnEi/z93jt4aGGlA6Fg6A38z0SkRW8jmDmdYd5ljG97EA3BXZXvylgh6xlxJMN/53/pln
vTzL1Y8gd78gs0gzcbtffdN9n5GfcZIhAGNdvYvbtjrQOBcCDkKIRHNDM7x3Eb0M29Ov+JUteElJ
cSclf8MhufowmHfIl+n3QVn2EeRlo97pdq/dKqRL/8ZQcE0Ib3mp9IKsogy78D1ERXofxDb1Kzpd
hvbHhI71pi0i7AtOz+u1x0mW0ud9snI8a/U4ywmviNww+qABHn8xcxDflHICUiCUUR/qpOFFA0t9
Pj3qsiDXL5EORyguSwzK+Xm8kjz6OgFo9D1py8K4Txc0X+m349s35iWoxjOc2z2ZqdWDdLNoNG0Z
DYHKBvqOar29jhFJn3ldy5t/MRf8jZgOkfWL6y/fQpdkUrL9j810wU3BS9FpSVFtrJou8R1WBsmv
tz8+uncWB2xII3z1x49vNLFoLO25D/QmzMCu0tKK0sD58u+Mwi2bAYit1xAaRbkB3gGH9ITW+BJT
jWYX5Xl0Jix6bSlQbPrvUVbZj6SQpYkwrA/qMDQR/dPw0w3C3711LqYOyMheti6KDuulMNKSRA9m
0gVUW6v9XGP+kxmdODPKy02CIipLgcsGZiokyo/fS87pIGRj9oHEeIC+XW83lZAMsih7cx6HMqBF
3VYnM0W9c93xUGeFavRs5N0osP953qlLnb6IM1f1l+eaiTM6RydnKGAuc7U55HKyWzfMQL2Ms2PR
4inJXiOIbVArJ135xQv192HRhwg08mp484XH5ArKzcpjl+detTzsP+4IXgEULIy5I7gt6ulIg9TQ
TUN9Zvm96GKBBnQ0zGpjTydBcdCO+gCjb4tCZDohKiO70xWwzqMotfdF5kv6JFUBmX6OUdDQWDxD
z/j65iVqLP1PbFi0JnE7Op5vIiMWbxJ2eB7ACUV3bt37WuV8Oj3Ky/2e4AvZGXERl0mKH8ejePXo
Sz2buoB8zpC9wwYEwsGECc1XTpfxOp203ttLm+blM+f2y++chCN5ArEEm8uaOh64lWWhPLNTQT9E
zZ2z4G1NM3PPrNjlIR1vxvQPU99jdvQksR8fjzLEaVjoVbvchMYK6yJ0OVCIoaobnjyzcl4biooG
PXpkziggrYZSOcBv0L99AMEKvYKmChLE9P7L3vDemu0gb0S9km4jHiH9eavvMPRl35Fz6wMVg6vO
aLTXRuNnxVUT9Jg4M69XXhTJe3oNuOpYdDktf/7HdzfQMknqRmCil1X1IQ9r9FAAStvPpxfiK3sL
9UpuUkucQZp49d0h5kqj3CI2m2YBCSCN2z0dtM7O6jXrMZ4iwsLa7a8APSZnaqavTNB2PMiRtFbS
leevViKZdqf0kRQEwDrqfV+U01czTcE6nZ7gK+uDmJDmTR4jpbZ1KJVjrBPCq+4CNP5Tcik0Oqr3
AuV1s6vQ9Xw7PdryuFYLn1offWlsHb+/7eO3hp2N3+dIZII2MvFIlDNIWtdtJny+f3fKj30Sumdm
+HJMkuBLHY49i3rwuheuFBjb+RQ0g17SLkqyRwah5j2DHh+urDEzzly0Xr437sM0QMBxM2ggW8Cn
fy7MOK892TTkGWMI8/QbutVVRe5qd/pBvhLlQCdeSmUWN31K3athEkxspO4S5fheFkA7e9JHiU9Z
hB9shLPJkHy3/B45IiHfIkV/cyi3jE4mdVk59OCsRrc1LRq4o7A/o4H8JX3R3kBhmh5PT/K1R0kx
GmQ7MY1trrtvgDkhuYAATBtEKPBXScGFW3S8v30UZ6lhcB8i6b0uRZetqloJqijwNDO6BirhX+Dl
dGZvXB7I8cLnY+YeBGaPDCZlk+NVMUg/SVVZyICOgXjbpJX9jJ/8eAhTK70/PZ9X1jtDEbVwf+T1
rNNJ8Gdz2007GZSzxC+wxpPyo+vVunlhi979UDSyfjo94quT89knubKaZJ5XqyFp9bGiJCyDqHbT
B6wtK4G4oJvqHSKIVp1Z+q+MxvZBXcsji092djWagYR3LvS2DaRly/2oT3LnpNW0CVszffM5TdWW
Wx3lW/7Dhef4rdUAKzzgczJIVWfRrWekn+gJBd4eYq57+hm+vPHQzMYJDex9+a7WNdwOV8FSG0nd
95RQ6q0sSiXfG5nokgOKoya9K0ehPw96mM9nmrFf2UpIC1IE1bn3s26s1QNtGiNtIovLluHW8r2u
N93NkO5s7TNuLtEWEZSzg9VUb5u236FDjt4c/zK8xwNm6OViuRzBf5zkIjaEzGeoV+BE4/3UhnqQ
xOmZg+flolkGcTzEJOzw3NaPB1HU5uPW6UBvxFQJFYKafZf6aKqbc3XRl5sWI5EXgfzKf8OSPR7J
8AYk6s4MxAtc1iFqybU3NQqU08vltflwcSSG41snZbgspz8eGrJKs8iwbA8mYSxCykWmiK/c1sdm
+czW9cqE6ACmFkLa2CPAXv78j6GkqbWicTk/aazKMKft7Mt+yIv97wn9vwAd1z/LByV//lS3T/X/
WQb4UfEAKSeo/3v8j+1f/xz9rHZP6unoH/aAzNV03/2U04efbZfzr/6F317+n//qH/7Hz99/y8ep
/vmPv/1YZB/L3xYlVfknq3jJe/zvRPWge1I/i6ecLfevv+3y+R9/W/6Vf4LUPe/vpEyp2rDVkYfW
F9HL8LNV//ib5ou/Y6PLsl4wp97SzfInSJ11zkdNnp8bAt2S/w04Nsy/Y+UB8BV2Nokg9rY3AY7d
5R76PyfboqugskDihd/GhZxz+nh5ZAMWJuZcZoHVjMm+rBGW4R6Y4Yqk3uuYXOyVYRfbLI1+AYIp
P+qu1A6q1+5HDOBT9tYdpmDtwRpLzJ46/A5CO4sugUWhePJaFzhIHAxlY0YQUYdii7nrd2qb5W6y
QPAQaX+rUhDnES7lc2l3N14CrsDWXHtLfHKfef2XErUFppvDk1EP+ibK+uiXS8ll3yy0LTE0v3BB
yveAq4CdEVDPGAsFiMcfSlezD1SGMFpru2ncSwrfCN4XNE9rkrDf0HdVX5RtFx3UoH8EVQAbIXFN
6Bqe96j8Rsf/GphIEuQIXTe0nFMkV7W6mbCCBjaiO7cCpeh9ndY4KeO+jGkHngs7LyssiBkhXk9d
krxza+MdoaG69WBmHKykvgLUkwSm14B3RIHuaJgfbMyhbq87W0vcTRk3VRCb0oZ12pk7qSv9NjXk
O0yPP+khm0WRZU4wl1r0C8ScxGXOxzA5iqMtB7YV7fxUfMUUst0ZVYsvMrsMxLQSq5+MfEoWDV+i
IgE/IOeDVVg2ab3pE63a4qIZ9Ahr0a64bEtPPGGtlEe7ZlJ0CYx2/C0fFHwmDKcwocvQ19hj/pVG
sunZdpv2JrFy57I1nAl9v9Z+F1XzpM8TFIqshjGBN00D509IMknwPLD54VIKRHMAj7lFpkn3ia35
d+gOcdG2q+YKSL22cYqy+ajA3W5rp8UQ3sdqsxb5l9kKi0vMJbpdj3jw2msH5zmSgEyBSWXPiexQ
pqum78R9DDmC3PnQpOpCjQLNrOIydRMOSkv3NliHq7m3cZXrxxBD8VHmUE5t5ITdGKG67CsthDbm
5Vl60UGq+RCTl0R2PiqMCLF+xsnUVTdzZJs3Xdl9oKN63Ns9LLESKBCiZdgquvQenSF/53tomTUT
U6k6fxRqqHbFVH/G7abdmXJ60BrLeshyM7t2AWTXG6MB4r/rWux/t3rsTtMjtz8LcS6t37dIe70L
JXu1t8uufRy1IQFpnLg/vBGrafjCuCyiFQ/xmuIFEkxMj1Bl2sOIW8xDOqjypqDZ8KNOU2+Qai5E
CTna3rWQNp9H6vUH127Eh6yS+d3YJsUXc+KThcinY9QypxhFdVNa3YlpAK9ZFiZMpsHTHitKa+87
4MQLd7iBwOGl/YC1Y6GlAa5H2AfZ7b2U4y89RH49DRXmUsp3Nw7Yid2MuA0MktldJR4AgDguoKKF
XzJ9xC7Q1S+04a6p3G430kx66UgnuWhk8bOD27pFNVYesPA8FKnlg7LKu51ZaliUkp9a7ODGj4jV
NmWYbltXin1ZwABB7/khTKJ3Im2fQ91UPxXYWDi0aDoBVVmYgQJ2MWJsd7LW8eIEuK2W5+077JoS
G2fKoZ3Tad9SWEkwtLdD4Ve7dqi7z9ySrufQMX+YMsueVZg7ADlL533YxtYV17SNkur9PGs2vSrY
HgPZGWGSzfkF8Sa2n7NcyHMknu5x/PuhqJBu0hHQE4rjoIx7f58j3EecGvef2zg035UapCRcW7ah
49b4J9TDbdeMMETKNL0hrIy/pr4K70xU3LeAQqLbrsPrbS/MMjzEOCa/K7pWNftWMw92Nd+AdLhR
oXvtdTgPjmP5XUxgWHVkhH2LOL6ru61Aco27tHwYI9B+ra/f2/N4HYJT3Q21mrem3eALnY7jQcsw
r6marw2QhMSEOBzVubouSQG+l1BL9l1c9zi+Y/mnFWb6mQYAQMS5XrYbPQS4VRuprm2UkvZBB48E
kIty6iZ03SIwjKpK9mEx7GY5/wDldT/WLYw93Rz6yxqN6a5MYvNX79p7Le+cjdb10/2yZ25pWr2d
Lbe/sGfjmvdlbinpV5dJmYwbmO0gzUcIWE7WHFxChTsvX9yhCReehY1sCiqO8x7vLONqVAnidh8f
IDlVH+Gw5NuqG9S2JjoFI+YO+1rI6AImb7Rn/dZYvgsD/ySlP+DIV33o29HZ0Fr0BXxHfq0abNmg
Qj+zTx3GptK2jc4Xh0o53bidX4BMjpv5QRn+ZzuqXNzJEMx74GXnPn+M8HjeVJaNhB/70u0STL2P
BCnldhyhaoh5Q4H0xk6i6Zuai4UHHXkbM8z1gzMPQeHmJXJoFUAbzqkk+8OdMoqtFNknK8fxG8hD
siEZMh48K/MOLWflR1dFn0ILBEQLsHJXZe5DP8xfZjA+D0jum11IuvIm720a+vo23gI7iQ+dHkL6
EQ4sC3zPTTzYjASjuWjs3rV4Lu2NRnjXflr7C+dsugTfOV3H5PQu8m7AAMviHIN7xUQHcpKl76b7
ZEo2LdW4LT9RX9xf7z0d3IS7MJjMNLzLQuNd5nL9gG8DwcyChAu7UV4LJxy30Ig3jgTfgklT+LEb
50PaWV9mrBzNpNea5kM8Lk5pG6cVdmpdmT0yuXhjUidFzz0ZdbyP3VB3P2t5lAWa6cFyFlnsqaeW
htC7ya/uSkMcBFeMLC8/s3XbGzIkyVb1ytiPiVbulYzTgxWKCwiNKOuVsIOhjS9G378VbnNflSkS
r366NTFTQ9wecwI6t1XGbpNg4Yw5V6pTJtCSy0iiga0wwNx6RnlIB3BqySPH6lPfR/sUL64N0GMg
NiwLcDxbOTWgRZRDQ5l6h6tyzc4YXzv+dAlafE8SYNP28kdXR/FtBNzlQRvi91xFPyQAEw7wJRxo
KBXqmRa2Smty2jm7fERBz5pn5/JwgW+q2HioVXZw8+WeFqewbobQ/mQPNSTYkFbCqOr8h0EUPMvB
/2n7XXnb4Yy76UfrByTI4lCNrrzXZNdziMAUvaMSdENaUCdBjDJpEPHOn6YkxfKAi/ce5bZtw6Ks
4mS+lTIS3Q7gRZW9s1o6k2+zri3ggpr2mLqXcCKHYRMn4QQUEKe8/jHzh8Rfyt6T+Gcc+aaA6F9w
lvrXzGH+f/KfMk/GSx+fyvmpTI7CJbK7/xUvWTi7LM32xDUEJjTTkB37K1wS/t/JpHMV5cNfqkpL
Qv2fdjCa/nef0h3/G+kBAlxDX7oZ2qpTMWGWYfzdxVQFWC1VIRoBiaX+K1h8/1cgRJz5v3o3HUfT
Sw8eYlqidsSYnH202R6HS30CG05p3AM7lNnjfikEXUDDGc812xwnCJZx0LDSJk0mibCRTqnjcSbf
mZoiBBuUpDU0jtQcuh/WPFePlACG3R8R6z/n+B+4S7yvklK1//jbyzm5VECJAeEULLrWVXIzE9Kv
mooKHZBlrCIKBME4rudn8kTHec2/ZkT7Mww716apYF2ai1vTx2UBByucLcW93TZQtn18c+8ybwZP
7bV6cWZeL54h2jh6d+nxIAdtoF87foa0TELalBjNplZLFJInybiLzZQIM0mj8eL0Qzw32OohNvo0
czxhz93gvTUGuajMT1lkQhlpCCcOpwd78cYoyAvWn01KGoX3WiUXK9wrOvzNNmbN2ZdiAL2DWCjP
jPLKlBZBCjs8LeU4My5//kfmyCgmR4m4y/C5ntLrLDEV6n0Cn5ZazZuqLiyORfuyjIX8mIaktTDA
SOhvmUY872NVG5c2k9nyQQ9vKnv8NcriGMdmQaMG2drjCQE4sPNpolola8sIss7LoV7Z57p1f/eV
/k9K5a9hlroH6cqluOKyGf353ITmcp/VgXBkuG7XO8l9L/d4iHD+EHpBasQUQPXtbd3bzVMktXS6
ybqyMYKxAZq2KeZCyo9i5GvfIodsShDEXejhdlLmt1NpQFDDt7UzME3hPrfFtc5B1ePQ4o8x42Lg
GboYUW/kYES/hhbbhB14zwoSYZ/6TxjYNkhlSjOZt1hKtB/8RY5wSQVqhovaVe7XiP6Wc837y4zX
T4SFioLUW2p4awkNu0HUxhrcQh/TRwpakwNhy63y+0Vj8sHpXW2Tq844tCP2LuR/Ev9N1djfr8Sk
cmlYBMq0gq5/gGp7xzMGwFx4yy03D4mHjwli6vRn+coHQx6IyigfJ6nj9RYXEdsRr7rZpmu6aSt6
YV+bSu93epM5P04P9WI3ZUtbACyIwXUBwmO13aSOrRJSGASs6Hee3bHP1Ka0TW61Diq/h5Kw1D5T
aHhl06GdltMZUQm6rrVeVqvHhKsmQxoGJ1Jnjf0hwSfnzDGxHoWikLV0BiyNl0uj6SozjnesTEwj
XL5RDROSDnLEuFwwe+/M6fByII9XhE6GA4kW/nXZRGZOW8EGLTDhduIrY4bv51rt+HD6Pb02yl8X
Bkp5LL3lPf6xh1YjTiUxve0bzx9pLeogIRIxJGcW3iujoOBCA24t8AZW4PEoxWBYqhQYhE+DU1xX
FaocwkPt/em5HNe4lqdF7Z/jhv62pTq+rhOmftJhpeCC72znetHtFzuNlO+zUTwLOKJjGZ/rEqEq
vdo5FrkUbUQcdcuwFJKPZ1YCpbcHpyXrCPsQjIleEvHQ9Kx1dG4QRl56ne88Wn0fhjsBwF8AVY1R
sjm2aIK5qDtrY+i5yC9ijq9u3+sGYWsDG1rbpBIPiH1imQPgyiFV/VZ2xfS9pWvD3RoFZsk4OMjs
1wxDDtS7o6TYeURk6cExccjZ+KZCiYTCIMqvQLvHEFJrsl6Y/8yesRlTLJsxbwGlj3rYUtvJNIcH
2x+tb1HLC4K0EpNMzaFMo2LyzeFCihKHIuBztBWXmgzxqBya9icR5zBvtWGJn9E7VpLarGvmYLL6
ISFRM2RQQUOjGXByyuMvudc4897w6zTdWh7gz13eGLLbt1h6jdhlG5RaJzGghPGlaZAC7aLB3+Yl
59i3fDScDJsaqs2Hoh9tQG1zTPyehFK/9cidfLfA5zSffB1IL94qgxVB44TVWGFXZZSple8ifEDm
K92fKriStl652JHFwHfGcGTPdecywVpgMmz46mUzVJsoH4ePMwdRsaXhekB81k9DiH3NUHr4JXWe
p+3CWurprvL70cUWHkoX7qAlWTYWQb7TvN75Dkc1Hj5rVRE+4Ywww1DU+LQJ+7zpg5872jN9IiSQ
uqJoPvYdDnHfa0efP1pcSYjL28YrLqiAA5L37D66rNOhwvk7jYt5LzW/0T5hBjXaG+iMxhfltPE3
bar1alv7ov7aRGUCqLxVbktcPgyL57jIapoESreFyCxwWN42xhh5ByfFoYqiRdM15lWGxpIkQKf1
38gC6PU3l25LgPS9FeICnRMaBB0dpNNBw68Hkl7bm9pBa/FagiGI6J164ZCKwIobPFl96LPfNNC+
ZMGddIYJHGOsDHfXND/kepw42zJ1GvUMAVNM14TEpnbp2ZTHNwDfIwUnX1f5gZwd1Lz/ZO88liw3
sjT9LrNHGbTYQlwVWosNLCMyAlo5hAP+9PNdVk8ZmWwjm8s2m0XRqqySmRn3Au7n/JLU+vIF97+h
fwLV1dPTJrpxPMyDUZcRoautEW8ksL5ma5u6cbb05UOjbYV1bOEftI82qIfl2JATTpZzs2T6ztFl
RVU6qcJ5WI5F73279JxVfGYkvH2OXr1q18TxkfRpFp1VnPxgmMrLYZ4zeuRzd+k/Rm1s6IukWE4N
9Mu4uTqAtKf9z0Hvi3PVghQE+M9qVZTlGEV/twUybxNar7UihKRA+rVgZ5zjyqjJ92tnm070fJjt
EYajGZ5oa0F27NR9014E60Kobh8o7+xvLGwfqR2Jq6BsfdFcna2041VeFASBJegBZGbvoXKl68Qj
C622Rh2GM55xdFLrlhSdY7cxn3RVnQIbFyFxjcR0RtmkuvdtycxjU3rrfMuRQzeeuQgjB63Oe2ei
J6pMHfE2eqgZpy+EsCwyRggi5XResrrUsVWHXLSEfT+XsCFZBBxe3CxLXXZUS5S26vTQM0o834lS
1QDwsZBfYEwXykWCGa60Ff1I+Vipvu3FvCZ9bwaPQWbqPhjSTCqy3KbhGaZtyDh714zkIUoP2x0W
kMUIpe2KCpWDjSjRZk0AutMs4jGRdDCpBuco23A0NF1SVsO6cNCmwBFEjNXu/FMqmhQiaxnm8YKQ
aUpEWqZUfb+tS5ZekXi6lElfFZsT9QTPNnGhiG8M/aXU7cPqaudsdKDGa23tuLIdSzoyKafMoXwL
wrEl8drv6YORVnBb25nq42Ey+NuXTC0rEY5l8zBBeMh73c1YY4YuHVasgSkR87NpT5zTfTVALPS9
fqcRVJ+e+laClPGoZbelWzc3bOSk8DpLWjzwe4Dhy3mljq5CrVNd/JbCGxnbSGYxAl/pR7L0c4KG
Edm0O6Pv/Ac+KYrmLU021PFkXhqRD1t/TQO8YNhKEzSrVkQPRxw6bXGyOj/90HxvQxPNJmGFVum5
WkSCcv+hmbMH2VXm1SOOoGneYXYa9ONkGENH9Ia2XGkybYneHYtsYRvxSat0MkS/O49T5XnyJh2D
SSnMR/B+dkjyEHOoK9xSMxVe6NYSFMjuj56rkxZL3SR/mkah7r3pJqoAlEV5RDAU3RCaI5tQSNEc
p7VnGOpZI6XQoocrz2VUuJMEZIRXCku9JWa6pEcyFDN5DQlJpdTL5fqQuWHX+1YFDdeM/JCTkz3N
VM/RjdVKVIZIlOz8qyDwWzzx13S6o2gWSvkomCudV5Vvbn8xUX09XxTj1PRRY3hDncxibtsIXipP
323+tTk2xsHrj8ZoyCwSwlcyDtzZhgPMp9yhIkU3s4d5tZ2cHsEMXBXWSHaRk9IoczXSfzTGxYKO
ipwBbUGcNVRmd/LrtvMivR/mKqGfQENqAaKiY1gqUnXcyiBYLtuK9P0LPLwGQKtJm0xCn8PmvDtm
Udk6reQ0NxyRVwpr5wXDVjzPOo1GyTDR75lITFHpdY/9mkIXq2qFfkkRJdwKJTYrvRUOFYTiI807
V3xLfC7TviXypTlk3A4rJaRbXxzUaGw+3G1vmucinNQ4BMGQP4kqSwe+VZdQOjX6aZfUaBMpF0wD
rY4gDgqOVJlvlAJuExVeA6WgdagVwhlPZd1zG3mTSaVePhdZGtIC1nKhMjtZj4VunSmWtaXDtK3Z
/Q+kVtFaPlEeaUWN6RDOVkrd59MlH3WJh1zKvd9ZnKHE7jKrtW7FHcaS3DHDFF22nJwAhAvqhKFs
yzVHEY4QSMoCwP+uReGkJTrbhdjfVXFv7SmLKAv4Za/73jhm/cgv8uzJMzTBM8lJkV4gjhTujne/
omtA77sg5qYLwL5dM0PkZxdDJI0Go7yxueVTrhvSipU1OlTt1mTkkyUI4UYj1KA9N43iHfHrmvi3
0qk1mtZlpgQNYRrpIWIaLq1MS5skyLeF0lo63+nacaztGYJCuxmHwXdjMxDut8+XpsNHqbpLCMhL
9WQh7QZrfQposH6TG+G8pRrR7Y8Udq7aHm4lq0kl8UnAWDJHiIQU95IuzdT5pFmtby+rHl43VLS7
c6xZyIRPlkSqAT2qVfvOldSdNU4BERyQ91NFTp2TnTf3Y/BUijqnSi3IYUNG0udfy5nq2MjjKmX+
XIXZ7LR29kAc0s56sAm1FscMe/IcjsJoKCoRHku919TIP8ZFOU44jYST0BxF3w0dNLnzWKP9+7C9
VJb7IUsVCBMnqh51lZrs0Hc0PH4kw650s7TgOjs3W0bv2mnhzKioXOvkbIuCcseYdFLFms9hZ3XG
ozt1fYaRomp/LJPX8vlMa/DbRSyIfzcHYfLz2IB1QggS/NkJ2oIRYbB+IuTzzLAt6KkMCe4yLNQj
Xf+Ki2FVoVtDooVFW0H+FT7lLsiRlUNoOvnoRsj6X3lJ6/nj3WzxkMfmMhNf5bf4NKk4MYIhXM4F
JqHjjvZzP+tZEDGt1RcLu42/c8aecOPJXla2l67Y7v56ebN+RQxYpMhIYTk8t6wTvvHLjqg7DKeG
wl+iTQw9J5uXI4/0KU23yy4TqUv8/qQF+43ODRV7hSQMfkatcauMCVJ5qERX7Ta0U1uctzURHj7h
/xnMVj91tzUJWO09jN/iRzkbm9r59MaZx2xBjTJ1WrskauU0vGPVPje/0goxUQHpum/Io3Lv0VCe
daT0xfViH/rp2TbL9bnEwB/ckNRu6Puy4rnYa1R5nQs9bPjeRsh5efvrz+jPHxFpT6jxuKyAVciS
/OOymQ+05Wa0HIV+axhPmqvSQ4qehjh3qgefaBmeH//6D/wVMEL/heSKSASPsCTT+tUHv2wkqlcb
9V1rrdefShNNzNLBnEyd4d8J2/+bPwtLtw5Dgg8CluRXNNwl5b22iy50hG4nw9D6u5o+76Nyqzb5
6x/rz0s7caPUraNsNIBbf43hDNq0oFST5PzU718DrCQUcxXibz67P/8h6F1xITM5nFmfX3WN5RA0
g7usDCb5XJIoaua3ounl8Z/+KLwsmN8Q155DrX7FbxpfsNqw5IQ5Gs2DUVRFZOht8zfA9G+i598D
pOf0AOLUSMXxAxMf3C8wESrBKnBGynPPXxL1hgDIqKQ0w+0idxSOFvmzPg63FFgq8hJWTVseSlY5
lbCyTx209Gabl9xMg3vcZmPzjrmRVV6Ues36z0yOoED8VREnIj7ElME/zt/L7xAtQsoprfPOn7s3
3Vu9oR1Hrfs7h9V/9+X65ygKcFSQ9F9RQGMJFnPqMQi7I2sIc20vsDn2PV0Cf/39/umtQFDDvcYf
hKHLJKPkjz9NhVaLQJJsCDV3mnYQ3lTxFIOvRfiuhu5vYLo//2GQm2eq7UxB6H+KE8vVDHDlKGKr
LSUSVVPaXM/+My7ev0v7+hNUx/lle0BmxDgQvvvrwWLawiugpGaaNTPq4zZacLjNypsi77IralKC
cJoD/Z++9udD8xxbBTINhfNrrmdGIo45+pAHRdOnsV003c60eZp/+8b+EbH+P2PNb/6XKY05nX/3
8J6VzP+lKb7+0aBQfsp+tD//SJyf/4V/C40t519Yssyzyhj2HK4OCuY/xDmp20T8oM23YVp4wv+L
N7f/ReALsZaMuR7WfO+cJfUf1vxf5A8gkuPdIBnTJmvxn7DmvLS8R78/4KDkAfONc9QQELXxa/6P
rLeSiNfgni1XtUdRTACwPJ84uvJs1a4ouH8YXAlYqnVU0Id975hXTmcFWojpN3/TpAd8CECol6Ew
aJzZT+Zcszluhkcmnxds1PCULHUhBlOF6svpqHqgJUm+6nXnbEfplxuCkt/wjSko0sdlmpY1MQef
2Zj5rflBvxy4SJbZargcbH3I071FRwHASWVQRX1HJwRHSB15sh2NHbVObd9HlWsKe5+noCdG1NVM
Vg9yy3LCqRyKcWlZamzEZdQQOZEEP0KENpfFg7AzV+x1QaZvtMhlKUNJhxxtjJVCSJAV08BktgCS
8SYZzaucNc+i4bPV5ygzDVp/c1ojvnXwitfBLYZrVK2txf+VYmFeioy2mInoa5cy6JrobwqNxbDj
oFipHBaYwahh8zKUrNSOt0nD2HkItqYlJoeyik/wKKHFolcZ0Fk61cZukbr1bpXm8NTPYxblftaJ
na/SAXkVdR1nMKgv97WOohvMYuyDC4qBPHMvat8o3mYTWRCrGU3QtaLQgo5pUpnfTF3r38q1rqq4
zCz63bZ8qYENDVsm69Q4L0yI6geRADwnWk5cb1Q3BbGVui2JH9P6uq9i6ZRxKs2pjL2mVSliZ+tc
KWqwoJ6BezqevUFlkU/DS5AMeC5uJKSyiAVPfR5XGm0gYWNv6tLzJ8pcB2Cu6sCCZK/xMkCxgsRR
w8UVNFoyJI7/LEr2rLWgvoxQvpCni1QSFNadExGc7aZxHyxWGuL5U0FoDRvj/LY6o46WHgFTWK2d
DBKDIAI4J+JvvgxuA3jaDI4gxJ0+1MjGF7eMfKkBZAYZkAA4uPSvhWlSiSUDLRDxCtCTX7VWWX0Y
fWvcsvPUzR4Mtfjpj5OkDCo4i7mWkQ2xaDzzXk5sV1ZsEflOfyh4m+6PjBOpVQ1hXldD+rZVVOd9
Z81QOxrcKOaXY1Zk51J6SmGqLlIz/gUQD7RkV1pd+Z+ZPyPvn3VWqH3O4zYhP1u2m5oWSTfJ1Cac
KwA/OoXpl1teBTjYFZ2iRr/XVS+zXWu0hZN4jUaBbOvZQt9JBH0nNGHrTxZt6o6HeXLM58wrSJgN
vD6vDy1mb+eoUGrtYVmmj3RibchVge5SjU19h7MZ6gVUawoSsBmQuAk4qki2WVsPZm+SNyZmTHyh
ctZrfy3citKgvjzYdSVQQvqZepSSNj7IFTP4BuurroN0UNuVp/nDGAuCnx4ms5Bv+pILjq4hmLdE
wG08S53K5Tg3PbrQPHtI5nHoqI3My6mOej3vL5HzISrspIX513JhbpPSb/s3x8lI7xiHxXrLWQNf
hgZvXkSxuVVEyFW9Dvmb7t5KGoeooWEtRWtHhACyW6d6yoLUTulXL4c2BDSqTwJqtt8rSKaVkipP
kEGlMXhHyBWbam+gJv7uOwu0iII0b17cHaHAQNph2srmHpF5QfFyX8kf6H66G6/GvBxnXq68aAJb
Qzg6zc0VMkloI4qBOPKsdthusqlinyTYGOmqE1DYAlAmxjRK6RvU+a0LBtrWzsvxztZzV0tEwQoV
Kj8dN/BY3xhjTQJBH5hi+H2aCZ/7+yrA4UEL/JWj3k4L+UFkjD3taOZbPwfO+VecNN4HM7hx77a5
v7NGdqcENEKNt53T2y3aVAv9bUeiI5t0jcAPBoICp86jrO3kI7+fMaOMdcvjX7YSPezSz2E9OOpg
BMs5TyglkQZmrRRZyF/JdZOymtX75DW8El6Qmyqas/rcXumqUSKxNL05oR+SYFBztKnSSOt5gLF0
ghSRhaGBuc+VYURjp8vnPphWP9Sd0T9Z548gdByBVwTB2Wj8e7b9/5PS/yEF568mpeuv/kf9e0PW
b7/+34PS2ZClE6XmMdwgYkAx+P8GJV//F+ktlhWAksBzM6n8Z1KyzrJEj5OREAF2Hqzv/5mUTPdf
Fqw7SRpIC6H4TfOfDEr8Vf44umuIVlnQz2lif9xESq3ZskmW4sDbJ+7GZphv8hyrCy1RKnF8TbvT
za7m8pmWhppADRhjb4pR25eZN993FcDcQFhnAp+cHgpe2oTowvm7IVwnrpyt+pDWvBz8ihkmzMpy
+apzTmF9apCvS0JqqGKRu4aQ4j3SqfxhSMvxOu/QmNkwtVXEJthF5izXK59euQdVt4qj3tC/qCUL
4tLeBHVrHIUHqyuqu0BvihN1sPqj6svOCMkG9e+rxidiNJj814U94kjLU/3BcVy+jWTb1fGA9nrn
dpYby6nxLxB2cohkeuVfgYFTWT22VexTgHiSq3durC6K49Dk3n3aZNu1lcvhhRZxVNeTDPC9omHB
lmBMtoWqfui+irJd7wYzt7tzsbD25kmS5sNFpP31UGzDlasvHMxF49xOvhf5nZ5djEVlXDOLrIch
ldv9Uvb1K7h19lRUA1OUWQbyMAT6BtGeW+qd0PPpomk0EOCaYeU19SCSEt12/X1V29MlIRr9++ow
UKJ/Gr/p+dSuS7uZf4J16pe4PyksL4g2C7U1P9ecVYtxHErlv1CtSR3pqKzTtvaMZeaMFSncvPI8
tOS2eEntjDsdx7Xx2YPtfXZm0x7VRJA0MXCWHpYa/Xdo9OnTIr80Hg3X2kG+ikQs4wOzTLO3psc+
C1AfdBnFH1X3stbGwd0gUV07C8KigiRQ4Mj3md7e9XZwNJzHti/duHSkl2ybbPbw18zdWRC7FX3W
WW4fYBuv4aXCGV0Ut4kZ3ANrGoe0ZBzRuu8MsHJfWFTNztZ5AbeA/Ev14W4j53BD+nElYs/BBrFU
XWyiMF9m+35skW8OTa0OaaUleZAlKLh/yLLUo9K/NTfX+S5Ji4s8Y7UAdlm5fkpzTmNY7e++X+Qz
6YpjMuDVjIYaUszmP/5q/LCwvxxwoL3QGCJvuECqC+H78Tp+MOGHgS2W6IyOYmuEe1uxqZjvjsFf
q6pUkubakbbsPdh4+24y8u385t6w6SUEYX+qliCs9cfZQsLQ5FcI1t1jXTGtFl6E1W4IvXa5Q9JM
2XIjb6V1lj5RH8IFdWDH+BzaggUFH2ZjpC9uux4tp8wpY1Vw+pu9hFQMHYU+3NiDVpy4xxHYO29+
kf2E/L2ZhXAXSOOvwnNvqRWm+lX2fWx4zMzQtn1orzkEsErpD661C23KLhsUH+FYGeeGyFsvDzA7
yIiuASc0RK3xdyzuVe7dNaknngZyOSB0impPwel+NKz02kHbtBoUjroonSYFsonVL64pwZZITMPJ
I/+tN3gS2VbbeCqaF10nScRqhh2zIpXGvWMfG7t+MIf2e66fpK905okBk4G1MVXzfppnDr+YEP/r
YF+ntWpgtM5eJWNiyOOte/QW07+VSucBWb9cxWzpe+mTNtXt7bxq/Oj48frC83eB1sQTZ2zlLbu8
mbewmK2HdqB6UmR3vjf1u0Jb9btNZN53S6M2PX1pMi/NGjuisq49mxWFhPOSYuHG/0FTIGNM3gX0
mZS548YpAbt3rhDzjxU1ScQyIVhBnGyvTX15rZs9dFjWq+miB1IhOs5IT/gryIbSlDKeOlQhcc4R
exHkfL9YKD5pKLd+aJ0sPlUetF9Wo1u3mRjtYzEMcpcGnRPXvt3HnZTPzkQaQeemzsHRjOe6I2gz
MChR9EoNKYszS2YOKU5URmCw2tYOsQ+hzt/+al2IrLMjMWZ2pHwdNHKe3mtfxLhr8JlpWL4MyNFT
2+se+CPSJmMar30r62H+FvuxD/r5zrTXC4yQ/W2xLj/m0qhuWwuqz1t0vB74O29Sz20+0y71Pusm
bbbQmlv7Oih5Vav0bCPElAf9ahRYd32t7O7WraWkIysZINPxUZMLdqfMuGsy41PZatrlTmHsnNw1
H2HGl7jpDD0L9VqtHGfVelmbfn6RMtC+TuvwMDS6NMLOm9IfwLJ91JcaPU6l3K9ZeVl2uUxDrg+O
1KxxdqPyuXMCoz401bqFK20ufhpYMZpWW+KOHR0UMTnocZTmrkBZ1HoHeqDlxbTY6thSGXvtQYGw
5JfC5uFT0ugTjrEaiGxug7CSs9XFFc+ZEFdGMU38RsvRNnFpzUtwdvQOTri18IWVfWk1k3s9T691
L5qPTvRWVFbw9PqwpmRptA6cYcv73UwoqYlx5KtouIxbGeH1rHd2qR34Evnqqy3pchRqYuUHRQs7
Y4j2aNX0rfY9NSrVxqQXKOh4GbygL7DQL6NiC4cAw1nra76IRDCOIWrNLrKnJYhVLxJqOG8zJ7Mi
P8BLbKfRlNUtQQoaXt3J8aK1RJ7hjjvli1dRTbFc7W8fax/r1GokuTuCGqrlSXZQ7kh9vCu6MBa2
VNbPHSquMG3EqbewdxYMYxfEHSzh1lREy4xUmgmHi0Odf1eteas6usw686fmTQuduMEPWODIpjv9
2Nku3+EsP5pquPQ7z4saS6vjtZZfy4oNO6TX1uF4kQRFcfotNo5UVS/mwQJTYodHoeZtJ7+SSHzw
XEMnU22NMNE1qx06kSCyrEyAP+knVQdxXtRHmm6f9U17X92hvVYG3vaCmeFiW+QKRWl9g8vdqAwp
W2vJk6XZh4CW+bIi5mIdm7CnVhhRl/7pVRiZig1xG0EkUeHwX+Cjh8Szxu9Nd6/X9cZFMLQ01u1q
Z9seJn04oXeEhIEz84bmi77NcMj8mLOoiLpseGfImS7mKeDnQHBDFFGPD9fCRooa4S6bL/SN1bMZ
VhPdYE/D4mNateAbyMwid7gaYZRei2U+WOu9MTd6NKef+ZCal5nhJiw58VSTI5CjlbHHCbdqvlt0
L8rqZTdO7UvezlNUtM3zOV5AefpxM2/92b6qp+2oj65+KgcjgBeTlK/nPwq98a/pFYi6qcniylJ3
jptdQkdej7V3u0xU4OaNfVg4ow+OWb8oDbecv05HKlqvfOycy6GYMu+EUBQJw5wfF4jclQng5LX5
81hr9kOr/G8TcWQtHnI/H6J2ql77VXFC5+ln4CmV6M1lJdcyWuvlw1XFnSVToIqGhxUBA4Lo5t2n
Fv1yGJyo0vU+VIa6y1Pn2qvBopbCilt9fd0av7hBliooEXYTxyzrnds4w5Vta/Z15T4Mdfnsr+3R
0SQkXVHfW/P6vbqpEdodkq5l1BRgpi1+agVlFFmJqDhtn5ZCf5QeQhK9GS95ZtFnq+bVB/DgCECE
tNUAVsjQd3bVSa48zI6uo259t0VC1TmkPLMKh4FGNQAlLm9eDfKEJz5z7XFnOKBKxsabhsFaS/dO
k9vRRjxjUrXltWy7S2g3fv61vZ8z90CPdLRq/qM1SyYNCN+H2agOpcxXZow2Hs96obzborn4SYvw
7YzyS2ZuTNwWz7MEGhu24NLo1d5Gk+ca862b1RewY1e56uswXahSDop2OfTV5JOdyPO2EZsPcNvj
fgTqizTkUVsPNkiHtJ3Q2entguWz5K3aOV6vQiQp+Z7q26PwkWnaxvbFwa812cXGLHqct43QYYOZ
Sh2w0EcF18poBmsEUN4/OLSIRV6lu09aZZ1Azp1LdCMXAUAj+PM9NqQtNuz6UKOtCaV/UWr6o2Dk
MQfrY1hI+LIn54bWZcS6C+IYZdyQl8GEW3aX3EmXeto9a6tC7mT6p4xD3Pe7facbh7yu88gvpxvd
uCl88zi6211baiPfiJuelWu8rKYCnVD9ReppD7YODjaelaojuI1C/wg07gXT2VvBOS36R3eUzRDS
QtFeLzJ131IYPafUWcMW+cEDyz28iXxf1Fi083nccYF+OzR1RlyPl+UGf5+ZGSI8IDNff2WYSs+l
z05cFsTrpXReJp5oH7zCu+5aE5gD+cDz4uLAmG3jfCaVPA6KBme3M4/tslEIrqEmEz+Fm8oYzXMd
Frl68LhbojR91ozl5CGEPTT1I4WZDK41+QOGzs3i9mOUVgTopBXeUIn4ICLAwv9sq2J9n93gutBO
BfoPLNJZohrrknopBDwTnO5mnvVq2cAARMIydIEvd94k9kHVPWmrewB7+1nNWsVZsKijVdkRUQ37
ts+eyA1hDKFsNxin6eh3ThlNFi7nUUwPjbRyXjHan51yNnel6961lQXeXkw33Vh8epN25xnqgEW9
2aMKyMMtOBnCxHA965E8RyKE1PniuC2WaLH4IJqFsALjVQwMaZbZXXbl9LV6qrimdRCQzGw/Nn7J
lJp1jCxW7CrN3GuB8bqYOiBVZoz3BvHqx1UnSsUe2REKZDchR+R7QdlA0q3ZckuZhrrzcx4pA5mf
K+g78kqoSq9vb6m4vy8M246CZi6RHraXVu+KI7CZiEG+P5o5/6mG/IdnVyNKdfIDdNTagJ3i1et6
8dpK7wZwt4jZI/o4I1wlsohpcY36UvdkyVFUTiFJrP69E2iPg1Zvh5LO23AgmEIG/ZfIJ4nnWawX
JFc2UWqNJpIjA6qkHkKnXxE06fd8803iOk6R4HeP6nHaQhyifqyPuhPxeDZX0wT0QYN6Ap6BbyoH
H3ALGkInEbYLeSwAGxj7150UvbGnp7qKMAVcDGlzcMvs0UBdgEOrmPajSTwH3q87xSRQLvbnWMxh
FtyUmR9lM/B4yREXTOVXW/qYjYSdwIfloZ61BxmYt/jsyWphpPaYvDa747fqmGW7p6XrjdDzjT3t
1BdDWWehyMEnG6DSaF2MCOIE9Tht5WhzbTTupc6LanpJX25Rie9ro0A9Ljx0zkoXxgE5CT+px9o5
1HFKpDoOskkkm2ZbIZ2lxmWvud+zp180hDwjPM9ubL3bgWiqaJAg53yraEFfBKf0URrOEueui4C5
T984aq/tIH2ozQBhbAl2VHFhmEJO/CO/6VLztTXX23mQVeICq1/mqX9CUPtRSP9r7ooGMaFRRrOu
NTuG8zsDw3zklVA9DVwkaTjpDm5gvmut4cVYrCc/59Z1CSogEifJZ2evG8xWU19FU93ssFQ8NugF
QfmjQo6o2Yf8qBXFrW2OH1NTPZXVENlldwtaBoFGfwz+t+KRlos7YQ7faZqdn5QUbknhY/DRDGrk
AO80p70c8uq78hBhZJZ2b2nlrd4rnvTGiMipIUVg5uJRZ4aQp8emp53FTfuQGmet2krFaVw7ADkk
q6M3TePGsXeZmTOPOsFOV/ZVt+XJkIldauffpVHs5ERGqbEuTxmBr5XGMNoDr4Rzx3ZC0/2zVZgf
tc9NsPQjv3Ksy6TUzZsGNn6PVlo/0jthzqFua/kdWrU53gLmBxYnZPqKLJIc1XVz3zRDMlVYDejC
uEnzvj1ZUzG8LOeYDpRwZwsKtJ2vbretGxNhuQ9dxoeozDXeCoYAM3eee0i4siIWs5bniI1qeMDb
kORp8QqVse4b4T4Kw7tqlbwqi4XloLmqnSfMx36Mcv6lEOax0rav0QkuR03coLpIZi7RneVriv1i
nhJNs9+a1o41zyTvgc/DLdHbctAnNY8iHQ5Jt3RH09EOQWnpPOhW0jjErmc1uiOZpSciUEkFcf0q
nqhifhHnw4VCpNRxXgoqVI2lypFB98QdqcvRVTvhF/c4X9poS/PnitiKxtDL3WxXF8OwXBsIGaUx
3M3ZfMUK210TpXRD2Rgbh0wjgpeqS3ABPtf2Qtj1uAsqLx6U3Ol1cLvUnDvcnZFnaohT+xJKWO+u
Z82/CQazZH6ublLbLigJzSiFbne1DVjL/VTp+T0Oohd7XUnsWGgDIBkSwGWS4UYsCtJC/S5jR7BK
McFLU9DZaxw9hD/oD+v4MrvtoUCFjUE6mp1MED/U80isOoL+TwCxZCz1iSgWw7vFGokrtHP2Rpbu
SzP1d75gUOFRPy7WTaDKC832Lz2yLVg8T83k/EzhTPLKeFyXekz0WnvOOyCsESF00W4vc1Yc0L4x
A/QPrqcNsde9BBWTtg4FN4rNOsj1QQ+YfAS7/5wWewW7uyv1eXynKOBdI0VfyxFha6k4gZ6OUae7
4UrlUsz/uMVNkEUQU4+13G5g8k+8UpeWqp6WJXBD6clnfEYkTgsC2Lfuwmn96075mGQnKilVb9zR
L2GyX5FIskwXvBSoupuIHOvnlJ0AL4N2sMr+tpTiteyZ2gxPzHvkC+eorrS/MMVwUeXAfI59UzjW
g27W+ND8m0HDqmhW8VrWX94MyAUcWUHBFbBLrHbmeVcW733vhiTTAMuaMI/ZXje3a2fD5WuP7cks
GxUPJiu0MBntEfQmCNkHVPoWWkuGTyWLa89i92sIJWzGMcppEytldfKpQwxTqz4upfGp59qzNbUE
pCDPjLH1fRX53EEV8nzrC2cdTeDb/TzCkGrd1L+ALVplB40p2WQypvPcOqd/OW/eMr3VLEtxjYvn
8v+ydybLcSNbtv2VsppDD30zqUEEomUEe1IiJ24UJaHvHICj+fq3oMy8KfGquflmZfZmmaJEggjA
/fg5e68txrRjmZTRpU/2MPPpo9vM6TYxC8A3FWWWmrFxtda+kne20x3xdX9h3BY/uLort7bjyf0M
1ZSObqBuyhnrx5Qsduy2kRu384ddUHBY9VOC6E2vWzFsPoHt35feh4zjB3BJJvZz/pqk/WZetOQF
doURqpjmUinJ+sF3xFNeBAZeHnY7/SXIo3tdjSdfiW0x3+YmhWPjhLryv0RU6jaTCdI/n81cvpZ6
vWWevGFgv8kc7b0jvYNrupt5yPf+qB7nLD7MZfpp4rOd8GgUXXwHxwDZOLWjd6G7+Y2p5+Oqc+GB
+dFJpASse+0+1RcynQFxDMM4896UdipxB9OFnkT2OSFjZC2Z12sBjanpEZWFuaZhPbDzBtfkgd3P
Mr9mPkJ56zMUELSOJMe7rUphQ4xDdO9K2tBEy43UgYTY8sCFjW3u+jJ+6fSMMlZgKMgtPIv2gyuQ
vjutcY2CsF9pdo2uIW6HbTLk84q09Go70dIErXc2E/91rG9lb8ceTVHkD1P5yu7NkbCLUsWBY9iZ
cXTZddoqc7yXbjC6dTc4W0/PNoNBc8RrqUu6takV8W4xFaMF0C9bnqzWHWHMlldIzvFIa657cvzq
EJjNBlmO3ELxiE6Oyr1QjtpzL7OzWuxryBsoKR99BlKbrOaZyajfDhryn5UcTbHJTP1IHgs9UAlc
yVqcaSVdRIMBQRJ8Nn3WJi9O94iQb9yxB2WlDCbCmr436X7TJpZfYMVzS7Q4VISJXpSMXEZoYojY
zJuKjK89J/76Ikgo0WhEU+GyX660KoDtbQZryVF73aK93jGzA6Sm3D2Gy22la9cIvem2tIL+6qjv
Y2G627Tp1jIxn62eF2e2tDCu0wunwewy6gkuTaPj7YMgQd0yYXg6K8dp94Wd0s9JZ/e+bAJgfMns
19ejVTmHiQ7PMyDc6QyEtnpxWppoLG5RUODBQqLSuwV+sgAKWUgQIACoKr2gRXQzTEMAZ87x8DAF
w+je57WuuhCbQn0e+jRnMAiurUOvYTcH1h2aB2a/NZPkYzHpzRrB6nXQV3FouOmrPuWnyvC2Y1pg
Z83ms6HZ7UqJPGx9t76caRd8bGpRXo95GvF6pv5NZONc1PqJVhqmVbtYqShPd3WX81lFpnxJdYUq
v6AGNtc6rqCtAKQVVkY5HwvNwy6oZSMFSO02O4Vp4qqcev0uji1756K92ZZzZRQ0jK3gEzgxjdEN
jWvZpf5FZUXJJufgtRFej7jUTJOlzMDt1PXJKUNCdxlD7QzroUcEZDsNxtuylp9RAlfryZHdxuu5
xqzsdUhp89DtHc4RxwEe1KXnJfqtlyovWw++Mx8EqAV2uaoWqDp6JHCLu647qNntP0Zukx9cL+PQ
HDTzWo/ajXBqDv8aJWXdzDw2xTScuKPd1mc/NrdaOpfjeuSz3XfUOeZamBL1GO36YtzOngsOoszJ
OtedpLiarNE/CTKwunVUG/ILGJK44DzHKxMMXvowq7ZI1nav6Bbphua979Nm2LRZXe1RpnG8nrPA
OhRNoC5aSW21TYXGTuTEJSacubWNUxMN1E2qwDQnonyLWzd5zuZC+6QZE42WWPbu1pJGdBAGmVsO
P66k0g4aNlE/eInGke+WpfOlU8fzlkkt1nK6bubTWBjjjT3DchMqkNuOVwSIixDtDqthfYGpL9+j
eXvym2G+Nwyt2lkBpwz2K3GapwaBD/XMNT2M6ZBWY7G1DBltDPT720UgcnCtPr4d6GJdxf2YbfSM
FpTKOcQj+Krs4YqzDmM5vyslxXubyPlg9F1ER523/yPoLu+ynfrx2qm04Na3OLCvSZnTzha9nQ2Q
hEnhzQ2Spw4b5NmO/fxqMCr7whgC+RQEQk5HLJF6uq+oik/02Fux0r1Ea5+8zEPNpEaqykqviy+R
Vlu7GtvQuI1K5oB7cB/GyKwpVTRFoonxY3mRA/5ByKK0JCwyIG+cR/qaabk5OtcsIC49mqzxL023
SeJ9XnR1FHo10+xBVS6UMvoXu9nWxK1eQ0Vkfl/iDmNZFEZZHOcuGB9hWrTvfXq5myY3+nXu4ZBu
oJKfJWatnek/F34Df6Q1Yqy5YOruktkqwtG0atx9uldvIFXEN22mkMQEVYfmqJJIknqW+FsxxNb1
1CUuKRqUJdHJVgNHwQHkKPKnYXBrqAIqOOSWmC8aK3ZpM/ayMdauT0dmi+Dt2nRzgbu5j88g0Jha
6po2bVTReGtLpEH+iT+rrddUp5UHxq2SO0kUA02OIOqww2Nm5eEfuns0iGgss2RwHnsOV+8b1xto
bnjTcOztfjzRZesOXeXop2oaxXOvtQ4tEfrn66qcpxCLpzhLbCWbKqOLT6eaKkJPo5fC7rNbYE61
Wqpv/wKlHaLNMYpWyi7QkZVlf4NM0d5b/uxss3IcH9smviMiLL5JIxVtjSWyZcX66T0hGIiG7YAn
golg6W1t5Zb6tSbnXrub5OBdeoP3ZOeN/plMJeqfdmDS59hMUJACcF6TqB/Xg1cEh2x0a3Ft4Pq/
n614fijYlNx2XHpu0wPzyuBOJbZOt1mjK1xPy5hv0nH9jawKI3S6JZgAMUQAd/12wt/zHmGXvSEc
DjmT3y1dqjTow8Jyp/fc7uKE7pKGnqaJ7ELn4LvOJ9o4pQtGUHVZfJowtIMZsG3rSY/94D2+LdrM
drGNU9pTkfLIt6Jb9h4coneDREP3DkHMPV3paCQ2ydgN90U6OEeF4mWTuRVnmd6ZgXQFdnpvAX5e
BQ0zW7ginBxjbmqaMh5qiy5FdoD/OvQgroYoXtjDUUtf5aZqL6YsFzetObT3UxzRDc274iziCVXa
YGacacd6rugdIY3BUQTfccgYEaSG8i/rzMzRyZWVla3qctbVes77AG0xz8tZYgaU+4kZY7Zy9UJd
z5NL61R4tX2ecDxR9ZbTEGJlnQ1wzDWnDddyQYGao33inNdtoqa8obUd5Djz6L4GPQalyhJ0AiHG
Wqx9TFA82QwfhUZp6MWjuqom21m5wq2vnEqVqFUdJwc9iyM0TIzau1dVzpQeUnSio12J6hd3IPhi
Y9nURhUKYTgGUd7BXDTQGw46+5GlCA/emnmVvZ98gqhWcKLUeZJKvTiZYd6kucHcKjN8e+vywHxI
v47aADJEG5zrnPgZ/RZXpt277R7fox5aPGK7uUYjYGpBfOmBJQ1pEpfHqRvkF5cB1WpAwXdtOnp7
IlU+OuhUpxuS35zx/0E39x+g+/4XQfnoL/5KL3eQL813crnlr/8hl7P9d4sxDYpagPkJxMy/5HKW
/471zEXUb6F79z3MLn/6CizvHcwWYnf++iJehD99BVD8FnMCZKwlBdxDhfdP1HKcEr+zFWBwwa4H
VArnnGHq/Ac/6VszktdB9BKKLncDDnPG0d26exx8lbWey+5APwoqd0WjHvkRzuVVPcohhv8apfED
uhQFBWqMnZh2fFNk9yAv/C6s/FLWO3y21sKSqWhDE1bR1ZdFR79i65VTxJF9aEey19hS3WMMRss7
ogRle1plrbSa575BVn4rqhpmrkMtkB/TMtPsR3vK2zanvxVhbu3cwvB3EEGMJ30sBNyVrNcpgyTm
3pUAGy3ONJuQwxPPMhCKJ1EGr+o+Z1nusza99mWLGlACH2Sd63INCHot++khBnrDQRF8mLvSg6Li
70x5F6EGHMQXhhGMjFlQ+mqn9Klz7bVSWd2cnZ7m/U3T1aP9YAobMM7UNEgRmM8kHJNCwtSH4ehE
rICrosYot07N0kHb1U/KDofei7wdXE7jPrFyjRzw2CuTRR3VX2pzWaJK7GmprTAfxwA12GWu2nx6
yDMH5qhkjPjik7N9ZSBLBHDaZ1bJ+U5a0CM8rfpki0G7yFs79dfpXNONNSzlOKGANwZdr6xo38CV
U6RuoAGJty3iPIebAaeBA+CMypmGuj1rG8zvzYMNx4QZoKqCs8oLsz1kaZZ1m9rX+uhLXni9ed/V
SOS3VufXDE77XIzoxYrF5czgDhVG48G690SgzkNk2dnW6WyJpAA0/WIf6ZmqZQF7/couiWjd5C3q
LNr7bZ0ecLhGDxK/yww7Bg3NhqpjnuH2KCSHmtaK2xgkQ79uSIdRGz/I/U8i83RzQzOKJm5bWV1M
lbuwyNNuxorSWOLziPP7Ed4Kx5Km17p5D29gahjjjkYR2plGD9d2CtrOTe8/RbpOayuXerETpe/K
Y8D+5+3AWPCImchNgMWqkUlpCZUxRxoh6Q64YzyHpYfc5uCPWsNaLVAlhD3gfR6xZinRB2Qut8Cn
vLPFdK4JAySIE+ha8O+rBRgOlwaAcrwyizi/yuMpdVcYSJqnXhY+UIZyWmzRoMwY/zpF0+1Gr/Pn
dWRHOl7yQZjeeWJsN4WV8GUB5lnVL9SWTN0sI+q++AlQ79BxshHww9yik+smD/7GaNUPc+z0DAgd
jIrrXHXDZZrKAMCLkWe0Kycb4ogB9ucmkUQV4KPHeLCqMQsJ8uoimuGFOaVw7GPlv0Cx6+NQIBX0
VjSfk+V1d9s7XSMhYDMIyqsw73jItngXEaSkFqsHB+mhhb1RiYRMhVqDqZS6lf0QpJ7ZbmDmyogc
raCRnDSswtoi6KVj3Q/T+CpMHS15LJ2hXTXIrK5LTo4fM6PgQGs3HvMKXQ3nhkcB9NuQucmq1iK4
HI6azfdZ6gqTuASTlITWq6cnfEKeQ8BhwnFlYpKDZztWVTi4Ar9FOgeCtdCpkfRkeTr067S2egPx
kkxrhoHot/BAx02yzbVBt6mfuAKqq7pAohF38yUtoiBdI2eCYIX5QsfdHQAICh0z1oh+gBZT7Isq
Gm0qFdt/pUjtCqhIPe1I6EmAhQLOklFY1bCJEOcHsEEVq8dlblcILqFHSIEULym2EQqvj41TIJlv
Bttivhi4NPHm3ryYBkcicy2b9tZmBq7RfeipBJ10IlncKlgK8WPAG9uUwjfoBaKLTnK/u231Vo1M
eJYY93TMMIA6pscspwK3vu9FCtkEK0+j1sQ1+cbamfvFy2QX4oNjRmBeSu6atTIzy0BNYFVYpPLO
5pmzhkw7mD6wiyZhwGamtCjYqWiWIqEhc5K4ifihXshJHo6HeDbTSwIo1ImPK9pMHfEXgI2uYgZ4
UUb1XNNeuB2p/XPsJNeZX97SCU+uJjgLCLIuKhnfiY6HgMbSRTfV12JAk5C0ms1hSV1bk7Mp9ebo
ZmTVMh+pUV2y/lf7IrbwbWHqBOHeNDfCqY44cg5xNCdhwImdjnf7yB5HKZuLWygM6UM2YWOISAvR
uQhXj9eZ7PtPkT7uoKY96o5zEAltw5bMUAYx7pUhxA4Bx8dhHu4ZfrtrqTi7WsTz7pU7L6yW7Dw3
qdhmqNmTOf1YudlD6xX9Wuu7Y4On4nNtjFvwUvEZAal2HK22m8OecfYHm8H2yo1RA3aqjQ6gSu7p
SH80wF8sQzifXAyR6gzRJzgkNFH7vgGbZF1mA8Y1ZlvrQrcv2PZY5SozVEVkkm2gcJVg1hMrA2vU
xla4boQJgyIoXZMGdsax1Ii19ejoLx6mkvXkVYg42qrZRkl+IYbq2KkCnDj4dLvFF5UUN0ihTpqa
aJcO0sk+9RI2tVakF3NUjLAt2FHcZswYk2TXgzZepn3S3xcc0UP6/NoeXszDIJPyzMeOXtmr3JPI
WpMu/YgYseQ0qUELusp0+wYkSrJTjjs5yBjkziw1bw958wHNNFNgj503QfgfZvTYTVvcS7MI9o2d
nQWOortWKWQLYC9ujN4EXeRYNyON6FXhDyWoGtJG/AKEv9DYTmZXnxBGsFWDe7nsGAjk6yxIiEBx
yrK7U0NdfnG8qTrZfgVsVcXTlgade+4AN13psv1kYvw7NBoI+qlk3Zm0DOOeA0poHY/N57Yyrloz
ZfhX2qQj6FNU3bk1KnCEkjmDDyIJpqBPriH5qoiXKleXVRN74eJ3Ynelz7Hyk+E6q0HlW3F8L8f4
vV4jvTAoVdfIHuQmScj36FGE5UP0mufds05OCcpk17HvtEgnC0Cj6wUdxkJMLR5SvZgf8oJWlK7b
1C+zucqnQWF/TNTGQBVqKYQNDZ66fVRbjPcZMY29/WkRkLievmpM3aUZHWl3Xpqz66ncDZ2J4BIj
Fafa1LPD2E1cv7ckyVQnmF3OJdM/WFbWeG4NydscOwEyc6huhw4NvpZxLgTYCDC+hDOkLay/FhHn
YOZb3/Dy6x7E1SfHyumzzB8mM/6S9Jq60bRhuifTIH2OusYQ/SF2UpouCcyZhF++rM1dUzGLonem
O33FaLU1jYbXuRQfhQ757hp/r8rOptErH3sloSrOlyaq5rFgFYSnGA6i6fiMerttb2UHTwBvnxwQ
PNnEWORfRKOZubfKmEbQSqVUANI1onsuy8tG+nFQbPPBUx7ba6a11avyZVcnm6qbjLEIqQmsMrt0
ZhgyiOibpCiO5EuR2bLKzcIAMuX7Q5HdpLHVNXcWLYvxySmKiFiGgaiJ2jq606ySdAcysDLse4lh
w6xRwhX6mJ2iKqElc41+KPfba8ZUZpa+iEZGTRG2ggxi8jA89AsVupZk09bu8GxHzF4aTHEzsCPX
aEJf2e64663avcUhQrmsS/Ij3Jp+VrtyFWSWS6mlmvWQluAxLMusGV8To6a/r5PYJh7g61Hu/7vA
/puMzl+daq9f5Mvr5/y/Dm2Ocb797oC7/Ms/DrgkbL0LdBgTAa4uJrwLAeIP47wBOd4A8Q5chFLS
oJn1rxOu4b0zqC8tn24QnnYIsv864RrOO4ASTFQ98lhtAN3/CDdv/NANZsNM+/5gqwliyjIOHEcM
MJdpxiIgimPW6Ze4NsN59BjLax/o1l6ODhELEhFZYLIMWtHeEG6/Gqz6tRwFRmlr/809/AEs/ivF
4W8n/5/+NK7oDT9odDqzGrwJ7FetH32toTRdIEtdADTRj5kyVdJfYT7bEHTUnXwHX31jtzo46/4T
GqHHBpP1erTno6GMF9sDK4iT3Qs9UjbWGJWLrVHm90gUvS0SYNqMc8qyWaGpxJiGm4ZxPqz9Y94n
T7Y1H4Fj389FesmVP05zG6HqlMO+zFuCV6TmbGa/6jYMnaJVb8+fHV8cIqrAdI6uscPfx3p+3xT9
pVdkHhPQGIafk36whgTqnma8DlJ/NPrR3ZW5fjc5+HYp9/lOnXs1z2346xtqfd/D+NcNfZsWb3S1
C4ppVMcgxVjDxrvuASuvYYZj3cOeUOMxcCk1+wS7n6hPU50+wVo9oMaxMe5EoSJEs3IGc5cL6rjI
/cz5d1WoZ0TpK8Ior7vU0cgjy6Otj8v3QNGHFobjDCmDptrIqaAQnGHiZfaYr+dmoqFou/eo0lAr
e+qmabzfwHS+huf+4NnhnfiuTYN0S1cYFNVxEsM1UtYLWaYYY6wzN3nfATagG67ydewI772gOYG5
bXjCIQHQbWbw4nQNWkx0BnVEhFW+I235tfc7sZtbk6N4lH+wAAOueNjLG0Kdr/uI0vfXn5LJy/4N
wOLvT2l5Qb/B3WRMnSdUvM1RimgP439XOMdEN0OgZKFnYZa0xa2P5JKWEgLb/Em5+qObdUglQQzI
IUQDkK9zrOYro0GHN/DQErtunAIL4JpX3UbjcPfrS/3qFP3RXX7jIAVIETuZF8tjz4AbNnJYAv/M
lAgnhSaXoeGrdHh8/Oo+t9K7WbZMkeJI3zNHWMuqPrFhz2hsvOOvr4dG4A/v3PLn39w5l144wCMs
GwSyk4XHsarnzfqzWfvTQA78tT/+9m84RGUcoMrUpTxiuzohkTmh+BxWwI+70FlG8soru3WsgwqT
wP6ZktGjBkG2VAl3EbxhYJTxlVgMEG1LKk6e7SwH+r6XJ096nt0ZZruvUu/zr+/FT5ZzfXm6vrkX
XpbJESSyPI4ltp/oc1DIVcZsBQgAE7V/mC7998O63KtvfozD+pcUSd8cDYA/i9zEbSC9TdEOQ9zK
XqYBsr7s0Y4GzrT+9W/2leDyo6fuzU4FfrAtx7xssEjNd/aE5j3zyR2yAcW3g/slS0oRymkkTS3q
QT+newgIzNy1OdSYZvBgdAhZFIqaPAIw2CBraaX6GGBy49gxyTXIrOJ31/qzj+HNHuY6E5iOya+P
3aCe6mQyEWUvElYb+5NvU9BDnqQZFjyYZruNnXlc+3bxHswDLQYIs6iKOZnr3Yeih0odIX8xmNQE
IsTUR0yXezGMyWuTwNxYxt8L1wqkqrZpC/38m5u9PC//frMJNvn+A579thli21pgh8x7MiyUbQnn
xXLvdZo+yPPRjvW7woYrE8lwqt1tz0S3d7QrpOJnWHrYk9wbyCer2exvhwrxb+u9stDuxdejftTo
v1k436Rh/PUsAjj5/lLLEhl3IYLmmC49CEDx/mnusJ7NDM8uiX+EFMIklbMetkusUDXjsey2cmv9
yjEid1UsjhVPoZ3JIntFDhr2BKAfJFYVFjJLiNS5iadzSB9RiD1MlfUcEEDMFC7fMbN/0ZlHU4kk
1joZ9QpH3HRBDxe3gGPfW3SXfv15GD/7PN7sDpwNMaEQvYduL17DPr2A2Hks3OCzcox9VfaXmfzA
x3XhzNaWwd8FQoFtmZfab2oId3nJfvQ8vFnyS7+TvcmTiW8019f5PBVrVVD04NGKr2tKisDOBvqr
KJaBMX/MLPu11lAfJT18EcY7cucyGdT9Cb3R5PDa9p/GgsHduGSAdG2Kj74w+mhdywYazMgpCLvq
TV1n9n6M1l7hwryXF0VOYqJGD8Mu4yEEyuFsAr8JtlBGT349ZLtAi/a5MF9mU/MpzVS1Zt5Ce0Wj
mmIg/DD7+cFqMWyzKTG7aPTbSprDFtTKM+igJRVUXDtTjDS8ghVedg9Z7r2PrewJKDS+6RwLUmTt
6zjajANCQ0zxT7/+gM1lZfjRDX6ziXl6O9CLN/ujPlLQtlFz3yp8SbVCx4B1CX1CbDINlVaFlKmz
aCWU5sZlUQzZibOtTymyRmz9EsQIL5J6mWmT4LgRaFblMHaI1yiEf32tXxO3f3Stb3ZE+ANRo6xe
HdGTX0p19tSlhXvDtnIEPHAD7N45oic3w9EzsP6L0DfAuwZY2wMKhjbKd2OB+juesdDLq2x8mqN8
4d/sGtQLtd/s69FDm0FKnGfv5Wzt4Gvzu4ojojtKHDeUTb/JqmfEPfvCMg36YvIWkg2CK+TbCGwn
YWzQTObuibUXOcCpUJ9G09tGLu0H9OO/vg8//cyWl/WbXVDMrHPxoOTR0QJ7h6Yrv89K9NidQdSs
4Uu4iD6mekIlCXGlHc6TqYfaHOx6w5lfEg14jJ3ODb6bMt+0euOFFgMgTBwKqbUN2KCdxvl3F7ts
zT/60JY//+ZitclHFYDV60gYpmOuq2CKDombTmdRxoJa2b/C5DKEILzI57J6bw24FUFXQF/NNSJ4
CEnR4pCNk2sfWezdUCzswtmW50Chm/PLCsYSTvg172y6cdvf1DPuzxa+N7v+hF9lQZBUR6RMXTjb
PUrrLnP3WYtfTgX1vLHiuttIK8XNZeM5VEXpY5igj1xEzSmdk1uvERghp70Do2hdO9TMdZ4CQeuX
oaQuMOHCi15bRdpt8hzzsgugZWWajI5qr6CdlnkjkkusCkF03VVFhDXGtPcgF4B4IaNdNZqCGhbz
hYa+NHJgCMl1h0NfTumtIyj6lqpRtDmguKzdqyl/8mV8nQzGrrZzxB52fGgEUmdaMqnAbrXy+rhm
ZqcTMokx8iCmLOM9Wqp6vRx3ZAy9B4hEUe1V0Ubh1lubeY4PbvCt7W8e7Z89LW8KGJKB3Z7Da30U
Gqj6uuYw0bZDzb5XkGyJmCZaRxGSFK/qP4825IpOq2fAA229YaYybCqrdTZNZbw3WueYzdaNSi2E
83HD6cRyrkZTnWyI6VNpGb/Zon5yKmHy//0DXtEHtr20zo9Z5r+PVfdMYFWBAWIZ98BsJUHrvWl6
75lQXo24tnY57IUwcTU0hiWuqcZMrtvCeJnS5PbXN/GnV/SmMrFYcuOR5OPFYpxcGRMemnXCzO5O
WOV+QaE/khnEOLRmZhLDHQthxwx7KN9HaVext2OBwaw60zM6g6xOgF+I6Dfv1U/6Pq7/pqAw1eR1
LVj+YxTP5ExbNN8dq412Vg43jCJqPGSltfI096qLODbPQacvDWsdnJqhcCaPi6gR9rw2QPjujSWl
hAdx9Zs795Pd0H9Tbhj4pvy6x4tZksSMe3U3VFGoa/7ZQ8Lt8qr7/bx1HH9dGPHNb37m8r1/sED6
zvfPT4HZzjBptB+B3+5IbN3phROvSJ66wFVG3qy+a4MgbBwPhAIDnlQ8tK3YmTB96KBgLJ4tfM5x
d/Gby1kekh9dzptNdoH4Do1hjEdPqQeLoJa11SkMZNl4TSAkp7qWPoqTlZ/RKF+UrBJWXN3ZnPrX
ZHI4G2vJHp+M6LVKbCT4Mn1xfe03QV3mcg0/urZ/3/j0utfG/tgTubP0cKJnQc38xZiM4ChVhdQK
s+uqoRhNEnWR0Q1DkPKsO9VJJnQDFLF5e+UDrqFjkBypLoebLnKT0DLyWwdu/eymTx7kfJzsE3OB
7jcpbT/bsf03m6DINYfOn98fjUY9OF1AIBNN9bEjq62WxZORdc9DxAaByhBtZYfRNEfaXaObc/r4
snC1c5tEFQWOZ22jmeedm8B0rEk+IwZSv3v6lxXrR7f3zZ7n1tocA4foj6aBTz3Q07PBzA6aQ/nJ
ashGAPB35XLwJfwdtIRdnYyK7Q5kK1dWcHmssPezz4bViPeepDjrh1CrzW739dH8Rw3//0C+9lOG
7vKDXhmZyCSKO7JR//zBC4/2u//ZlF3STTf9Zzndfm77vPsrRnX5m//pF/8k3N5PNYTbV6SY3fLd
aG6X3/brXR6I//Ptt/8OjIun/CNW3uTtv/hTwWa9sw0a6DryUcNwQN7+1eC3SYb1eKR92vhQt3HW
/t3gN9/R4QYD59iuqVvkRf7d4NffBYbjgcYFsusSMGr/Ewnb96+qZ0HKDYChQodh1BDYX9+Ib8q/
oNKiPu2IHGiA1+6R1HVhikL3j0fip02yH/4U39JdG+CC7b/FaTdpMjOJ4qf4mT2doqiNH3Mc5797
Md4sPJ5FYNaSfQiK0zNN1Hhv1upcxYkFQHRaZX1nY7CL5WSEdS180B69j3w/80CWZb4kiJEMQHwJ
XarCwFbddR24ABA71Zf36F8Td1OQKVCdEYWb1rFhso2fPJIjAeiZZw0bAsTR4HadCMg4L/uxDUfH
7A92agiyTuax3xneTA8Kt7kx9XAux8rjUhQR3aHeC8Tbca43yLFrS6xx9lLd1TaeGNLMnHKvkz7d
EYJQugYHnNF6tQPCUfb22Bk7T1gSXCQqQY4wfZZeCTLhODa5w3gxeJZz63gJiA+9GvXHyYR+u/Lh
6j4oVQDcRhNTXdrmQNoWh7W+xNFRjO2uAUJVbAb0fxDJxqGiZxmQUcSIlHEhUwty1LDb+DrmL0lF
wtFk1G13P4pYPJZDp3z0/kA3d3XmV/UmyQOR7vrClXAxBayMC80hsGrVmV5QrksUjAdO13N3GpzC
tl/sygmK0G27qnwspV1fyHS2m72svAngvE6n0pDYUVEbo9RfeeaUOEBry+YlrUXwAu93fCh9WX+B
PAOYS0Zd/hwpM39O9N55VYmyvlDHO+WT5gnIFjWJ4QYUXAgX+yDWJAr1FFDr3pihf2zwAAJlrfHJ
pqjmUSPyi+WLw6Wh83Whs8H6K8whDDJsw+3NZ9SS9MAqc8RK2Jkd51HbyEe68kFTD5sJ6jXE16gP
zLXDAX48QJdQ+JgcAxKNFaU45IhFMoYPuDc7IsHYt+t9U7vpFRpR9Uey5T9al3+66H675v7P/zZw
OUBM3aVQ/9Uiff2ikXXzGicvWtv23y7Vf//rPxZsL0ByzDkhYI0l/NFcluU/JrJ8ZdHgmsxpdX9B
dLLO/aU5tt5B87S9gGxuZrjGMnr6U3Nsme8QbBl8iSwK8EqwQ//aSq7/2NZ/FQDOevmD7d+37Lch
m4HJAK4uNYw7FV5t4QZqsSUO68mc5XMQAa8bTZCSgHuQq1QUq6bFcVZMiX4xmVhPD3iO5xX5t8mL
p3DLSn2MHh3evmM05x/SoX0e+6a9rAdPw7Fc4OxEluagd8RPh5/AiXFKm5DGgbJp9RrAcL7Ls+AY
xxhpEAJpBhGJo7OrWv9KE/1wyoMue3SyzP6ABwPMhJrAVCgu/tyU+bOAVLFGnNauWlELMgs1O0RL
f2c4L2ZeYMww6L3HCUgu0djrEh8E2VltemaXqc4lMuA9nrZxbUjq7KooucqJv713Wm14xdop7uJU
Gow1jSg6DZPrPkckoByjbIZXgeElrPQZrWk7FScCL2iXlVZOnZmJ6jMJ3RVDAkbZlebJi3oqy1dy
wsRWzm50LwzDe/Q6A5t3A5oLkaA8wjrBJBwl1k1TTdamdc15m+dZf4y/MkC9ifwhIGicEESEQ4Xn
C0FOGdy50ueQJf4vc2fSW7e1ZeG/8lBzPpA8h92gJiRvp6u+sWVNCFkN+77nr6+PTt4r6zplVQYF
VBAgSGKbYne4z95rfatjWqgXLSwa6YSXY0jIFpbH4RAYEF3EWPUvLalUtpvwbGUwsVUCz9RmPKu5
mGdljqrHcFqxA2gIVrHD4HgxVOScMWsorhG5FMh5DDRLGeP7bWSm/U40ZXEhO8RkVaIml6bdDF/7
GAFzqQTWLTGRxN5MmXJehOVAaztb8c5G70VR3fh5nmdXS1XCp55q4QUmdaYM9AIOjjbQNifQx+1C
GxVQGUUXPYhBj28sOlaGzb6p41zlQ0lssI29RFVrZNFplGDuURsVv2YMynsSDzm2+w1WmPkLqp3k
exg11YURDzc2ClYcmSX7ZSe2r6yGCrxNGMQGOFbpusSVH8ztm4GcnTETQZ1WpI/7v1/e/u+W0b8u
gv8flrcGK9z/XN6SG1Dm3+Pnn9fM9Xf8sVpikP6nbfDFwvWErwKiMevVH8ulYlPg6jb1GJEj7Lp/
/K8/10tkKmuqO2xq6k9Qfiq/68/1UiEXgvxqxzFpPTprfWz+nQXTWIu+/94uGfzlWLjoV6SxRWa9
POlZMYxtZicq8y1C9O48/1LedufGY3irbZdtsAMq4i3b9FKDx3beHKhhDotfbfvL+qm5bXgk39N7
mnm5dzZs6CJuZv9h9O/OK48R/E51Ec667SH2Yp/l18WPmy/bxZ236etPl/zPz8A/GAJfkyDXtf+J
tugvz0KyYVjPwjotbansQLKTC7vNHvsNoe4H0Pc2ceKufq333vQFV/cGScwhP8rbTw79sfPx5wUk
ckcKvouW8aPq/mmP0Mb0hCn68q2+W7bTt0R42aN9kX+BFJQeUy8/LPSwLX8pLotPRvd/cWQbHPVq
8FFVwzkdW8f2NKJUbPOt6mCottPzEbOAFk2X2aB9cpa/HMpEf2XbuBlMAWTaPNk6BK0QvZoa8day
kRpHiutgaFldso29+f31/Pj95nKeHGn9SX66nOaoxnJBKrMdxO0o77Lp4fd//knvbj2AxieEzSMv
HrapH33Hnw5gE/HR5QTLbWnVR/XXmcawvu0Knp6vdqrk9aVj0xnYGgoWiPe8sifzzoSEUx3SNmun
LxWxz6YFPKic22OVK92wL6ceUKWcSYf7kgPaF4iSm6C//v0P/suLapKwbRuayWqAJG5lrP98YYjY
VCqDqMRtzFcnvzYZeBXV34p3/3FtyMggOsok0psH66QbvKYb5PjOAesMvDXMo7CM/v4sfgjRPqw3
Jg8SrwrKPipExHkfT6MHbqyTABlvA6N7rbRiszKo0y44I12D6GrMHDM9MBn4SvHJM/yxMfTHyRGm
Q7XBkalc1yfvpxuvNuSqMLmIt+ZFeMsE57o7i6+n3fj1kzP89V1ZzxBaEcs6KT2nr6XRtkVS6k68
Fe4TXc5z4cKN8wa/9Aj73YX3zq7xCu+Tg+r88L9cVgKeWArox/OofDy5wrGClnBnMqt32aG8NPbd
PtguZ5Qve+WgHX5/tBM1yR+XEsWlSkvBkSsf5OPRFCU1CmEJmFieuZNnylV52RykN7lv3YbB8IZA
QW/aBK7wiIPfZJ+c7Ilo4V+HZ3sIFkU3eJU/Ht7CdhXosR5vo4N5VnOy0zE4mAeYpvthT8l0Yd2y
0UcSWHqDSzo7zrS35E15Fdf2pXmJPfkAt9dXj9bB+OTK/LjOp/fBAe7/5492+jkdq1AdMRvG2ync
QEgKeb7bPX0Jm7gRGOlAgcj+BelLQBtCc8qzz67Nx+b/n9eGdVqTOgZPGj4n16Yop0QE4EBowe7F
1vGVrX2GaX9vb9JL5VF5jI/dFYnJ/C2vgyu51Y/KQfXH8/K+vEautced/ck7/+uSbmEqZdkydJpO
vBoff6S+KivLSWB2dW1ZRBdYUJvbBJ7x9EnX/9fj8A1E1cseg6VFV0/egVLJgkg3scfF5ZpYMGd6
j4ubx3Ta/P75/3UpZiEyDEK7SKWjkXZyQsRB1fk41hwolC9mzlZtWNNhIOlbn9zOX9YSS10juehB
SnzqwjgZOBHkqCBDnxVs5Qr4JZO41bMiJma4+OwLf9Ld58FZD+Xg7+IfliB94+NdirS8Dbq2VzaG
m97Ol92V8r27M45IDc6cjX2VXheb+mp5mCa3eFK/25+cKH3ZkwXMUqWOvIlusGMhiTo504raVCFG
QNl02+rQHIIzMPq+Q/mkb3H3+pX3+vt7eHo8Gsc6fyMgp7LhfT2pezUzXhb0rvGWHByib7wFNe7v
j3B679bW9GpwV+le6wjRT97EqI/0oifpYzt7gAuvs335x17rf9k3ppChk0u8rkZvWtUkD+PHOxbC
xMBoqKT0LTFsIIgj570bq08e9tMLxcyMGpO2DqUSS4p98lxgY2myfs6hqJN7tRV1HR1TO+7+5rlY
bH80i30In07JvoYd1M8fZwwXIw8n/EC9VqqLBEfPbZhn5e73t+SXczGplPlqETFDdiXmjY9HcTLc
nsjXCXpuF83tsdeQidYEn9z4vzoKzCoDvyFnZZ0+WrCBiLnuinwzYXQsyQbh/fb0TqWr+fvTOV2H
+M6rsEYMwgANKipr/UF+qmi60XEgLCPqL4bSIk6jLgjGzCGYYZv75FC06E6PZpJQwotCYYi7gpf1
pAC10iFuM/JifZic2aUICwtRgNkW3Wxj9M4ZBbqCHgx5EQg0LKasIfqxyVAAqShdMt5nC/0ln+6V
qm5TQ10sNKURc83GEeHsVRZy1G6uxBVbPO2AWLZTd+HQat8Z0VrRBouZek3fCRtVZIU5eaN2VG0Z
piydm0hjQN5Ws5V1s1KW4GMRNDKGjkQPGGgeDNp1EZq5pLG1fZgvY3akt+J0vtP1xrQxMUHnFKE9
sB8zidXlaBH3paOVS0KCohlFTF8S3Nz4EVPhTHewihfw55EWQUlPRARDys6IPPOwMk0EetbpcNNG
OJd8yDDJNeKrHvflIp2rpY/Hext2M2IXmxgeVHuSH3EamuyZIWWjuq2dgYFLwSndmgAGL+pA7dpN
Rn6ZBVjUgpFi9lmr7biY8KJi+DpXfQ8KG7SLRgBEJlYQZYeZsUfFUQ2vuLwFGBIVAI1Z9UOxGUaZ
IKQuYvNmqJgleAsTjJxwBm2gfbYM5WXBD1Uhf3f0r0FN1grXMYRpGJQqqdMxdi9c5xPIL361aVrk
Sxg4MxZCqQuflIb0vFwW4xp7/lh4RNMj1Vp4F2Hv0cWktZXXRXU2ZxVHG5cQ/0DeqwQlmCQzaGvo
RfVUizmP9b02WyrSbzWz3nUjaivPWhJaCL3VdypxEG0J5NohQxI5g1RmL00aIr6KWAmuiewJOqJR
moAUIpBITpjsGgy0z4k+A0ArtLyLN+TBYMSfISE5cAjm6cJpS7v1R/BtILvtAc96nxiltQFt4Cg+
QrzpW0T0guImk5o1UMEEJZydMA4KRV9Om4j5zkTvUQFWXTH3wWMORC9w9TxvHsJqiCsXoopYzodZ
Jq079gSZ7aG7BfbGAHYBoLXgCXTrGo86wzV9N+fFSLIDgUAS70fRV97oFGsWD8itrxhBii+azLNX
3c6NZ6sE5uSXXZ8LrzNK9lQWa89+FLF2xzu9GPvGFIm2SfjVz7mZJw25nJb90sfYHNywtYZ3nq2l
pk8RSIhGKN1QeKcosd1Wx4Pt0ryOrENXSDvbhoK4BZ98SBh2PY/T7M9Wq3G9RrX+5hjlxOPtVMS3
EEfZ2g+1bvB61R2h0xAvU7XY63VFL5OJmk1rcw5Km4S+wTniYZ5BL5kDlAWCMJrlQgxFdZUY/KQr
ByqbdqEyNdFhCtkquwU7lJc2QRq9UetMuVNFh/akjWJV8fXSgjxjLglWcWeJbGze8NyICcLOk5Fr
lKSVF5RzuobTDFq8SRJb/Zbqpa5zXSbrQR9jNOhGgi40VKQK8DZPgUSFItshne4vbWtWDV7W3Dg3
ckjiXml03UMv9OEWNNlAUkNhOj35A+o6QJRJd2yJxUQzzffiTWeUMHqj1VqEBLLZ94XirPBjpZ6m
OyTXCsIYLSCv41BHuk1czRwn72TUWepGTyWsYp43vlq1jvvFx8eRNxujN2bwe1OYY5yOgxZ8elOS
Z+KofU3bFxvm1OnTnUHg3Y3eDmPu001W9M1QKsZbqBQYVpENR83edmBkQspo484fKDuKTdbp2eQj
n6YHj4MMmR9fOO1Sb2OUgU7h4HmeinYEuSfqIiLZZKogeKkWoX49hILWVQJACltySetlwwQUqCod
s1D3u6QJDK9VBnSuTRRQekpQi/3BirCkt/ihNAxRcQapArbbU7PETrpxSLjJL0PirO4y3qjUJVls
XgjlbHpSVAagKO5U5nHjoZPRWJUWUDBeEpbtc9j30thMpBeJYz9Hpb6XtTZRZVaR/TbqquRVS9qm
98FPrTGfc9MPniFwl25hXC5fHWap6LRnsgPIGKiq86ypdM3rczvjyHaWkSuiDcF4MQ7QJDZkplTR
ZR/aCL+IERsUv7dFBT4BF3bLqevyMUSBbQAi6OP3OlEic8ObHtgY2UgHP8gC+66f2A1L+whDLPNm
YsQEABC1fQM3PYFYUJaS8Ml5EtdZlMDTHAPJG8mcDRVwQnX72ts5eE72MqRFRHJkWm1Goa1jx7NZ
WiFWhHz2ZGEsvMwWc3h9VhXi7duskuD7HeIa2twpv5lWgng6EsCvXViCQI6V3kDyP2S6dWRBGXgw
qrwj+ws8BirIkK+EM3wLezGVmwSfCB8CIPK9XwW1mZK02MSPZZey8ARjWL4G/RIyIenzSjuLJhO0
iF4nqrXXLFNPPDYF8ob0qf5+cQaocAsbwNcEveTRwdxM/kHCE+XSt1R0vgTEg4GJzpGs6qN4Xap0
qXYjm1PAHsHsDD7ANqYiU97H9/WgotpVGiGkb4sW4pcYQ/mcG4X1NlsgNzh0hKS3haYgXGdoKCDg
dZHdUq//eeyN8jvJIzaKV3UtS1ptVjVXdOPM6mVWoD2iHMLnBgoXA7CpWLjHSFMH5VtHwACQk1ZL
xTYC+vtERHvP2CrGR+HxxCWPncSRDS+2puaQU5M8DVPJ+lPXC5UVZ1K9DWZVcTFGFaZMB4hj8uqh
XkjUUA313Rz0tnatUTa619IExSigLt23Jhd574OyQUjOBrr/kulLPHm5LRbGi4nW3CV8aBFVqMlw
F0w9kgjI1+iwzYV1zqIh9SxjcogB/7Sx5GXI4vk1USeVYGdQuyZzPDsrqssmBpO44+tbtlty9eLn
Bmbk4gleqUPfJL3hsbAaX7OUiCVwHF10AXBkdjyrcZbb2QqLNcdZM1+LLhpfYjyU+IwgDhXMyozg
toSjzvMdjNZ9bBqzr4bCjrexlhrdFuZGAQQiaIYQwiXgmfi8dqL+iQCBtr4BCWq9L3QEok2LGkL3
M7IMe6TBA6EXJTm87W5hrQATOAp57tQ19aDeqETg4N2LiZihrfCAEo74E6GExiM6GrbDatlGwGQR
Lxhub6KFRAqz2LNLlsN0nQ2SoKw0l/VLCEiv8ysFNp9vTEJ/r3FD8iw2pUOQ3xgY4BFBLJ2jc08c
uH5YGY0xQ6MW1cLpjgyMiV1MqCNWpCtImmHBg7pdlXeEouIZfA/sqjG3UV+AhYu7at5moCOvITdS
xMzanH8xhd1r17i8lBSU+Tw29XtXx8r8QBdb4DylMFLPeqd0yLMDWdFuY4Hy+3ZBQzn6C8U/SSyk
qvb7upxa8xv7nMq8jALEHBe4RO3qkuCxIL0Zut7s9m3UgSFOTWaUbktE42MU05LftLbC+KArm2Le
wRMQKKogJgCsgoxIvTDCePHSOLXiGxt2IrEJWaGqjBs08uUSJpe5r4sweqGVa79N08KXKZzKiEQI
PCvyS4f8EWQJWTugFp0xPJBmvKgXoma/d0b7PoZVPjthpnipTlCE7sOQrafzOEgn6Is5H+1zsJgG
hXmW5IOzsYZYkeQoamDzUNrYmCdAGMbz90GfwEku3Zo824TyC+oHUZEKwDSXiI60Vi6ShPV273Sg
hzwWcGxTbqnxtceYiteaJkuMsGYnhzCMz6tq1saD0rKMrFSWJbnjCwvKgpiALNzp1ZKHV8MwiBFY
CEwSl0rfyjdNb0DGN6Z4GM+syK4BGa0k0jPZ1k2xsyqsLKz6gZOxtgbOPQrOhQQAEqEfFUFjYReM
hbXgeVTUFwcBd02WhTqOe0Q4EuwROacD4/goGo0dzmyVPE9GN4Ag80UjdQ4etnZD12uwLvUircni
0iFQemrXSIWYDGjBvlVkmrxNchUF/NAGuMhxisn2TQ8hae6ahmrnrAj0AAAb+qLYh7bZyysJOxbG
RWLoxh264QYPfQbdRdGqXsK8Udbc7SpNU+NgUyea32KVe+MvozABs1GSdhet2rMQ16IXqo+Np499
a1JUfE712EHrov2ArsgsanOb6YUMr5tsjia2UgsS/CxRUxujVbaiZ8ciqNF36Uq4KXq4xB6zjZk3
CnRU5mmm1rRc2QmrlJ1VReA1yTwPm45LFT4JtRcO+gfwQ7cL5sUCjnYX22dqs+D2MnMFUIApCuuu
4L/cDk5vX099K8pdbqrNC8y6pT9D05tmN2Uixq912DvKjkXCGd3OaUqIOQAytQsYx4O6qa1p4UNo
dOH4TR9nGe7TARzApsh7/EuhRJVx22H1fAKXvSpfCMh71+IF1b9c2DZdtir3zre4v+qZleq5uR0b
uKZXg9Wky2FAUkCxDXUNOz6jwWnOEcZGXKyuM4rONYueqKeRSm3yKF2ydw2pUXkGTzqS9OCXsRqP
5aLECoGSsqJAVJEv32MvbLpLUzSwSITS8vR1ZRQCAh7tyLgiSlcj4jWJlsnNYnqwkJDJegJhQH+b
ykeFWTy48ZL3AeR+UhW/lFLli5lBa/suAxBAJHrZXwIFgJMf1+bwoLaGNdyRVbgiW+ZReasgMWTb
xanbF3xvClvxYl7OMjtW8BqH/XJXVkO1RpNE4VunSnizUskz8Zq35RB8acYkf5xrPMv+Anr8wokX
PfSMMqWpj7GcDYykq/Bqz92UHHK1iN/1diG6sogqo3zUS8xCPrhNqziWEBG+KZRYzmGqS8LmDcjD
wxq92ptHtJMhr7jWpw/oVxzbg4w0Ntc0hKIH0kvC8kxLCTA7FHmXoP0Anf+1Lpb661AFHUluQMnR
mxhqjZvMlpi8B0PRFfbUyBiBnYzUo6ZZ1eF+XbLyq24w+fTqTTVqXg4slH3dpJPOmLOeuCia4MRn
fHQ4N4DBaB6LUgNoyBLhKfzhd6kaUgJEqdF2YNsms7ibyJKLr1WnKfSzZCHz9nxQ2KM0rjBrJyTi
RpbfoXVYNFm6akBVWrCT8MMceCuCQWsptqVuRjc52wgoahbyoa0EQWV49MTR7A9GoygbwjXtmk7Q
MPOhKcHrX6RFNGvHOGQP+0LZljr7ubaB4TRDNXTns2aQNJpFNra5MDXZ4IH7lkRfzU3xghXPvDZN
PSdog5S8mppE195pxyCk4otI/JS0kyhyE/QAqr/0DjEagq8v6p1eFHDAOkGoRF6LKboo636oNpGA
qLMnDmcheRj2AC0NuESJT+gpCimTDen1rJfNcp7hHUJwOSi5GX2zorACbYv2dT+ECnuumVeVoMkZ
wOqZFXaExYIUCkcM81C3PYp4SEl2FfIOAtyH8Wcl4YjDnMn1U9vZcJQbhXIDsVovvoxRsnwzM11/
HIesDg+2lWiSdtHMC6aEiTLukzAKY6/q0iW7nqdC8gaIFiiSsciSXkRkLq5MkxAf/yxmyFUKoi43
o42hHkI2VwJ3QG2/lI7g/YXOExJZ0MPbbYNCmzd9rXfJfh5S4zpoFOspWKIAXVUQBEcZgY33gaMl
u1XNz4yqT3nzUoEwj6Dkqi12DVv6M7TaU3fWEjNwHQ/kALnGAHg+QjAMrp/gebiGYmIXXXGtJW7l
li7f1C/NfUxcMaVZDW+M8hp7RVi0xp0crOUuyLFcuZM2rWnNTqtN7AfH4bmS1fRdpLnR+BGty8El
b6M9aHUmwXJovEQbLSjrh8pS1G8i4N5tYKa0qCSGiS/yYCn8QVDHO3PbCC7Qud1k7UjOTJ00rm7P
2jVg9dr2laTmM9nOdXU31qV904RRfjUVtPbdBiHsozMLdeL5noqajnIEkkuNAuu6EkmBF0NY4W1T
W2ucVKTMr0VmriRTkvsuwJayCbAMXIeeVZjmZZwFnbEbzDxStm0CKtttcwQXQLeahqSZgY/7VCPM
bZdJeY/DnC2WTd6IsiltBNO+ibsjcrVUtem72gw4DkGjYik2oq5g2x/RN2CXFNKwaSsNhTDbKwd3
0FwvwP4GjZWFkGgr9uhByXOjb6FHp1jmciRuc9Wgxo4RwjeFE7G9qMPE3umUESv2y4nQZ0Tjk5YL
UH6ARfGBLqUJQLHR5V0ZmNZTP6ACIt9FcnNtc6zfLYiKsOkLcLN+rpOZ7updF74lg2xfnKZuqg0x
WvG7KcqZ5jW+kYcOwfS3OlJzwn+yqcKpZXQY74oBBXMZtW9FI5RvQz/WqZ+WyQplCU0QX4wCHoyq
A/aqaBjZ3UbvF6JHHDxhG2GOhooNeozmI3yD8rGjEauCds7UszW6O/aGLGA7jojSfgGbCJcOevNy
NOsasQ1Ue+cswxio4LNeS6gOornc8MGm+lhE7zzSwKOhaztt9mS2kgQfpSkA0WvoJx1Ppn2qeVnY
lC/tnJLpQTGmraHaQU2eskEHzLVME9tRYs9D5VrTUHzPyIw/OFIOxHrZLNce9Ocs2CxIPW/QyyI5
n3B06n7DBjz2h3CkqKbc6SNv1FhXzxyYr3e6RVujT0w++LUaWfdJKMf7nkiNGRF6Ymx6ik1CPBbB
5lF0uUN+bJkNr1FkI/2oLYzq3OHnKNZpEVL1JXdaHuibTNTyzGzCcFuLIurJTGNwRMKCE2DuDszx
q0VJF7DzTRIy7WznW0dj4r0KRsxV+pphTsMZayb0KIU45NnZ6BH+ZrPHJ0YS51XJRu1+iYYMKmIY
nHcE/5BzB7//SZe0krZkxsPdDyfr1QBZb23QKonyKJOKRWYpk+W+sTv1GJLedAGJE9C/omTLqxLZ
vER0btvHEO/Dt7IfbXpmSjI/O2QWw11tLIYksTSSc3b5GSorGs8h1sKMcNAEc8OzxsCbl9YS07tD
N4M/Lemnh2kAGUAOFcUEuT+q8112Ay8e711TeVg4psVfqrZ8kkqc4TMdAzG4NC8i0krr0boTPXtb
vmpVf5ErEWngMqOYcFXgbiQmDcSY0osqa3LLVoxFQBjUK+pa64vKSByVwDDn97HaFg96R5uDYM0p
b31rniyIETEMI28KWjA7hexUpiTkm192c9MarqxI6iAUoXCenAhSPk2jgDaHWLT6VlhR9T2kfgL7
0SRr9wLG/dsimunBmp3m0RingjdTRm+0L1cYAdNXtNOObM4TdSlecsa6cFtK/LbgDjRxSLQhIbuG
fIaHJGpJcFRL3bqFCsf2OF6CruThQ9rmh6qdkVBtKQM5TOZoWXCgR0ISqlozKH5jagRieKV8nUPw
sZ5VOfnrQheEd3W0Ft0DIYSH37SjIvFwgQheJRiQLxawOcCVzlBeWBm+Blenu6/4C+a+HsiHFpfb
Ggx2slVSLs4mkU5BhZPyLVdMgr6w9OnDNY5GqqK000hM6ZrcuQGrmj8salVLMDla8H3qGTe6NoUw
qV+0rlYVtVSJGCmMbwT2rH2ZVushAyQa6ckj49dWB6oVIWcrCYNFVcyurV5HZ0Ro1f36zgpJi2+j
aX2wbEa9TMiM6Ef48yXtBc4ZzXTuZ1zEzo2LnoRDB+ClcEUeDKY/mSjHeV4qkpMYRQb9nuBfvYXW
wnbkgtXf/MzbdIKuQruAYMBiFI4CCteXrZ+Owhl6GVpeZ4Q62Zsp3SWJcVjqK6klZ618MLVkp8/d
lnH/ppS2HzqOp5Ak1WtH+nSXGvrsWl6K1cNv2r4R9ltjOAy0PBs5HXL7grziT8apfzUidhis43mj
m+CcWnUHeJZlozCIjnSjflCYgF1mRbj87aMIlYG31AQMPHRaJzoVmG6D5vRdtlkI3H5ETGJdSovw
xN9PoU91DhYNM8AsXHwTJ4c8ld0k8CZ0bTGSjdFly706wragO2EdbArMjZ0a49+U+fw43qoiRKWo
SkIJPk69rY6+DXVWsqlEQ9NgBUCj+TQ+ES395Vmht+R3IolBbv3xKD3zXhRAEsBppyIpI/R+T2Za
spd0afYVethPRAPrE/qzcIw5PkhDLIQM2Q2NlJCPxwNJlBmwQ20/X9e1ScpLdVwRUWwc2HQrV0VE
9N3vb9zpQJ9DYuPh7GyWISnVk1NMwLJGPXM9vyzjADtHTn+7aw0fhELxydn9eiieQ3S3Kp8p25Tm
idpGacnRINnL8BUdk5tckSVNSK+LfMLPbtzpq2WruqOvUhWdDADJM/LxQrJ4mSs5n2zKIKIZFzX2
ij7R2CT9/ur91XEk6nseR14AHJUfj5PNGIrx70k/HYXYGxZlRTlZ+ie6mF8fCyFX7ykiMORKqFc/
HqWaW+bi6Ix8Bg/ilmXdonhTdJJZoyh96rOCaYnop8+4UL+enLAlEx78CRr+gB9qrZ+UJRBwtWCc
6VEVZllt6dFoh5ocqO3fvYRI6FCTW8g0UJKuPuKf9SsQUcwKQrP0Izw2Z0YsEUaOzd9dL34I2tYl
UODllSy5H49iTGmkZ04i/QHNDvt5El+yhBiu35/L6XrBUVAfmniFecIR4YqPR4k7tk59VwGFbACT
mUugbXEGFNC/QoO8mLi+/v3x/uIOYXSQ+DZI6sBAt75xP90hMAfGSOdT+Bq5T9sGfOOtVU7T2++P
8uvjh/lkVQM6yM34wq4/xU9HWUrE4HQ4Bb1cUydN0xK73qjb+6CwlOslZQIV2TbF4e+P+utqsSpX
WSosJNQs8CfX0ukXDHtZJFgLtcV14IG4gcTdWgzV/Meh/i9sn8Nb0/XN2z8unqv2H9u+eH3uMML/
MOD/25D/hwX/3//6/8Ofj2rvp+u/+v8/GPSf4vz78/eRJ+PtBzPg8Pqf//Hjt/xhYRLinz9EefDG
8JHYLEL/cjDpxj91wSOI3hlNFt8R7uOfBiZlBe2qDsJKlmBe8NXW+W8Hk67/U+qsLjazSP73+q78
DcunvYbc/Pzp5LlkjaJotdaKAHfpSUEAW91mtDuqrlaaRk96Ux90xR0x2AwdLkhaIV4wauJEu0iC
1tzWGls2bFfNPW5vh5YUZZ9AabeN66T08iAeybuc1OYYV3yvClzOgBFVjbmk/dVwjCNIXGhCVTzu
attw0d2T8GbbdeLlzKuORRQO+xG+IA1740Wuzk6rau8xJ9nbvp++qAixvCYgAfbGXmUJyJmAzLqV
JMGTmUF2mNF6otVB7CPZkh3omuK45pfcVdIO+80oSvuol4q5IwcGkGyA268IyWMzEZ67GQMan0iV
R6l133sjOjLlvOGWQnDt7QZbPLOKsq/yvS2D4chBr/tE27JM3ViNfVmLhMgOomiP1hwmlj/TMKjp
w+lB/C4mlcUspy1IF68MtB0TZ/WATbQFlaam5nnM2PK5HoBoJ5MNIFiVd0WtKYeRBMldZ4TE9aDw
ZCRRZFvM/fuYniPqIaO3tiRdFVsS0hBfiXXno5NdNS3DS74STiqMvVf1zHZJzRPn0pSjCTV36TfE
GyA5aYMHqBUz8jHsv7RoDJPYzyiALNVeg9+pDp0ipoOmRu2VVsetO7VDeVQUg93cRICnJrrwkChI
E+oi1O4Hm/kCnbuie2lGbdmOcas9LugbjrMZAY1vGMIgncr3jNWGg43aihsYd+qGhEkgzzSA0N4x
fnDB9es+lsDzHkEuLfGcPiiDwG2qRUw6mLLNexTP7LM6BEANZH62yEY1LPdjjLuXkLb2bMbQepPb
kbK3KurcSbAfq9CYHe25RTXVGXIXZj3X0NSnltzYzHop7al8tEmk3Kc2rMGlmvSDnERynwzWRMQu
6dOpufr187SkWao3RycwtYMgfMOlJCsuAa/ZbpzIMHDHCnb0ZtJSZdtHmjyHRqkczYSto5+HoENd
iITaLmiy8nkex2E3G4q6q2mxlq6+jOYeKBsfWgE9wyVakVA5hwBBpj3LQY/qkefaTo9lOxvIKOOF
5Z0Gm1AG8RINyndmvTuinPDKJu2ofGH4C0WAtMNd0JfOc1m0bJkgvd3x4GC5W6zUb0mXuQGhCru0
LVWXoJ72JSQ58YyUv+GWKZbiGU38tUBFuTMKoNwl4yxPjeiuAlmOztligysDXrkFI6NtHNiLWyOk
8CfqUOtcVW0RW6Yist7rsa53jlPIo5XMN2FOuoNeFPFNYUy7YVKumj7C4JOXeyaV+eXUmGcVdrNz
JNz7bqyLO5oFzIk1MtQM8w4Zy3Op46OM6waGMgblhskuF2x4mnVHuVjK8FYO8vtihGgLEtnsIkDQ
GIkECFxlVe6h77u0G+3RmqT5xXG0ZCsKtd/rjdwPVv6cAs/b6sxpLqcsE16iLC+iUYbv9P2vUmbC
ZVnumD2vEU2IYILwKlrIG3TaXdCmN3k/P496+DgP1kOQN8BMlXyLus1wrRIDMiGKBCfsDLN551Me
HskjeNSy4cXSg9At6jHYTFn4PdDrK1tdoieKB9MtV/3Kok/RGzO6W2j9hA7n9TGblK948rdLCxKr
gKrdmvExn+KDGWFZGUbrWkfiuYljJluh7ZmxdCvRRl5ZRdeRVZ8Juu/bolDPlL6ocMtr5+zsdkPL
ALsTNHHjMNnUjIfSFqNe3Vbyzuz0dpdhrVZdxDjx/VQbxjuxOdlWscI7IYkJhpRyZA+LK3zEsVMV
ziXBYApRJRPO6cXAx2qNBkSLyXQLVMGbpbc3dv4qBfpNUSNB+y/qzmO5bmXLtl+EGwkPdF7EA7bn
pidFSR0EZQiT8DaBr38DOjeqpK1T4jsVUY3qqCOJIEy6teYckznj2pvBnkbEAZ5mIkxOhWXcsJ9x
CQPyyOGq/eXQ5khrNJqaZEZ9zXz1PV20PW26OXBIVPGJFU4zWMTKQuDl2snXuM9OSxM/eWN5oFeM
LstS29SLrs0KA3oysab0rfudkhrQ3tK5TybyF3P/SjEyAnek6TNojKchpUI6EoGtEuIlcILfT4a5
FT4EcPwSbzKmSojoBj1JT7ucYsVNlrJ6Zg4QO3oa5W4htDGkcr53U18E8dLr295a6NhgRQ8a9CAb
Y3GvMkUaakuIpSjcOiCvCIKwWRYsWn33iGMeqZS5fB46fdxGiOi+e3mXP/gaL81s+b+hUdHe6LK+
3+tG0XwlzJBuSqsQnOWy/bZ040LqlNPvfUNr9qQRwayPR/pbwF6a3r8fXMJLazqPAiVE7087ICvR
TTUvilDHMbX1sMmn/MvQj+lj3fDnphVlPoQg88fpMMxVtmtc534gEBG+GzDiuE/skJBcG/GzIBA+
76LQ75pxW1AtTy1DntEWuwHRjNpG+lZK/GQDR8aL7JvMa/aGxoDTSvKEUevLnTO37lZHRPSK+AWS
FzI7sRUtCEQkuU1dBsRoGurU9b6rIdgkCelp1e76pxTMfLOlU99H9EZQjNZ3ivM80e3LtqgblMKT
Xuyykoo3tbpDTP8vHQifHpItgsYNoAFCUTXKmPKTaLo0SEYRh7O0XlS25h+n9h39chLMBrLC6GUn
drOdEDVGQ3wTWXKD0RBjX8oKEJIMJ0Ir1a9EPn+px/mMj6nfRErc1xlBAUnt3Ok6HI5KsLL2UTyR
odtwj0jJK9Q8bx5dR4CItGkcvVQbXiHV7WlBJjPMk9o0ef6aObMVDBEsUAvhA5uhLaSZNBhK46kt
17GJ9o9Zpcp39qR9mTHA3TpV1+4L3/xYVQUzZ+fDn7TLOKRbAAqjcp7TZr5O6IQd/IZidOWSzZxr
rR9Eoqi3Uc5XasnYB1g8L0TZzeMRz4t5KFKK46GwoxksfzwREhQnV7o3yUPut3I/zjN/25WfMFpF
FIkn4sFpa6Tptp766EzpMbqxWpJ+PHIHP0xNsVyNo98/jq792U2aZteUnnamV/iGmGnX4KnYCj5J
rZjGI9sw53PW6e6Wo2wPIbqdyBdI/J3eVvvOXfiMvA3V5hc5Rw0RLUQjtURKw/Tur3zN+Uhga7cV
8Zw9FQUDviU8nE8AYQc2IxZBu0m/QD5LT3PRzGsiDnr7RrbjK23KDQQsRI59D0+zqOpy3jpYm3KP
Mr+BeN52ealo0okNBrkxQBmNeR/bTEMzvTUmJdGDlvGsNff6mmBIoy0vWG0sq17aq6pXJphiwmNa
9Bxzg9qXSngK88OUlfJ2kwKssjPi4WM8p/OwRTxmgtlIEGxc442TdFg5SsZHN53Fvch0TYSF5XTt
rhBLmt9p8Wzqnztap9QvgPrnmzYlcOxDknWZgA1YyORGr8UqmFXW7H6vy3hSOoJjQvROfu5O/b6R
3fQNeK+LhNcx8sy3AuGX6kW0Tvym9Nhc6KqnLdoQRlFGFT028vRkDhG5luCfu/rURYS7EmUr0HOQ
HNx8qZFiTRtFfpF+WNIlycKm0pb0uWZze6qRFIVSYz6jrdsk6QHEchcuorMIOcjpu+RKDSCDx4jM
sJn4Pbp+kXOVCk95pOxM49jeTFYhu6uWGtETKu1ug3aEPBxrQjSLRClVJ6i7Ogpx02sPZMDZFfkb
pCKe/MFKWfarEhXwwiVePXeWDbr3eRUSOYh3p7O+1PRR65F23A1BViMnE0Nrx6MpouLJl7b9xc+K
WLD66V4NkNrJhq05N+T5AcDugHuTY9Dzw2ioGXcZNovkOI7E/m2gjHusXUnZfS6hs1CWdBDjhJmq
dVypQ1ojV4g7zT2VLR3LLSjndNiYFM8kZooua+tDrFqlPcikXU0hCrnGAy6Xxn/R3Y4J23RpXu5E
7mv9njEmKCg4wzTkYZNWiJAylrY+qI0YoVI5tvgty4roJrYAQBavXb1IzZPSDUDIsZ72+cbAGccu
mJmj/WYSXcjqg2LBZWFS9lkSic26F/nxB6sv9deeEESmmTJqnz0U7QVUtbSYDlFLtHevCziYs5uq
68leukOqqkX/5pkjSDZBsvOInUnXObIEzTzMV8uYVTdazyK4Z4g506nqIzcQytOyPQJ+b/ygrYhS
ZOxKlXeimQiiL0mqF4EJ+SDI+7oDVqChQZg7nT7sGH2sCs95SIUsjmle2GG/rjltlxacZsc0xPgi
kf9nPiaJWR06cz3eGeDc4BOJO7cR8g7gDkW1yee9tjVCv6AXBk6QKdLvfErZn6IkeebcxPepD/B5
NMKqktBg8AFB9QtUKDC99HSkgyx6PEJz2fbjBuYGecvJrMSrnzsWQl9qcKgK3J5MNPbiL5z4eo3a
rnK7U50Dr9gkyzxcNYqCVGx0zQ4NN6k2dLejCkdV2/tkUHtEPNTOKJ8cFb8SZ+9cpxURmU2k++Hg
WTeLMQ7bnBdQxsO1kblTkCXZfRdbeFmyOjvR3SePJZ70/JY+9tvcZDQ9KWX7JOAlcThBK0SRZKlg
HI2MmHQkt6+aZQ1/VZ//J+pW9ffysW+/f+8pXP0vqFZRvfmvaTv/t/xWte0vsB3+/V+FKnA6a6kX
i6Llu7b3w0P676wo6k0GvQ7MmD5lYKAM/1Gosox/OWRI6YK/oo1lrq7Gf5N2+Cu6S2L9QVSPvRVa
9g/KVP5azP7PBo9rCGrDugHsx6FDKYyVjvZzKZW+h4aqnyTCCCPdl3TM3DtLVSqYnaVieqeK1HGY
Pka96z2Pbg6/gUT5Z8TV5waNxN7HGu1T6FD8m6yYx1vXmkgNGVX6QbXWSECc5W3jpfF2dBNKZk3q
J6L9DCR+3IzafB/V+bh3zSJHB+Un4WJU8pgjeV33K8hzY6v93Orp50Z5n+ppyTbko1+RAPEsKHzs
qLAke4LW2OsUWsgAe64dfbhZpuw78uKgqRZC12JrI/KpeGlYE7ZdM7snw6j6vWn081Yv2LhkWucF
va76r5YmHvhViutRluFUTS2RSqRelJYiIbOejVsE9BAMgD8HZbcs1EdSrHqTM6I0I3VRTv1VD79s
R1moJLEAFXQ/tfG2rsxvFVvvTTqB2JJ2sR+8ZHzK8voBGyRpvdqLNUYGTzq13zSlnzyVJk+R5LAs
3elA1l1+0CQxgTUKxNMyeuVfrct/NGr/nnuF6fs/qsb/5/8PoPW/KOF8tab/14OaKJG6/7n6vP7z
fxefwWfRhKJWbOiAPn4uPlv/IsnNgvRAd8Kki/6fxWdT/xcWYZBa5JzTc/wRDffvMW3o/2IW0CEc
rN3qNRv9n4zptbD885BGqcDuGOkN7ELToFvx65D2tLnSW8th1vesNc+YEN38VDeoQxvOwXm3a9Kn
nx7M3V8/+2fQ1TpJ/HZFH9UAV4XT8yNp5Kd+DMYmj90Nfh7pelew/vbUq/9aWfjA4u/V31xCX1uK
v1+DFG7BCguL4aLliJKzHyMfuSx7iCMTRI7o7y06pYc0uIXwwp1ic/naBic8wsc/394FHQjKhQtU
nT9oN3koCVaw78+T5Jzrdd6WEbGw7VdKtjmyrsSpr2oE3XGsbSxxUxgU6ee3f3pdqCR8ZTYMXrq5
1iUGPyUoPZGC6xKZCoeQM3qr31Sxd+WYW9skuCSr743c3nvO5z9f+dcGGzfsWQ40KuC8q4pCv3zY
vadV8Twb5MtbhBWrEaG16dbbfByfKtOcNoAQ7Hde8G9fLZekn4zBn0EFBumiH5qOtlfEA5fs6vlL
p4i4czPEnMmg3Y3CfW5ZPx5o+8l3mnp/c1lAGKBxPBuCANyUX1+tUGPDMZ8gnmqJMz2YdOOLjIZu
Gyl5nIjBMf2TNbna1z8/398GDKoXAwqDCXyG9uXli210shAl3QxO91YHokXv85c59wr1Tiv71/bv
j/fIB4TowIH0seoBfr07J86dtmsQf5FYwXqok6FF1UyUVxOi6z/f0q/d0fVSttBNVH4rVYc58XJ8
xiOYhQZnZOmivlpulMFk816i3u/Pbb0IWynTQ0PENPDr/aBGyStd06hptXjrejcKu0mN2//GnUCu
APdCRd2+fGiF4kwwgLCkQFhFO20kZkot9atJbNDmn1/JwhWBkoEGPVKlX28nzghVZIzzGSQiZN4O
exw8DL53bujvnhpgIJYqWDasQBfTF0JczzLqKgtjI3ly7faxyd/DsfyQXvwyPfP6LUaRwaKIv+ry
oWlobGuBeDQcO53OUWQad3nUVAegtY+AHDZxORGqPBP/u9rK5aH1QcVCohEPJERT+VG93UMmmat/
fu8MMh4v4BMAwZePWFFnWIQg3QRGAqH1fRFNu6Lyood//CZpTvNdGq5nmjjOfn2T5AGbcQdBFWAP
fFn8k90KlWjbdwbZ76ugR/UFeQpTBm1ltuy/XocTtN6jZQe1pKYvrU//jML7k/BzewMIUdsaovpO
A8YhvhgkQ1I5aYu4c+hO0GTluYmblJgiZR8bUBogK8y3fjDbYMrNZMNmX3z781P5fRmxTYODjc9Y
ou1+CW+CbIfdkSCXcJlBJn5zoxt8PPez+fzny/xYfy8+PkRVQAiB9QAovQQE6v4yIlk2ZWiPzmmo
x2lHFVPdeFWU4W1qu7EJW2qUbjAbZH0FpmoPgzSGbavFuP41WTlbkTfvzL2/ryxsDeH6rZs+pJ+X
K0tRd4aYh441VCPwuiViVPnjq+wPg33si0k7rI3odxZRm9d/+SBASPINrro2TpW/fh6OVgBqz3QZ
NpaLXdij+JeWp6jq32F8Xs4oDpsghpOxrpzosS43RBQ0DX0oeLH1HGu3PnXJzTAZ3TtXuVy9Lq+y
/hY/bSsXWUVmUSaM3aoxNrg93DCvFufKGM1mC7FneOeNXT69y+utf//T9RLhp/E4cld2i1Psamk+
wHv686f6t5cwGQwunDYXNvSvl3BoW1Dw4RJ+fnbKhbRKGg5W8d40sU4DP38H3MmqnGQ8YDmCb3cx
TQC4JmSgFAwIO57OkKgd8n5r9Wl0k/FGiLZ77bpOIDWnmluoOypuKZ2KYXmPq3k5Afz4PdBYotHS
GZeXt6vyGY24R+We9Ij9WOIl96gf4LW0t70hxm1GGNifH/CPCf23W2cjwiyJhgd2+69P2LMnqifl
KEOLktjeqouI0rEqg8gx82ChwPFICdzezDIiVcKEWwShYYcY707qcR1C1l7K5mC696him6e+id7J
2fmbD8CyHI/5m+MZdNyLbwynGmcja+LXw/3xVfNMuav8jqUwiujY/vlZvHetdXz99D03nlnZRsa0
OOPmmYX5zZn9nUqrd25p/WZ/e+I/3dLFExdOMSXTws59in3vHMNRwlURTo51O/vpw2wkhHpUw6uL
P3jz5xv8m2nIYtOxKsnXU8rlu15S2ds0XvjMHW0AWeDIq9bw3pvsflDefrlBlpU16p3D0Hqb7sVz
ZHEUfZyCe5DF6shGyDJz7MPPIVDHYKDL4ueKIBY/Kk8Ui/e5/54i9bcDKFt3VMrIyHzqgS6m2F/f
ZKwVrcKv3YYqjr+5vXWTm/mjqHBqDkVyq7f9kxiMTZeamHai458f8m9f0cW1L77Yvhp9ITtQLa35
FYFGgMcrUAhy/nyVHwTQXx7yxWUuHrJeTxWO2aQNm2neuu5wcLX0tafEgpKoPjlFTCr1fGzy4Wi6
mhWMZZkQLjDu//xr/DZhrb8FymIPCeDKRb/4lqXbdCLteNW9zO6aZDylWHk1PXs0sZpFFcKqf369
dR5Ay89c6VgXDxe37SxNZcPBIXOaKWNPd2Tj8E2teceYfv58tb99yGjCubtVM8lB6tfvKNHGseti
3mUz+YekTk+JPd53PrFdFn3QzL+unbaGO+YSthkZQT17xkpsemeOvtwZrV8zAk3Bny4ujMudkUzd
aZh6vQmXpLSGp74zmKMWrXNvNdlY7Qf0AVP9mGNia3YqH2v74c+P4bdpg4Mw1HAmDMo5PNSL81DZ
KW3pezaFcpnOPOUV7pV8/vM1/uZDQvhJ/c+loEE58GIFrrIUqgF6TZQI+SebIIYYUZDX+w+OwGoZ
vZek/be39NPljF9f7CQTAhlj8GmZRmDHIpuTGofHP9/SOgIvRugvt3Tx2JRnJRQblnZdWe3AwQAN
qWM7RoxG5oR3drLAG3/bxHAwhvjBfEsdig3NxdiIbM1LcvzAON8aEapuNvSNPeha+zYsDh5XPQeQ
gCZLkxE9iKh6rDh62kHvDLYZ1EtUz5i/uwxRpUeP7NaLoyF5ATRl5zfIbkv3VM90eJF/zPbyiCoI
Qv2kax/nUrhX5iIW+bmDEJNsnN6qbqeK00SQ1lGVBHOWZVy+84aDxK57Rzu6oN3lpcZtJMZWPvv6
EpNaqw8L8Hv/wQXjtu1czX2mVVSgaEom75wa3eQd5snXPumwt1BLTF1134rKDHW9c0AgwOv8ICZj
ZEsCuOfWEkVxVI5pg5UzojeCyJOPcR7X10alQ2xz7TrArocfSMo32+4W69iBj4FKMur6HBINGTcb
tTqTcdUJuZ3zOHb2ePydFMKOZjT7CHg2o92XrzlpW/gEdONUUhudtqMtaCJGXTJ+FLVv9Ktj/hwZ
ToxOA+xQexr71LyTfQa6pE+uJpt830aX4w6WEubmpnVehCaX9mDPujgLvbTufWKDN3O2PDqy6m8a
AhaO05J0xka23q6DyowAuoyOeueTvGtUyXaayqQ/aFVUTV86m2Y1NM0KqvdgYaI2U/e2HXvjro9k
PWwLG8nkwBvd6OBhh8c4Ko1nu1d0ly2wGPZGecRXHemkLFe6rEUgG6PgwRXbvgJ/g1W5UYHZieRu
KuYTKME+XJAIoB1t9kUt3Y9OlXdvrejN7Ty213qHjtitl00i5uauUNjG+TKxS+XqzXMKdvhIbSXO
+FKLYO/ta3s+GWLSgiW3nG91MSO1cEjCltmSb0gHcrbugjw7NKzYvGkKQ97p6I/ueV+YvlNU39d+
s0CoWJZA8NLgmsU5z9nCFRNIdtSmX76Zo8JVnXl31VpXqjTifzPEolNl0XdvhPUiu+ULEGrnU5ab
5VnvIPRG5K/zjcv6OFZOfUwrdwEKE2tHozbeatPCji+nBCCPRDoUK0TifqDl8jlTcR44dYU7V5up
2FoPUfLdnzsP4wwKm4+oVW/ninfMxAQBZzafsM5W4Ifm+uRCFQn5R9qhcOfp1K4LPhkH3hWcPcLb
6wF/h49vc6kqMj+GpNqWSug7DLS3GFBw4jqzfpgKzvb5hGCz2S65eMKPjcaSUQf7JF7LXui3YV+k
n8uOzUtnF8QIRM1XU7QIMNMcToquLye2TvI2Z4R9g84jMDA5iXWKaFbm2RWFOX0K/b6MfUStM6rp
4jbvEaXaH+toOw369FzxeZT3AF6hy3kTMW1lng6HpPONkoFZysdJo2ETCL0xHgfxZi1GjnaAdPnE
33h58mkxjFeQh+xjdWz3rtYJ4ACyf5KUtmDOdPlzF1lQtpoMJB8cN3nqmdqaMYUqoTW7AdjF1y7V
HBwDnX8kO5LeZoyuSUj9uq2tbZz3xC1NOXhS+zsEqStYSieMAbtprkFGdQwgaW0Tz1HFFv8boglh
oBYx9apYpd8f8L7USI10I9Dx1+pT1mKj7QpOsh7/f1qQeSQHy+u25eIfk8IKsGh8tgdjN2c56NcU
SAvxGVYJJHV4UaijRZZyuWyT63n/bUC+XXFIOUAbRLFZb5EPHurhkIFo1TESTPgIOuLHWQjWPKoJ
pn7tmC/NpCs8+R3sGmfjO7kYTyB5Txx2UQKK5c3BRmyldR3UufsBmdd4kzlMC7FjZ0SaSlAKOkW2
LzradzYBxq3Gd3GyWmu5FhIazC4Fc0QC4sLBaYyH7muXofaM7ftF5PnBy5wY73NUNLe11UfbUQNW
t3VK79GMedOdbSW32bBo6C2mZdkNbdQ8KNkvvG8T7H41G+LO0PM8tGZLfgHTHh1H8IheBye1iEfn
gyjj/LCYybVVYvtPtA+lbX3MqjVYPZuD2PPugDWprYv3M56X5s6WY/PQaC5cQF8xvZbalIZxo8Cy
uTg/4Bc3eluc2llZ94VPgVBXUQv6COs6smHWhyWPXggdMQg7H7Ic8E0zKZLao3Lvj/E+UgzvaNGG
N6uAFbEFADonT2VfznemkGqPsk47x7B/nf3SFe5VX8pEg4hM1EzaFdZ1bhmQprL47HkVCpmWXl5H
vTvJcCH0XhEsuv61G9CwjcohzHg0LXRAU/TVx77fQNESy36x7bvcLGpO7IXcTLK+wbU/79nWbjSl
NpwXNnCMT55lB4Awtz251PALyQaHezjUncLgYYie/PrIpvwHIQqtsCVesrysrJPIiTJ86GLT/N7q
SLOcehq27GHRhTrXpkgQvoPli7rt4qIXjYOouUnHm7SjpFf7Dqy4pDrmudV24UTdxYDG0zy00AVP
edLicBdmCiNt8rKPXpzM+anDPAnzwEbDlhQqC0g8QsODWQVqctQY7bG1j1lsth98JYHuuciMBlEa
DQHt5aqcju0lbKhQBHzMIgv7bgUwzFRyqJM6QZIshwRoG4rsoeIG0RE/o84cqTm1XC3sPKfc+rG7
HEh1c2EO6l9jYYIaqpaxCyu9/shM9UoRGv9K0Vvdxlc+zgIDDM/ikEeTa2hFNl0kVIpFYTZvNASU
VaDHaoYl5MsJUeMKslUZcNVg1iPJsVGrrhWI2k1lm9mzJttqClAoK3SqgxtWFBLw3gosEQejcYcO
My7Zahnqkc9AUaY9MDxg8iK2FVrhzsPUM+mlDv8nRfkc5nb1ggIyRDH3sXNr5Ju5hk7KGNW5N7Sj
XTePigydz6lrExhuLc2udjTd5emtGZLpNJEJXMx3oB8AWAv/BZNIg2VcO2DImpKNShBuoExGuVXM
8a2usCeHLjO1Bg0pALFaEAhXLfVOlMVzBytRbpqpFpu58bPrvkirIIvj+GNsVGxQohQEV1A0B7w5
SRYY9vLJmuebUnVednBi85B4NargOM1p4I/VXT95/RkaYPa1AJ+wEaUPgsOI1H1kRXsX75Bu980D
pLJ0M3NY3/SJJQ9AZJIzvIhjnyBGpdQYb5el+ATp8jiVeYvmGjNF5D2Vddnd+hFx6jgSgrg0d4td
d1QGlU3Dm+KkZsmxABLCU7nKu1HuoWQDu5qW6KaTlgvwZrz1i+QRV321QZTJ/nCUI0De0ikeTH0E
HSMZS+iZNXfNaIK+1xAnp6FDPllz1V7BDes+5rN6iHPofZF60WZzP6E2ig852tIo77e2SXgrPzF2
XuW0mOjyQfhgfhF6dmemLDZ9dGwXa7xLcSnh0LG1yCc3sWy/TEnZvPQR6R41G9/bBjR8OHVL/TQs
9dWswZHbkDf/kKZwWOHw7E3Zu3jPa/m2JGI/RK36WEMOyIM1ojUAsPQBaqza2MJ4BSbzvcBEdU4M
FddbP7WjU+sO13BGpr2ONXpflatTQ6YfTLOCuS+HYjMpEIrRiG9+mPIrTHL2bZxnxt62JZD2ke14
N6c3sRDnvjW2PjCnje92E+zFBOxfqhRMvdrdZFX6Cj4+dMbafWtdh2JBX8e3xH6cHDTxtecQqu6G
Dr1sa6i0fZ+xH8iRlZ8nncj6sfLHHWCQ7oAgtmQd9tqNr4HnAvQoTEh6yzoewypxIG35KPiNBlaI
A1wK6W0W2KrA3SA53051zsINL8IYr0x7rJJQtdHeUY4R5nr/prKKgq+Y26YL8OYVe2n2M14NDiVf
h9jF0WVPRmg1IJRA4PobO42/YB0bUdbjYYJt9OD71eeymZMtZoClODdtOwXMITO8nCiRx3bQh+um
ZpOV9L26BeoWI2SvVbXLfAfW9iBGuUmBwNEgo16IBy4Zt7WO4xKC7cFKmU9d1bZNSPxT+YZfTju2
qgYcCSPfYtl0k36bmcyqhd9SmEKVC+26ELSE+2yrp92Xcqbh2Ufpi/SjMcgmdlQoxZnEZUIoet4O
1sFwYwm2X2JBIfP9A1hrGViVdhMr+VYZQ3ufOT0GRHPy89s0ZZk89EyjqORBl+PJ6CnDbABHVZCX
G6N8XUhYaE6cmqP4asS4VZ5Vaczo9UrwQ7js7NR/8KNVosERM8ayoHtjHqYRuvKDPw2tCk23KRv4
+6yZ/bUsepc2VaTW5IFa8rsR/S6dh5bqjbmj4wI3HB07IEBl5sapxqAp7izdgS2JZLabDqNV4DkF
hgflDMvqdoBCML+kLXbbMIaNA7Eekjj8WRqwde+5ZBqUEKFjR5jRi1EVY7oXFsRsUuJ0HBzm4Nav
jRO1cZBJCfrPIgnzmUQ0N99Oap6fqe9Lc9/Us/89NuQIEdxy6/OYmcmd2+X9o+/Ewycg1lGJ9BCI
5rnOYJHyL3WNSHgvLvYZiuQPSbGMc0hUpjK/pPCs7jh2VMzKdWaat2xI3OlDMhjlNopT3wgiiLTe
h1GLy+g2qUc0g3Gt3PScDZ0T31TmLGz4+nHNlFSsnEe/P9cQYA+qnR6mslqO+Gts7qXFzy0V3hWs
RkFdcNCCW2W35qnA1uq/VOU44HQ1/LwMtdr09yBF/X3Kfqw/qAX6OQUe7Pu1HROw4i4R2TvSv5mt
foLtpL9OenZVajpWlxK2cKBrZKcHzGzyK0rE9jnVp+RctzNSYTozTIMDyfN21VvqOR1XDty+jp40
/zFN21PqVBzEM2aVJaydKGQlQdl4W4/JDSmhpFt8T+PmscXaF50czzDOHM3jE6vpuIktTrFir4t7
W3IsVqQlqG3Rmi4W1WVj22EMnijItU7fkI3UsgTDOuqM1DtH8wI1scS1NYJ/Ljc86Js8ja7MFJup
mK/M9sVyP8+LHy7oQneROVc3cdqa+X3bGk50yIpwGkK0mbF9gyequq/hvbvLHResPk6GXu+AHH6W
Gdt9wjI4al0v0UsL587B2ayu5m6INklmU6HL2maXZNYXCh5aOI0zGPGyLc91l56TRvTXoI00aP+1
xlNypn4I9Ii8Hk31JHCnYj+qRXzv6BpAA7OXiORoXA1POWcBG17pimCAXHUlsLc/mIbefJgMYH1X
num0Z3eoclbLmp/eZiHeDeL8rLNh9nUuQmymkCgF6Bf9xmmyuGQ6d3xtB0ws0Xe5kNFt6hCmjgsh
2XBiz4KBzV6ifYFYCRNVAUYFFCWYZMuF5JGyxl9VIn/Vt9NYOszueR2myOuhzK5rT+CaWDJqWpRH
218gGaUtlFjaaikCWxljEA1LUJizKExtZ7VV0l8XtnZKDOOzT3oFQORcErWtgYuJJ9MDyUnebVDA
bXgtcZMUh7KiKNNSjy/Pnkz7dqepPNni1QTh5huYEzBwdTfYyiIKOmaE4CcR/MJs3HKIja711M/q
Sg5x4gVuWX9SUhwJ2MBOlVqDmrZVzBd/o8GZDpoheWoQmdXbybW+d5a5L9zupW84hR2KgpwUSlaJ
s3FpV96QYmHiDrKrLbl/5RN70vih9wnAQPEfb0lQt48G6OoQ0Ll5i/MZZ0+uxY0XmE2BG85yKgBo
VteEwGGjadO5q8mpf1JOWTtfBl1E50x6wNqXFNI+K3NoLLZhgoTsmO/KXQIvWjsOtnYtZafvqqQ9
TdV4MxJgQeXNP2Gsq28GYW3LClrdPMDA3dj9MhILMWggndF4TSYcugIs8dk1TQDffazxSS2lfV2v
9saEbcMrMJVMhTM77ZOL+ZF6gkRxRzFBaSG0OXU7lpJZ0YMxPoxu9ZbnSZ7dw3YRjz6MsjHUuwWX
nsixycosOSvMROWtLMXMLq9X0XHwmtaIArCDDfTlqB2W02h34mwisfK2KM67kt0Clk43J9FGjmxw
d5LqRUU4hiyfEulPOMyc5KUizKY8dwmIgdCTeWNsY8eQ0+0cjYSoLMbszie9jp/YPpFK5msT8TuW
UtabkHMxbeHCdsjNjYzoh7g++qXRf40sZ3rqWPS/5aKV2n7Eu3WPDxjPjTZG+kbWsuH00FlqnWoK
RLO4tSmX5HvfnuOviL3FFcZmiOXL6PZhJPvKxHiDEuboeZ6+nT2d9sMODpXCakntui7sh7onRUKt
5G2f9W6FHnAa/TSlpsXJS7NUB2xT71zm+EAMMSogfZdECz+Cvq3UtGG/OBFd7aQGqXqwyzS5Yw9l
PVMTvzO7pTzIwkQfj0nyFrT9sNEHUwNkLqfsFPd5juGeL4u6hF514UrltTifFVAPjWamCn9Quain
CAp1awAFfp0m1DOasKK8CEY12bkMmAHmwz/rKvD5/VA0OejH0E25Fy0pvAlLkqC1D7u+3UBto7pe
hI7/FKl3uj6XXaf1QjT1QHQZoKV866LBaCict9ZI+4KuQh+6GaEGhZ69yMR54dAKSZ6gGwREVvVO
J+OyNfPjujZ6cdrUwhSXYLAEQXis5ajdxv9H3ZksSYpsW/aLSKFXmBpgvbmbm/c+QTw6+k7p+fq3
uHmr5EZkVkY9qZq8WUpkeOCGgaqec/ZemxTunSqj7K6Yq/o3M7Vf503rVUiXAe8tBHSwX29j1Ckd
oe7cxtgEWlhqXlTozXYRzrYs7OHQDWr5m2Hir3Phf11xnV0KwRAN8ezPI6cuBrJbjcwSy+JemU9u
a3p2/Dts1q8zp/UiDEZdC/WzQFy4fqn/IWHgZFmiqFulgsmBtjNVV+AOBkDQ3yVU/t2FoCJj06E3
ZJAf+vOF6lw3C/C6DLfoIUcKnOUyk3dZXza3JEx/M1L/m4tZCBaYgWogMvEC/HyxdFLIMcs7Ljas
6e5kSBlb4kc83t7ffEl/0S5wA2EkITnBCLCaiX65gSo4CMJeqNOGN/e+DLe2BJoAsaPnNEO/PNk6
1sHWfvfM/80HZJHjIyJ1whXw6wckZyWKgKFLL2/j0o/bRn2dQn30yiyv/LBKld/c0L95xxBEYnaA
+Le+Z798ypgmLbh8HhM3i4DOYkvd9KYW/PNK9fcXsUGDoTTU4SP+/K0Rv0AZnvCKCY1WRNdkMOli
89/op/+j0eFvbh0ELaQeiPjsVTn181V6JqztaHDrSgcSwq0cv5nxTeYv//xZfokmB83FM87p0iRc
A9AjJIyfL6PacKXrdGo8PWdUlmYvbTJ+svuh28mPEHeuiHq2hprD1e4h10pnn6X2WRe9R+vpWS+5
zUprQtis3KsY29+smX97ExwEo4zPBVLDX9aWuCvapufUQP9JK/Z1Sct+mOvyIFHpeOThuPt/vh3r
V/efo+11wAydD2STBtSO7/bnu6GNwqj0mrfEadOdS+5f7jh3KcZ7o5/3I4zOOZZfuix/++fL/vVj
gupDzbvaHXjjrV+eKLzDKJOF5MWvix07hz91Mcwc+xZ2vwsw/9tLmRYmB95KF+vBz58QPnemD2un
oqAtnDEVQm+iScrs3+xD65v2851kQ0AZykYHMJJv7+frlIy7iKRiHYVb6jOm9TuYUaUGrlXG/tyR
RNT8Vu24Cg9+uiYHB3iEq2YHyB0Lwc/XdEYbeoxgZ+81kyiqSdt1sQafMgHH1KjPBBq9t1W7j5hr
gBDfGhldO6O7pQSt/2a5/cunN22W2dUQhgHC/ssuMihaO2er6sNK+LTGQzUSsh3CFpCUafm+/J1p
5i/P7Xo9i1UCG4ngGPXLc2sx51Il/kAPPey1OxFB4aP2e+12//yc/uVwwWXW1XUVngPdE7+8jmTG
DTRwqfVoh5fgXhrhIVy61ZbyxCE08Rx98P/frqj//JUSV++AU62lZ+ffZI6rIFeYnzCEULptSk7U
P1/tV30d8kEcsGxYuLycdX3/5QlCqtR0kcMOXFf9EYP3ndES7kuNSnsEoru+uNuoVrZxbf555f/f
1sv/QaZKDoT/cfP/gvW7VDDdv1b/6av810/8aaxUtD9UVYXFgmwZ0xIeSR61P93SVPR/rADLVf1o
6avTkCXs31w/w/rDBcxIZBgrgYvP6H+7pXX1DyHIogXJi7fsv+uWhj/701Jj0XezNbRIkIXXc/Zf
zgAOCEgFif0nXV1lORUMuIq7mqhJwjXKvmkOUVKmdIqirjBhrk24i6xNPdmg4vXN4qRWnuwIjilt
1euJqu3n6zh1sAnOGUbtxvVUadAtR+kjfxTTzHwanEzkdE/piGkGkltlVCaZ8po+1dGmMErRmxub
grl5pRFa5UTGhZoVT9Jv9GQCiZRWCkmPjq8XTK+dJ1OJKhP4rIugtby45qQTx9IvVt4/yjjtCdWI
+t56w1CT69iWJ6O62iJh/WIHU93PBBpHejRJ3GSDJAPGDtxiqgSuzyjLtwl4DfUY6S0akmno1CaY
ZlP+CGMF6E1v6oN8tAzpwteiq93d13aRvysQRsRBjHor92oxqJVfOnb0mRbjuvePOlPyAsaDoA/v
QJOlkYbYNxyl7pud0rS+1ZZkrFBdEezbO+WwLRE/VvdMxOA5ZATJCnznc0bQCSFz/wotKtcMxqa3
Sc3orHqXWI21b7FouV5nwoHZxFFvk1iVZwojP8fK3lrmyRcj1CARjZ2cftAKbfuvZtRn5V3NTFo7
MQSInuAv2+AcHCP8qrFQpTvkJvX4XEPkdwnVi9K5zQJoKEvyWaixYR6NQubOd5rYcfoGjWKR96KO
3PakDvxLQd9WbhXEgxhoDM+N+cBUuHa2piOnLwXRrRGjbVoOm5SDzU2pLKKITW0wyQ0lFzMMwM2L
jByZmGGRtOx48hIm/+FmMRzrgyW7fFwK5ty+nKLhqeNVy7ZFOqzudBmJK6g0UFYc69uZNgbGGp//
RRMgqir9x4DAmmQXFcIKo3dI8wuRmqqXxaq8l2J01pjFnpzZNBBZ3tbNlvCemFTTzKB7BU2oKndl
MjtbjagC99jRepC0zFHDBajt8oW+KglrwbISNdnKIXoGWFjc7C7ttTrbDlo+P6M9qC+xKEK4F0x6
lk3KZC66h3uvE5vjEAlK09rWPnKnb+zNomrLD3WoHWMHrYYXRm0Uw0aMQLeAE4ma34p61JzDOCoW
dDbQahH9UXOOdraZIIPLk9Tyk7jKb4B3xLJB8Mg4gKYznV8cGIiwJluEcNe6jFRXFUgn83uaGXJX
WTSzvdJi19z19Vw5e8J1tfdEqjU8ybxyTTIlGfUbh5ZZS+FbjCj42nQAIa3f930aBuo4KBAykRYA
gZrMJjmMlRVLWq3L+NyYelzslFTPHmihAPB3lqlpPJDIzM/MHiQXyEGEZT65A2OyyYtcOeeQf+eV
DDrJTYMSN/W0Morp5dLFdLxpqpcJo6jQnlhuo0fifQWUW6eXDj3ZcDSfKODUcZf0ZADeJYpKk5ls
PUbfyxj2OvAUTW23JEpa8dswTIPGB6hRi9E7yxx/oSn1yV0exytCRPMh7TrCY8ZRV5RHtxkGFPST
EvRl6XxqTLvqgzlCTeKGF+SapHSrBL5PptUBbfXJ2A4lRvoNSisoXWmtEa8McGcq5YqqGUgJFJ2W
b/WuyQWDY2ij5F4Xjl5/6EVVnkCCm8ZVrxFdbltauQRATEylNvQ+k89FWkAuB8FKrk92L3bM9UfC
KdOI8JaW8dzAKl+/Fv2oxYGjJY2zSxr8aWcGW0SPGaOmRTtSRdw3aJHVkxm13K10VOrpjCtkWSAU
4jPyiqF00q2cLEgTS0G1Ruc9jVATuDbG77txqEmNSlEx0E9ta1t/6WshPh1irvpXiEMES5Lss+bo
TnGWPVoM8MgGUJCZAG1MNAvIpj0NACMthfTsqVIfM0Hk4MYqUzs9xgRg4AByhP5liA2LMIZsFFWg
ySwz7tUiHvnuSDZiaE3KEKOEWZDL27fgkXy17+bZa5tsMr8zmDWRfYwkadIKGrSMweXGwggCE1mN
swZBRWr2KSLOok16EF5Lgr0aquAsJp0jelj1BOvg8h6ODtSi+GRmS0IK85LZnTiT0KzIL04UhZHh
uaGUKx+KJHKDoIQCdobeTQ7jSrWtzK8ISTnrY7RD0jtbQ0pSKlnPJDwEg0BOAhenn819NeaQu0hM
6VR/TOF77tO5bCOfnQ/oB+Cnor8OKLrnHSnZ7I/MUIaeqXiu6WHpczJJmRmiV9dvhc1Mzqv1ccmC
aZrIGiEF2lru0jbWpoOZJswcZmH20a7q2c/o8Rj6g+kgfp829GkJuFIjqJ47S4sxZedz2lpnhkQx
Td4ocrK3rGK2m6IaSZOBWbpbYbREXEl2NYSDtIg75m+gHk5tplpolCr8XYwOVtV09+ksZJYxoeQN
K4liTkj73MA+0cuXNE8nQ/cL8CSxSV0CFvKQp1QWhFSQvRlOSKm7eL6UUyhC4pPiYjiZbd86x1YB
dbIz9SLhi1tiqVL9i2Lqp8BklwM4uCYFmeQKqXrIrF/V6p7Bu6v25I9Ru0zgTae+1GCy6sqE/Tzr
c3U58OhGrE367Ir4kjNFsj+azprby6CpdX8/lnK0GxisSShfa53gz3OHM1G/MDVX7FOspF2GrD6r
Sp8cRSHQoUoG1lfw9Mr81BACNbx3VYaYexX1LmgGkmlODrMeNch8IrC28maFwq7BvIjI+FFJMw0R
uYxKGZiWzMP3kOTwJoBwIZ4wFLgXbhzBcIswyy+16MOGpPpmSoePEdatuynjMKIXWme2SYoS7i7S
0mSM7XPoii9NSe7PPq+GfDhPNq/xIVRTwj9KF37wNSvqwfIGDrmw6oCdxac5MsziGCrOWO5FVi7d
W8GTzlNIlKN8ZYZiPcqiL9+pxjX92aabndM1mqUJW1IlxT3KQAR6ZNMMDUuKnsO+HEbCbjVnTJSn
HC89o2m3skj5GQvQoHsU/pjkBqpnfqmuGW+xyqL/Zxvtv1Xy/N+hZO7/hzGicML+U+mz56z+Keef
Sp/1J/4sfcCP89UKlfgn4g103aaD82flo9l/gHriz22qIv5j5dD8u/AxnT9Q/1KvYlZy+B+rX/x/
caKsP7C5rCZgelo0f+mh/Tc4UbSIfukgUXph+oWBQn+FK+Gf+bkkr6q07UuEJygHlY9w2pE198hw
ikjdKrf2pPyU3twV6tZpJ58l4G6wYnUvigXRkgDWJCoN+XhZOQykiudQn+2tGEmG7kWKwmwEBAfk
2thO6TIGPfzCSw2iaV9b9ic5yulVpAIX2EI0ZFeteMjcfp9H69sgdoRtfspWz4OqdvpTVIXLFV9J
c3SG0PB0yXukryauGmg2hZkzuUeKzOg6RYRTG52lE64cHpAGE3ilWVdLcT/YEai16uWcjNOZoDzW
Dr2D1m4raOQxoGwHRTEuk61AplUaiZ+1XGhrO6HY5nlY7GK1zW4T6PPJ693UeYpiVhC1owBoCtV5
meB57w0rNTXfaJOB8bedsCTbSa8+1czEez6i8sR5NSmYjjYEk+jRgF4fDgVSCPQFCXXzfj2T8XEY
sG+mBrn6oRau8tTzN9bbWXcjkOjYCHq1Y2ZSruKmTWGO4SlRYs1HXUNanbbCBgVBTDDVkxFGA4rl
acXgVW9uPOxKUSlBXM31B4VotFW0OQIJnQLpI6RTZI9mNJjhRqkWJGY97ZrjDNbaDRQ+aLpZ0Muc
DRPZD1K3gp2CXT1gaAwcLLEz8MYyCnMadkvO4czRCm/uhf46zFN/SOO5ODQcHfZkUn81ZuN7tdYF
yWITWm7OjKFdcopjhRKRiLnmgrb6pNUPWrRPtY5EqMxKvarJBy/mOLYJOUdHZP/189tMDuBpYtD0
SbQRkkkUx/WEMSJpjd2CBJpIePNxjqry0A7W16apUTQr75MADi7CL1UW3Wdy2eE/2BdacYO+wAfI
wY820WxfOe1p39vYNjdsQPIoLb49O4pNerocconx8gkYRtbeDCcdpPCu1wr3ahad76D/xQEYzOHe
TUR/jmqj2Dma0vj4pb9wxN0vpaF+Ti5pph7CJSLE6bGCP2GkdzBZAO7spSTwO+/1+WWmaU5ynQof
Hd9Bfs7tSQZq1jxQW9VINmvnaW7a4mGaCZcrOeigXAVF0KHwvHMlWyInHCOITBGvuo75hG9BbCY4
b0Lqh2msoiDVE5U84nx6lg1Cg9TqknOPuj6QxN8eCHiMDnqYO29EqhqXcahgdqYgGTy1q5/TUr6L
3u02U41oitx0iO79YAu/VG0AbhmBbGb6Vo8cKA3ZaDs3XZOH/pXLaFXPzG6bOyTx0aHXSUDO8ij3
qg750IQ87yya4euc9whcZkasmzBdFd+zylLRMukGZBSSD8l73aFLQ4Oqoq6rNHbEvELb3UXRbWk5
nlutou7zHjVKFrv2O437RyXWhddW6WMSl0ckWVCl6UF7mGwc1o8hvpGGrvpCYzzBJO6+Kl0AuHzq
rEO5ily47i5I+BPfmIR9grDaXIqJGtl9rAhNI1vNRucMmtw2sW0tKWdiZSzRQqAbJYm3ug8b9dwT
urQD3jcdjEWIW2JoGsmKjnOsWft5BtGkWFkhyKsH80P6vJdFijeXWTCONWdaZw/kG49LsiOUgv5T
xQrBTNgpjUvY8b6141cCMQzPdK3tPK6Coz5aQm8JB78U8dmqH2LF7Elro0zpXXRnSSE8Dt72OZTM
wGbte+PgZuLjHIdZ4ggh4tMf4rx+RozZbFQGGgw4kgeXWe421zJoZKEDIh9M9ze03CjB6my8WkWS
7tWhrJ8sFWsJ1OUkQwwbSw77ffEym+ASQMUA0MO2MpAeVmrv2MlYKhysBoCUCNFL5EY3cb9MFjYi
5uXJE8r6PNwAYe8OjVUcJw7C1D9Us4T5eSiJQqQADhRPHZr8VJb8806iBHSJ+Q4y1DFV38bc//Ki
M/vzsiwP96ZF6p4xf8OmMe7UntENLx3OAmN5HQb8LoNiRf44Nz3BHIU/GNVAfO7YAn+13OFKTsMn
WW6IRKuuDlKcc0G3WOBMcVrEqPbQwsCCdvGQdYt+N+Nu6tAPXDXC666kctLV0cp7ju+PThifMq3i
F1Mzn97HVQnr95G2U1BzgA9svUnerAg0NUxXPiSrD8f12tNFQTZAz8NjtB0mKrCs0Ewbn9TSAEat
cUdf1tjNo7FAedemlyFqOlTYy8EZ02xnkbfM46H2fqzX/RFnfEBgKGf58+y0NnqyNT8W8ToZDDNd
kriB7l6zBUdptY+ZYmzSon4bsHJulK5+LFrpHMuZpkqssW9GEs3QKBMI0n0RsobLkTS/8qFs0aKh
cD9GRrkrqjbH+9Oqx25ekH9pdxBNR79fiPiz8qULYjNVA4IUzHObvi9OiQNFDfGHpVV3MzrF2ocz
z5bslNe4zXB3GpW2BxfrXvtsZqybkM7BHmHuc5YQr4p0F0V/ncT45yp7Z49j2HiKRPdvkUnMTxN8
xazCX6z+ohZ8Nb0UzyBtd4bdBY2JTLTQmHhV8b0bFd+kLvymxfEDuv1rzr3Y9E73jiaJv5tOo8dU
mBE9JfJbQ77ALXLY+MJUtVbPgbZDNISXQa1Jfhjs5iOu5BBuSMkNA1RFSxKkLDc+cq19sVAuxyMi
QrfiaZrW6EDdeB0bBpmdtpsT5QQu+Txlb1HBhkkDssvvbCu/b2bU4lO1s9KUly02btDPvdZ4nar5
sUythyj74uLsMtx8S1rhRyEVX8su5I35wjhkVf+m92yuq9iqq+7N3tgjh/PrzBl5EiYnUOeUdZHR
G3WmemxK2480+lCJkAc7jV5NVRn8RLVvzYDVM6Y02TjSuK5Zr+UA6X4AQ99h9QmSeodWelsxqjYT
8s6tba+6cjcW5Wc25fcqNtK81h8Vd3yr1fhomf1d25n3smquHQ/MwhSfNAJo862x0HcUiQxCeJ8b
UHwHhWMrA8s58UN4gxuLVs5dHkf7pdZrv1X4jpyh9vKi/HAy4rnjxPlQslGne8nj4kDKx57mOBvK
y5o6XxXFlp0MlCmZMEFoRFh6Glvfj1m5Qyj3voDT9xikLsivw2sD82Bv2qWGjI+OYjOZjwjWDLqt
MMYxaza3WvJv2U0dfU0U+RGD9g50JvhBJDPrZFE17khWXKWQZM/EMtwmMr4Us/I9dsVFWiMPl1L6
RiO/zbF7mXXqwin23S7eZh1HsAbHlUGCr2esv5Zo5BsHNv4NFfd64ycOJyZliuc3hP18jymmEB60
AiFv/Zpn413v2F8hej0WlDF3ipp/53RWHyvL0t9oNDwU6pqIk+tEfCJFVR7NQntwhpZHSR/Cexyo
tybWbj1mM8li0BKIzU1EnGBN5W7mQntVjYh1QfH36ObRdEjS731l0nN0tuHMPGOhab+VORk6Zjt/
oCiHxY5vYSPr2r0vcsJui6VobrxTV6fIvyGVJnZTUzZEDKoY77IpYNiKbXdgWuhL1BlnI0Sc2iOe
CBqVJJG2zXCUm+Kxw5nONCJDi+4ktfjiojjzELFl57BJ6YhGbPCQZgkPIOzSj4eSxZzYdV8bJ2Nj
IakloAmkopsxO61s+16dlzkIs4gjxsodR4pwrqpMv6NS6rEkZ+99SBQ5IdTv2PXOgp2+qwc3iGtO
4XacN6dCa7HEORmKoozfUasMgIZjb34aVa3vC4j/yC8xQa1mYPybBrYnEmj4w3RsThF1g6Kb7PvM
vooT0vPhlCDoDDSB9VOXVn/EICMfp3hp74cQKD3Y4uIJUS0AbtEUHck93A76J+6B3bI5qch/aL8K
Daeo4gZGHjGJdzP3w6mTaNthgSJtuy13y4jYbijS1mOdHBAIY5HBv9yDzcb4RHf7U6tH99vM+8FI
JkpvZd7gOmzIg5pEp+IJjd9jJzO2ih1pBwBw5bEAYqRtItHjnpOR9jxp9uL3JizhXHHlVz0cmm3W
zqeyjiRR5JnmPsuefXggjMAz1U4cjUUnrMop5sDB9rkRBf2+nt/qRUFdgWm5scT9FLMk6aMmAPS2
5r630RsPtRYqeyRsoG+6+XVEhuBHoibFwNby/j5165mGzPQeL0VOsKvrpB1xNHNzsWY7vKfrqgcy
p+04s1IGHXk/ZKTD6odr3+zmdjE+3LHSt73djUeNYRJrjclKjBRW9VwZ4VnPcOEM9uh3C3OwnjSi
Y+u6ytEdqIr1dnkWpKO/joOuoTDpx5eF4/YLfTgNMWovSW7G3oYTqNgL5pL4fpL8pk4WdsE5atRT
2PStjyp6CqQI20s+h5k/kdJ137g63WmRyh+D0Y1e42b6RRrdLtHK2+S+5mXM5LMrXoSoqk8tLsIA
xorCTh7qe13JsYSXzVe3bM0dSEqSTMI5RKccxfVOqJNxTmcr9OxWM69JYr03rmI9VwMqlmmhq4hJ
Jnqd9ZrCxrIBEkQFWUwxzt/IVqxLFjdPqbSGjRxNC/U6AxZbFO9dwfOFqcufZdoe7byHaNNylJ+l
6pz09Y2cMvclY9j00BPQsEWho/m1mVwB/P1AP8/RDijZuRLWdKE6n67NoLlB15dvSJvD3WBGOCyG
rPNLOsMsR9F4Eir7djqGKXksmRXCA1jSZ5W4lzu6vir7LGf9VsHgyA6yxO7EhFI370YGdm9OXzX7
wersICFZYetWbDkqfc69oDD0hEA7PdouBgqoR/AmiJ4e7O44QBA/hGg2HozInfeNGIpdhTGw9Ml4
sd70BidnpaX6jYOa9cVwZHc3qT25BeZijPcNazorUWx+U5iW2kYxHCKjboImDIuHwv4aN/soqa9N
h2N0dP2iOejNLa7IayZfqyu/rKkZx2IBm+9WhLphXoN5LxqXYyeK4rPbWMpDrlfWJsqy4cUw2WqV
Jiq/8kRONBIkKABniM6AGHxTSZcbeo/ojRufniZDZN/NEEn2rEiwt5mbP+XWzMKaYhVo1OVJ70rK
hTyccPdo7htzSOoWvBXv05CUhzk00g9p9g5HqVBj2RkkYmxFkIs190i+CVzZDH2Tf6vclAehs0yE
hED1l8yT/YzjWYkrIZmHAVt5L4zU3oBZBvoNmk4PbEdRUR7J1gTuRS7SjQijta4bZPRmmhFhzQWD
9vdoagq8aupU3Uq7rK4Zn3GXVxwbYRXM2Xk2zFEEFnDA+5qj3yExCJDezE5TxBTnsXZh9m+82klK
jFeuE/qEMkJxN/iOYSeROzM+QjsbF9/gknFQNfadmmj5i0JcxaHQlOVWtC2VKf6J+kDSRuXibG3C
p3hEyrlh6iau5pJZ32GlTH7OkZhNzAEdOraZ3W4GKxUnQZbSDtvaTBZLEzs+haj+xcqFvlGnUEHA
H1FCN3odWAxaQX4ugmKhomRKXVCTAhghnX1mcnQ0muxEeAeifkp490vkLtcC5/NzBcTjiPm8PcFk
oGVDaUUye+MKnwC7yCbzwEYrzugJHEK+tDs9dD4tzNdD71ae2hO1litlgdcqyo4xBkDPyKv6EqF3
PFj9cJxSCqZUIUfCeJJS88xGx1gRNduOcqSP2vChDwUgFc5eXoNBxetbPKo9k9HJlXI1tO+keakL
+HokUzD30B/4FAfd6t5MJpLJbAYpiHe/t5uDI5kqQRiyh7dmHLxUaAQAjR65QZ6TwJ0fcXq68ob+
HjWDBVQsxeKcWDAP2darBgqthSFwT8p5yeAtLotAEumkTi9Zbj9AuEHaMW6Zpz8hGgmSJlz7/fsx
/561bGiDOW7sxL5ZS1s9URkOOwI5fqjCKNGYUNwOjtWRYUS4Im2gZjnZsW2TtpLZHuFeW0eNvo5R
/N3Q5vlM/Dv0FmuEB4HOYdZncnHM/IXuRYaLjeukIVop15l31pSUO/TwpMrAnyxiC1eT9dUhxm7X
AqvwS3Q8nOBV2MeUniZ7wkMWL6TAlep3mDbqGrtU3NiBA1HPk6elNALRFWwUq6bfodOxjE19yyHq
HosDo/Y8RRLiprPvlBpqGJtzHlLKT6Nm+pTqW7p7AdbNGFUw5nJijjYVls+phliJDHKOrJtVDn5K
CwXFqxcm7Td9EveLA2SFMh5j/3MZLqmnpKsMlxIQMI3+yZjI2KzPYwWrh8vNULlnahOiREx15qkA
uZwY39v+gcS0rTmi1skilVOvMwW5UQXAwB5N3EXOav5urdPkRh/C2TcJ3rVmIL7FfVqQ0fSDc9LG
cOMCd8sKTrKiPi3OgLAydp7D2oL1oJFtgu9s7JR7VG67vpo+GbteQEHR6tKZAQo7MOfpw17ZA+kM
TwujfVzcpeFZxtDs2iQ8jrm8cVK9y0yaxFVOhnkZOu9NYmGKmNc1PboNqJs2TsKAuQ71wzxDQQKi
6yejxUjNXPx8DaYhEQgBieYybKKRUsnGPLDrv6Qh8g86j/4wtedUrW/T4ke5ftCo+6kRfRL6KkJ0
K8bfTDiwFi+0uE2Dp7EIooG8hlHF3y0Fy48EJU+80r6LuqPtMgorVfKGurryMOGzXg/e7FT7UZRn
W4XSZ1zpPHLsH6dtXbGb4JHbzGNZbkpuDT2w7pgz9G3tFsZBK2wvH8tpL2dwBTV+4WESlkfz7wpH
ddvC7fAZs3jd4OLipc9Go+xAQEVEt/1G5MzObhS4IrhmHAo9LNDp7H4TVb4zUnQ6efa9liENe3Pp
LkAc1AfZzoMv4pqltYFWCSYhenELJCkQepJ9HfYEiNlmTazp/JnrPa8N81q7Ui52wYKXw4twhsEn
XiJcaLH15RFtjT+75ruULxrgm8F170nSJkbI3YoV9zv02Ra+kNQYp5qPYXJ2E8evBiLLRjP0AW64
o+aPzWutfXcSDZMxL3WrNTJQWuealUZ4ALxwqvKGF55EzdM0mL4I1WsBJiHFjrphkf9SqtM9Fcih
GMfXdpJndX51dQKPGpe9cqlEMLYcCVoje02TdBdTpgAGYNgSt14e4jntMcVGk/Ks6JdEqZlpTJ5U
+5OKPsMpGLsy4cQx5VvFGdviQUmcfSmX6CT5eyNkQOIyM/aQaN5WA7D8s0mfikOQeXTcchfmz/Qd
Nln43Ix3A+5KNMOPmt7T6e+gXe0G+qIYtDiC2tSMNKnVVbXgXBipMHc/pc0rSxGAJSpE6EJhDFRF
3hJOpJM5+rONLGAxrrb17PStp+nv1vwla58Zt1DsUQ6yH7Ssu9UynWQHJL3ets5bqypeV2ueRr8D
zj/ezPKuU+i59biwStY06snXCZ+s51T5CUKz2OC8nJ5Q3ht+T75PoDOtIQvBeRpi19yWk34zRT9f
mlZSh+gkDC3dd3MSuIurwNT7+5wSb+smMjuaNbMGzi++EjvaqQrHp7pu7xq8GaTgrU81eUUQ3wqK
xq71YlEtZzOU/mKgG0t7sY9VytB11K/OzkO6mHZgoxCo+QzUd7MdnUAEf5SWkZBvJ3txMYruSR3N
aO8w3z/TzjLzByPvvrMF0f0QnGTMuD/DvFaxfa8rObb3+zDtpt3YujWCEBofLL9MNN5AAww11Xz7
MKrPSJLvMuTe+WjwLseGfZ8srn2oZ0kLt39ENXTqbMqahmw/MS2av4TRW9eZ81mM1pazNfO64a1G
r8JMVODDqc66fl0kO62+Axkw79sR/51jaGOgTeIpXthqXOOkpup9Xb+MJMSpbfGUKQLsRefrHRF0
paodUZdsx4IJW0mUGhuhDpcoGaNxb+VOuKUVnu4LtwZNBIfiYqqTfYDedkmwkYu29mM1vtU0cmmz
RMPGLd2HAg4VtYw18bMcxRQ67qpR70VY0FNyx8hDjAdkJmPO0bactGY3zS9ReEp10qfzYY6oQ8Jm
7/aVfNBc8ZYmUXJAc5f6mkzwBgmgbQnys5i74FmiFlDGigPgkvs43jYGsZqG5nwBbBhtLLQEO2XI
Qm+GczwRSii0fUlvdae58LWV0pV7uHIcgHgIBeiTJQJ3YtjKO+m1+8xV4j2Hhy5A2QQWYNZyDzT2
tG0cDkdjF6gcLNDW3AFZRT9hl4KtmuAHqrfblLqfxWjuNH04jwSx7RazJDlBIVuues6sbK9Y016r
nYclJfinU3s6VivXY7COS+w8GBzrkFb6RCkS4dEZSVCAxSma4lrBIfQwypo0f5EfFZg/L1rb6YFl
jkMAROZHzBF6s6SO3C9V9iWekXKYFvvVANbhv9g7k93akSzL/kog5nSQZmwHWYPb6kq6ap+e9DQh
1Dn7zozG7utr0T3C090zIyKzgASqgBoGXKEnXbGxs8/eax+Nnb3l4VuwdPeBlxVIDtxO9nzOEvcp
ZFK0kN+PmeTUlLiuc2CWB2XaeadqwnlK2XK6VW33GI/WCpUJF+BAfVEdI51+lCGrvBStwOFNmNiP
S5ieIGyx+6w4CdszV1ve1GBiuLrjZmcnxTUAKOgY9cgOobLq9NIf8ksktvhAiBhWUhdDFKHQdJu4
AErIyqe+4muoxfRpngP71lnbpVzsp6QKiciP/s1g25xu/DYCG1BcD2nsbDSGMlKhhbfNyAyD97jn
TUtjZyuybYTt8tjV41drkCiMT4E59s+1RxcYmyocAnazR7iulLdZPlLsGXPNKghQJ7zQ1WXS0SyY
UnC+i40yG6llAKSkf41T6DoIFmI3ggrZWbo64A995Oa7UxlSDTpWyulK0HS29Ox2F5SwGC7Vi19y
fFTjPDKpqe5qLO3801cuvLqOZDVtxhzs4Qii4M3ikDk07Xl4qjAtmgwQazqeusnTJ8vHHxvVFUD3
glx+JnNnI/LcbC0avXeSItstmIduZ2Mc25qs7mi6tD+LKXu2Ks50Ks+PzoDnQMix3PrKynZ92L4k
rIzuBOMG3ConeggnF3tjwKlAdKW1G0NjneXisq9oBnhwJAc3OsofZ6O+zUH8ozT2GrtfomuOhu0G
O8NajUE7TqRrhhPbPzcMwFmo1JWVWOrkSD9/wh8VXmvTerBT0LOJRaEwg/QQ6y55acvbxhf1EYBF
89njX7uYhLKvRZdE7/Oo16h3Pb1kdg3wrTEzuidR/aDqXmFNwMBqlpvWT2/nVDxYg1hFWX6AsFma
x6mTI+InG4ucbtMaKNkucqLPopW7NBrqfSCAsCBDc/jJigiLAkeGirP4smlytzy5ZYhrQIz+Q5LR
Yk5v75MfcZ7JRYi7gOLzvZ7C5SKpo/lbTxHrRVhU+klY+ownNXtliaIupqRWpJ6mc+XzGTYyPw6A
P2jpBJWSq/yMVY31UACmRbbVARFqzx5O7qu+rk5pPzt4Icfs1KT5oSE+t6pe5yYu1e04mrcY/9ce
6wNPNL0IEGApxwbTajIrrbqM7Os5sd961IPUcg6WTmGV1as2xd2TuguWOmNIf7KCfdS2NscGd9aF
aDP5f9D19U99VQQV/wuVX6vb67cv0//rlwI/ipzWuMcf/gc2sayf782Xmh8Yd8r+7x6k9Sv/q//x
L1+/fJdvc/v1b3/9aAzMEr5bkjX1771UqyHpH7d5Hd/e/+OX/62hz/3JW/HedL1glJSR+M15Ff4U
2ILVt0cUhbiHjEij/M15JX6iw9MGYuwTLVmz178Zryz5EweFX7K2JJZ9QlP/LefVGsT8XbhNkoon
DSojaJaB8Phuf7RdcdkHGDaCDU+u/N5tGr1rM7/dT1rIf8Fx/+O/FDL2r60RLFIZC5w16fLHf6lv
gzkGL7YJnZaXUFevMY6FHEgaq18tgP8w4/rHFM3f/iVyZD6/mkt6HNfa71PdYZZSz+EBK0d52onc
7Tdqmqd/ESH7T34dWrv4m2FhZnHxZ9Z14oWweSGUelmAYBk1ya2eVX+ANdbk/yI/RhjuD38lfiP6
snyHCOcaFQmDP6d2Y0miOvGKPbJ2CKavAcu3Hp8AcXUTfEzKmnPyO8mi8TABNjRXEa3LegNUggUy
YlBVU0BNLeiKEAK9FibY1gm6Ik+yJeqb5TEymS33cPbApfK+F+ImYX19W4xSqGNvy+SDPtEIH4hn
8IlZTQAMj0Loik7QqWYbB/A72eN69X/O6iX3NsBtq+GwehN+zpbMoiBaJm5+T88y/zCvQOfTtaYs
2ZOSaPC/jSPUnqIto/AyzrHLbo2QarxBUvafDCNxspd4bNtN5FQDTzXVBx9BVGOQGkQMzRJJvYxw
TwTzjwk7zkuq11aYKF/pk6ocWIXANMS60weyuhxSrxsPcWDrr7oY2RiU9M2+c0iYnqexqn6uysw7
d02BbdiCcvIw8dyHG5LgkuMXdykQj2hSfAmrhql3qRvrXZsueIppH36KQS2xcHZj+JwCmyG4JzJN
5iWE6CzsHWIUJlvorQhAcKlw0xbtqxuImpYiWMsb0Y/5NWU/IWUHLpY2ZIOof1GgMd5rnWXv3DXm
LWVhhW97aXy5jdnlMR9Iod8CaCng01iqAUOGnEMlMzkeUKBzAWcEt+2P1cvpHXGhzTQrBzL8gd9B
3gipo3uWWch+bCbBsgr0gueJ1x6DfDHdEk1IGfNMXzzWRqFt1UXlfneGybI2jpm79yyKeuL35fi9
Kyw0iMyfsw9PFvpRh7iCD2IGHqWKEeP+NPmrm2NJpuswwsGId7yEec9hzP6y4YF8DBhKOJuAbGDU
QNm+F4lgscmGTWMA8ti3gpHOnUswaRB0oh4TYCnKmHxQVjPnghjjjDpWXn3f25GhxW9Ra3eMmkXA
1jLhjRjCKFzu0YCSu7pyhtdiDNJ3nCFJ8BCqLHkxfhakm45C5nqruhCk0GxBkwfvY4/AhRk+l/3Q
FT5Kfq9izGG5037oTktQc9jrXuCwNGYjglF+QJ6uWVmxQV02fjzRkNgHTZBv7NwqbqzFHtxN0/s4
WMppqR6IpKYwGN1UbCMqILGohRolPycf9jrkGbm6kl43ubrRCvrg45K7rORfLPeQodpPvIe2hwnd
wwJRc+5ywSKY5knlw8LgQpnJTlFq+mlcCos3qU4DFgydfy+UxOLVlEGcrz8MR9paRereNrEnrubY
S8lSMP3SzTfZXP92i4mYems54f1wK++HhniM+OpXd3Nr8mYHeYTrJtJkFRB5bXbUFJBXYiv9VdBY
mml4WaoRDNrI/fcxcQE9yFy8NBE+Sk5nZrzRgA2/wgEk2YZq9mLcxkgQ5S4q4nBfYJ40u7C12c4V
TW6sXUdq6bvikQneDyM7MT05YiWwAlWdIj+uCRXOCYdaX8ZcUQlLuUPS6ARBL5Y18wQCWbUB5Y5p
T5dyPjcMbPyargX8J7GqJ3Q/vsBBzaY/lT0bLtYklT8vDpfKFE2SI3vja8jnWWyBdKKbA/tIOZf3
EJfKci9cPPAJvwDRMlIC27ClzdVXpShQC5MOOcDHNIvPtsmnAzZDjzA7kbjwOGhvFdBzTvNI7IN/
Rex+/OEQ9kKyxslWbbww5KDPDC94mJVNcefFjgUL0Ea1idC/w51bYkJGPVbVJXQeu9ngSFTtLsug
c0wdpOBtKXk+M5jjIutOcJ6U3A9OUCPMjZMdsV7vvDs1VOAo4kVlHy5XK2OgMFG2K9OwrPBaGzng
YhoZhFMadn+UbZLNl1PtJV+ZM3tgob18uHNL4n+7BEqs2IZ2Pz0a3wX9gO+8m/ewmnyqaPF+A0Wf
mihj9pkBFRTOoD8wybDoS20jK4CrLQ9fbfXORVRjnNpkY511uzZQ7nPtwjLe6CAYdim5sS8TNx3Q
YcK2rM5JPMhwTn1GfAFaEY1UXliL6E6FW2O17Bw/vR4UcBkjY/dqNl75zS7K6N3qPPXqhFMJ/NzS
iWYw7JOzV4X6BiNOK4+RkzTDvgmzTm7JsmTZjtRl9mQFrf0+Ntn04DojhkXe7lZxbHSf3VV1nDVb
dxbqA1Oi85yAuZlY01gxJYoD1oNNl4P43xqcD+82z7Z9aUKQrFhSUT/HcrxvFPxMt1LOHa+F4Ea3
yh7hwomDsILgY+T7s33TKZme0e+NusAdFd4SrVmvc0wJSIW5V7fcf7X+FusqfYgqb5oPCtf6Jwq9
8Le0kfrODkfuwms34PnFFoUZw8ok+nTiBwQY59Hm7aNEH07UtKfq1HPxvXd8Gv2WiDOuwEGC/g1E
5kO2TFS2q6OVGuXU8C1To23oUgAkN6iK3WMyEDvLuo6GdmBX47l1fbKklit6bw+9rDrx7tVH8lCi
3tpZvjxzbTpvTdS5IO4nhxdIbuYCsipLpnkPH7dsN2Gb9z9giQLGxHzOEyBT2AI3NaFkOqR7t7pu
qGXgnSLm3N22XdT9QGniNg2Wpryfoc/8DNUWChovCq4j7r5kC6M6exX9en/kriTjS2iXtWoAJPuZ
fET26pPN4sE+eNaF2ybegd1qDDiaqc7dTllI2tiOBt4OI1mMp2TUbr+1f8lYlwAWA8DJk2kPwWzo
aqZ0nt9r5DQZYdRM1PWsJAjWypKrvVZDuuIz7XveyvsB4jd7+mS0h3sGzKa4dzoXjw3iOoXxpy7x
3HsRdCAJbbycCc7iVGsOckkJnTL2uveBTG1pLRam31CRKpuWcsApM6QZqjdB2eKqHuTon1TKc2vd
sDpy348ZXtOErusjeDhpXU1zlLIAo8uURX2XsGMh4a6+tRnnThQkcicYmtoe1DCVa/uwQudqazGR
bat8rUnU5Xm9IfbOX951iukdtrjw2YUK+zK3OpCwI1iRDP+RSeUtBshO8iKxxL3Qok+Q4/NZbfQE
duuuFz5nIuJovLvsRYTXqrWDgTpPP/d3eUIZ7k0atKBD5klzsDN4eMqbqvOnN/Zvndh4vBfLXWHJ
IN3B+B9wVboxJ8iUMCAcYNnjO3WrVZ2heKPeGABIHRfWQPVFQonwJQZH/YlfFLen5zcoArilCSA4
yuWFk2iFUxfODCY/S/uYs6eeZzBuDfs0lqWldhVgYnYHKUDp+wXVR597ykKjfaRjGR0Kzx5QW8mL
wVW30MR25eC79sahH+09GIG77cWiAO3HJYsRTJaezpHB+hJvT2QJNifzUHBj0AeEGyPra9ocUH3U
vjB2Xx2yOM4cHjlicC9ivAcxnsQkwrATSOC4O3i5xsdmw/GfQneGEN7LdlL777oN5EQbINChYTsk
ReSeu5C+c6iVZfvixDl9JcQoc/s7RsipfcuyPOrwJuguuGuFm/KawjHlMrA0fvH1yyD+/wNhf12p
S/9Ykti8qfe3z0b/XsRY/x9/Q2F40U+uoMWR4BVEEp5PMFD+hsLgP4HLY9KkzRXsDfWmv+kSjvwJ
McJBr1iHeHQNJlXdmD79t7/yn0hwkd/ykBE4fSCY/F2NuftVcUDI+YczvOCf/50w4Xn8UJQmOxiH
Qc+TPPvTEF/naIyida1tTvDZZlkOm9ZNsj3ukdjsfXzCrA4xHRJXmRkxt5xEBVxJUpUMXb5Qlyhq
msgDlvmtKMrxa+DJDGuxYRWfekHnbKD5j59OvLKFiT8/NRj3z8ovF3n8H7sAB+i8Rn395fzW6r/g
ovt865lkfpG/fpPDfhXAfvuf/3eoY473T+Wx81uZ/eE6XL/81wvR/YksYgAkzHY9AluEXH+7Dh3x
kwCcFdpchvjNnJCr9+/6mLeSXGxMqZSaeTaX779fh/ZP9B2DHYO0BXAvpAPxT9fdP7sOw19gcv+u
kIV26POTAe7z0cowz/4Z7EhUqmdfqg+uhtN6QSRM1zumoax/kSM/GeO+pUCcQy9ZiyiiyRl3VpF0
3RX2SBMdPezUw4OcWhGcq7wPcnLZcT/8nHai0VfBiLIcoTabk+btqk8iN7I+IKSUhLxDWr2oS7PT
+NB6IFG+B4UF9XWSy+hcdFzLzs6ZTBq9dGzBWHLEc1aPj2HneMVnOE7+mtWaAqizHIoq/ZmDCL+t
pGYIgDcxZp+ofD0rE1+p6JTP7ujepjRf75e0wJdv7NwN7rN0Ibo41WwHdxp/WPzNDkbM8KYxJGhm
61s/Rh9NNJ4HNoU7yhLpDLCulcxkjGmizDmKeW4fEqPsHZES0+pbfcYWFn63bfVqotZJWInF0mbq
L1JoGsGTm6XPbtdHl0vHM2Dfro6NHU69sAKXb5Djl1aCfqgTLBtWCoHuuwuTH9+ctCb3UDISJVdj
REdZgBKov2OAs5ajr/EALNk0YE0lZrfi8THF1adiauQtlJj42qC76UNTWNOpbCDZsBJrq5MWfsm6
qFPON61dzJOY4tl9hIY85mlpLBxhhLSdB1m5OEwc2BAhzIsmnd5zdmYTSj5ZhCOoGpncLVZHZrQE
w/IutAMFKs6X4F5RTJUgpK3eoaqYxQ8Uj/mtADVwP2bk/YBznMfY83e6kBbyStj5D5E1PC24TE5z
5sivUjvpAnR8GXW+AQfEQpVNvXQ/3Ml4CXtvEpNHD5uOOeNRYxCw+mh4yfwwbNmua6D5aanKV+D/
3XyMEfp41LIqc/coN138kDKh3U49Q7BEsEmK4As+R+l8FUvgT4/FjLZ0mhU74ZtyqjCf4FVmTQbl
xGHdwrEcramTeFrwOcoLTV14uzBE5qCUW9o9xIcfxEHHFn+2x3wP/KFKn9veW4IfgT3bjEyKB/4X
Gdu89wnDpApGihoAmR91GMVN4296zhoNUTuZnM3CsksdbMVNuZ9rEeX7AmN98x7Fo0lO3jB1wSOp
TJU9YbjVNlagPCuRZsKlwYwPL6bXd5qm3vKmD8ug7NiU26VzAWwS6C6iGbKylxknGgAFUmcQWlvw
FlUgTn4zNldADMNj4Q3qKEZd34RdVG3Rhs4pTueaGFM+P3KaD16B/yZXce7gHws8RKiagyC9y8V7
hbF7k3UFTi+2y+0Wmse45SeLDkuR1hdWwdo2pzCn3Np2wJp+XqP8tPIxWMfjtNBdHJYT/QV18Q3d
usGHP2MXSQtjvs/GqCuecTSA9It/WedNsYuj8eec1+oNhrVvpXLChwZ1jqaagM+9SaB5FIZo/2YY
uR8UK7NbYifyW1gS89pk1Nng+LOzyxGSESfhOAfhbg3zgdiN/4TwsNxjS9eXpdX312pW2Ke0IpQT
hfRFUHuKEzmSwzNG83ZAVJM4n7KIh+lhXJR97AQKbK9leGWHxqQbhrv6CNd6ICszNz9E3RYolpm7
DweXsSkNkcjoW7A2rYzDndPPI94Xxn+mHirGysw6m0HfES3h82ICPST1iK6JYXk7xIXvY97zKT0R
7kSHfWt2Ud6bq0lN0b4cUVAXp7Ipw5jPQIOmd2+gp8bzOvXQ6ym7sOws3LJ4t7csJaeDcLEuWK7l
XLlsry9pxaJKbwYvYzUjHlPbV4dgMvEpqzqYKcRofB//wQiaigIiJPmkNPlNVnnNdW4BkMCplJ0G
ZNUflbKZRKgUtr51afvOCQqA0DSaF4La5r7rFUCvpJEbp5tLPpHxKNATr+w6F0xcdrSNLczWfl6+
JcuAbcLhi9dL3jlzuOdLQrEwsuhsN03kDKuWFADM9WJvRZI6T+GPJzMF4jwR13wRufCvXLJKJyxe
7WUfl1eDUHq3+D3tXQv77UaZ+oK0pN51HlO9oXeG1kgvPidNGh+l5QkC2I16A7Kt9o5GgfLbPIbT
X5mLaOnfA/6Eey8T4gFn6wG4cXpNSKO+cPxZXrmUKfwobR/wu11FwcEtLALRzGkNhuXIvmvrMv82
+sL9IbKMyaRkJj32mVefmqCXd06KHcFK4tA+hYk0UF+Ssf7ult59g+C3hXLDfhkoAi6AFMSU3c47
kvPl/RDYj4PyggtZ5f6rsh1nW2WjPGRE8iHdy/BydGv5HOFbYXMMkQpP24dVGh4tmURi2VmQ/0kc
RCCiYLK4VG3FuXy0C1xJIlyrjTgNmQdU5mCfjqwSeHSFW0ULEfb4hGRg01pnUIKUBSp7kZtE0W6Y
OutbHKxcDf8+Z2GMg0cG913id9cC5vnPI+kmTco0zVfnL0KlyZxhEzQm434kktviDzPHERuRhEDo
g+/wEcLDRDnJXaZGgxmq0zr2ieuDDwJ4hJUpK9S4chNVXFJVFaZBEJsFzTpPpb3+wVVqP9qs/LU9
nUaMOmaLAJqam5BEaPVFI7Ifvwk4RGT1KTzrX3vt4FlZOkbGrgZHXmL4pznktezWdH805he59rK7
UFt4+pDU6a2ry/BoseGyD+wefVRPFgaHuh4BfMMLaB56GEa7uoidM1Ut/V4pr/UxEyN2eb1eLorF
lIQtBsBrOIGxGiGru4NGbuxDiZchM8PJsubseqGa6Ts8OlbyZRs0H/jeOFh5tFSg6pApotcwOMiu
fKo9shKZa5HyQaXZKq/Iz1aQ5G9tV8kny7Sjte97zxzYhuANhewTIeAuIbd+ND/jqmouqqbAdjIu
3lc+zxCvRWYdkyV4G2Map+wkcIi0wTULK79/CEzDY4NvyGWDY86cSBWk1gYAQc3xTKBoF/5jq8Nw
h7gysKmcrfBDTODLon4Mnsgrv8Qk2x5JxxCeyNI8uNdikKDoeWjZloBP35q4PJQ9NtyrttEKM3+i
xCOGzqrjpYMN+biwQzobyoNepyl6dBAm7lpOvwcfORgBOc3vsPzRTjYNGjGhituStVJtiLbS9PA6
QeCmzojE4tJ47VmCSdrC/4RimAblRYOKKXBBhuZbmPnTdZYAEE5Rbr2NY3kkzHNDIZTX+bwwlncI
hrSzDhQIeqjBL30ws2aOB0I/smgmb7OIhq1FDblqvuh1hoDSlZG895fQfjGyI4qkYQqxLqUa73kM
O/cDaJZ+4s041NseUYwP0BQ3aZ3yDJ+kcwJz5XxLkajOnjUm36smzt8LNdOIk+CTfiJi310EE71Y
BJTGdF/PuE7npNTn1J9sbCNVfFnwLaKta7X2NWsp/1vt9N0V5kvyaRHdVy75LM4xrTenTwFi89nV
2bQcFmn1j4MziiPrRtBaBTpRSDYKtfE18Qc08UI07vg1VXX4wE/6rKyYfjA8mAWibZs54j3ElOqd
aU1SMy0HNkEnlneOoE/QGYiXTj6st01ky9F8c9D/27NFNarYuDKEkgrEUCOCZkwwLtEQsnzDZVR1
vM8p/yEa5Qw2udekkiQYEGMn59JN0JsPwRAVIflHIH4XoUfGHtbhQtcGgeUJo/gFMOYTaBVeyMwF
21x3z/xe7T4ZaYxTLXdUSjKaBtGya08Ve55rTIrz1Wi894LysvO8eBEgCje/qgqdbqoqYsYfV8uo
8VBXA3I9dEFypnCsZOe1+VXqzXQ9ARK46NOsOvmwSk6eV/0YivIeCazblS4v/WAefsSCE3rLXQ3+
o6SfBALZyTci/eQGlY8Jj+6t24/iRz9O6ZNDSm11O8dHrAH+mYepz5GbEO7Bkvj4tN+VV1M8yDe7
dYP+ZrSb6WPSYJ8uXGXNKaPSNDokRhkHyZ/4Kr/hFO+/eo5jL5fj4FTW1s3Lvrt1eloUn6tsnr4S
x+XVl01kIqCH+EN3SsuYn6xuA3HRDWPwasAq1HvpUrd4cKvM2CdblqRz8XR7JxIEfB5W1jDCLhVq
/94eaS/elkWOiIeBgJiYLcNW7kPiE4bZK+USDipOZicDINC9FGDm9O3M1nh6cxP2CMj8Jv7IfNJ6
bJuakQiMXHdkYRtU4bUhlp++BX3lWuc4DYPq3goGPjpYbGwQ2CrxOPcAS14u9HNZZBzticgpreHB
ziWg1KHSUk1xX8Yx7s4c13dy75ARis9krijg1QNuPljUBAj2EGTCr8H36uaGjIYiGFNYgCLMsOgY
6ngZurvFsvhrWyQ/rtOGj2/jCB9ECUHvTl10TraW6RHQurBy893LdHkZuy7B09mQgM4jfLppkx26
JWb9RrHPh7306asZZLoJltJ/tvp82beLg0UchgLkf7p4OZyTXukELoa1nbF8n4cY5nktZXnhsve5
Cqc6Ihbsv5RkDLny7aC6TJUm2jiKacVxLJvCKuhpW1HpSd017wPcTrb+HAs+KjaG3YbkdrSv5opN
G/BWhXdV9Z9zuTSXNhXK7y0KCs9Ar5XRjt2ke5hhjLQblJVu3tb9ki6AWhgCc/YgR8te5oOPDoIr
OGmcI3v5nnY/J76anWQ4BjAr72ZMe/uxWZxDkPTfg2YGhMcmaW/HhboaGlaHZEfFNQU44pwUOZtw
llfhS5RVVF4Ku3+XtCNfUZeSHiaBU7gqQvFptb26IpBlPySzwLZtwwIhjx2gvDu8bTbGMzgGppRm
RuFK5ndu+IOHAQ83DHQWqqzv5UwWt5pkfDXShLpjvC5OQQqegky0G133/ZxjoIm9x2ZOiidYLcWp
1nwgmABjcwKgOdOkIhxiKZiZQcDEVylp/p0QDkkRh3072mS7b4eM6AVg9/gijrv2R571ED4YCGpD
UkKXdX/ZWyBAOUh6yXRpebINbtsujbxjwW4gYiYG2dnf/o9pj/+P0dDECiP7x+r3o/l8+4N/75ev
/1VylCvWzCFtT0Uw2iPgs79LjsL5KYQX7WGIQ3D0g5XU/XfFETESrx56ObemCCBE/6Y4oqQjd/8O
oCb+O4qjZ/9R+g4k0owMoFRDV3JXzPufsOtuSHZ66f0XjdXW/5Z2QxeE9Ozmua2uiVAnwVdijwoS
QF9DFVKvvHrIge2pIa9mUkkZc6haGsZKe4qKdtdVGK3TbelG6RIdtQsTaxu3kkXWjUTxqcWBvlAG
7JziSbfcVp4v9EVREcLB8z/m9c6KWfxjX0U6R4Xi7AM6YAKz1e4MbXEjhMzGboLi0PmVkx6TCd/P
exKnYKsPYQP+sj+MZPQKUsUFW8wdhJIg3JS+TP09rVaRu4UfhmEpi9rIbo5h4zdgMHJOqsnBeBTJ
K9pwp5HgncVTgzOTleB66WOW6ASU2BvjRlj/lpdW13reZ157oX1uOBmZw8zy1yH1nbJ7OwRCk/Nx
llDZ2HmmvKXtTHFcbKgpGzaLa6qGcKCi3a7lCgHcFbY9RrCEAFToAdyBcKbzov2Zqs2q2cnFq9a9
FbWD3Ts1zGl34ydJA3eB/QjmoWWGmQFjoxzW+LuDIYpCVtrsN5xDwvDUa5w9P8+NW1MtCVg4IoWk
K8Owjd0q2cyiLFb0i9M8x06PAktueTgB8Fl4myY2Hjzkwu7OdEOIchG55pE/l2eegI308qqjUrWY
weUYOHJVSNK5KwjCY+3i4ZUTQaXY29Sw7gsWtfx4olyGAIXOXtSxrGvx6fVBhLkEY3e5L7iAW557
KfJsP0DCuORYnLDGd/jCBBtNsO1i6KEclHJEBboTE3Pp+aP9HNoDj2CX80FK5tRpewblpQrumf9J
HKgxovW0ZuE3rfiukA+zxiQGt6JfJWc0DH7LYCCM8OyUULqYxfug3QNkAHhULjxGqeZOnNSgwGKu
goRTMiJDF2b5DTOvFSa8RR/I8KyL0JITEccm+xxjiS4Cthi36mlwvEm+JWPBNtlumwS9bOgsaNrb
iK5XcSKcu6wu7oLcM6A1qhA2plyQjahjBanHkUre1tHUxXuFoS8hTMq8v1uypgUd5nrwfiHQlmo7
k8SZj0WI5rGZ0pxaLcfTn65Z7RhEPjheoInBq5tla2MPmP0MDSUZkjvu2Ok7Vy0f42hrzg3ZnOOU
xOnU36q04FuLFDjIJh9iFe2JX+joEBnZ/og4Hus9r634ONJB62K+Uf0rXU32IzBp93Uh5f+97VSl
SFnI+rpUvNUvQorSxmt6fQmCaaIWa8m4HY271PiTyx2CU4cRuCS55ykR+Juo6uWy6+wwyi4hZtBf
G45+c4Lv3mBqsafhISQb+1J6BPA2oMhHZ4sLmJ8auDiXCpuJ4Ufn8ojZIPWW40UL9LW5Vou1HAIK
wcLXCZI8ZhLtyni67VkVEQeF3sCxXYwMHDjnQl1f9oSQzYFHFam1vCEn/dgAcS3PddJDeaHPt6mI
llDVaA0b4cOAMxyIKk6NWw9UyfLcr5GhB0TxnrJprKwx6UciyMtkMA67nXsGlFoLQinExbsdHtwu
2w4LHZlHQYSGjE6AtmEPO3e0HXXiDA6XCzQd8Z8MOpO/ZiPcHn6R1+nzDGHXuuK+pRCQUFEddrsx
6n7BBDS2v7WErcIFBQL6NL8etbvJh6AbfHid4BNjmYKD3W5RChzruSaqK+YUFpHivAfYbSJAgTch
aB2QMUxwnGNyKxGVv0mksnPKWWmUf1psnDhZUimsfUngPuEbCcrrRK9xHeEPSh1bDjm2XwFyGHiQ
RYNVS5y+qYNtwH70E94ToXslTBYv28IU/XOui8K6ZtHamoc68532lKZ0dm98bpj0sUoHqXghlTUs
KMmOYSMb7Mb89XsTHeAPCQoZe2bNh6TSZCIR9fv70EHtgYoQr/yMysqnYzS3GNW6fKxuMEqJkMQq
FcmhTfn5oYqBEmwEnuMbGJM+jkp/ARKZROslaWcezSwrJgK26Agu/oz/N7fw8Ph+v7E6+NPg5cvi
ZpDOwstUgxw0G8ojxC28u3g+dlZZjUc9p/Fd3GQp7c8R48ypcZUNDsDvuy+MHO2LXy+ckaMoD85I
1fAAeDetlwatBVUCmwF/qB3lF0uBl26TUhENfMHXvD0b3ruCZgUeKofAavzkkBqqkKlXaOmVPyxz
P7xZTdV+JhEMnrOFCdc/5KZuKa1H2dJEVl2HoBjwMC4Z+AI432PXvhznJodj0PACYAKodNwxghFv
3kDJj8JNH1WYsxK0+2wH59O5ymSHZyUKvPGVxTzlxpOK0vIQ1y1NRby+e56qQ5nY8BGI0BDSj0l5
BglMz3lZgJABTR0uij7S4yHJW+91ale5kGxyAN0jRM5tt1NjqeWC03C/EAkHZ7mNpJTHwdAGe8kF
RSirwxi8bJUa/UcmkRbs2GQzZ8dlFwLq6+dL/L51uGsVTQwH2baDujE12V6QLw9lhyt6G1Xg0CPA
NIDorbl+q4xuv424bcL9NPgxAWOmdlSrDnQ5ZsMEGtfT7MNU3NG+CmQn1kL8b/bOpTlu5Mzaf2XC
60EHgEQigcVsUBdWUaREipJIaYOgRBL3+x2/fh6o+5tWlcqsj7227XA42t3KApBIZL7vOc/5QHbH
iNWmio34Qxomc7GP6SjgYdOC8JaVRHwVRZeA04JW8Sx5ytxQnEfmQ9+aVvcZXaHbXWh405ARU5ky
4cVavQ70tK8qvIxqZg0i1LxhO1BJY9PaWVVqtyOnsfYpyg2bNDMI5Sb2bd0F0lZH5nfIPcEdDK2C
mklo6D/gsvsZMICu42tTVLCcJu71R0p4VMX9oUYCbzph/ckeDP0JLAm1rToMFM9VF/MPYompSCiZ
ZTGxVKmJT0jl6pE4BofURqKSF9wCcY86sZ084WZCPM2hJRk2Jq6WPVTnYEl8tTD+L+rk6zBAdchz
K3WwjK1BYYUIcLUwwtknanMJHXeAZBps8r6JWI5bULar2Jir7xmhEC1WurB9dA3wHZQMwnvOTcVH
AlMnc6OmxOLgVRb9dUQUBQJy1bLNomhp03Zv2woYDl/YPfKi7KWXMrxqVOu/NGNPYY+tX3kx9UJe
ID0HEI+Vb0nGpLht7lut158pb9vYEGXlf9GjoXkJpVv491Udi4QvG+Vi6spJaH6FhpL1n8BpJSpf
BWGXqwszqkF8anieHbH65bDylxzmv/IO42dEEPP//OuIhswRgF4iMhvbsUwbYf5yRPjx+DHCnoHS
5r/dvpIEQmdItSmyZTyJEjUxQNHmFg8t7sOm6iGLvHFMi2hHdDfCdLGzWBbSnl/HJMBM9k4TkYZi
JNk7S5RwbOiGQ44d502SAsZ7fbxFwfO3sIJjDuMBczEEMg3OOcfjSQ0Yc8pU9zh339p8b1fc425j
gCghIrEFNTUaeGuhQm8wIvR/noz/rcDo0CT0c3S1iDpQGVG0pHZ2eLVzUiEyNhJ2z4WtQ8wgdWQ0
86fXL/HQJLQM4sKeNzloIlWRHDoPB4lb4JQjizmZr+RmlpONKLkROvmySV88/pOxiH1Er4KmSx35
q/DBNAhtaYfT/HCXQN7svhowBnY17U7v9bGM3+YnF0YY0hJnBeyJ3tLhhWlGNczpSD+FYyJ200mR
rDpk+ryrKSyvsjYdNiW77jXsenQYmXC+aw6okBA2IPIAmKx8dyzKu1X7WKb5dDlrJd2y13/k70+Y
36gUzinEbYo36vA39kEgcPFw8+PCKTZdH1Faoz+2/TnKf+SF/zIld/TfV1jeP2bR94hJ+qd9cv/0
P3/+E3/WWEyJrstQAscfVRaDaND/V2MxDMjxtiIRhV2EZWFv/L8aiwaLnoVANxAlIvpnhv0t69JM
h/+P2cZ7hBHO5sP6pioLD//vxYcij1j+bTv499B2OWpZnH5ZYEuTHz0hHV4AWsZtM7bfGgNijk3N
8c8J8m8XGttclpKDsWylXGmYQtj499g5HI7VIB4CGk2FQ0+BqmMnqrZEVAUoe7IRQEfu052SKceR
yurgafUklJf2ONwRQZQ/cmrO3xOKg3C/C+mPZFAIegtjTWxmk5eG5jNsQWtXluN9VLjikjAN7Sbq
lmgRouhuIApbX+mrOXe8BLSKYXnJUbqbRvbPKDKIVskDAe2TTrYDuMLH8xx7dim4MRjaaF1FPoYe
S6MBh0HB7j80WXvTI5N59gV1XQ9h4HcHmxCGbgt8e6PhlRjjS4AQizut6pFYKE5fdVejSc5RPE70
LpEw6GKVUaoH4DVF1V1dUTxYl1TVw003+Qi77KwNnueA1hbe9yDahiZchURIDoFeBLFNq9u7THO1
BFVORgCyfuciBQsNZ1fAlABBIDpppdWlvqie220/FpMaLtXoaMMDxZWa7KLhJ/piUEJ+qFE43PSJ
0bEtgu7IM8qgoad6Lh6bsTLGTaB31h7obxyurKKF4IKbQ/vqwnK5nTO/eOrsIvqIm8l16OhHoGt6
A1oHnYlJfmtnzOb7tMwk6KLQ5J4bQ+EGl/Dz1cNU5K7mjbQIesof+njZaTUnAKO2/R2E7OZzUwzQ
RwYg/valNZOKszYqPZ5gp9QzJCEXmZI3YUG/R04YQ+lr8NqjIKEL6AVVptzLglO1TVnfpYBWs1mU
dOYSooeAfmgEotWyqti6CllsyyoIL1UHHBIxVgwoMZnr/AsidhJKuQZy4nSJe8xyp0b3Ir2zX5yR
At8avwBd3aAdEsxJTgiGBjMkR1HQbDZyftooMH0nPYQhkihx35ATvsg0SIfyuizXnnu/qTOvjlLz
ySlpzoCDb9z7ViiN3qbphrkn4tBFaYVwCDhSWCMNHCL0jvT0fAgOfSTh+2jLzC3wk/6IMyP9YEEj
qddx44wVxQRFa6QeCmP5u9vqaU5s9rdIFsHWaDlduvWQpF29Nmur6rd97U5tcNu0iLHabyxKU9k8
JzXxJWu9DYevVqpRtMszbbwsqdPNG2HjY/GcBrABPcoUAkWudZAxKlrzxU61bfZos598mOqwTtcp
HCFIyQZnEeyhgiQ7J0Fl7zl+gh5Ns6PRX9e+Cm4JcXB+MCcia182NGlXRtonrCIKmBMLBq7VmlOL
tWnNBJ9lbOVoN5POYTVh+mRfk1nX7sxYEY01QJz+MBuwEHlFRYpYKR5n88LF742zAvHLbYbASHlR
ZGe0aVKqBd5kifZLXHQUFSkJqj2g2JbCW+1IzkVKgzUyDjLa5fZQQOsaFzstR//Im6KlQZi7RNu2
2dKHwjQrKwy8gLRv9H4cnhQSVISUBRhLLyyoBWFl0LSbwAApDuOvCx4wPIin0ZDdDyNt04/wODJA
XoMFKU1pfTR7pa6ghCR9FljbSopQ47BGJ3c2s3hTTXZz45fDbFPE6sJqY8B+n3dFF9QfDdJR0Egi
ETI5f5XBSyIyROVxplnl5VxX5bhGxtYnm3oRqG10Agi7D1Sl8OK62YhJp899om0Jz+jCbY1atgD1
XkGVC/1emZduMctyXwnSwjb4ZwROtVYW1dqIMTl2qWOK1WC6PTVya0IsVtFnovhr6cHVxNmbaoFL
8Q/0vN6O6BX0Svtkijr4QfTbYCLMcahy2rBs3iVR1vqbIhDDA+YzM90ZSd3TtndmHy6HqQUBu7Gs
ce4bMnoyihSOfQW+mXUg5MciWdbT/kuO59hcBboxtddkXmTBN1DYsn3GBJRnL9R+5vE7Tf84Q05Q
VZQuUwM720f8IpZz2xSSLir5cjnB2NQFKPBz/Cz14c5FDBG9nxBa9Mwtqo0Br0pjYsKWWDnxvTg2
nE3bg92uQZQjUGv4wH02tH3mwKcJPd3uS+UJ/nx/h5kvIXUlnCwuabTSlCMlzXhfvGCiBfXVCg5k
nQdqXnMKD2rqpLZgDaFLoXzM82iVaYSAVOug1XxWJB3YwWc2xVMTQXzSM+eLmkjGYnEOYujX1CLF
2plMc97lkyysC78RKt0MqENYSlofz6FVYUO6DOgq2JCWOOLc0N4FteMNJrC+FR/a7oHTc1JcoISl
ouYTfm2sAj+yeKMqdPArG+MqTqAsHyrrIxzFwtqRBd+pPWUmzr8eqZ9G/ETIW+XeT43dEq9S47VP
14jlqvjHTIGh/VR2do+aJENfci1laeBAzawJwRghGmQqlIRFyQu/LzP/s56Yc49Px+rDCzOWBQSc
iM7SJtGyAbTIRBwkXs4ovGb9HYbndtazeI0nLJO3Q6KLqzFkfX03zKjwkCCH1L2dyR7zjwn69vYy
DH37B/DPAIUcWNNuQ3scolI7N2F3000CdKcxBN1LPVV++IhGMuuuIV9WwVVhx8hmE6TpsU6el4vl
c2AZ1ZU35ROEH6YKwVebsrbqCVCeFczWJV3op1FC/RlHahzonbL3tqaxXWCXkplr2HpuzJo6y12H
WbRbxVmTgrybIkohAqgelV12HL4MdhKdJxLG/CvFf9RcUK5KiDxpRBctTN+zZxhfZEFqGcU3UtKY
nRgAcn3mTaashFMvh6mchVuzq8xyVVJ1QJJEs7zvh2pPYTG9oMiC39Cv4G21EyrJvpi/5EmMU68z
TLl22ipcmWCYsL61UQ63SWrXuTE6FzXUVTy/lN3xx7x3HNDXJUReUYrhChzksO0b9VROSb8L29Ze
LSJpAjn8cluRzbIFaPY0d1p7gfWeboVPZdMbiu4e/n9+4474qYlLMna1bcUP+RD6X8ckq3FpFzo2
gd7Bx7amGOSipp9NPnLmxCZTS+UA9Fqh6orlzkqh0VoKftqahhV8KbvUYbvWHc1B3wLdr6tZ++H6
9nemSXMzWoa2Eq2qvJga1HUtuoGDtmY2rFZpzYmwm2+mIk3WrHzlZWVXUL5kq/0AZHXlhGO7rrQk
I1BOaB98GwdBiavxMlZTfdfbHT2XSHUaAHm9ji+cJnzpcqB87OYKvpM5ZaPAjeR7gD3aygT7lRC5
5g0jMnoCM/SPpU8igLIsta/of9AAzbM7Qlena/gN1XXbxvUeRyWbn0zHOghhZxvSDmE5ZfvUkoh3
OTXMGDTVtfAoL0VXRmvejS24ChwA5VoEoURuSaIkOisCY8ccMpzZ1msVdO1X3cz1VYRzF86zLF/y
YvJv/akBwScIWqVschO6+WezzHUvjDVtl1LTsiaZ7QY3gvOVzGv+5KimM1h0FyrSpy9wiedqC6jv
m2SL6/V0bfZ5LmiKISmhnuLMvNRr6PL2Y+f66kYgs9grjLnXNh/Oi9IYvqixzr5OPaKyARHOZToq
qFtZVTxVrgnntmmLS3NO030epmRqGtMqHPjh6/anuz8b8k0skOOuGlSQA2Jq+7MbVTDqLBQyz0aR
w/4Ea1y/mI0J6MgywbN0EkawEww6EYIJOsTREhFMI63F6G/qScJrF7fPRGvCqIQCsanwcfEJMR7i
RCIGslMUFUki97J1adu0YtDpJkzdS1yFSDv/c9Zvp+Xk7rwqprgIH/ODg/7yt/95zjf+wJrHcQ2Q
EdUg+uJUKv+yEYo/TGyAOAINh/Keognxfwd9agCGonik8y/b0IXkn2r+tBFaf/DC8WQNagaS4oD7
pmO+ZR6W4CTua4MqH3+aLvmlPxUdvx70MR1znnYfwxJjDl1h9nIL59Gk9Cwi7XNdmdpV1rh8dcYQ
qeeKHdkCpYciThMemsU+CwWg2rZS0NMpbouvZoJEfFeHmVVd0jCKcSiGkLYxAiPb4E2ICnGDPlb2
lw3oNjbEAGBGwxNtFOfvmngcgXAHE7TIvAJQ/s7v8SYQBt+1SwowHiK0j/xpIkfusU9Rr/SXxHrg
E+avtJ/w+Buk8dqiXTet/mzaZQnKfGo7AxsSreULd2yr+yQWHZwDyjLtO3hEZbKb47KRj+k0T/p7
PA9muXPo63HMDsqsXI+GoIsem0b/gjhCVRu+rL2+B8bYCEKFuTFrVQhgR7Sx7ASumxVeFPSGWDxd
PCClgjK3cWbVQklP87pBqx3mwIJSgA9stjvOotBz7KsRrXzjSVDzz7mRa+8QSmAu0QBvgO92YwTH
Sp8hnDYZK+CMHPeysKuYkxFxFMVOJtWob3p29N9meMOPSET6dEXWsH0REJrcocOaso/ujHsEjaiL
FJrw2IS0HCN+toIsKNihlNE1aIzsVuG4w/w0w4JkMyzD+mqcA63CFDL5z3BHYBSmjQ0o1m9Duu7A
4TDoDHrNvDFTJS/CAn7xSqcnS5PHSIxtjq6y2tit1X63YgsiTVnE6k434jGgA2n62toPRgh2bmH2
2YaaiPJ3PamkpicyQjyk1eRQiAOr/s5ZnGbMzHOh2U2B4+tE//obIc9h71Wi1TVc0hRXem1c5Mx6
iJQCwsKinuDjvc01Y9izzRmmtchJpiHlKtc+mHhxoKCD/kBfz8x6NySEHMMjCKNwnxA/wPer7/ip
sdZw9wzOYyb1JqJE4aQ2CcDGJMd9z+Y2vJlnN/7OmTtq9oFlqGciRSGsTtJsv9tkHz3Uwiaxj9JM
SBcc6yIW/7Aa3pXNXHzPcH8BD4ACcYtlhthebaJ91tml/V44HEc2iZGNhEhlFhDnqXdqmuo1wUZa
q8Jp1U9IeHgY2ZishBjUZ+Vb9KY4FNB58hOnLd7JojXuU6nS94UlZtwthgX5tSZzgj6r3yV3ZU3l
C7G7XRDy0/nv7F4238VQJLj3wV88kDE42OzO7Ing7ZhAEdjXtXjRMa9DwdRDikPJbEXsQGkQE2hu
x114MehR/RTRJ+LXuTXAg2YCN4zjoW0V7qImKD3D7oKXmuA8uJjsKFuwrDTGmXtNdeX7ctYvAuHO
4X6I0DKvmqqgi2sHbj9BvjHZyxPGVN/NBWsoZovGJJOmt/TIq1obBAShxrTbEzd6Is8KsXFtQb3f
1m3ppKuktoZNXRUckAeyxS8Na8hf/CAC5a4lKHh8BUGaPAY1vCgVDfhSdfYgYYJXaY1EzY9WXe4Y
D6QRqQfZIWtYEJvOlzqqe7kZdJV+s2Rc3NhFjWgHX2r8gpPAjLbsH93HCeIwKliQD+QkQGq7tola
fhaNVY4f/dLkvthMyXSlCcLTMhIW5k0XjJrHvgwkpom6YI9EpUQgM0hX+zZrZDuUGNenL0FmOQ/1
lCK7mHtEvRkA63jVzIDvVaCCQaza1g0xErjjmO3yrLTxagnTnr6m2L2I7xS62rNqEJchC9XbK1mg
YYKfXKh7smyc9L1Qna62hD04L0mzSLDyDquFV7azuDaSSOsJiIjc74Y5OBh2STOkYVoP9QejdIPI
q92YtOSwBALP78P+aImQNS1nMC+awYjxddHaGw7sgcDyMMO55+wNVzXp0ECtdZk4466p+3JYg7Ww
P8lihLZM7Sr4QFTHQDbg6Ncfcy2dlEfdQs4E1yASgKyaWrdlnI+ux7HNNFch5UcEQrLhVBZBmiNc
Kk/ZR1NRyGjA5jVlPUfhRHFg7YM6aZZAKumTRsdzL646m5YgUymrnvgYqHyNfwItvMR6MrHg1gny
AxaaeUutnxQp+EaT67UlCmDaejVnCoqMANpNVIkNBYQmVg/0hSpWSWVpLSfYZAj3AfNz2DdlMfO6
ocwBGFopIBxNXllfKl8j7KGLBzN5h4C3v1fmKLpV2CO23SaGwQEn1cv4hz1EaJioDvC6XfVk3Btf
ONvE5mpE94UzJA3FfAslPdbXBR8Y1P1R397P8TQOFxmFGyrsiD403JMabhtPwLu6CpKKZVmwkf8W
ZyjNuILSvKXSOb0gxcjIQwohh/hej/7hG3wjc2cAZune54ZmJA8jP0t8SknFSJgVuhTrXI7dRN3G
Ec+UmqSHysm+wNoSY0NRs4V8ShKEw7t2ld3nrYDPrvB+fWrwIABHYkpEVzVrbglgt6Is6rcOGWKF
wWHVT3E/o7XDTMzN9sd0CZZy3L3T4AhbGbkf3hd6kH5vQgBkaaiRBzDlN3UL2HVXxWl954cIEK6A
EC9Lnu/kDxVovxnUdh8oF+Ov33R4Rc15QltWySckLaSBUcKwrwIQXzr1DJdjbAfA5a++9H86bP9S
7Ij/fYNtU0dt/Xyw717+gb+wCeIPTAgSDIdDOeFXDbOw/1iIoZT0HJNzkDD/1jAbzh/042yH3Tp4
UUAebOP/2nbDWqA7tWifHQvOAXv1N0ATfuu8OgYbbjp4JlwfuuBHnddIUsoKNcfyWkczt0Ng2Jtk
pCbxy934/9FI4DzmP4zD1hOx11EHH1d7YbaD5K0hzOShddNxp/Kivwyzji+rgjS0fn3Aw6ME17GI
sbk3nFzQjQPhO+zjjTNpZAr+CH4WIh3cUZX7NsLJh307PjPUb3dwGUotl7dARh3naKhpoqiYa4QY
dVWSf2tywnACrQw/vX5BBsesXzqTP6/IMqhvME2YSWJhb/x6OMJKG4QGkADWFre8gdEO6s0ctPrO
1LRqFaZF8exTxIcABpBzOxqqI2C1yR8aGrxbi3Tlb6//oBN3mLlLuQggLbNnAc/8+nsaEdEZo0WF
OE+aiDWVr+F+b5vHoEMK9Q/GkqgXgN/waOXRWAEcyyyPsSY20G5wYmB1I/BOriOVgsJ6fazf9RK0
tTknY6F26DZzKj28sCGqOUwO6CVCeEyXRu36n2wZOJu60IprSXHwJplldYncFeZWbdDbqnSjXUW5
WXm9FrO/0SHheYUZ9+/iNp22Vum3f7Kb/22j+sScgzHLZENQCn3nGAU88aBnlD9U5sG6L2GSlVea
Rbd+/VacGsXmLlAPsNHHLAn1vz5iPY86vPrU/+m6ceDgq/cpUXjSz9xxFrnjmc0MYjWjNmFThzha
HCI3qwf617Sal/avPQN/iJGJ/CgminqCzEqHUFhMXOzizbvXr/DUWwXNxsEpwgKNtuhIHGNa5RC3
QYhZiWNZ6cWtrXZuoGdqS8fR+CChYc0epwAJ5s8JMYm7HJlzADgNNPuheGbvW7z9rjPrlIGphaQB
lv/Dux44eWUXCfs79AP+bVImI2JHJ/v0+pX/pgpihksH0Q0WB8zd1vLsfxFVaKEYcsuNWfcNjTpl
NuOu4Ghk4b602SJavM8/Xh/xxGxivhpQg7g4KkZHI/pVqldFFBD2VgPN5z6STAMwaP32UVy2Swaf
VBdN19EyOZgRMvHAJdgboz5WvpT4i0JzzghFTl2L6zIAbwYr/1Jj+/XuzRnhiSOFI1q0ZX8DRDHa
ODjiz+jeTiyxKF7QvSG4s5Wjlhfn12dkzgZSBL4sbCwIuggHStQTQoCBPsrbL4g+KnYpvs0GGK+j
RY+ta2lrLZ6bDPT32hkTf03YVXHmTV9uy9/qmp/fMMThbF2YcK6OC/XwgnQq1lmLShV3jt2xTg5q
FRkLKtteF5jVQ/rRgE6dmz50zyyYJ26la+icW7k2avLHS5kja3KpSs4WWBgIGZIkRnQzR0mzzrUz
H6vlY3R8kaakVupIHRrasqf79ampDM0rnRTL6+Nim9L8o8eB1kAP0Krk5mXVdG9Wz6Fr4FugLxJN
9ITHCygqWKdtU/LbxEQjC0pQs24opZ25rlO3kJot2ByD5RoBzeF1mcieZ3NQFp79XuwKQt62AIDq
90NHctfrL/GpeSJ1FiVL8gnWxdFLHCBJQSKvUbnR7WDvBo65z/RuAOJqGle0LegQaUn6ibynfquX
ln5m+FNXinDNFdxLJuqxCKwoWiu30YajIwAerTQrvbbdms67EZRnbuqpyQJAD5GcsWg05dF7h4xo
NlwJXlrUw4fRzz9OEclKUK9ebD++cnDxnhnw95VL6WySYEz+rOkvhf5fZ2eXs0I6fWF5g0+icpz4
5rsoquTm9Qd4ahQkg6QeCKBsthKHo4zgIgkq5jxO8z0jxag1t0Xqq6vXR/n9OSn+dDSG6PiQ7TpH
o0gq13MQwEEhztu+i/XQ/dEVQ/uU+vN8cWao5c86fKtp+OuCfbeLoh+Z8OEV4YuruVROMOwN0bVj
wwQ8BDptFpRZevnBHSjKYreg6kbpvRdgW/mfKQow9INrzeqjb7O/uOtsl9gUepo9vERJC+AlQkU4
AxKpVEOnoyPcT4gMSdBAnAoCi7Ttt4VbR9cTZ/tkbbb9ICBhadUTaqtUrCjKAX1BWou5o8VR9QlO
CNGwCWVU6syRlaXbljio7z7BOS+Cj+IHSvnxfYH9y/LwZHQjv9e0h3fSyK1PYS7Z0rcpObzbgB/8
FYZHl23MPJJXLiIvLhFU3aWvnDBZmt6KlrVL8wRyKqSFVSfIfFzreACdy9cfwIkZZcAKZJ+ms1Ek
/uLw/pNyp4jE1oXXN9K8zrrymzMZ/v71QU5MKOirrDpI6xXL99FnPaH12ShDCkx6yfQOi0i+c0o3
XFVZ2pybUL/PJ0NwdHJ1Si68ikfzKa4ivS4kxel5zNKLxE5QX/kTOZNZP6XyzHf3xDYXFzSkT5cT
OAcGcbTFXqqIBURqSTR3CXm6k1g8krR0b+qxJLGavRncDgWVBPYt4GNQ9ub0JMImQv6UxLeVdNsz
t/rnzvroheJOmga9PhPF0XHhoaN1TqQ8O46yNdPLtrSbZuWLSEJuIC4CRUDqYPthtiEvijFVD00w
vm96voReUc6t6QWRXAwyIucclqrQv61Gh8TN12fE7+szzxsrOW1RGpKUag6nXeEg1SSOQnKLMvN7
g750nZSafOHQbz4Pk2ETvhF3z68PemoasvnnNCIUH3T36Gkhjov0EOi1VxZSXNGThG9AdO9ubhPt
TNLLqetzKCjo1KV+QjgPrw/5Usz5KkfUjNHX0x2EeK4abzEnPMN5fq9gRJy5o6cuDg031SaLA4h9
vJAK5DtZHCzlEsTVu6aU5peUv0hsxUhw2dtv5KJpZ9LzHZfHxpE8py0WFw3bdHBBe2MgCFcOorzS
Kjxd/2AopjJ6FYpzvGuHN9Lhazf3BVuWGUPVDtwKsyPl5Ea64D8ZibkI4ZT3B5X94UjDnE0xlV62
spMutgXfVRzIhkMSFYfT5Mxgp5Zd1+Wi8P/oy9J4OFhIqo7MfRYkwFsJQD1r3nJgtr+/fvNOjAKC
g/PUgiRW4vigYwTEeyCXkkgejexDUifFDusrEK9/MAzXAY5GR7HgLi/DL+cpF2hlow1MB0CrDroY
U1yh4NV3bx+FXQmbEpKiDH3hOP86CgsZFTB0FB7osv52dM1pDTnBPPPiLgvP0fJpcpy2rKWoTO32
6FokKCLZpho5IqHgo2hlL77R3SDUvgKIap+5cSfeWVYhsXx5Hb4e6mhBimeE/iMYQI8PjHgwCuVs
XT0cLsirf3tli1Iqh3edk4aFC+voE0xaumPHg02/RQ/IpptHZ0sTtd++/oxO3D3s4hYHNPZyy5t0
+IwknbMCoCs1llRXO4dU0v2YjdZdRfTgCqmueaZY+nOlOXpcVNBse5l5XJ9+9B0ZXfpC3C3qTCWx
DyuVJ+Y9bThMABSkb7Fczk9RMht3xpRgCyP1td8N/L6Lt182bkVKCQZFL077h5c9C3skYJHVvorK
mV4SzTrSz80vbUtDdvLb4cyrcOo2s3LAJ+d1EMbxtiPjHYE5yFUHtZ7va8e0ybsMw8/t7BP4TAfv
9vXrOzFP6YjoCIl1ajOYIA+vj3Y+xfCfdWKt6bZO5wJd7gPiaJX98A9GonoGjh1cCUXpw5GiGM+C
SmkLtjopQANw9JUb9/m7tOuHN5cuFNW2n0qrxSt4PFfJKyPaG5wLZWbrhuBg9QUSy3xNgPi5Ls3y
+I8mKR8u1zXoLbHNPl7sZWi6sekzUm32yQ1fhTsH8wBotZomTajsbN3rtb0bevZnr9/OEx8ASlzU
uDAoMkGPN951CzOG5sqSMjI6n7kHPqCTcD4zPU5MRzxpfLKolnAmdY7eekoauFIEa4ujaLo62vxA
1kbmASZ5bvzh7Qs09QsWSwoIDlv9o4N2JWYOZiZrJhSGkm+Bq5M7k5DHEuuL4dLOzkyTU7eQTsvS
SaTlRTvvcEam8wxqxLakl9TV+DENVHoxdOG5N/rUKIqPF2AMfILW8ceNzRY6sZx5n87h58S3u80Q
nz0bnBzExOlAMw3Xn360w8l8v2gqn3NokYbTtV128n2NCHHz+pw7tVhQ9ae6ytVApT/60uSFqAyt
cqSHic25sCLbuhwhEq4LA+LE60OdvCAWQUH7k46ufbRahKQxsTdjQz/DkOWoPLpXcafJM+Xi5Qcf
v77s4qnt0I2jxnr0la5rJ2FfywwAdRrtgloGGweG97YX87wfqgJ5u1Ze1fgTV1Nhn62QnBid3Rvb
A75brB9H14jNAiKoDu+nzxL9S1o2wWPUueaH3AUv//rt/P3JYbVH9fNzqVdY0g+nug4WCRyuZLsI
OGJFrFl/FxYdOn4IsWe+mL8viQxF+92gCkdGwfG2fqjMcI7kTMUa7CCuByGh7VeVfEQNrlqvX4rl
Dmk4tAy3r1/kiZE5t7AhZgFhkhpH73NdzbOtkddD0o/0L7BTxndgaZzPnEEdAmUWZA27vWg9T8Rm
npmvv99gDoRswGjT0EWnR3R4g12IzJgJKLa0ESHOy8Fs15I+vp8KMnhfv8zfXw0Eu2xGSOcEpMZ/
HQ7l+06Ne4eSltI6dZPkhEATufD27wuHC1pOdEoN3vnjZYsiKzT9lAuypsBdyUlqgJ2Nc6KDE9dC
5CetUjYFvOs/qzC/nC+cIpxYmNmOm2DUd3YF+FG0mb55/Y6deDhMfVYR+u4c24+bKHg8M2GUxAv6
2axvRAsu2MWzTKqKNe9fH2r5IB6uKMiBTNh2VN6WgsTRikJ085ABPOaCsib6FHSd83ECBQSGq9Fv
WaNDnHOm8eYPGYPSlORjRqOGxfloRqBhgiM3UuREgPhtXPx8ea8F31+/tBPPim0GkhSc1Y7Bpvxw
FGPSrEiZMzOCY/S2maFN0hSa1v9kFJZkjk+c+Y5HKSGmaTEqRK/OY3/DY0PCkKXzmVFOzQjqlhzN
ls4qvZnDa2m4PWHSmsKjbYK4UJgzEm3QVGRQDmeW3hNlO1ZDDoKKLQ077OOsn4Gu2TRRKPMqVYDZ
iwo932gq6SBVs7GEqNXLr9Fg2ZvGICFrQLn4xFHVdb1qtCDWaSEo4VoOH2Mig9aDnKw314mX1Zrg
OsQArJzHGI8aB7Q1sl/24CFnO6tQOr8EF+rrz/X3nSSj8D5Q8KFdys08vONBTfgWgGSo7oCI74VS
+WWCGrvAhx6iuDSs6MwjPjFdcdRTKV0G5bNw9IgnB6dSWfGIy8DWr4dUzFtQVNOZhsqpUdgMLQUF
Tm2wVg4vyyT8oZsjW4DtgYLOzwDK0517804Uo5eFGEEyvW1qWMbRNnxkykyyXboYRWkRtOPYe3vO
y7umbiFeKShP91mSlKs6y4vrBCUkHvCww3XWx821VJAVXn+YJ14fKg2LUozaEyXeoy/thE06QanJ
w+Rw+dHKVHSBl6G9s9r5HGDixFBLTJeg+00Pmm304Q22UoX7DQazF2dt+CGLm/TKntIGKDpYrDdf
FRNFLllMFlB9/WgoUcB5+dmCqwqn+u7YeXMBKKBa930anUu9PvE6yGWfTjGQTRlljsPL6gYNo2ZD
U1En4Ja0ozF+H2rKXcO607bNFJ1r0J6Yp/RMKbSy5i3HwqMn5lqcQBwDb6lf+XITF1G0s/WpPrPW
HT8s7hlB77RL0ZqzDRJHVzW0smoJp6Xl19EIImcYrL8TRJ/iVHurhhD2ir6oEyj386igsRzeQHui
7dckKQ1vunaI/fWYWPe2PLNqGcf3bRmGUjC8FHoLIF+ONs7greY+6RkGrLsnM3DGXexBsF/PowAI
rzaziwY7KWNPxsYWRwEEQrCXAVGHZvHmu8tv4RNPVR4oEeHhh5dsplNPghTNW2zpZPwG2IjyvnUw
K2GYev1V+P2yKQYxMU2eJUUh5/hB2nmLExxFhpOV8aVrh827xkzPtfJPjUKvgUbrzw67dXRBAshr
FvHq45a3x2+GnJr7inCDN18KU9K2kJqyx2RmHt61CbBM2TW6hXMagX+YmM0Kqt1bty2U6gzW5QW4
Q5WUwQ5HscuhzQHbWx4xKTil2Ne+g5CanHss1vG6sYyDsRBMHWoLjjjLLf1lw2w2fTbQ1MY+g9j5
R4Gi8VufYVOZ7YLQotlU5UtbuuPnpPTdx8Vm/wjXP6YvNsRQKUPka73nGxnBnVWhphsWPAn8fkgV
UJtRV5+SbCJ5yMaUXV9Efqbtg7kog52Kyhaua68Ivm7oB+3ZA+dXeY5vAGZDL34A59PmTRRM2i4H
DmoAxZvwMeS8Kg3FMd1syEKtVbeuTaINQjlUxK7YYftV4FnwN1k6dsGuHPqyXvENcXYpNPjHpnPT
xOv7jBTb0bQjuc31NIHMlxLzTsqCrwEVLdiUBh9Gl/QK7CLTl94yim4FmEJ+AOhoNds0ISJom2b1
jFFJn+Z6jy+u8kGjZdl90XbhnTNFZKS49hxdZ3UlPulOazyWw/+yd149biPruv4v554LzOFWJCV1
u+22Pc43hD3LZs6Zv34/pVnn7BbFLaL39QEGxgwGRqmKFb7wBhXNHyurIaK1mZLnJ8RzwsC3jal7
S0CQ/hihuU9HzAJ05dhgjee8rZOAey+K1TJ5SCCnqyjyjXp4CuwEFyfNnlDDSXV1Eb4QFYqh3WQK
tcfEiIaTCtwq/AyZbOrcxqxyVMScIXuDfP6UeEUX57iSQlpD30OSmso1zXr8WcmV8kWbx3pA5DNA
pWWBJvdJNyazfYjacvk70qCcH1oHyyOX6635YKAF+l5Hmwjd2WDKvxG2xAjwJE0ZuHODvCiO6JVV
uwbWOCjt2Fn9VpU0/YtaFni5T4aZfpH5d/Z5N5jnVkrVBqy4XffHpUvQkRicgOs/AdWceV2+pAQG
CzBslJDHEf6YXNW4Fdeq+StICvXLEKAxcg57HBfQqymnmRjZqP9dwPjD7EA1FnTyNUn7FMqpPPnI
nwRfrRozgbOlVNFHa+jxYwmwAcYHzHmII715lOehcTVgc4cRLPaPWQrML5TwW/MABBW6kqR1Y4MT
s5bQAorrsXa1ZJBQurbg5iEfrjr/lgUt3KvycWKz23YscQk20i/etvRbKgfCvKOvs961gXxMGJtF
48fGQDHXq+FGVajH1HWOO58SwsXFrDjxyH4xAprDwfoytCXeugt//+9hmLL8hNPT9FQ4dtPCdkNA
FbKPIPGresLnThrFOSCiO/27mzLr19iB7BGKoUGDNmgSfZ0oNhRegCrxe6Cruu3hg95oCCZNdlAc
sqLCQ3pOUInxaVcsT40d59MzOArzZ9TEBv5ATmHUxy41u84vOxOEg14XiKkkyMiMz0bbaNonvPAg
3Zj2HHIY6qwLXYQH0KvJTGds0PNBMPIDOIn2eyRaVCeoE5haAUAYgu+J1soY4CzRiG2u1KTfGt22
q0M4QehyC3ieX7N2rlFALrC7t3/UQhlZcTAZfILmlyKYfBFPluhlfW+iBQ5ofZFX7roCf7r0IruM
DGbzrRdazCECZ5i6CIXmQktQxp3b1o4fK6NXF69TQgs1v4u4Mx5xCD3jGT8RfMEvQTkA+TL7oEIW
A0SxDMHwZERyrpyTuC+eyhqO3mHoEj7ekuk/cqEyzf3f/qg6FE08G74Qft9DJeBLVfW9ushUa5JZ
I+x4ka/WxiZt3NBB1Tq5CFxPF7FroKPIqhoQO75EcRq+Hy7C2HOnLv0hpEWNYPZFPFsaG+NP5pTH
ULeyn0qsh+9ThDeEUBjGyifIUEhOh3KCHvdMeoCwOaqgk1dfNLvzi353J6S8IbmpqtddFL6dWcXJ
cIlndDg6wL7hObfaDPnSqat69YG6aIZM+OIU46e5CYYPodIj2G5FjQ1jTR9mQbnrlB+Bois/GkSS
h0c0vxEbN/+jPH6RIa/QOoYCp6GVMBaN+l1ShqHg/o9VC/cLyAh+Oxvpe+pp7M1aa2DipYZkstiK
nQeH2sla9ECjBGEbO+3tEwL3UMexNXJSHybm/K5xlmHxjIFw1EU9tJ78eir0d1IcVJ/ixZIR/gBE
Yzzi1jT8BsK11K4cayOmjhNoja99Ac3sAV85/XOee1XVmI+9rOV/5hBOJqr6xvIIhX1csL8OoGuI
RpPqczTa3u3J5wu43xL5rBOgw+wOqCI9asirTm5dqPYDIh+y4hVyLf8YF24BL5FmZCIjkPvMb8p+
V7jIoIxuTFjqtRS7F24ZvMH9GJ3znxhvRp9xO0cLddTsTPdDDhS18CyLsQtYqoQNnGex6QM9tj4u
MV1zq1e00AOSHzxqEsoSLsLl/HY9TGbHN0yz+hWPmIKebLA4hWfqKMkflryPH+LOHiMcvvKW4qyO
/yfszgX9sElCE+owTkF6qsc0/tAp8bj4PGFNf+js2TgPTu2gYpzmIR/ShNcK824xPCXkyvB1rrwP
1RQrpfBnrHSXoEDi7DsWPsVoJEpv0qkasDNckNg8GyigfUAQbtJdGcWad302IXzcWTqCdNES+DI4
eMety9Z8z0ZfJrcoeOD/VjQEenDxs9Ph3Yz5qfa2ndIyeF4CBXbfoesD6w+2d5J07KfKlp8VYLGJ
j5Ac53jKzC47sa2t7hn5u5i7Q2GXvlVNCL6g4M3I/BjrLXdfbJr9fIziQMe0Asu52dd7qa9PapOB
qYrbxcAILVNn5aPjjIZ6ktIgUh9Iecr+IVqsrDoqEVY9xwAJ09GVnGz82VTd2D/PSa99rJYAn7LD
lEc66n7ZhPdrgKwU7xJF7uJ7Hw/an/sB8U2SpogUDawATXzStXXbS0tTxKLxXzsIyWc/UnPDTfUw
fbbMMXx/fyiRHb2shhKtiuaKSFoA/oPIv45WJbTg8KKB+mmBMuVdMk3PbDBbP+jomRxRAewf47BV
IcfOi9+2feHfH39zqoAWKPAJIOQaQ4DCE74OeUsaEy/Ose4M7TMmtZOHNk+90/a4yWWYKt14UnqT
l5aA9nqqUVqU6owMNkR8GsASfOFTXXXTK0sULCiezToaPBg94kS+XlBTLgJr5OVCMDL1kZhqAIXp
eHp0cn24v3Yb3w48p6gXAGOi27CqhuAvlC3dAnw3S3X8G3N85jCHjZEdR6DjHRdZfEyWKnrbJ1b1
iOWS/ff98bcW9NLMAfKgUgBajY+xnlUQwgEpt4P6NM9B5Y+Ie+7McmuHQHuhagF1CAjSKr+veozp
DGfUD1JTVr4+SS3qTxHWs2PgvHqHUJynmUEHAijVTYrYdHqfNoUNtCPGuHehK/DWbA3792uXTYwC
r4GXjerShav3IkFULIUIhooT5hzgqtXBnrxxSrqdZbutiyiCEoLqDf9AgRXU3Zd5aBzboA9ChpHa
bHwm/7b8xMgHFwR0JXlNW9nvpnbqXQdu9zuccyS/nPFROBiATaBtDwOF5jCmveoUO80QcQSu7xw6
+UJKlxBbwEFXRySf61YvCaAP+mLKP8PBkI4yD/CxDwjRbThqeMz20R4Q5Ha3MirwIAEVolIr/JNe
rkfgzH3JkypuOtzFW+wSeTojbec+2xwFzh0tOXr95rqRNaX92HFz6oe+yO1jm49fZXnaa1jclhjg
pkIEg0MN64jpXE+FBy22Q5P3Afw+Eu2d0n/DKgZplTbF3SZHL/ayY/8/A/7/iL33PzPgj3GR/RSa
6/8tMS3+wn9cvBRcvJCVApxg0puh2PN/ladU+V+ErXSUZDYBxVyBOfqPi5cl/wuoukz/WVDTqWPz
l/7DgDecf1H9Ai3K40EfRhCEXkGBF1vgxRmDYU8XlZoapWTqkM6lSvXiktE0vFjJHSPfnOK+Qa3V
Hh+JYaPPTqntwd7FybkeyyJ5BQEIU4t1WLe7EyPM0g4+hi9btv6r7yHCHbLc1L0xRwHKNaQCFWb0
JZA6KbL07Ysv8v6fYV46FWwOjsa6iJYgAGniQL6YqKyHHR6ESuTXuhS/KVDlPDVOrXn6EJSe6La4
iFTkj+aYTHs3rLo1bxCH3ORUk2j7XA+ttYOE5gkyrThzzvjRKrE/N7N0SspqfDeNyFJRedMR3Qrr
6DSjCoBqHpKTapmabo/T+l48cIFP3HwIoAfol7Mc/LLrHyTBc0iJoCM/KUiRM72MHhfSwDNbckEQ
py7/5I6KBDgez61XxojbUfdwPthUmHeabuvXh/3Hi8MpAPPK9uO6v/4pxPdNjlxQ7HezlLzFc9J0
YPXU2Jbiwow4COpM74Et29FRItH57mT98qfTYnB6fRPiC4msZPNkYjPieAlNyWLv24nYZLVUSE6T
xqDxLk7cKnaZHE0hJZpR68Vu+qMuD5OPA+7smjTO/KZAUJzKB371WVMc21rCwSws2x003db3oh4N
DAdury0ui+tFsqUIhgKVR5+62PQMflXH1q3J3sVoqD9Q17Q8yDOOSWGqSZ9SsrT4QDly+Ik2je3d
P0a39wUhD68JpHiBotVXURYa9T30qDD1izZR/91kenqEndSdOtrCp/tDrV6vy9Z4MdS6X0jxA580
DLx9BIbb4TADknmspSD4YeTz/L7PlFfygMWAYnW5qsHEku2sXv5YcfCKrlq0HyMAi61WF290bNIf
7k9LnPbVjuKg0Jak38rLv8b7F0auSnJHk6seq8DrUq3i0kOwif6oiJCNnxYSVjtfbY1c+GdqoD0u
bB5UNFY7iJKFFE/hlPhmnsH+zdP5fdJyGeaAdX7oNFaORjUVRw4Awn72UsXuCBcfcU0ZXFJeqiel
S6CDqr1jfF6GiQLy/UW53VZChkA8gwiGgr9aLT33VFbHfZn5bdmpp6KubG/K4vGk1XqwM9TttkL0
AOlaW+MhAGOzunFooVA3LnXxlQ20xao4po1iyZ9CeGDeYlnhDjJxa2pIseggbhA0QHLg+vCizL20
GK4nfqp30RF9AwSPqXM+IEfr+K9fRVJJGvrsLBZytYokJdyiJfJ09uBYvk5rwEORPoNfOVk7HcwL
UOF6G8O5toEUE6DQyLJXjxokV7Rco5rTmTqT4WKQPD+Ww0ha5yBFhqNANfcHuw+1d0rZzE99qmM1
JnWRF7SB86fOlf5r3OvOe4rH47esBY1fSjRRfD1Hz/X+styeOA4c/VaYssh/cnldfwFrhH4jBwj8
BZVSHqm9WwelD7Mj15vmyShXH7sCH6v/zaAs0AUXAP7uetAlxXW4LGbKgG3ZhqgnpvYHg0N1bqSl
+FPNVvQu1TTp1/1RtzabSVnhP6Paq3Ne28gmyPhH+ZHT6W8gO3/Iosw8S1BJdo6RiJfW3x+YJHcJ
6GGGW+0120T+O+APXysTnUfQ0d8m+mLvpIAbFxff7sUwq2UcjQrzKrtJfSrl2WNUSxg4aGF8VkJZ
8W0t6TsXMFbvznYvfa1wR14OMUp6/cHS0+iRolH9QZqKAFH+vnoyxtl6f3/Bt24TcI28iSC2KW2s
sufBiu0Zm4jUHwhuzxralH7V2eZffeSUX0GABef7420ETCwIsG3YkRhC3ZAvSrnqAAxRXkaHx/rV
kdn/ngerUt0BpqYJU9QZv3VDVLwvRsP+YFOqmB4ieg14sDgpfdNIDeSfQOVMGU1D3Wh3Xpqt9YBh
QPosrgbilettP4YOWy1COtTou/GveUGuA+HCWvrCZZu+Kcy5fPVzCoIRJCOIN9RzENi4HpA0WrNG
5OV91GqS3M0V3g/6EunXzuLfusTBsxJyivPh/ncQ+261/fHiouQKDYAEey2CkkZ4DMx5l/spm074
9wW0LNTyKDd2+QzD2KaDj+U7lfzpUIaWsrMNNs45w5NLXK41fR1EqPVMlT8vIafbReQBmQOlUtHu
R6J22rnItoZSqVMifQGJmpfleoGNkrgYVW6eZquUvLYcWpSdkN7MAUqEO5fKxk2taOD3TfY1DNm1
TI7VB2bZm2nmI1g7HexCQTkx0w0PaA5sJnwXTxBnjddPkKIhT/QFd0u96XqCyBXQr0BB1Y+aPvrY
UrP36I/Mb/pUbo73d43Y/atdQwmdtQTuhDSEvrotUtsIlVENQx+7Be1hQuP0EOAl5xlCHTcjy/Hi
qcsflij98/qBaQ1d4h7YYcbqGmW7jmggaJKnmuH0LVOi9hsU0OikEQQd2r6nHWbb6WcR/e6lUBs3
ApGCLPi6BF6U76+XN9P1Ri/jKvQlXJOecVT4s7SxeeznEO+LUht3YqCt4RiNoga3AaH8aolJs8lR
AkXyQqSV34bKbH1N6bN9QYcy+6gEgbqzspvjCUQjfAGegXWWUps4s6rSKHnV1LVPGHVjRqwTXYbD
InxZup1c8HYHQeDleADaFrIW63w5sYxwoAka+UtAu53st3vs0jbzF1wjT1LUvE8j+a8iwsjm/ga6
0COvty4DC8Cqg728IMRef8Y4T4uph/gKohg9a8/M8v6Zxp85naxkcj6U2lQU/hRyqiFtSHHpYhky
p28qC3F/KyEEdFtDjt6o8hRiV4y5y7+zEqdgb8RD54uVaM5zHy50a0EJjrT8w07YtdSFDKMHZ+/3
M0obk6srqA16cajJPxTYRLZbR7PtK6A19lggG4EHfB5T9IBkWss0Fa7n2+i9oRbYN/l1h/BvVk2V
D1wMg/EJEE9qKwHWyt3gF7KcecOMXQe22YBScPU+gv9RwDHm85sIJzlfUqU9dOZGRYDfxh6nrAsU
FGHE61+nYiIdj+gG096EgtkZi/oR0ygMNlTFOMv4kR5Q5cRmIMO1HreU/jT3WLgVqenslNVuXwfg
5kKpCAF7RMHWiSVsjFmPYthWpoKgVTjlhdshj/uQD5W+8+ZtfRJ4GCJlJuAEN7k62q2DzhNcedGk
Fprwyqw1j4NWoReMe7pycNQu+Wy0kwzevg6HvyXY4QgyT6PtmeZiPwJrrt0Mjwzk7QzrmKAMu6e5
cPt+XVgVvCWQDUlnV4cE6FAWVUjq+VnCZylrNfWwV2qeKqOyfeyOIvyNm71YYHNQsSqEyRZVtNWg
YWsPsj4God+jJYxVGfqb51R2AIM1S5F+G20OI3b2e19e3NurC0E02v7fsKt73ZRkDEpoyvpyMiYP
ma3RwGyK+Xj/3tmanAYAHUgzLyaJ2vVGBxmLQ0nLtYNdgfkAjKxx+3QcfBtUh9skheFPyBfvhCFr
xjppotA1RWDCsshwoJRej6ou0ZIpiF/7isDnZkWIkHvYZ56J2dNHB4fOoy1C+1Q4t6TlBOiMBHlv
u4vvtl5g7h3KRMCiESBY/QgHh5ciED+ixEjwWdcnwJth1rxDFan7wKcdvlrNGD0a3DTou4b5QwnO
5GlER/8R7KyK39Jc7Bmq3oa90GvpFApGlKAxrI6gYpJhNhaFIwLxym+npngjOdZ4jCcbQ5ik6p66
BHwlcrO231OW9e7vhjV94vJhdJwyuPN4BKldX3+YHvPxQQoYvzXr9jiQYB9zx0GeqYlGd5HU6U05
jxM+O0qW/Grpu70tltZqvAUkFQWGStt5jreuP1DcxBmwJKnprdfD6eqhbhpgebAyz8rQj8cptL/Y
OHbv7MnNlWdXXiqTCM+udgMZXo434cRBwEXmPDe6/n2gknaqcDlE/Aqoiiv3o3ZWCiXCeX5Sv99f
+o3Agy4RnCJUV2D+rLEmuJBUJk4aXG061T9csn5rSMx8mpqxP1tVlDyA6sUFvGnCn/cH3rpn4PPS
O7FwaSHluf7k+RJNFlYZDCxX4wlUbPbGCqiA3x9FLN/6sNGLE26udOnAZF+PYpa0q2ycwf0eIyM/
lovRjVqj8ZzSCj9pTbHHWN+611CvJiAWpi+85dfjSbiGxEPOeEuszo/G0sDPxIULP8OqdqTPxDYY
VOUInu9so61x4QGYGhoHBuXn1WoiaLXISSTBn8Vt7DSo1q9ImuVnROn/aBIyS7W5B1La2ji8EuBO
KBcy7uoGhwsT2CEhv99gBOE5S90Ro87gx5ERNb8qZjzQ5Mqc923e7B6areOJADbTFexXGE7Xqxxb
dpFaTopAaQJGu89L3BnLJjojCqXv3ARbG+jlUKvnsCiyKR/6PPYlOx8ONjw/gSR03C4vumMLMXdn
w25+SFIZx6H6RHt5/SFtPqKDE6UfZMTBzWLbb6sA38Yer2o3Bt2MQV82nu6fkq31ZCh6I4SebKHV
9au3bTsGKpNcMNJzk0bCawUm3ZEcfdzZqFvHnmtV0LdASIF5vv50kHOQ+qb653eU2I5qSGdyxv3Q
vz+hS09nfe6Bl1AbFhpg1AFWw3Rp3eksIe68cfM4q01wpHNNA02K6+qc2eHTICfNd8AV1UdLLyEG
gQX706E1AIq1roGvW6OnDZWGT6FCf0oNYk/X8tFHPaXauYK3PrngpVgkfwhgG6vdbC0wA7usBnFk
y7Fw5TS8qjE0v8Gjxh1wpTjpuan9tbNComS8WiGgASqMa1A4nKNVSXmerBLfRyxbc9UpnlS1/4pF
1PJlDi72u+xwBQz8ucFL0rWX7mEw1XGnSbwxb6HZgyaLBuSBRuj1N5LaLgu7gv65Ghe9r8t47ujg
fs+OJuke7O34JC/ltLPYWykWRRrEbGn9ggZca/S1WmmEUUO2UQ12cxIOKaU3WJHlUn7t6E4N6RGn
2vyt0nXDO0kpxvmw1HFyjGnVajuHYePc8VsQS6Sqyl22znx6Xc0nLGRDvzAx94MWMz9bQ6h5mjYP
O+0qseHXn9sAn0FLijYhlP7rxQ7xWnWyOcUasEsV/THHWOq7loP78mt6LCf4HenvRLPaUxQ6Ti7w
4M3D/R239bkF1JSXWPTo8E+/QmpMehV2U19GPq0n/Q0ydtrDaAJvzkLlTy0ZsD2ioT/eH3Pj9qYq
xrQFelC9gWjgLTBJSZTSrVHi9KThuP0gxb39AHgrO/dVGn25P97Go+jw+iMOJV5GVH6v52hNelAV
RsF44Bf8sIyLo4kYuRt57d9grKendJGLnRdjYxPxVnCAKIshqn2jAIdnDOaatFJ4jGe31kfjlGly
fNQmI/1wf3o3y0nCgiSt0Iw0hEaJ+MQvwDY1fbZFOHn7iaT3IkNrT3LJbVnokuRJgVzvTO32sLJV
eZiA013wguvwTZEzNa8hrnmR3rcP1CIMH9OkDGQ/KPS/4lSZHzpk8fzQHJRj2hflpyhxcr/O82zn
/GxMnUa2ChybthANx9Vl1Y5GPcgdVapSXirw8S2umtlxpFlVNvnx/jLfvJFi1ghuwFcQpaA1vi+p
ubVCmbFyORiA9Zk5BnVzVWnRzv2zOSkhKSAGQjtK/P8X3zOEQkpS1klekmJIMIdB7UqFIfiHCHAg
/LEn1Hz7LJPhsFXZpA6IjBsV0FJWun6mZ+vpfVOdjMauPDyr4rcg46LfcEytQ4Lyy5tJnqbv4Ma6
Zx3u3vdcroxj2A7q0SqcCbmAODzXtV18rwureUrxsPg9DE2/s9lvzrL4rQREtMOFXMj6vnLCKXOC
KsY5L56KRzh20a9lkPvvShqGi1sZTfO9nIvKtxu0u+9vgJsjLYZGehkJbQdo/hqqbuT1MBY2DQu5
wz9zSGr1Uys5BhzGZO893NhroA2JyIBYC3uQ1RaYFjwFRl0SndQ5fOyzZHKpssdf7k9oaxS6WZde
nhBEW70+SzCWIG4SybMDtXwgWejf9FW115vfGIUmEw0YVSPuQ3nzejsnSqCVFJgDYUatvalrCFfq
YOwVcLZGuVStyNqRP1nXKmKk2/k2Y+A5YWefi1pKjvZQNDt5x8YWILUiPxaSEkxntWISBBZqWJ3o
WcX5Qxh12nEw7Mxrqn7PHeZmKMrh4BdFlwN5aLLx62UzK8vOqQkZXgjtyp8wwP2aRgu2hUke/n1/
H9ycKfTgqflxjZJq0DJbDTXqldxm4chQTaI8Nooe+E1qRATkium2URs9I7rwKR871bs/8MYcDSEV
TagrkC366uVqOjhwCbBID02++DkrgtDTq972E6jMO3HOxlBCqtEg++dkEddfL2cVIvIZtorjGfIE
YKYbyopG4Gy96R1M6/z789pYUPp7NP6A7kEGWXPnBxPlciMasTCeiq5x68Se3jQBGB5g/631sy/a
6qsRponb45udvfaaQquJshF69dh6EYCsZpoGWlHlCrYaTWf/iAOKltiyzZxx8Cmvn6Zg7VDgJIS8
iR0hA+sjFxRgUFjm/aHtptlTsGz/qPdLaLv5FOmPeu4UXzEiT77fH3vre6IJBAiEYiDJivj/Lx7J
2MAAyRlMx8tyEgAo8pavDZ3haUq0h+e7uVqE+JUoUtPZpy/vrMLHAOCpVmSB47XjRXdogbYpme3O
hG5efdFiAnaKZwh5B4IL1xOykRIac8AeHoF+8WjCKnWnWSvegdZSz+HUmq/fJhZBPyhihINRc1w9
MQaIggYrFNvL4wpkLxZUPt1y6eyUlbHzzmxNDcS9sAFC6OQGKZeOsRrJUm9D75Kdx65M8nNCszbD
uYqY3dPHbojP97fHBd5+lVmxnKgY0TylToSD5erV6QuKYwIk6Fkd5SDk80o00rIZimUJo/xjrpiI
QCd4H3tzjcssEmeS/SjB4HRTLdV9xyw132zl+PP937WxbflZyI5xXjSanavDCZ1bg8qe2zzsUfFD
5okfvDAc5tNsT8sOWmpjLDAAYt2pJSMtuKolIHYXzLjLI46DnN+hxavZywsYwpGW76kNbVx4F9Qf
ESGoUvTkrzdvE1lBmHeB7TUIbRwjzCUO3OGQWG25SN1Ia4Yvdr98aJ28/P3qBWVkXi2VS0Dctdcj
95ifVZDsHW9JOuVQD0F9rgD9Hox0qPf21E1xhhocAp4gARiPOGA1yzRBR1oNTY5oDsiy1lvlocFA
5pSOuvJg2nV+nLUhONV4nh5UrMGPuEMVr3/HUDDkJiLbodC7BrgmUIxpeiq2N8/AnoZl1B+zQlE8
qPT6t/tLu/VRgc9QpyPPQ4RgNd1whHo/x7XtIQIqPQ/xbLs93edjoCehJyeJQW6rFtiLplAc7w+9
tXWR64G+I8wksL66/qqN2gE0cxrbC/Lqd75YI0bIjEyjZdkpd22OROQDXBjwASXQ65Fq3alRE+1s
Ag8nOyzISJ+HtPxljqOz8+Vub0FQAIqo5nLdAmBUr0caAeZNNMpsL8kBECK/UnjG2Ahh8NJ86uYh
2xnvdmaMB31XXDUEPGvUWo+121w1kuV1Y/u7CezsPPTxM8Kz0+m1H4vMl26DzipS0llzQRHns4yu
MkxPAQlzlkPu1AKkhocmyc5DsjUlrk86Yhx2mU7D9RIWs6NNY6bAhs4U9cBeNM5hnWOOWDTS/2JS
vFmk/MJMDEHB66ESZDxnJWtMDzEckj1A/MAbh9yNO6d/9UtMm48EiZ3Oe0wR53ooSFmiLlqZnhYk
kZe2sPcnSWoBM6im/+pPBamAbEwlGKYdJo78i6ipkmrKzktmekZNPwEOdKCcUVkun1FmGH/dH2tj
v4uiGx19MS0gaddj9TJCbXCETK8arG9AZ6fnAT0Mb5GGgoa2ZuzczrdRGuhQsH7MS7QujdXeyKwi
rAsFm3bHagM/kQcHnncWv7bgxMXPp/oHmcXJWk3KIYWdKUGblB9oWuZtIDAnTfsQJF15hgZBL+P+
KooU6DqOuR5wNS0oMWhw6exDJcVLXMG0wKfIUR+kbtHfxSPavK1TVDtrKYKj9aAXvrXF9+NEryKH
Be3+qUETxoMva751nEnycRfJzvYUxceMYqqL8p71AAtJf8iLefxyf85bOweiptAXp96Ca8L1ziEN
7Osk1k1PmpbAHZU0c0u9y485X/UM5ld5LayKj6qhaUq/g2rIjWj2WA6cPG3mAMqN8T0JOsk8SPVo
PNo5Srs7H1TskJu1dSCC4rbIEVyXEWsS1FRrmdxUZIsrjeH0kFnlfAZGmezg+bf2DmcCejUYX0Fw
Xa2j1Y95tNSmN8pxB/tIU0XA0OKaZTcfecCT9xn6IDvPztbHg34jHh7eHcql14N2oTS0dsIJqec2
PdMr6jxnClv+aBQXPSD59bcn2R9VEhqKlGXWUa5uczerMZNEV6g6DiYiXK2hSw+OXEYf7u/L28I3
G4VaFrL0QrT01kNPqzPqomwUU5dQrBmUPtPdZliCRx1I8zvLqqXPU0NgJAPbOE9K02HnbeqnmQxj
Z9pb1x2bR9g0w0AiqLheZvLVNBgGjWlXc0LH1hi9Es2QnehoawfhVnvBPZK2OKuYRapb5HyawfCQ
E7U9Mirs3iJtOOjFPBzNwBi8Ni6snaf3Nu4UGEe6w7RqCD7XGAa9thtg/ia5fDXlJz1RQaiPk3lc
Eno23VyNXpgOw4MTpXuX7dbeFZkE3mVg0Si/Xy/qnPM2ImRneIYd4Q6UFDXemjPa5we6zAMCCFQZ
X2kVJB5InRSVpi+5msl/XI9Z6rOUt9pseCCOwuOslpJrZZ28w8raunVejrJ6twKQ2XETIzMUFnLv
z1I7HLrBWdw4HPbAPVtDUZ4HSECgodLfu57QqKGgtMSKQZlcAwsmB4uLvyDd1MqI/Z0DeZuR0bjk
reeL/SOufT3WgohXaHey4TWIVcneNKWqjThUYH9Ltbi4iAmqp7xXnMwNdKrBgTmC3BjtcPLu/5Kt
40jvDb69EAogRLj+IXGh9aWiUEI1NCgTQ9dZb6PcXr7eH2XrXRYhIs1TYNKEptejNPhVhI4c4mHb
VSh1ZIMZvIFmN0aHsRslRJ/qqP81FXVWuMkStI+TUxHb3f8NW1cCrF1B6odij7fu9W/gXcyqdElN
L3OkAoHFaTma1jA2HsCr6tSqSvzHQM4s33k2t44mOKF/JA1uhUK0BFWvEGlPvvEic+c2vatETk3l
atCmY6UG0p6SwNaIQNPAFcu8n0BArieKLtEUm3FvekUpm+9bWZIPY8k9Hup94Hcx1M+dKW7tIQEr
hkWG/fyNh5wkYebexJ3pkeZikqSH5bvRmYIf97/f1vHEfgZFf6QIeD5W902dhbo1a7yXgBo1N9Px
mx+yPHftMnU+3R9qawWpWCK+jeMaiM1VDqWp+AcMIxe5GQUwcg1JhYcrJQe7AsHfTPmeheItYJXr
8+WAq+eqVCNlhn1meF2dDm8Uu3Y8rddz1+ztzK3r2nF1Z0zRtWlxfKzSH/bYYNnkBKFrdn2884xt
/RreZ+FfTCMHyP7qtJqN1BSOSbK11EX9IwYl27hIkKLrF0tG/rsctSXzIzNMoVylSi6xi+P8CdkK
iUJEIVXTeV669tXoFho8oHuI6kUMihzR9bYuW61X7InYfobaiHAhtdCuMZ/mqbR2bueN/Xw10uoA
1YmuBmbDSIqkfK2atDhNi2TupCob25lBCFFEO5gJrV4bZQ4WWcsmErLGyM56MxNuZsHotSGSf/e3
8+ZQ4BtVSMZk0erq5CxGUQ59L/M9C4ShUrosj1Vaf1q0qdoJuzYODhc8rRXkOrgR1vkXRkclzHkq
Alajd8dsVK2jDOztjAGM7uPPkuyMt3GnA8ehxcE9R2t9bfTYJ5JdaTk3D6bblRe3lubOSiGfo8TG
iiYr0/SzJUcg7+8v6OY0YY6h/kRqDMHzeisqo9NZU0E4bZSL/QS8ZX5PeYLkMl2Cd3pj7BkHbTyf
tBtp3YuKDuplqw+Y1HNT6OFC6qUkIzWWcvGNpkeIhxNRuHbR56cmnO23Y6y3boT6yc6NsLnML8YX
G+xF9SUZ+q5auBC9UdeXs5pKqd9mqv3YNYD6NbDk+MUg23l/kTeiadq6sCqITmg7rGMGWw4R90QG
18OetDpHlqW6aSmDJ6id6NwGbfaABGflln2h7pz/rekSEwl9PxU1jIuowYvpoqDbZBbXigc5PDrx
EgUHrY/xkZ7L5t2S9vW5z+tX46643ghPKJjR/+Rjr643ABwpjzSHNLEpDJIsoBadFckTF+megsnW
fWAJ7qPQFkS4f/U587nJtGGm7rmYIQzkwehwu4rT40AXYWcpt07Ky6FWt9w8mMpgZBaB38JS2nWi
nDMlUA5zpWsHg0DoeH/T3LK/BAyAxbo8p1RBV1GeFUZSS+2O9DIIpN/1iGWZkzaOb9UB1ZhgifLK
lZvW6l0cYoc3iJTC+0rnOPSGZGx8Kdabr2loGK7WJ8tf2ihZ3+7/wo3HhW2FP5xQFQHBsjrLtjbX
GfILlhfmQf9EZPz3GNb1Ti1j4wvzrPCEX6pQ1OyvD6wu131ljb0ltKKTQ4AI3wnPguFQxdYeWflW
aoBC6cuxVnWTeO7QYg9QFzLnxipdp1ks1ODNYv5bjZz2d1xPnfIMacDKfTD26XdzbPXQrcI6lRAx
x8DrYNFesPx86u1DVyEI/OqXVugQ0QyiTs0DuL5ILEeS+wBUjGcmUvc4Sg1m2E2s+NFYv9KCXRQd
qa7wrlNzAG21rpFJ/ZLKdpIZ3iAZ6rsxMZeHyln2xBhvb0aqzEQNItsXgcoqPJXMTouW/+LsvHbc
Rrp2fUUEmMMpRUqdbLfjN/YJ4TTMOfPq/6e8gY0WuyBiPBj4xIBLVaywwhuUjESVIO3sLk19TzRG
XScvEKvt16b61M+zEeh0HP4rjogJksGJ1B+8vblXDukGeCp08qwgGngJek1v0CZCFH8diiPvg9d7
mKFolnH9k7WRXFzvYXxLCiMrWiz5MFt7kyeZerdFY3kig/ly+0hKRyKjEJQlVwx6PZLAYy/or/DV
PGUAPD0KwaWesHbRjINQ7PXTwr9PfCRkYxFK2BMJ1LoGRl5EZuBEVXYX9+lX7rPh7CwZsvFQFv2i
zY/YC6/v4Ksx995X7aqg6dEz5mwp0x9/lhPw+/aULk1yTvO5PJjj6xvuerzd9twWb5jp5TAeenbh
5ugtngmGd3CqpbPilRaVdvLOvTrd1jmbUUUW0P5pzk+z17rQryfbr/NtuVNs98jmUDoetRq4bcS1
MOyuN8k8F/aELJMZJGqGRMDa47qso2PUllQwY4zR/nP4wyrSlqQmQ4wJGvt6vFHofVMnZafkbnlW
rR4BqmRd3sExT066PronRbGLi94Z2cHjIZupoG8Sc9EBe5WZ2F2fzX3m4faWD/Fdly3kocpQ3XWL
2t3jCvf19ul7TaNlkpR9ye25ol2SoeuZtt2kt0DMrUBPlOgeuE39EFnD5mfZjDKVVYxhhOahz9ut
/HCN6h8tV49Kf7IpA1oVhBlbqJ+JG+JFxMdLunaas5B/N04etlbmxH7qKtZ9jwDF/arkRzAf2ZVD
7ZuQj446CcJuzmODyTMdbSsYe07+5sL5HuxmDbuo/n57eaVTY4GpBgn5oX2K1KIaP7YNtQyExZpQ
ndLKnxyEvkZ7KR5rTY8Pdo+k18Bo5Ol47HJ1o3dxvZaG3i1zjYwK97aAZsWTesZDIaOWOuq+7qXN
fYH9+klbZ/Mdgmf9pfQS9WTYuRfcnrnsruWlomMMFwqA1i7S0gGHDnQbLSJqJyIFjfljQKR/agXA
p4XVfQd7RzmyUpLvZ1HcdUXLH3jy9QIU+YhnjT7ybbvBo5Dc9fqH2TKK+4EyyU9jVJRf1orOQuGk
5rPuRONlmZXpqCgn3WGgGwQ1DsWFPRPXTntj2eKGuqOXj3dlnSdfo2L8GBebdr69ztKRRHkB+TSs
YPcUKBiqVAMiwpFycI0PEdYsT6Op9PcbBY6DTyobiqBenFDKjXTLr5e2VW0Mh1SG0ldzvUuREzg5
Y9ad17Q4eqmlQ4nbF5AogfqeVx83itnPKbdSRhZ2SmBW/7PleRZE9pT+vL2AsgdTAFCIPQC+IPV7
PauiGNxuwxExgCvVfdfHlPfFxErt9iiSiwBZHdCuwEGR/dujorpNG7SRnnyQzUkX2mPnfHWXbnpS
bP3DMMbrwaQk64cclEDyQkijYrv7VHoxY22gmGZQrA2EsNx2Ao6h+x2XBJRbbk9NOhYkEAC9DPlK
EArC6WyWVcq2gAcCZ1l3HgbL/GF4W/759kiS0Jv3mPSNBF0gE3efaqjoHzoOsVQxNgYa45YRv7e1
OAeiOW6dgUaxmwJb9JQHuL3zwReU3SxCfV1UZfmMNHOvN0pv5XrTr8QEs+pk5zkzuzd9OpiB4irD
pyLHXmhwsj7DdUOzHqpsakKI6fn/bi+BbLHFoWAXoZuEyMr1j1jqaHW7hWh5UMxBPbV62jxkLiQT
UAhNf3C3yDat0Fr9f9U96qTXg9GY1mc1Kkl1cqxr4ozegj9b83DuxmnKA2trlfUvNtPLIcUWeBEL
LMk6uQPe2YFnTsN9j01UOGiJ+y7CS/p0eymluwmGH/q1WDQS/lwPZeDzmRQt6eJSV4ipkm61lwWe
Umghto+V02Dnn6PF6b4o9qwdhF2ysVEycEWDSDzYu2nS4ZjrlgsjqPH9e8LJZApjXStPHoYdIbXN
ORzj8nsaN8XBJ5XtHzYPTxN9Vqpr3vWkF0wmJuqzZlB1jnpx0qTwp8IwL7iBbeHt9ZUNBbEcatgf
SvLeM7IyUT3ZbMrRdj38qnAgei7tor9AfLEOJiXbp6ZGcZ1Q/Y9LwvWkFGrbKODVdlByuQZTP5nP
09LBYlxVobjj/Lg9MVmQhS4tjX543rRu9wWeBehwVgiEjNtGyfeCa+8+aTPrccGP7odHsfbTCksv
UGoIZ6kyW+/LldZxXqf9QVdVUv6Bfct1KEr+YvK76yD1Jn20O+JLl2wBVw1lfWpq4Otbp31tGiwY
ZsdOH1uzi++rCFCnp5Yqm8xuqHHmKITFOKth63CETZQEf1yRsBEgIQGu2xPRotqyxmjm+c4V1FY8
KISBqsaG38fEDNMCOQ0JyiMJbslDfjXo7rZqCmQPI2q8gqsznWpH7y8RyPODZ0C21wSKx8B0nBBz
X0EsIy9K5zm1g7TRv4xOal22AZyApWZPWqRW729vNXEcr2FfVLTEm2dzP1Es3t1Rq6LPUOQ0jF2j
WvPVNNb9rrTnt6k2lXex2ixhnOEcaCTU/uaoTJ9vDy87wpbFBgAzBNdjDwa2vGxywM+AykqRsIz6
tPfHTo/xK0yqy98MBQwCyDhxyz5f2FD66k0B0m3qZLlDTL0Kyfjbd5lmHgXn0k8Iq4SKk/eHl3l9
XVhR3pRojtLLnlMaOlWsv2vHWQsQ6kM+qqmPsDrSVXwx3m5jIt/Y9DMK9YHXKMV5g31yIoXbQk9x
j9o20qnROReyS3Qc99mPi7fm0lPQC2JEQB6pUxSLn7VNEeNP2E5vLJy3Dl5R2eQopsHE4xqCMiP+
/sWDbZcU7JKBkj/cbpzmxlT328jefC+L/jOVGlmFl0OJyb8Yqu29dGRKIB222fZTbRyDvq2mA8yT
7MhRYKL7ThWZqoi4Zl6M0veT1mUcqMBQvF7IzLujn0ea91DosXqxEgLAovGixzrdmu+6t/RH3u3S
H8Ct/gfihRLpronSY1DWI25vBwiJuLOf5QAujGnyfpe1qWAHwXm3jUk5K0pcBJqbHgkDSL+o+JI4
EgOp2ydEtYkuMgGeuOHGavW9BnNObKhc4+OypVl0sH+ksxVMI1YbNYs9ABvqaFFZEaPpvbb4ToRT
24a0ZpDg2XZnp2mJVKMSPzmNZr/ZrOWoVyMLxOgUUOqmb0VBaLenaAdq1WhxnWteUma+OmMCp2bK
R82KhrM+83HzqcEituz7gwtPmk8IuX8qXyRP4M+vN9ri9KPaLSCFPG3cfk7mMpwpxNd3bj15dy0q
ak+OUne+KHWATYXyQTWlOepmyB5NYXLAl8Z2BUfT6x9hYCjlRSvNZWpY79oiQh8zjo7tTGT3Ei1P
NF+FqAX00uthigytkEwFj26pPSaBvXZOGly8l8IcQioVR5x76az+PCTAI+nV7MKiuircNBpAR/Zm
h7PmQufJ3taj0ots64oIgFobxG6CwetJKXHv5ctI4tvqMf7kytCtb7oCncvzihha6ve9HuNyBlDM
wh+31OJgdIrlL9CMPM/g3WnSIAGEpMf1z0AUGNsTjUpbpG3xPyovjT/Nc/Wg1E4R1PHiYDQyNmfV
rQ3fLIv6zmjG6AALL/u+L3/D/tJU8bnNe9Cb6UqnWdmS7knrS/0uH7UcQ9HSvbsdLcg+MDeUA6UN
ntIrtrI9LqbtxJSMzbqe72pr0O88TAo+3h5FdhNSakDLF5oN4+xO6JxQtaThaAUzbhs/o6E1S3xD
iyn1PXxrj3AtsqvIxZsd3QaKbHR1r7+jNjrDWm3Er4qRdbBMLU9/aNK5SE5uYmDDhCUotILKHrLY
HxCQPqrYSmdL3IA8KZcBGobX45vdPBVK31FasGb33JT9ereBWYLOsMwHeYtYuH1Yy7YUdCJ0MUCU
XQ+Vz6uNPyyFhc1Sy9jX8sE7OcpaBQNYzjBFmTXIV8zOb39O6ah/OsM6/ZVXm6atEC0qRec2t4v6
vrbzTzWss4uKKMOjMiMfWMWc1NtjyhaVIhyF4D8Ak337uzZJRv8Ux5J6Gd90sbp91qZ0uINxeugZ
JTsUIqCl7G5o1OH2H1CH5hY7KI4VXVafa2R13sxaHR8cPdk2FRkbWCjQQe5+RlPRmSOCwlaQ1Lrx
r1X11RzgzTpf1rQyA3iF6cOA9hpwoWI+YKZIFxMVeKJjHhKK0NfbxhxjPbEgvgXLmEz3PY7vfsRq
PMQdVq9/8d14lcGfQj3nprkeytNacHsxZWC05MpwdYbv/RJNIcIIw38fiXwS2yi0+3mJ95dMNy94
SuXgPZ0xxbh3rqKHaXatwjft0bj851mhu073GyYwxcP9FdPH2rTgBWIHw4od5GBiFNnjTvsmycku
bw8leREYCowTW4Q+256La5sQooyMGklcj8rvDLcH39D15NvYtQ6g2vIIoCp5jGl3ifsTzVvCKrFt
X4TtjoZrsmpzpWi1Wynv5lJRPzURMmk+dunN/JClTeGeF7czYS3iE+wry7z+c3vOkgP4xxqJSjjo
EDKw69+AjbdBsEzlZzTt7PPkjdjsQtP8fXsUySmwKOxD76SwQkth9953G9krGogEN1qES94wpz/b
UcHAnjDkIBeSDQVPiLoDuTJ32G5Ri9rrMR9czMD1ku7OcFv7uYqJbGz1UN1NOhQvgot6Ll2sfSVr
VakuLxDEAmdqtjD2ouQ+H6Fyj06cHgQrks8k+hQekvEcBNBT15/JtrsROim+QpORLlhNF84ldahq
3P5MkgNAMMbVTwdLqP7s0jhzdIGUiNeGFHkINX1s/udOc/nTU/ofrp4OB0VJyfoJTQ7ufbTwmdTu
U3WuU0Q1pVWUTfrmHV5J6PB64xzq2nwUqMjWD8kR0crCM0vbw5B4fAZL22gupZ2u3bntNIZtnJsH
6ycfxYSZ6xGTkI9ef6WozYeGFq5JJFBXd4Qk+pMLc+7u9leSLhtdPyAeUA5IA69Hyb0Bt7WWfkqM
y9pZSbG4B8iivpmc7Pt/HwniC5c8zzPi+Lv5VGpXD6jOUHnvTfOtWq363bIm6Sm36XDeHkpyF6Ll
AwuXvjC0w70XYVlV9HJ6IslKKzTfiBvD1yIluVMS5x9DKRLTx09FvevGBXlhqyeevT2+bFFRF4Rg
yV0sWtPXi0qMBfGqIjqHB6xeoHB+rvEfhnpvbOuX20PJdgljYMEKUYjq4a5AqkZVXpZIBgRm2/VC
bH5FWqL19OJgSrIlfTmOfj2lvNHnFiIcp3ntx68O9pb32+q2MByz4tw623CZysYKEwUr4mXuj6w9
pCsqch0QytSd95fJkDX2PPTc+dtcFU86PhYfHXVbfSvSPt1eUNlIWGiKMBLuySu5umXb6JqkOg24
Mc/vsML1PiQ9WTqiufbBmkriceaDTAixpID+iW/74slevMWti55eH4oTxS9vNNUHa1Dz7zGAhgfU
zcq31mJMf3HgaUrQv/VoUPCQXg/aA5MoMuQ0gzXLDfyWaYpMVTTceSANgttLKa7cXZYj3hdRWUH4
kS16PdRiaE23GTAl22EhmcmjcbikdV08JoYTnbvBap5RjFf+9dT8qKwje3x43WgMAaqCerwbutP1
ZlKShN5mrkNlrGn4VM6W+7wRRtirVXcQWMqmSphHLUOQ0GAXX09VSe1htQnOAe3r1v2Eso+vL1EX
VEbci96i7tdD1YUpNuzh7UWWXQCQG+mCCJ029HevR57gI7QbRy9gvPbkLUtS+qpXtQe3t2wYYllR
q6Pg9krNqy3NLC0b0XfPS/N7jb/CpSm09SAykZ0IQgahyUp3ghldT6ZLIJLEEXpkm9k+12VuXZq+
VC5Oo1Sgta3mlEVKfXAgpDPjOWKfItbzylpraIxeN1NmRlewCGYd9vm0eb9ufyXZxHiM0HtD4516
3P4r1Uri0UlCVUZXabnU8+Aj0tmfiM97Py3Kxh/rdDy4XyQzE4+fQPtCvH8l4KusmlqrqwL9wRrH
yXcytXnslnQ5QGXLhxFwYkJ+EIW7uaVJjHV0Qb0ebwLld7NaxWetcY666dJR6BqD++Y6AbNwvTWS
0qApkcPcdxpbubNjZc38dhzNgx0ofuzuzkLHW7j1UVUDTrabjFlOtZqNtOEsJzPfVpryIzINB9l6
46EAkfVu6KZv6oK/gz65R/UZydODpiO9JCFbjxThbopaAyiijGIhvhZ7j1Xfoihr5vbid9piOgeb
QzoYcryC18UbtO+stqhVd2Yq2jzl6j2r0eCEulXSLlbHpl7C29tfOhirydeDqUsEeP3xpj6OVzCW
TlC3zW8ux/Yj3qOYHWzpEbtItk1gszIfAlqAQruRzF6pkEaI6GeUbXdGk2Te/BXPrqOepkQpz+Am
RDlDFL+F4sL1lIpZpXbX8rHUDsXKZtWTp6mp+jBdnemuqOHvBcW8GUFrp3gsLlOsP08I9J9TavPx
qZuLFjKkjYp3cHuppRsYLDGFFKxeKClc/y4NxX9lG2H46Dyt3/IuGR9IkZvRb5cxOrMeroc0DVp0
fmuoeXqy87JpD+Jv2eemxAjKRlRyobtf/4Y6a6G75x1wCxKBN1D7x6ess5dzN+uHsbbkZgWHj24K
uEzqYvtYW0utaDQoaFC1Tdz7eqiVy2qN3clmy/0PtcDlpMdp/xf7mRxdgNCI5F9pbaiZ3TtKCagw
7+31iz7jXOtpxfitJKH5i3NKPZoKnIt3G1Cp67XsADkXqEdzKeioc/uRHjn/5npRVpex7VTzfHv3
yI4PAr0QWoWBDmCE69EmLDOyOGb3JICz8+fCbVCrNltn/QuaBgknWgwAiNgg+xthRP5FIYOCI7Y1
75xOc3+2yPv8e3s24tfuL3O0DwS/+U/9eTebeLC9Loq441RqwY9I2WvPEXTAU5LqI8bhS3qUJck2
vkldUdQfqNXsda7wb449QIOIH3idfTZKYHRZPoznsYqO5MelQ1HCIbCmAUp94PpL0ZqeNJw0YHAr
mI71g5HfdVM7hbWbHKGZZFcKDer/P9TuOBud6dRd6yHqZsBPGGz6FPYyfB1w00TRefH8edO2MDG7
wS8zpznolci2JGA9tNDAA3Lh7pLpesgs3aLdFZi9ab3PYZycy7kcDqJA2XKSixEqUbrkE4pr5mUu
VpBDzxnYinyNu7s1WrFdB6L4hJz4fL69K6VPB6RiQaL7k9LuPl0W12Dm2xhUUatF1n1XkMWedHXq
PF9BlBPZ1Tbmfl5iysdv7S3GOQVrjbr17dXWvoLoXy561c6/5sFU6oMfJ1ttOO2AAeA1kUHtvnUP
ianQDFH3N8vm81qD8QDk+xegGUzmKaEBdRL5oXG92nHSRG6uwZwfOy0KHbP/Xqutchdr299cn4IS
SeAIAony+PVIROSLNetAI9VtwsrCLjsEDgpVw5g0p4Z0oAgg3UWU6jQNYS2yMvH3L3aRPlVLo+VC
ds5qk28eZcK7rFD1T3lU2Aeladm7J+ROqBwgQIC06vVQKryKZCgFSgYmaaiT8QaVO1Of1tfYn515
eVDsRPl8e+uKf3R/oQqZJ4QrhdnfviaprVViQqThLHZD8rRYjeNztTaV33q9GjT9dISKkw5INELi
9AcislvQCIMFt6wXNO0wU0cARPN+tA7Enqk3kv8ltXHUIJKu6h/lY3aGGPd6VRHIUbxVpcMWY2D4
tjAG67OmlON52owCzZM2VU8DondH0aT01L0YdncjWDBbBzybuGFnVT91adHQCGuOSH3yxeRtAu5C
U2Nf9y8NW9ETIeRQkWiQcVoa/rUWGtMnqC1YnJEbon9+e8fIToRQy9b+5GzcKNcLmnd5P4HyoWWZ
mPbbfi2NMJ5N503uuulB1ClbRLCg0AIIlOjN7oaKVQxGFtpPgTWmeeKXKjguH62EwzxNtkmoa2G6
RPwKGWg30Eq3qdJK+O39VOPyUdvDdo60uW3CRa8wWi88N/TGdvjn9lLKnmEHDKwDOAHLkT3TaQTT
E+fkVkECleWSucPwfesysBhJajxahmKfbXATJzTlO3ivpndw4chQ33SdudvgZVIveZWB14U2byBw
6DC2yNpBsKmfrQSrPh+Xda0Lum2anwazwRXdHGeAlzPQ+NlvRtdEJsRt66Metew7AELnOhJBHjZz
13sLpWw+biGirbownsBzx2dS5jzwBrXK/M1ptQBVoPpgHaSjgt3gP25AQKbXo8Kyn+ZxIKjMDFVU
FGvjd5Yv2SMCjtvbOqX8Br3ySFpUuvi8K0LqThXExt3FRCcKVyk09YIExNcZlbb+1Fdd8oz6i3NK
wA5/9cDoPVU8dvhAqDaxQpT+z+2R37q9C2WnTNCP2AlArsx9gKA7iT3hssOiT0l0IVdAok41jjJI
+ShQ79EQppy6ZzopSwF0dySNt+ctuzf0uXiyM0s5uJzEtbp/zoSgDXuIhjmYjutPuWSKYXQiP/Dm
oqfqYtuXbMmXy5zp2/0wOrVfR0jf21mjXm6vokTlSrTIIVGRmwDR26etzqihRNvkLqPm47PuKuop
Ksr1C3rw8xgqsL3HS54beuNPljs/4Wyao+EmPni5WM9mq2VHsFvpYtDxQORMRRpzL0BYRy2yDr3j
ELtE6w9jUfUUsJeLQ4veIG37YGoxGjidYT4hSXqkMSR7msgDKY1Sxaa3vzvKOAVrRrwJr4OoHLO3
StMXQVLpyrvYzNvpq5rE5tF8ZedYZBW6SgVH2EVef3xiq9TqZ+Y7R5FnvdEHx3mv41eovteXVn/O
16ELe6s1DtIZyUwB+HNhAboVBF2x81+EiFyPawanDOV0R8veFTrHV9vK8lffKf/brKk6GE7yaOBm
QDqKP4YmlIGvh1vzOm8pQLHPRsN+LtYOQyGIpd/sqDLW0zp55iOKNdonrxIe8ZtypC8tmy6lmT9E
A7b5XqdzLbpY0QvTFa3YqPGVCdkCP6eA+m3rRk+EVO726+BsiYxwd6zJvpG4EPJm1quz1ZUrgivd
4ARL3yRf+nbSL86cx8+wb+xfaT6W/moPTe2nlvLDWI0hQJpfP7gmJaeJ3wAYBzFf0N37bndvZ7gr
LCsVT6faLp3doC0AH+0u2pzSt22od7DRnfKcd2V2cKtJQi7SN3r68GZIsvYCLWNp2QClGXot0/VD
OzTuF5ir7r22ee6/B0stduurpQY7TUdD9Gv2AJnSoOSRIG4STF6TvSUM8H47eK8uJy/RsZiNMk2v
iQby7q0zx0rjr2ql6uc05vf5lZr1dZjSVEJQsS8TrrpOb44+hPwXshMoHfBw7jvHtjIm5ZinyPBG
zlpgeTOUT1SPjbvbKyEbhnKZQITwP14F1+estepSrVP2nBYlSR2saQ1ari224uPtcWTnidUG4QW6
gDRzF31YY50NnoEuGXCvPD5pY9Z+Uns98geSFXRd4g+3x5POC2oLCg7YWnNfXs9LM/JqdV2C6tRd
q39AG6i/HHs8wrpIZyWAT4CNmdNe/bpvKlNdHVScym2b35p1Rs8DCe6gVZzhPXIVR0dEcvejTWBy
LilzAJvY3f21S88vyxYnaOZRKU4qmhvV2bCSIT4l21jGl1oDvB5iBp387/Z6SkemTk0+64g/dg+d
3bjW6vXkDq6SZ59WM4o/8VawMfXG5t0vNSqGtbIGt0eVvQL0eYR0DH3AV8XCqSUIVzKC9mbyjBFg
1Na/aXI9fgeBD9atlhlKe05TI/mddKmXnGi9rn9RiUGWGtiBkOEF37Zbc3vTKoS+qZmbvdbSbFKr
+KtX5d7qm0t7xKqRbSjKWECAQMpiorA7Jr1njQRxhFdDkeRn/DZzP7LX9qmKox8bCf3B+sq+Kupe
FJoJneg+7V5Z15hnnaauC8fVeNoio7urRvWdtVbtxVsBrXdje4T3lA9JroscAPnAnrgSFYpdUiDE
Owh5MfBNcwsbfnBXVBo371ttZ+UjDknWAQJZNqpQBQJSwbJyVq+vA71wsX1LVLpLBuWJUkmUULHi
4T7eMu+HjZvJCV+oQ1EX2dd8Meo+WLaRFEbMjK6Esvbqs4cC2Hkp1fXbWpmNeiL0mXV/HHXqGHZq
v1X00Ty36DYG2jBvNsJMoBztRDU+s4z9xzir17eYCAzPt8+Y7KZEW0s4HWEHyJt/vTSGssZ9DQg+
SJZ4u9ReFb3tx6W53B5F9rij2y0Os8tTs0+MujVSc4seUIADAgjmsjJPam6rATHccP7vQ8HGoMJI
e426uPgqLyJVTcWlyRuIVDVvwkxayUw/owJ2QXwqPTg/srUDoiCQjgiavnLOKG2CtCp3gfRmRX7G
jko5F7ozHWxe2doJAtYf4CYIAvErXkxoyXIMsQ1RZSvX3wDy4ju9275RCz6ClMgGIp0kqtKFxfDe
Za9RtbEpWtBqSkfjLMqN+WRW6DnlMdH+f/5ImBTBRqBlR9q076NVW54Vk4A61pBCH1HEz0Md3PkJ
qmJ3ENJKZkWMR3jDEpK57PUMTD034bADnt/SNEKXfszPNaX1Hxv68X8xFBk5mDiaELQJdl8qnlAN
mCHyEuU4zYXCfhI6KaoGfaYdVXxl3RjyP8HDEdgVhHCudwV5UKLlWeMERabWF01vlVOKvWS4TvHo
V9SYT0vutGHvTqsfrTF0ulJrL8m2VH6ijut9X1nFAaJGct/R8MLFVEiA0/zdPSerWxWdXjF9dUzb
YLAnGFi1Rnys2+nJmscjyVnpeGiAwNGxIUfvg1eebAzSWuAZyawo4Ec1awvXbjG+rEZk3EVJpx9E
sbKt5FFjMHEzh6W9N8gYewPZw4koSJmb+XeW1fH9TCQQzqXXHgB6/nR4dikKRSRTFIU1kQnvFjOf
iwjQHk+WotWTfaoHlvatonU9Klz01t9jF23/m+p9NwYK12nkb0TWqL2gWdXCF8yWyV8tEsYAvxSo
x3PvNB+IhTUnTLauVP3e8rbnZgbjeGo2ffqcwYKo/C0uYLjD10k6vyCWT06lqVRvs0IojqjqOOh+
HGMT8qvWFtXycbQf7XNCUB9DuG0nanpt270vtmb8rS9dofhDYyNjtq6V2p7UbqjXk5G0+ft5q8fm
gpSeoYZZ0+tKYHdl9zHLdOvn1tb2h6SMvQ9dEnVb0CM3dtRTeB1Zih4eTlz4KtD33rOhzBHxEUub
gCe4evNP36445qTWcGktq7p4DrqcjUd0O2SRxnOofrp9+73euGJ0XidCICG0snuiRiyPoiYXZ7eP
4jf4Ngy9TzpqvbGtqTdPc6K7v/5iRJBFmIChXswLfH1b5Cv7RnMgLbtcyG9tUCCn1TbqZ81JmrBv
BvfgJnwdcFFnJVFBPZaZUtS4Hq/2rERfJ9p8A/5uaJgkw9nQ3eFU4w1ABq2t5wze1MGyvj6eDEqH
CIVx6L3ANK4H9fIsLg1uvcDu7eLLsKU6tcjJehuBHD54k8VNfn06GQr9HwqPFJNBfl4PFWejMq8R
+WXCYTyVqRK9izPVOqjZy/bJy1HEr3jx8qersaSVTfW82RTnoWir8cnJjeKUTKqV+Qb6R3/z2ehB
AeeDaMOzeT1g5GqFMnPDk8EOQ1jrW3ECWL5ciqwD7wnL9T7DifI/xwKspQBhCvCb6BFdDwp707Cg
9NCXGpL+g22mkT9GU/k8t4fkFNkOQQoMjgWSpFQjdslc3Y5Dr1gc+9GsUCsxp/aElqTtow5zpGos
OwE4JQthFJSUeKqvZ0VmIYQvAHjFA57J1WR5J5py0Wck2ps39jZbvu2WR9R22Yb5wyqnakp3YB9W
pVtrdJvOUqaAB+fLoqXd+6lw9RCtgHY4tUaFHsHtm0U6T6EiwquIIpcr/v7FHlXR8xh6F0Bh26b6
PQ6wUwBXsX0qV0g/BgYcF3QJ6svfDEpKLgi61Ep3x88c3BQNJGAvfaHWkPeHb6NH3J0oynBS1nw+
5ZV2NNH92sJ6FsQYQjuY3lzbu72DyAwMxTzfQiqxVdDnMfblUZWcmrJZAr30toPS3P6J+jMeQStU
AO5PYtfrhY3y3lPXKd3COR+696LndMnyefyWR2v7AHbQvTRZrL732jo66VqLxs/tNZbNlynzOgrF
nVe3qdOMdDLshfk6yTcn65b3KbRy3zbn+9JI5t+3R5PNliIPfpjc34CJd6vbkJpuCc2lMI50vI7W
NnnImkqtzk2/th9VpYGLp63d12hciqdhcfVvt8eXzpYeMfxaqHFE8NerjfWfMnX9tIUUKFykJ6w8
MJOheGOPmuYr63hE0XwlIyI+L4KA6JFRyKMtL37Qi3MzY7M4RSacyXyotLtt3pxfIim79OOgheZa
zoHSKHo4rq36aGp58jEBs3YQFeyvQ34DZ8cBEIDMLTDU3YO50NXo+chbaBbeGszAKE6ZlRWnDI5S
eHt9pUOxk8gPQGhRt7+e7jbHpV7TNAnRRhnfmkmhnodKbT5PS3XEc5QMxXHhkJJf0nHeoxm3IbXc
vsfuA1ij/cE2SlKDOc8ey1w5WL/93cf6UTFBkYq3BFzR3jZ2ijMF+EashnphJ4Gibuj/LavyIyas
f5shNWn4lVn2B1GBbH42STqhKf/xbF4vpUEFVK+wGwudXnVOESo0fkQX9L7NDn0HZbsURBHnAvQE
nMT9DKOBKVqasoWTJ9gei7OsFAYy+66k8fF1NfLi5+auDmK8ln7WtsZVEcNBkfHgLpIstNBDFbRc
MDKvuBo4f4xuNyhqOOTzFyU2lQeLGhqirNV6TraJBs0AZ+tgUMk6E7+KIhJCiPBRxN+/OKFbaRW6
WsRaSHqiXbQ4Vs6JtaQfFjLfg/dMcvuRTNFHADJA7XdPqSsrKu+anWthpLVu6PLHxdUQnU5LfQ1b
oxmfPBeJRIw4qqAel/wgcX89UyGsAWsQR3NxD+wOp6HUi6pYlRZ2eJsESxkn/8Re0QVrvG33t++B
1/esYDuTdAlXCeoWu2svLbusw0NEC0vgSCenLMaHUdW3h6bxGt/o+uHz7fFer6ymYlAAJpz7QHBU
rj+i63awCRFKDxd4YH6nztNd7ww/jbHJny2tbh6V3tMeVL60vzVVEdweXbKwQt6SaBMuPuXu3aum
R0UU1+Y0hyjDV49KmvxbWm387PS5er49kmSeRCeoUVHlwPJrr0q12uPqri5X0dLpS1h7ev4B8f31
PrYqCt7r0D/WMc6Wip7VgZnN3kG54g8/42VCRAOMuxZxFnYqmNU9JmVs6cz31bSGdq4nxsWwo1z1
yfh0RMvtOHnTU4zwTth06T/dRuvns2gJZqdUHbL3BalT+a7DjTPzEz32mtNgpfj5CLbJ+jgQqzeP
o10O1LAQq0rviz6LOr9tXSpduTNGl6Kcq+bg072+cmhO0CGmjcXc6FZcbxy6460WDzWnP3Lri9m5
S6g1qlg86iZF3KTchlFt/779GeWjcgJ1Iaf4ytCo7Ao0rVVGTctRv8Cymy/DOi5vvbUa/u0W0vZy
qpLvtweV7FKwxq7Q/ERJm8LE9VTtWam8FTeF0CqiwcdQw7h3rGoJl961D7apdCiHVpqL7KBK5fJ6
KPB9RmcPjhqmfWNeGhDQJ+5g5YSOZHnwAcWltd+RRM/kJIwDNmc3FELLZVUnuRqWtpufjDRbL3bk
pr6quPY7L/KU0E67R+r3Xfjfl5N4jugOnB3ogl1UNeOitjbg/kJ1gU5o63xNLXEwddOs+ODYSd5n
ThsPtHii6N/sPRgabnTAMxkRCKSae+B1X9fN685lRa8jV5f2buiG7mExQMX7VZe1J/CWw8F8JVc6
J57sHUw8edH+ik2d2IZG2bF9VDyus7EcH9IpS352QMKe6hZxl4OHWTKgUFERQr4AhADJX28iw41j
3WjbNRzNpf4U1xkV7jiu7lOc4EKFFPRgvNeHUjAbaSgRudAr3Xtt5Db1ODrvaujaafyoVO4InM34
P86uq0dum2v/IgHq5VZlyhav1925IdxCShQlUSRFSb/+e+QXH+DRDnbgIEBykcQcsRwenvMUAjkG
FqtD387Th0Ul/ofXt9HL/YtkZzPLS5D3oHO5Rfw/0o/Q6CBlPabVAHBUbIUtONA73SfWjd09SCXf
u34DnkXOjYbgyyOKWIAuEyYXy4nn5+W4AUdSt4y4Mf1IZc9cczRoed3e1bxlN47olYm9GGp3ROls
wob3iAZZ2ggA2qBS2dIofXLHwB5WMgyFF6z6RgZy9fsAM3LB1t4ExXbQELeHHyobsJpeHzZfgLwW
P5MI94llIrtxMl4OhfckgtymCwcu8z57tkNMI62WsTLI+4oFhaLH1WfvwiFx/jquAh+B7QJkN44h
lA0vFw0CGnWsxhXQPzK2hYAy56FXaZgnteO8e31fvsw0NigGYg3O/CZrsbsthhqSiOCtYajEN+fB
Tjp3klEcvLlBMQT7MV86mONBMwfk9+XvjVahNeSG0KxF5QcwGLDxLj/VGrH2sLRWlbvW8qy7Of7E
piTIUSzy3vS+7gokSerUtYN5xiW6HjSIlOUEuEFb0BkdjxvR4doiA9vubXntBuveRaMUws4jgUJ6
JYbVQrBFuB/RHEHXy0tvmbK9PC+ph3sTT1oEBZRMd1s3hgO0CFbSVTQKugJClj9tPGR3zaRV1U/B
+o4t+hZa/WUY2sZEZrnlr1t+eTndbpsQ2SK5q7hD6GYD7eexMy2PC29NWW9OgHJZ/EOm2C1H2Zdh
HjoYkNnHaoPahgbu5cgrMI5UdH5f9S2LkLl63nlo0vnoGHghrkiUnl/f2NdmF89LxHqkDBvO9XK8
tulIr72wryJh06p2E15ACqyu0lWFp2bkn1HNvNVyv/aNKCqCXL5JYiLwXo7JkbQj5XP7ivSzXzSJ
ZMAZMRwmd24K2qfxXwc/nJw/xtvFCRslKutrr6/mcKhzXw7JY7/o7uimQ3wjN7n6aShywaMBFyfe
Bpef1jtcDUTZvgplOOUQ/UQRoRucJw6xDKgTZ39fwcOn4fkDUV4kIqALXY639KpleKNgKmdOTynv
f028hwvxCGnK0UTZjZm8di5+owpgBYG8eR9xlR+PAU9NV0HoLPpE0fEvsqSuyx7eX6WSXvIYqZEX
vAnEjVtl+5DLxBZNOmj042Mg8IbWwuWHhuA5ty0oOxUjTD2Bm748xGLiN6pMLwAGiLN/DANEyOUw
dBiCxVuirkJbv4aas6ZlEI7qISX0mcCa+I4lglUMIOlipOBlsQazHVpjH+Ajp5HWz+ENmuK1HYX+
EFI/9N4grb9b4TEd8NbWCRTm18VWstGyWhXMzF252kPK9K2a5dXxMqQIIEZvpdLdDlYmhpUpSDnV
6Kf8p3Cn5Mvg+9YtpkUJnrO6n368HoKuj4hHC27wrbC4C0FxozSe6VjaWaowH1Hbq0xN5MELFwoo
enqLzn7l7oLIULSV1SAbgmfu5RrrJQT+Nw67yhOpX8IEOS3SNevOwyD1jf10LbpuZVJcJmgWgW91
OVRq+hlCJCkWL2XZY2gXW8quT94TJewD5L8Q8xYD8NvrE3plVOhuoS0FZdVNzGk3oROKkck8BX0F
lVx17ufJOYkJcNkeCX9h+tgrGnSrbgy6HcDdAd10LKBT+LtDtVd6bIDObdaslZX2kgkVjZA88i78
GU2BKWGjYu9Y5NPfRjX3ynrtjVNy5ZMh5ISCE24TvOj3apYKakSrDSBl5lliik6CN2AzCkF0f+If
knj0ijr0bxk9viB64ZaGChGKQMGmYftiorsOlbU4GNISQOEhrtBJWSELLKfoO3Lj8Ex1QJZKwDru
SczADd8vjSZfsp7WQznHjnPj7tnPwfZrtugIeSlAAGHkdrnZlhDtTsH9dPOYXM6NMqZaR9lUkR4V
+mlQMSW9uEXL2sdlDIrcG46oqNwAErCXD4EarBMx3pIyYaz7hNnuPi/jTWb4fnP9HgUAJCB2UUJ9
AdLzSIYa2CQIBHBE8OA7TvhVZJkqSUDNeR6n9qCCIcp1Xff33ZTeCFD7gLGNjormViMON92BbeL/
eJQGxkSwhg+zkpphfWBdcBdQd7obLIrVr5/cayMhI0LdBkCEjRBzOdI89oGFKAWw33j12DzqUJLK
QceUX91u7W7AOa4OBizORp7+TXLaDSazyK6rD3h7tHJVhCQeC4vOaFME/rp8eP3Lru2TjX77/4Pt
7m+VrWZxDBDlox4GQJ7T8ZgAJnP8D6Nsr0E0R5AW7VsKXbwEHpk2xC2YNQe/VtGJpTp59/ooVycO
gBB0qHFPYP9fTlxiB/irAjdfQuZQPBNLPwIPZw4LHHlvfM+LUte29TZxTGB78AB90YqC0kXiN0MA
AitQqiiIBu0/MuyyApeIuR9G5hWSQDUbMrTqGIxT+haJ0t+i13//ht94DmCbUDPdZQR2kKJOFfD5
0Ius72afe7nryfgMYeul9Kiz3jk6tDduzn1SgEGRfYHwAQA7QvqeQK3jJmRu3SCYxYMphTsqWzQd
Iikh/nh08KS9sajXBkQKvTUXUTiFSsPlooLWQmoO1Sd0oAn4ThLUUky3X6Zr7Nx5zU3P0SubCKMB
RgUhUKRae3mGibZDY8IMosHa60/JIKY7Fi7xIUHWfmMurw6FGwrVH4QWOG9eflpHpjbrbJqWxLdd
6QWDm0uUow8yBMvvr48G6qGbYPfGMwNU83IoNcd4BbQTvqqR9swG+n0AGeDZU3gIvT7SlSsBxGYo
3UBNClYo+yRHN87kwfsFCgJjGz8vkz9+Rj+4Bpkt6j7gGRvfd2SlhUstQc3b0hvDX5tTWDzjPgKk
EWjuXQwg4yIB2wZSVaCydvDUKI825aocl/n76x96JXKimIYSLOpO0LDfg0QYvImSeUZMywT4zTJ0
sq8+z4Ybl8G17Q8oGs4cKL0buuhy4Ya4i6MRkiylHq14r0fBzjVtpiJUJj15aN0Vr3/VteUDCnTr
UoBXDfWOy/EMDEaTNULjtVWTOS4DdX6KJW6fXa8LGzj4MHWMp7R7JLGRn7tE0Vu2Ky+eeluE2fQx
N74rDuCLUnNtsxiF3qwEBd+lBxuNpCDStN8BLXc/jmzoDo1HrSr1EIczDG2UrmB2mL1HO1fA/Ser
k091Rqf/sLESPK1hHLC9h14IJRA0+HS3ZtB8XYMD+DNLngZQHpLoCN44rFcSxk3UC8y6Tff7Bdgp
pG7aQJUiK1cJ7QFEuiF7XphJvTyikXkzNCqojIxubeirMw+4E3DOW+sfiI7LtUecDVIF0nXZ9qz+
2EifnSBaNTxJRuMjXka9zYPZ37zSB5fm1I26j7WGWztQ/9OK8q5r+u9uJMgtDM2V+cBBQ1ET+CDc
PvvqRkvD1hgiszIdvT7XmLfTqjAgW1DoHDzd1/kIV9fD6yfhSiRBbIbDyFbg3Ko4l7MRDZJTjm5+
CVblitdCoCsbRROMhOe1fH2oK4cOxROgO2L4xGD/bz/lj0TWRkCrewJ3nK2dsYLNNnAPsRpArua6
0HgmnOO2+xhK0VZihZbl66NfCWTYZqBRIo7hYbrvYPVU6SbOWFYCsBicRni4461o2Y3Acm06YeIJ
sY9NXQbvgstvDKd4DQjHvQrq/Lcu6uhHij14D5vUW0SoKyETgKsNJrhp4CJRuxxJ1pLOncAcTkCu
Fb2Egk0PddUiWdXm5S2b0+vzd208EOVxgeOpCTrq7m51aylGN1AZsCpagKvOPyi43R8d2XfF0La3
Wsm/O3x/vuixQWD3unUAIdOPwtPu+9REORZpzErTse5Qs3qCJHOiCun7w92inPXEZDrlI+wk883m
N68hmvvYBti2mVXxyUTxTwjs+cUco4gO7z17Y0KuLTXCR4KzgxVAX+ZyAXwDbGqWtRlolXWA7Uzj
51GEbQ7gIqlen/tbQ+3mosWtqUSHoWzrinPjJQJNu6B+G0GK4sYhvXJMkOsj5QVtEP3efRRilJnG
QvmjlCGnx3Dt0PJdnf7GMbmymfBGgnIk5Aeg1rVX1KCA/OoBBqFQeXWwrt2a0jyhyquG0IK3pNP4
39dncF863sIN8A+/C24uoBC7ByA6ryuJY2hWETjtfvRS1KMS0j46Q718WVD+ewOxBZ13a93e+NIr
S4csDWW+3wgd0Ip2u6SPhZ/ZCF+6ORik0DrIMzTT34RUihtVqKvfuOktYcDNIHCb9D/iK1sWlE59
SsoJoju/QMCA2hpz3E5CRVo2X5aI+m+S0SHnUerx8Pr8Xv1MGApv1DigTPZkl83cJkigEYIkv/E/
yQU4oyWNSJtn/XSLSHRtLMS9DXwB7WNgeS+/s2+SYInnGJEhFX4OJ9T0ruH8Ll1Bb/r7r0LhZXsJ
oqeMVO1yJBgzzHhrDgQyaLV0KpR7AE00k+hNwfhULzeuqGvvbYAeNp8QKP5sCk6X47lRDSPilJHS
Tj3KlZmI9NfYbwwcv1I3d1YOSg+JP61atjBjEWHRdWq4sWGvBAD8hg1yAYr6Voi//A2M0BBEsA7f
DM+cz1B+lh8l3hc3PvVKsoPqPtrDKN795vZdjoKL0+njPkHhbhJuU6WC9WDWgWEjjVeGEBeKDo6n
vL/1RUUYQNEEexQlDWSce9VF1+85r0OXlKs3Rl8j18YfGks//PWuuRhkt4pZw7p18DDIHCgCygkO
m98zehDS2n9fH+paMouxNo4tlNshfLgLL1wJwpPAEIiQL+KO0zkbc5Po9qPv8/Wb58T13eLM/Cht
0HyifjMXgNgN7E6lYy9y7QIMP01Lf2sTbZ+4u7yRKKB6gkIwMOH7JodjWWDC1SOlYV5zRAl3PsAk
bzNeIjJv5S1JlWu7aVMYwxt169TvXy3p4k0RLAYwnE8Z4fkIypHJUSZbpzM6ZunbeUK16g0gFOpW
nnIlGAHAh8Qd5wWVmxfd5C6cMzA1nDIlIYBJkL5/X8tWwjSLL+HfZxy/++SQEN9wJ/vKn+MkrbWB
hlt76/WF4tJFObiWlfVEfX59Y11bwK0l//9D7aKAB3J92ivrQFpLBGU7Z+YAedLpkDlGFx0eaTfG
uzaNERTOgDOBOAbwh5fxwMsksTJaHMjhSHTKiRf+9Ov5s/BM/On1L7t6ZLZSOkR1ce2/wJhPCaPa
87FiS9Yv39YA+qB54I7fjIQ08ezH/vvt2Q5N35blEM5IztA8CXPpAh2rUElCHTKU5eu/6dpsb4BX
1OIC0FT35uEB0U6bOK5TqiQDhQvMw+lJwp0t76DvcAZt1/ytN/sWCJMN04PXJt77e6DH0g7ScZfe
QUGca2TSifoemmmo4Ib1Zs0i8R9CIqodUCFCERfVpN3y1oagoeA1mPO0E6dGGPjJpOC/1Jv/9etz
eW0nJWD54EwCRfyi6YmUnHPbICKCNE4+tk3/BQCW7OAl9L/sWWAwQY5AFw751i72elmzijqenXKd
/eTLMrHnMRxtWdf+LfLy9iftwynQFQDTAxUE7On2zX9kdkvC+LBk2B989lU58FDlxJlvzdy1XYhS
MKhJmLj0hX48npgrqjw4g2G8jMdUWfsZ8ECSO63mB8pBmH59pa5+FWrCoGAANJzsX+SOm5jFblKN
hvduOSeNfDZLA0D668O83BB4yABNAEgTyFwv6iruCrXCDpJGVcTi/nM7AkBcDN3SP3O2DupG9nRl
MGRNIELhMsI/9nti1v4M282eVqsn1iLQWXZ0I5IUU+LbG+n+lnxebgpIlMF9AeCMTW99DxYZIDcA
BkaIM2WD5DvYa/TYDdZVOXwjzZkBx3vyZGSifI3CbM5JsNgbp/rlAuIXbOQZcFh+s9outyUsT3xm
ZeaU3mzb+1kL767pIJr/+vq93JbbKBvFduO2v+C1B5NeVDO2FNgbCgEqpxZfISvaNhWTg/PB8bra
L18f8eoiIi+F/PGGCdkXqsgywJaJa4oy1Jidm7Um0IKQYcXQ4/jrKx0f98dQ28f/cbLNQm2fhSOt
xp63pY46/TAQPJt8GpN3r3/V1dWKIVmPTeMjj9gVEWAx4KcNM7RScwrjaU+p9y7NxH/4IHSWtli/
FUX2vCYjw6yLGaRe+3rMjiwaflBBp0OdwBD69e+5tkooIKPNuuW+L0AXIwnWIJgJBV+zpufYI+67
bqhFn7s1Srh/PxaQ/hslF7cm7rDLZfLSunFn7TiljF1TMoDqTmpRcxUD2ffX7TIoq2yPTqwR5AD2
cpChCAa2OJptpRBxWmlAT6MnYTcVzbdAM9d2BC5kgHp/Fyj2BjBubKnXG59VoKTqSqvZ29Ts5OHv
526TN9jq/ABM72moIe2SkNSSVXbkCWj/sc5jeBqcA0lvRd8roWKDkaLEjBrzxhS9XKZpzphFh7+u
0O6nDxquOofAsUklhWiPQCXFb1//tCsTCCIIKlloAoKLsQfqAoDOvVhGDCCX0D7BRoe+gZdzcCMA
vnzdbNwkWFqASrcBuXaFxtBxqAzGrK56jwSFGYOpiAEaBuG+cd76Da2rGunzjdvlylReDLqLFpQL
SSeW1FU89j3ABd30ls98vE/Ear+nw6xv8CGvTCX0lcG7wHWGdvTeu8NYX/k+RVQXSgUFVjI7Q9zx
luXRlQrLprq3WXdAlQ7bfrdDmn6TnYAGd7W6q1ORLFXFnIyk6hFNirhx/PPUdfSowQ69w4LDNdvn
tnp911wJXCB/4+2RQHd18ze93KXZ/+zxKK+WaGBlu/bTMdUOQcexy778/VB4XSMW434GnGG3iq1C
+w38gKYirhjPw+zU+eoNa6HGNL2xS1P86l06sll2odYJlik6h9u//+MmA6nPFz1rYZwxpcsdtsn4
DCMSftS4TZ+ku5Uepr6tkecJqCe8/plXNivGBjgIf8H4aL+qEM9NPBoJXjnUiatgnfscsvJeEUhc
4v5gb4mCXlvBP8fbTuwf3yopEUsUYjwQhlWRNrYvUhqO974J2hsP4yuHH9WdDYYCaCPSOf9yqNQK
7bZB1lT+ytxvs0CTfw7b5lnWYdLlLSqB/+B1J46vT+jVD8QDEW1BBJ0XJFqDMx81kN6oZATsJP67
9gTAiHeXScNufOC1oRA+N80idJzxjLr8QFdtjxGZYe1sbUtCm/qT7wDPMEJ++cZQ1+YSuQ9Y1yiO
A6e1xaA/lq0fRTsqdBsrGD10YMrK/kBdWKKwZQqfVsv7Ywyywo2069re/HPQ7fv/GDTRUeDAEQTn
InGHu1hTrxjqtr/rjanv0kn/rQgOTvqG59neUyDQg7p/OV7IIOnDCWsrEPUehbC40w07Iv2KjwQc
5aLP0lt5xLV5xfWEdvp2ZeA1dznk5C9uLDNbVwvQxrDTwGsMRq4RKcHDjljeIwQd6zH9+14rhJrB
AQKQYvPs2Z/6mLvUyfylrnSnTDWNMHVwskQ/aBP9/PvjABDmxg3cNJv3LtFO0wOXSNy6Am0+OjUQ
si7qOTDF0DvqP5w8qNsDCAZoyEsMpm/IOCVS1VU71vQpol17BpZ8OS1TcKv1//LKxfsRsFLkZBuG
Kd4tm2lS9MTXpKkASOveAvraP4Ra3rL2fbn/MWsBqnoA04Ub3uJyc0BfYiJmI1AF8LyFGIA5xKkB
Lb13v8ulDsrXV2pLxC9vITSMoaSOJwhKz9DxvhxNeWuX1QOQ2EnHxFGubXoAuOcpMlzmCZvsSWW6
hYaeJscgnG81cF4eBCDCUISHSuBGstxX45mxwngzmGGckAhiftNyBy+K/n2YGQ1VYamAnMzG59c/
+WUAhSalj5IX8MlQvto3ylPeJGGXZqrCE2gqOFfqCJtkp4Cb3N9awKPfBjIIHkEYD/j+vcDWTDI2
OdkkKpAiYRPbGAo5caq6rM/9OGluIMpfZhQY7TcXZFMEQLzerWWGQBaPHPqaJJB3FrCzcoW2Q+En
AA2JtHsnSBCcAVQ5vT6h18YF+HlzBQAJDv5cl+N2I7ic2gcKJWhE8ji5bfNkY3ghUeu8Z8LXx66B
VL2/YCu/PvCVlQTyauO+QGQLzZzdwLULXxxMbFvRcbRnb+Lr2U+MASAtbd1b7ixXvzJFYQVESui1
7yXgdDDL2Ki5rRR4E+hWGE/liRLugZvliUsrP3SZWAo+xbewb9c+E52S/zmp4KLarWs4Tz7K7w6v
hshFPiim4CjJOp+70RU3ttDVoUDMADEE8QtH5HIpYQiIKFqrbUbTAJ0wcMciZ6RPoRy6G8fw2nwC
XAQiMGCSwBnsI49ssrZx+rbiKbiSoBGq4+BMPdjBvvdpCgb/uPiRKUEJueXTvr028R2XYQ+X/kaI
RaUMudRer1hNVlFOZlgXwFtoCnK8PTx4uw1wk8sV8wTE2ohLWEGCeUEQwm6QpaGyD0tnbvySwgtr
zgO9znEuG0e+99CPINBwDmSfW2vDswB6XhYdeKlDnoDJ8+/o4P6tuiWk35cEHKMiyeZM5KrPpARl
FR4l+RAmGjakcLS0xVIvuFl8wWqMU7PZnkBm6Abklzr4Z2q5FOd5IqktfW0CXZgB/yUG4tCYZQJI
5dyOAz+5EReqEAP1v9SQ7R5LrdnyBpoStDkaapx/oiXKTl1Mucq9ua7TI8VXV76pwZjT/Wz8AtUo
pqpwiy1lBsfNcnAaBXKkGj1AhjCFZ1f1VORQOoEoos2gmZIrqIY9qpqF/zZQXR0L3cC6AeS7aZDY
tL7H8lQ6TpO3tbveTzVzAqjsNI17doClAd5jwosvX3qULo9kSdv3E/WgglhTmhx5qOH3qdIh+xn6
jvoBkBXfioG6vTONTsL7QaY1y60fT7YgoTOd+RBI7026xO4Dj10b3LN5pZ/wGvCfp7W23zpRt18h
WT1+A5RmmHJHpW6GbkvAH7IePa2KqAiQLRI58TcvwaOiGJPU0oM74n2hPHd5wjUzDkdczvWzq8BA
LjiZ5CmEDhXEqXUdt8XkT0KWk4RSde5CEoHlqxidH9LpGpMzPRAfGD+7nuUQtGOeQdpgKBzj+m91
AGzRaV1JawvdmiCp5iDp0AGAoSbsDMIZsD8F7aA0h5KO/uQxRd54C9d1OQ6h/tIwZ96wrzyhRTpP
7aPEO+WX3yALzOsBLIHTBHjnd9dYxgvZz0Hw6BvawHqLthDujFLemdKre/EZDpqkL5Zsne5GRfVQ
QpOgP09BF4e54xIQdYfVdB/biUJYS0ky64JoiZWgrYRTGYAT4S9UtlpghsAlHvPY0PlzTCQndwKD
/QCPJhAF/CEANMJbGdkAkDfLdwt5p3veyfgn5LVwi/GMrEMlBFQGKw7VJF4Fienfqixwkly52ejm
NNbsoFDmTvKGROZfH1XPn8zN7J2NCG+PrrP6H3QiYLnk9F2sMCfERWYKK7UDNjHUZZqQ1kuRDG1G
oX3v1OpA2TSPpRXCqw+LO3U9JId9LgpInPXL81o3a1y1lsYCcl99/DC21qQ56lDuN2rdDv11wGvP
NvA5rsGB8x+ThEdnvgjh3LNgot+h9LK8j7SPmkrYzItXtCjtPygFCEABBm8d/nCTOkveLhzqfwNq
8FMZJlKDyh8OsyxWsgZNV868H9hhaaCMjNXAk7vo6AQIjDExvKIBlMm+hoPjhc/EnwPYgCgNlGCu
E2vb8+R7A/T7HCWZzsFWib4JA9umw5DEbf8vIEOA9o4QunCrAbn9k/Ea43ZF2DISFvgRpL+jEH7m
eZ1oZt9Q7q1TDlSMfUhG7oSQWO4BMbTOODZfIicEwGL2us7iKDnJGbo645Qbz1WqSFpC1IdpDoPl
2I/U8Nw6a/QLfp/0EYp8MQsg7uwtbylHClRIqxyap4OdKdLVVvBvGUhlYw49adM8aRhhpGPey4R5
73iKUkCxxk39cTCek+VJWE8cDn/eBOQDlIWgZzQ4FgBJNeu+ZLQNgjxd2FIfs2Ayn6OIkjhPOE39
07w6yOBw5yfsIJZ69g7rCnWNwwK9e/9hgY6P+DWtHiXvg5F16l1P+vD9Cng6jB2yUPdvosb360ed
QivzZ+sQr7uHwEHG3iTu3PpfIGjnp4/pNHCvRIXNeTcMbGgREGgYA9ipoK4bxLMfFOHCm/qo3Jj/
ytrEPESWW32SHsLNIRmgIXvKkl4ira8Nk5Cqkv1adHETYxFrR8HZIrb6GDBim0PEByhQCJKYX8yr
3eDRxkL8O9d9tIJiE2uJoNYZ/7ERa/txcGZN7mIKrnM5xHX6LjGuJyr00sR4WELT/xubpIsBwGLL
R0ebqS0MksH6gel6jg8Zfk9QriaD/1y4eAO9c2MypfncSqc+tU4IuX2TQrEHkktK3QdhHdFvi576
phy7aF3LsG2HIXe14v47JeuOvcUGlLyIddA6shAuttubBJkYROfrBFSTdmn97BgPPJZ5M4aBBm+Z
Jsk74BocVxaxMoIcel07czlBCRYiZIqPizq0+Bj5OCgKRKxbG65FAR0LG+T1aOJ7lEsnccqmNckO
tSsWhE1nNqiiETjshVVKZa1/1sFKv+ogalRBO5kmVW+i4GObuHZ8aKif1oD8wcDpPSDecVN2YQyr
GMgYmwD8hdRnZp0hV5SpFdlJynCbPk7JIBxQDeC5nVGI8bE5+9cLWuY+ta3nTp894lBWNe0KTvaM
dmMUHOJOrOlhVLFtN3BqPFaQZoVIhtIU4IqDFd4iv7gUAp9OzgBF4gdHORMkvboQdvNH3TR8yEPg
7ZtfSBqhfYr7GVVtCUM9eUQz2uoPseOOS6EGyRAVIRnqlTbpeqDk2cpx5wWLyXDkvT44NKlJJKB6
4zjkPfBYNk/WZHD/yeq06fNNryqAuvg8ZKgTgmZeIHp1NqdpMA/FDD8EFKDhN5UUrs8RAbQLT66t
hKKXB9BgINGzTIQ9mSkWS8UMWdijPw/9/ei0bVPWo2wfvIw74iSg7e0Wnm3p96nBGkLmLeUtsPUA
RBVNLX2USVptshwA0GgpmRHZfKdDBLl89aldi7md1ZcFkiZPU7dkQEyPyUwK09XGzQl4TOeZUhtC
hLfWCG6Trz+biWUGdiIxDfJm1stTN+nIwePT9WmxIKR+yuwIfyb46rRPUD1HyBXAR7HSQyjgeWRC
v35buxpPGy/kQuSc6jorQZEwkUQM035YjKG/ioNWbs9L7djOPyykxWOaQ0OsLYNgWZ7U3I1B4aGc
Vuc9i+cQYue6nQrUnGMfm3Gd6BsKqgz7qUSj57boJ8KBWUdVriuiNkVC7DXQ1sxxINLm0PZztDwM
aaTCswpZ4J/abq7nU6Q8PRypQzR+O6AlYoF1xiiy+IMcllhypEBGkQwgdZnQPGyiLnuUYd/qx6Fh
ocFvG0Bvzf1kXcI0X8LEkV+QrsrhcyKHnjwRkVHEQBd5vKW5E3Ez3E/WX1HK9metTx6JxRsK6AYt
E8mZPockVXQs8Ten/jUyKiJUvjs1lRMkJbsqduDAmDdNiuwMwUGEOR09NNAhCqLqfMkElPzmyaT9
CYWZwSmhvR/Yd7BQDj96+NPW4wpsBs1nxx/HSuAcDAffXdJvfbwOJIcjd5+cpKLwKMBTslZVkBEy
3dswUx+SFWXOKkxsAhZNR+F80ERKj0+Dbh03n+PkN1pfw4smQYBgedNGCpHIgWr344z0GZKEuFqm
0htJ/SOak3TBeWmif3xLIlnYJKPPCjmJXwKFEZ6c2IUa2dJmaLzhecM0XEc84sPmLFQP2H/EOQYN
WKx5hgbFkwqyfj52Cv+uS1nISw7M9L/wRoGH5YBe6bs6tPNXbUXzRrYBysQ1B3f+gQ9tiPxDEhqh
nmmNPDFXUZBJejBTfcLIVMYeD1gFVbKwrbJh8j5GnCVjrsMFiDaQxLsnWHWAR+q04ZgVIDD4b+UM
hkMOplWmj3iCyZ/rqsV9ZtJ0OM2itV+gEpg9NksGQx0zAcOO7MHD/xFP2aJONU8OigfOUxd2BiGY
BenZwI/0J4eja/ecWuM/YWMGIx4O1HkPvEPCkOK1/A6QB/IxFI5QOcdr4h3hhLplWI/9B3xWyO4T
1lEMU6fu0+wsmVd0jqcfs3h2fSS8aiX3cT+Hn5WLLBafQhZ9apa4D0oVRBDrwOtt/QzHDJz4IDNL
eFQj7CTPMpVtks8C61OmPRmfmkWOSc5NQ6Ga0E+YbRd33b1rffdHF1KOexZ6jN/hyeX/dHoKUchF
Z83jrCVuttRMbp23E8JPhaMQfmlaqbtKghyfFkJHUVvUePFE+VI34PiFqV5zj9beOR39rYpkUwrB
s6BVRTa7k18EoTZJxYPJe+hr7FHIbkdE5I1qV1GgKEu6U2bDsIPWAJSzq8hvnDu8Jxx6iPsx/sGM
A5zPOo2ixnt6bTlumAF3yBp0mXqDTMx0Oe1U5B0UbgBw7NGE+KWXfobT4AQhpCOPOPmuV9PgrWCa
IKqA14/jvPcBVQrwzqVg+jB/e0458fI+UKmHfBNiG/eDr/BnA/XmttA+7rq44OvSHldD7Jx3tQia
d2by3B//R9p5NTeOpOn6r2z0PWbhzYntuQAIgpR3ZVQ3iFK1Ct4m/K8/DzS9Z4sUQzw1GxMTEzWU
lEQizWdegymj2XtRY2XltjAm9n9LKp2yfxEy414wlR+Z5eTRpjIUgvwsNEuFhN4ATVFRt5y8zszV
fJPiqJ25CuS50Y2nctC9vAJnTPFooMhqjiMAdanUoeE0wvw+xH07+VzbkeBizhvFVRy50YMqNdTM
L6cmHfzesNA/SarO8aRyCGdeMGWWXZyaVeoqbdvbnqlHcXszhXl9U6CP1blo5Tj2dUiyuxvyQvsC
KCvs3WoUlcBRxdEe0xh0M9WeZNnE+Xo3aL2Kj6kst4T1akpdzJt6q38wdaHGbm/GenpRNjQYXcjf
+hOujGLeiTp1vkC01a7SNlK+ySIv86slQX2MO3Vpam8sc+1eLfFLv0tLs/6e6lJebhei2tdp4TL2
cr7izwpCDSfJvFjXY0HHySVK7JLdrFY986lJSeUCalY71DuqxHGFvUoVqIlOxFIu5re6nIboIhcl
No7maOuDB8/OoFmmG4WFrtMkWKaYfnOFmSJ3bvpynC3KOZRbbpFvzXoXqoG4V6MiXLajPFWvRTbN
g2cbk0M0NYUGNSFFj1/WjITLjRN73JLuDn9xESgJgodlgsRc3jMhpj0lW6OZcBSnHrBsiqiSnEu9
i9VbwM/KY1k7cuzJw9zv6WjGZE2Wld6XujEPbq0iY+aa6Ebrrm3k4pMS6smLqrX6azd1Dr3psK6C
qUODzCNlIxXXyX4NtqDTXGT2Mgi3K20UNZOqzkPOc2V+5ey3K8yG+/GbVslSztz3EU3fLrNvi1Vb
EihVXPyo9LEbA71wRLNhTnFEMSNTfQiXSlXcaVq0wpUqdN8DLScWcJnj9nstp2XvpoPZTy6wjOrJ
sqvuyoAwULklK+G2rdL8S4IU22sSG+GOSFYaUagtUmIPYe6zcWm+jgNEEbduHIoEpdYU1MtxQqVz
a3VSQcCYKRddkidJoBVqRG2tpcTtYu44IaPlRBxz6diOyd7Evbz26AuBo6k6mUxALir1piusGcOf
uB9aHlxXdkxGGWHfo+m1z98YHnGzowWXFlqTbaJ5rFj1TtxOhAFd/ULBxZKJRaLpISV4L7EVQp3I
TUdT/sugtR25cZ3mNoylXLwUMMJMt25bctapneybtm0rtGSLVHnUJFn55uTxqHhT16o/utyp7lMW
/OIZjTpc2HNUW57UEYHszR5FYmqTRnWBR51je1La6dt4Jq/F9FW2RjdT7Mn0rTocJQK0sZg5nOrk
Kwo++ZfGUbKvIpUpPQh5joxtF9bjixji6sFJK+qXwjGFujFqw3wO4yln0ig2LTSWNfkl0TPtagQG
N3pyLGGTtVhD9Jc9VsSDPbkT54BqyM+mFteUtKIhInQaG3FlIt8mkahnyxUuzEvsDc4CLkt1KvNJ
Eam+V7Mh+1oaiHL5sTDMV8Ktmd0oNeajsFAm3MTynH2hhJu+KLkx97DBquG7AstVpaywEAOZ+NHH
EDJ6UF44mVcvswJC2+06Z/oMgLPoPLRZTFYpPkKqH9WVQvQUFuRutZiGoAjx0kW1z9B3jZVEsptn
1UxNxO6leJOF7Xpi46V72+TKFFErM+wfU9yI1wFmmHBL28b3ResolnsWSkUPkFit3JtF0/yQBaeu
z7IyXmeO5c/AxKvPiSFUqg+JQQQRShUHaJ43detZSSaN/qIpuEdVVsq3zloh2xQh6NahJ+gM0mZy
zGa9Cu16Xw8jR8HYa8mtI0VoWZpWN26yAeVIb9ATLqGRhOhV6QiiYHWWxr7oC3x/SXP0z10KcOfG
yEgMPS7szmJ7dAUK6l2cT4i3olC5l5NkUu9K3WINLQOGk148jsYtbU+0qLQ+TuxdS7WX7K4y9fhC
o8iY+12c5he1Ng3DtpClznGVQjYmrzeHWvFsfDHoXEy6ObiqMK3vgC9aXssc9iolmxIZPIUSc+Ck
yqh5EX0NhHSyOLvMMUiTrrWULH8zaI5Uu3anUbdxIkMH7ZBpClH5YFfUxEXaPI6DnCWbvtKnzu0K
p49vqd1H3zoVtW4YNFl31xWGApRuKc3boqzzaJ9zyz9UVTzAVogJ/n2o7VXvClhsAjb7RLhaKpXe
etgHKEEn+jT3m3koHtvOIlXtJ4tgPiTqaEHqmM51hQI2eqJdN95A6KNO5MA3Xly1N7nXjNywGoJn
bcncQoxN7SpUGx/VcpTinSPS9Jl4iDxQCmsLQXGHogwMz0JwINGTvo9KrXpObD381M/TaK5VZITh
O/oStjemZDTeIoRxYZVZPXhF1NAUc1DMrtyJAK0IpsKwp31Fpe4ZnyT9PpKsLPEabnvHjdj7+UYe
FaXHTzrsryNtslC/oviiuGiOUGErbUN6nkgvbuPF6J6aYc7uqqwmuCrtyn5iW/GSajvMLqsxJLuH
IWWrD7IjSckeL1wNfG5Xl2teYQ78jDRcioh+y6zkSDWITicn1Eki0oEobjbIKjehPYDYwyW4Tj36
REagR4OKyVOZ6RVXpFndc3qUd1WZTym3AgSqTRsaiq8ZTalRxxqUa8K3ga0Eocqwr9qaGulVS86G
JiCSXjtjnIZ7Y1Tmb33Zd8mF0wmOwagX6k4UZmx542p94lWhYb9KjaHcRhw1bOE66jI/tybnE0I7
CnXYpLSe57ABZDg6nc0CC3vrMRNtmeJCYcLQK4u2ttzEQa/GtbPaioNkVHtlK9vUA7jdmgjAZZkX
IfU8I8pcrbV6sYaxdpBXlO82U9ooT72u55+MqNdvsKOdcdZqZSq/VTTNAbgEnT6UVqY1aqCSg7KW
E8df264PxQ48bIQrjpP/mBNIEW6zWCREcAnkYmu3YS77ZukYt2XXszniKaWJY0b6RGGTWFPeDGZc
31u0xX7qajOkKBATCHGyU2d17agAmJAvkfGS6136gpFdE2FRkPa7CA/H7KoqezJNlSuA1MW0pgtK
byhtt5ElkvtSWwluRtlWZ0Cm7wEUDlDFlRZF0Esb/AggFcpN2yDpTTu61wm9nFje1rJQMJeMjac0
EtOnj7vQJzCSDKhj4GCvMptojx02TUXeITqADQdGmuV8o4Vi8jLB0RkJXLVCJaOcRlKxL3IxbmJp
cLZ9kZ4TVz4hbseXABu5AtZX4bUjcAqLvYPfHxegu8P2cmGNPPZOl/2VLLXV+eiqE0nGESrZ7rDE
3D/wvZpoYyDAd4GiChXajyflPVaGBiuAKnzMqAjCzz2ck05VqiJu8PqEX11ekcJXT41WJGdAt+/b
uLSFgM3bK4cEXenjmZ91QV9kKXw5QkqOruXIAWAal1G5xMHvPhDIH1j+OuAcouDjVRXTHG3yyCl9
Jx8ct4/r8ZIuh3ym/34CELOyUtEnAIyD9eK6tn8Bv1VFt2j2VPBAouUMKKz8tVqa9skITZioC752
rdRMjx8/2qlZpMFhKIB8Vy+C9fNfBqUePYKbsgt/iZvRq+xJ2+lOFW5FXJVnEIUn9wpwu5WIDnLj
HQlBwhBtAUFf+nocfa57oLzaMAiPTl55hRFHuFMRTNwieik+V9rSenmuVucURd+vTRblL9/haG1G
qhRpY+fwvBPiQYRTeXkVS7n6+wCH1YsdtWaABoioHJ1DsoUl8kwtxGcsyhJCTl+oE2M6uwz6C80Y
woE0G+JnMDXnJJRPHYFM8Krgh/EzQrSHbxRS5MJ5lJZ+mev9VWI1YCjnuAVVgJpfJ9FA/ngFnRwP
GR4T3DTyKuqK9fhlBSU13Hwpb1GhlfPZp1I/eoaUmdvBoBnXr7K8H493gpPKK0STZvVGtTh611f8
y4AwNCN5NvLSD4u8jvfZzEhepRrh1Tya6U07ad2DELTnSrxt8G0e6RprmbSYrqoPth9VhXFR9Jn6
5ePvdXJloW6GrCdi5OaxDF5fGloSojPpY7CcfZN6KOUSUs/ux6OcnG1MtkFvA5whJz98+LifOjJA
FVTZQg0gcaTqNlNGOtNkedctUcWZs/zEoYTTCwctIk8UiI9B8bHZNMZASuBjiurs1b7vtrQ1Dapm
YL7ksDPuF6utht99ytX3AHU/9HrQUVaPpUqXJlN0otbSF2UdvlpGmn2GFDXf1Mq07GcdQu6Zx3x/
Nr2NCKcaNySAgces0bhADCCZ48q3jC5FiNfQn/TcoXRmL5aXgPH2ypzlPc8dZTvFAkJRgIf5+N2+
Q0Wt3wHFVBP0LLjIY8h11w56ms4SC1u2TKSsFvsi01em20C9vcwjdWvLte2lTd7/rqQcI8PQYMrR
eeALHK0q2mhaF6YCbXJct3d910Q+QBTh1vOIN9Sgn5MIf7eK1/EgbGFLzzn1LmriBp2jeSkqvG/U
9Lsdm3W+sUijXhb0VhtPXdpzrhrv1jEjrtTj1SIFPNexyMJUODQBQXlDYxnwo7NMcTvEgFMSbHgu
gTZYN+AnrDNHwrvLdR0UGLyFLhM422M/7qQfShsxuMrva7t0HWeBG0nnEpxgfi5EOfV86/XNKCte
4b3ouqTqdElKP7HkvHENqWiKHbJhiu1qi9wFJA7Zt5LJDT5es28b4wBNxzMiKQyEno2KbNDR0qkG
gCTAgWpfgjL20JHGUhNzcATP01FDJA292s/U+lK/qSP7C3jkkm7TEEZXMVgsWhIAu/wYPMdjHCuh
7eYqDc9/4zSBKrXGiLQh3pF/iT21ITbDyrfrqtxJFNN8cMd1YDvUfuJlHm4/npNTq5t6Klh7wrn1
Gj48oyOn6QqdLN+vx2b2jDmPt5MU65do1mVoX6XneLFvi/f4HXAbroQ3CA38z+GAtVnQCS262g9H
nbKzHC53BBfRdBliYHVrzebS+e0ca8+dpFo3qVwWd6Y6tKFbtIt+XwtA778/5ShtcnxzUzkI16zL
9Zc7eujqZhBlWPu44Ba+I6p6R90l9hHmUrYWaIcz5/eJnaYgv4FJBYZAsJqO4i2qFVoZySNTnmrJ
rm+7F2M2I99GMWf78ct9d80TzsGLJ81C2A0qwNFIix7GeqTSLUkJloVryon2ilLeOYHD93fBun5Q
4eKVrvDmo+wmGvFtwfur8bOylrcgfBCX1jTpwl5yJBcN8BlNaGl7MoZz6lTvs8mVJgI4l5MEehiy
n4fvDgd0p7JGrfE1OpGkzxmYDMuKNx16VoNf97q576qx99WYOEfvnPo2bnrxlQzpnOnu+7eKOaIG
oF0xFHbSscZ2NpJGyuAxEAiww500jdNPB8bO3dgZTX9mxZ4ci7iSJJ6CPwqPh09Nz9EG/8xYdiN3
bj5piO4q6eJO85z5Hy+hU0NBqnQwE1eAIB/rq5W9UVeLbTS+PAt9wxLL92pYfMqUJj1zOr9frOsu
hHqJljCClccnEa0SDZyrw6ucskW4VIWBhMYiqqMzs/eOSsKaQVNeYfpwA+M+OJw92GLNqPcpTlLt
/Fl05pME+2GzDKnwDRP/6UWj/GSt2INGarIzW/LUfPKIlD5WDR4u3MPBRSVrc7zwlKOUO9uWDs0e
MFKyy9qlPjPU+2v2zRUQ53L2P7HE0XPCOlBq0DGtb6VGt81r2bybiZx82QprcDXkSAatNqc9U+s4
uSct+mb/Pe4RDUA1m1jOsFgFQcaZMDZDtC8KW9mqZS22JW6UG4QO232ROg43TNc+Lnprfy/xrD53
sp+YbBI9KkTEhBRDjhk0ix4hOJyVLRYgvemBSJcvrAJqbtM656hyJ1YvS5bli26zyas9muwCc4SY
/Lz1Z5qqG6pN3WVFefvbb+/GVX1hJY4yEHWXw9WDBqnC/di0Pp5dZVAPc+zjXKe6U6lMZ26p94EB
5GIyGrI3GGQcsYdDVSjnRXajskuavPXtHI/OSGjl68Smcu0JhZwz2/LkgFhAyzyDCuH46BqO7UkB
D2K1dJmQcxxhU2/yzPgLNAHsAyPLz+yOU2uDwxNVMeRjgDUf3Y24Mcd4wFQCjYRI85LSkF1kDWVv
ZlLP7IhTa8PAxhWmIbcDGsCHUwlc2ppyB7eMltm+V0YcwDaOmULq+nh1nBqHqJq8AdUWEy2xw3Hw
h6vjLIuQ4O1s23fC7gYiyDnftFPz9uaSybayIBgeDdKT0EpROLb+GDvIxdIs2EZWv2yMkn3+8fOc
OMCw8lo9KwgteLCjg0QoRje0U40bnK6ttr9I7YWJAOMyJNM12vOm1yfDb0tDsuzhFVFfXCuw1rFz
GVZbcT2ko/CVgszdacd2B03lrp6FcubCOzGTnAOyvVopEz8dywUosArL0SmFb6fYfowZFncptGFv
tGm6fTyTJ1YG04gykLVqE0AoPFwZYqV8Ez8JP8fM5Y4ulOXqnTGcWecndjDXmkJgQtXUMY69Pc0S
0a9p0VnneTb7aVzFu5LeG14LtP0oJf8bYRCEUMrBqMpyGB4zUNVQaEo+951fxTC+eyxi3aYkDEyL
ePpX0eE/f0z/J3qt7v6VoIh//hf//lHVM/3wuDv65z+vkx9tJaqf3X+tv/b/fuzwl/55W7+Wj137
+tpdf6+Pf/LgF/n7f4+/+d59P/iHX3ZJN9/3r+388CooPL4Nwjddf/L/98P/eH37K09z/frnHz+q
vuzWv0aDofzj74/2f/35x7qB//PXP//3ZzffC37Nfc2T5fX451+/i+7PPyTb+gexN5rYa+eEfHWN
ecfXf33k/IM3Q4uAhe3AfeSTsmq7+M8/FJtf0leVQ4SIV+M1VpGo+rePjH/YdC2gn64K245j//Hf
3+vgBf3PC/uPsi/uqqTsxJ9/HO4umHIcG/QnkIvj5EWW46jU26tJRKlbFkEnxXs7tjdJ2V5EzXLm
Gjk8o/4eBnYemSwHImHr4c6al4YWyTKLoJekSwA8QPFfQu0vbYrvcj07U/p6Mw/4n+T579GMt4iG
hiF6J4ejZTwSCFhMWezWuonoQHhJM35NJAuERlE4oKprf8pgNkFX2EDMv0sH6Rs2mo+llVzXS4yp
0QPA3GwbRuKFHfmEnubnX9bH3+/h13lXDrPBv7/jyq+lmKCubYXD7wg6AtqOM4kgdCaQD4rhaTW8
r5o69CbNYdoqzVOjqDsjgjCSqY27SHXjSul0hx34laxO+0yKKecZOS5qDTgHaTqXF6vreXc8j6wx
hU6ZSQX1XayhG9UCx0IEmqXDqmlmV+nbLUbLqQvQ9kLSq68rPsOum8hb0uk6ivXO1RormLRi18a9
4clS/xy3zbexLB+XqNxV1QKBTQ5V/+PpPExW/jWbFINYwew0650hiETGZdHFF0Gk6gVY4ln4SQKS
TOsjN6sca0fIAdi3LQd3GeXNx4MfXht/D46MGX1EVCWpEB2+SrnHyTILaxGgWRCUZsg+kp4/HuJ4
m1LBVlApYOsg9oXU4tEQVPITsPipCArZvuxX8LORBQrctI+HOaqZ8/fXcdCPWkW0UVo6bsSYnQKu
v8T+o3Xa1xWjdA3hAWAVXIENYMs8AMwRbZIZlOySAG5o0vbh46/wVpj+ddGtX0GhmcjxRy7Cfw5n
0yhKvCYzqYUb6mRXWZKOPjjd4cUe53nbFVUrXUTdOH9JID25A2yrZwwcdFfkvX0FQbYGRVXkyetQ
51ntQ5iyPQMn6/0ym+NOMfhTW9OQxLepDa9xm7ipG6u4xurLCZRs2C/pAlhNVxBRQ4gxA/EUKL15
29dSH4C8kDdjZN1i8rmd0iX8VGHe6nZpdEVeoO34GlfQZgZ/xpVtGwI0e9I7WfcmZOc8Uukc9E11
a9eq5evoqQGLQiV8bK0MJF98NWZS7o9Wte9mWYHwKrvkG5EXd5n0RRqlbCs7sBqAcrxgrB7B9UqQ
3JVxlB92mjqqvjZ0zhXoiDMb683g5vh1UGCl2E2JHWmJo5VXYbGQD4Vog7xZqcQpzFJYvbHH0fCA
UqdXjslDFztJ0Ez2VG7gtvWBVbb6Pm40+bVPjM99r423gNwwaGBle/pSWPiMVLMrR7ZEIhFdi8GA
nbFSTXlk6QtGbDNASziAbaNE36K0pDcDCoVLxNgAsFlwJbF/frzsTm0wwlgqU5jM8baOQr85kldi
SN5ygAjpUx4l3XW0iCeAV68fD3R87q/Lm4KugxYc/6Wuebi8R8V2Wu75NqjlPNuVzSL1cHlzaXZ7
akd+3o+dP4j8OWUdnAlvTz0jOEP6qwiBImNx9IyyVlHqAH0ciKTKXhthX0MXUp7DpTyXpB5f9zwk
Fi6gRWgwrpn40UjhIowuh0YcLKV1Z/QNBNZcf4wIM/RFv0vC+q/fnlQTTXPDok/71n86nFRFGsJy
zOQ2kLtE94VmXdBVhPxldpuwVq71TIFu/XsCjG9nJYOiV2GBFVrf5uGgUiXSfErGNigiDTK9mV7p
I35Bqj6dswo6dSybYFXWYxFZ1XdSu8Yo2U6TNW2gWvVrNGffNWtcAsj5IHFbYD/jtB/77iew69LD
J/bHx7N7Yt2sy4YDee3Pk4YfPqiJz4jVOqybVhNQ2IxrM+62ojnnUHNi0UA2pAG+6kes4x0Og/Kz
2QENb4NqgfCqLuXnBI5bNde5a+bKU63gvPfxg721X48ON7r66MeiAEIh7jiLVZSmXSYgOIHaOcYX
M8o9tRb7OHE4fef8YZ6neCNpZr1HKlKFv9mmz7ao/RH219YApryPcR49owR4+mVTUaT6iprOu+jV
7CVaixQkAzWUt50FZ7Gx5++186Odyhx25ST5utzfUZES4INt8ZuhOnvXJBmh/oKcPD4MR2UYK9RQ
DRmdJjDG9KFzxgCq35VqljezGr2kOTycj1/CcfS0jkdSihASSQ1J0tE2mk0p4sQ0miBfnAu1qb5A
iTnznk+trDdjXOrzdPGOA7TIhB0SLpBbozbWt3o3lB4aa/MWuOjXSI4u+3MSL+8ykLeHonnKjllH
tI4OwMiJywm3Kkas6tBPQ2m4rds63RTl8F0YtTr5rVWmgV7ZxsYaxc4glOvN7HkQ6k1u1jsnNaYg
tMT3oVCvo0Yq+Hlt2qVWcuY6OrW3V3wLfuLoqmj2UfGIck0pl0PfBJmUfrby6ZouEXz2+Ax46tww
R4sq6/vYNPuhCXAolDdSl3lRPmWbUB7jM5fcGh4eb+lfH+hoOVU5SqHLxAMly/KDXolfDNJt3puf
OwTsP165J3fq2z1H/Yu60dvnv7RER9AXsZ6LJki1auWeXWU90LA2U26EbVyjGriXsnwnJ3oVWEb0
8PHop/YNcld0gej4AjE5etARfZdRrllihVqiRGPaw4sopvrr/26Uo0MZEj0cTSKzYLYHJFsUf47O
uUefiIjQYcJ3FxAfdoTHJfTJwRUDfG0dtP10PVTjszMtD9BK7qw4fJSxQ9sYTnQuQjn57pBCXevM
AIRwKzu8bUoTWjFY2jqAoqAEUjmhWT4/lIS1+8ni8AuT1JNNoexSKG57DBmePp7Yo/7Pv8IH7nOe
e+2IsAMPvwC6IOGkTgXvr1a+VU3+RYpXfls2etCUP01NhrpH8rNTQcV1mVK4RXXOu+NNyetor5Ar
UxSEU06Kbx6dUhUEBDOryzqosF8MljZ/TRblYSipELYGCiwDnkqeYeX3zdhqF0WRIR4wqH6c6Ktw
jalsKKZk92IO40BpyotIAAKoBH7QEw5wWm1Om2bKsv1KHW7LuPbaarlxDHQKu0F6FG0sLrF4/DxL
yIWUk3E5TQ56qZ2oNrRps8DSwsRTtEHedKO0z5ty+QqPkZwOZSIIuaJ0C96YKS3zxkQfxk3UEBZm
nU3urGWPY5znG7OiJN1a+7XIehGvnEGK9QokmOK6jOruSpfRCFCXxO+76AlBncGrM+0CdtdVZCda
kMVN42lwrz0M+aDySRksYWoLUOwXQeU2ybcDalFmMsPLlyJzDynhNp5oGArKcX6cjeWzskCplKvw
EmmjMRALrDdh21dDZeRoz0imZ9Z96CJhC2ledMpF1qIERKHiZ2FYL4nIbrRy3idSmm8igSm1UrXG
Za8o0r6K9N+/+RHOxDzWAunChXy018O01JxCnuugG2E7IB8B/y2K72WR3EVO+sBvnTmrT9zL2C0A
bDUJNtZc4XALIJw4SSky9kHZOzMuenbk9bGMCMbqZjUk3tiVZx7xXUmLi/kN2E9RldjqHSxOb+N8
zgT8QXDYqHQaIAEofKWPVQmpdiiT733Dh9BaHL92jPuiKF5rWI98tfI6UmvdDes43+N9AccumeZb
oyvLF11StW2vwCJO6QCeE18/dVLYEA64pekmslWPLs8ZqZvZcaI6EHVxZVv1RT9J3QX8h1tbq4XX
2pbkhumSwjhWfw6S/ai3Y7/5+Lg6cYFj8UeEAAngzWbo8FWBfdIs+OEVt00B+QnIJIgNL17ocn48
0LrIjs4k4P/reYgv+irodjiQJuq6H6upCmhofkM9Eqq2cSbCXo/2d0NQUQcauQJ+jiNcqhUNuIah
CrJR/SzGVnhxWX7GDnVHXSZx1+gHUv29JYxzlh+nrjogVMQMBlr6oOYPH67M0tzRJrkKUpHA6DVe
8zp8Qvzhbo7LO6MykFhIhzMchHUTvXvatc+5phPUjI6yN/plNmhBhafNDCDj4fLYGAXclszZ6uF4
ZrBTU0sjgXrw2u14V93o5zysJtupg9ww76S0zzy9L7xMMy9rq7qUdOtRa0y46fKZjv+piaV7QUsX
KCgB0dGqMUYzriRdqYNBAcuLX6wKxTmvkh6dAcU3ZjUnLMu+nFmqJ9bqihrDEdQGTwfl4vB1ZoMo
hMHFFgyLk+11SVxBunM4x40XLVt5ptFsAgIoXqBn7igvbcosu1Rmc/AkgagCagONT1G12EbjvHhR
i6Qq+l2Q5tBR3ERt+kPXa2qBkvAjaYSjbmqGp4j20cqMFyfrnq160TaI83yC4264veJg45hJgQCp
49pV/L3WsFukahxRa7QvqdOgXKNn8SZ1sthvRWO7ltWq2yLDw2RImsePp0ddz6Wjlbcm8jSVyOpU
iLOH02Pkulk7UwilHeUZT7YQDlPXBKwWstsulXGhzz2SZKF8Ma/RQSypzbd8LrcZkhOPcqxvuh6t
Qqsq9sZSpb5iVZBlpUZHe0B/Nm3EgRD/d2CXnEXEnLiYEFSGb7YKj2u0rA6/eRcZCQxSyPiVOUXe
xPdx+3IVQRJTdGWjd+P2jW2f2TsnkkYQV9TcuQ8xVCI0PBw1zydDbRejCtpRR+ZtmixPzalA1NzL
lEAADSZLUXiOIYXbOk8UDyQFR0layq4Tap/Qpn+Zxu5zP4SjO8rLfVqb+sWEG5svV85vMtTW+HUN
ElaGGs0VmuZHW65GbaqxMEwKZIdCbZc+aSVie0lVtV4jR9P6f/M1u9hV8nqgEQN4eVRH5cy99P7A
wUaVWAWINB5UtH8O5wwuZQ3GeCwDaYZjPMs3MvILmZhhMSsbhJyuRrT/DFucSzPf5w8Y/wCLA4dD
iYY7ZD2Rfsn9jHZKjHBIqiDvUUuUFCeo0cZyZ5AJcvTShvEjq9SdjP46P0cqeHcXHw199MyoICgx
KiBckd28Q/Z0P1f0D+pz+thnhjkuiduDmsdILbEJnOG6zHuKqyJQq3P1pneH6Po0CqwmzlHOiWOo
XyTjTaylTOQ46e0elejqMocq4n98GJ1+XzAX15a5CrXzKNZUF0RFbCWt6FNkW7XTH2NTRzo1fhkc
5w7JjxiBj+gSrulO7e1/a3AufNhNCnGntk71L4ulzgf0VtHNCLBsukAM7r4P07/Q9ezduf7edM0e
8n/u2e0Tvlz7Mw++nhoHp/A6v7+MffTgKaTtGHfmKoiSHvpsDrxq7dSS9M3mphwGuNrp18mWniZR
XwGpOxPPvTtK1+ERxadvSYWVrsfho+N+gxBM5pTBYL/Es4rmTnQ5Nrdqnu4Qmz8z2LtY52iwo5rI
svpfZCjVBUUJid9Gy2bocQ5CZMLI/5dDrcv6l1eKnHDjkBqWgZBLdHcKtA46VxkeVIryH7/B0w8F
XJprAWjcsd+vpvd1Y6LaGqDgqfu1aZZrq2gilV3mG5CJv8fU4mBfJ3E939mRaBEclwQRvssMetpl
MDttv03UDKnQIa+3YVuom34C2vxvPN8v4x2tEGvMhl4teGlJVN9ZyniN3S5aWR2SgN3u3xmK9gKm
Huz2Yz1slMRUJU/DEh1JkAC1rd/AY/DaHNXCNjvXTH8Xk67zSF+B4jVAZvv4vQlJLUOMrngueM10
cws/ac0bWNy+aJZ9moNHkLRPHz/g+1yRzj31QPOtha7CID9clnorS3IXri+vh0E5q3hqhvFL1xQ+
cqV7mFFXTdwkyPjOftlZj/nQnkmu1qPs6Lg5+AJH+6LXax2JJfZ7kwC7yc2dTocit8eHjx/0xK3B
kiGDo2RN8+Atz/9l++UNivTJxOQKRYkviM0bN8r6c0sTwNX7x6FICMMMFh9mGysM69dtjlIKx3ZG
DGuq0rckkcMHPS3QPFVhQwnIjKMc38/1NPqzNv+Y65TmLSU/ZM6xdmgm+TGTmp+ImjRuYqtDYNlp
u+9QGkHCpH7MYJptraVFCEtcNpV2nU7q/VzWFYKc5rQflHjYjomBiOfQjAjgTbJHjC95oVp/oj4l
ruYqcoKOcvc2akv9MizKboW89EAgugyR6z5kndMsd1q31jKkZYfC/lkNMpZqeWxcVUOyG0rpbui1
4jJjpA3iho7njPKF0ms2WH/tMhxRHB6E099hIumPg4PGdKuoQWnx9Fmx/FV3mQ5xRf8aUd/aTPR8
G3SAXKvosHXSpU9amudXvKRvRm5Ojx3ZMRYsETIqWr3spqjFn3EOrZ0Jj8tVjbzZj4PUbySpQ6Ku
SS8RTN2hdoWqaiGRruR9cx+jwBb0pRXe6nqhBKDkcjczwVjo6J5EptJtotiASBvKz7Xon0YplFyt
VG+tUNlnSj3X9PZUA/3U2gRvoFrPMeN6iaGKq8JCfF2LpPl6zmTUHRDXuY9DY/DKJG0vaJajUfx/
qTuT5biVLcv+Ss1qhGvomykQDYMRpEiKopoJjJQo9J2jcQDfVX9QP1YL8ToxFMko3ZxUWb60fPda
Sh5wONz9nLPP2nxh17FQbd9akoeQtrNXZcagwdan+lYVXD37LvSnHoGxl3bW2sZ2+uBaIPfUwtwJ
NbbWpt2pO1lGB00xqP1AOtwBrxrWJQAxY4qeAbCkUKg+JpohrxPNKXz8m6sAwDBYQBBwwyxeCLNn
HttDRI+ntGfOoH+Bd62lWl1JtAVrE0EYZ2A2+YvQ5wrnoYX7pl0N9JsuuILA9iZjHaWptaJsbMCR
LD+QeefdyXAAajJ2jj/3lfVlqvG78sco7feIc0ZB11K4ydNuLgOMIOS6EPG1FEn7SUPk4iP1G6CO
FvoWDpC9cmazujb7drwqyCVGdLqKdRpVXyq3zTeRkWboeKW8d+kfJDo0+p3Shje1PamfpRJZ15Ee
ZXeCRgyFNokUJjhOnspkhgfbVUwAcKb8BnIk3ZZMfEvzcimNzVDaanM1jJpyY5tNBiVfCqv0tRDM
PaQM3YnizWDM7T2kGH0LHzVjc7azIB+gHJHPLX1rrut9Qalip6jj2mrbdJtWlc0fr54cFRZpIatn
q7erXZhaD8TR2dOCmdD9AQXkrhns7jk26mKd6uSw/XJq5asVx7rp56YcmmtPb6S7UiYlDbK0f0wm
7cohYeHDqwu6cFyDUYPf5NGMEnf29ahbX5141PaNqqG7q0FI0rs1f0AUKAIZKZte8E5moydCbtpe
rLSeiM2vAMUG5ewN2xySFluKIuVBj6LnDtf3dQjahjGs1FjpIpo/dDXysm3kTsgLCXtunQLr9toQ
ALtrbWqjwChmfaOCi1tZbiTmoNZbJEpR1OhbxQFfH9RidFR6aKr6gwLF8MYpvOG61fhmNsDFS9qC
lfZjMinazszp4fdlYSbfR8CvTowJHWw7e13BvAoGNVTvlYGasS9xbgqmwi4PYSp3g2xvjTjCBqAp
f1i9MlpBHSfRGrYcYAklschJhnlo77QW2OK2yoS8tUrrIQNE33ZE0B5ZmH2WxdIv6tBcwdAM1Mz8
AH7zDqnivdSgsIX151qkP8RUK3D2lb2V57dupF45ibw256XhKbGrFa1zcdAL7bMyz6RlVCQYvZuS
Sc7z6wmZzXZuq71r5/ezCgbNTSApzK2Sr4g/vqBHaFd2aXebTNU+0wffrRsuPsEUGXduSxgClFbb
jnF3R87uR+GyLsZ2koCso50WmzLgyHnSc/611zk/GagPcqRs0Ar3YPs/lb25ksbnoZtRYor+c2sX
n2OVmHxwFYJktX4Aa/Qxc40bpVggl111cBOHNisT0VPzMHTmC8ZqiS9tuQ7niaJ0chUxM9rk3Std
yCf25PW0kUOdXedVuXHd/gYC8rXjlhZoSwnfklzUampIpNoiPtB9jnNA8ZoOTKD3FFde0NTep7JM
NuS6d5UZ/wzTaJsW7U2Ux/vY6tej27+qeflpALcMUU9ez5m+JEu5xduIxlLjo6Mpe07/QCMonRJr
S/L81oi+Yj2U85nHn4favjEyRw9YmABzs/IOFP+VZ7MXjDghPCgaXzq4gydjmHwJmEmzqg/UigN7
ALdYjsr3eAgHdtfo1tQKmFDaV8Vs781srHbsMz6A2m98U9+yAV8BJ1t30O9fPBJ+oBb3ADbx3fAe
7NDeKNroPhdVdtMV9o3otDyAiVUg+lOupty87kBcXRn8CxDY1V0KTHjVmNa4clQRZNawTriQrEqv
S1fmZHeB6c5bs2kfsnJ8lVM7XDfU7jvAmFgVjNvYHhII1vE4JPdWYQJiug8rZ4zXaCTtTZRk8zUZ
zJ/vX8POhdWLsJ22CReLmd+aT8IRxLwykSlLdXFwYFXQq4H7y1ddfph09QNq3KfIxO3ETS7F1GcC
S2rupHvpj0bwexqmNEBBFZZRtW1bEXixe5V3mD4pH6tc3nqhfWfUyi5Uqai2wKkz+1VLrOtJOPed
5uzn9lnNlVV3SRHw++UXlS7m60tSaAkvTpJC0COVKHL7chvRtST1Hih2GSioQd+f9d8vpTTRUjTD
Uha1LsHF20tplunYeEJUZuHjy5HovqKwS8wPg8x9dYhXVfPH0kHCikWQCySZggmlhLcjmmrcoA0m
eyIte+dqQ8Bl+2ZWrNX7D3Ym1CVYoi3GpAJJu89JBjROE7WkdFpth7a/jjxrW8QKakixURv9Qvx+
buUugRmXH3gzGr17J49U2RKHGcbCkJMLQLixp2e9fDJb/EGNEu+K2DBXE6nl2r1U91z+6t9ipP8M
fSqPrAoRlknHbE75tI8S6gewQzn66510AanPHIh97FwPpvvnofavz3z6zbTKqIhCxtXWCL1HTbQb
q6w3fVPeglj/Ix/nYxaBocgeIC2gz/NUNDjOVjbW4HqQVhBqGto9IQowqv4CmOHMLkCPMn2QqCJ5
j6clmEivaPWkvL/tZe/b3mcdZx2zN67iNltnivPH+niDnDetm+w4ZJ0JPt8uGgDSjl7nHd/B1F7b
9KMV1aBcCTd7mQX8UqQMhR9Oxqeoia9tGvzf/zx+314Y3aVy7Zp0/zinUIgMe9mhKipe31xQEeim
bJM6NhCxXjMvfIm/bzEQEZbOH50ubOrOJ1/HVLd0DwLe28bDbO1rq5g3RaEPFB8kXdgWIq65nUeQ
RZ19oWx0JrL/ZWRQJG+nuFZK9gaHh3Rad7dUD0PX3L4/j2e2mSUHxGtcgDW0Zr0dAuBsk+PyU22t
qduX9pVr3BqEE7RHXxjozOpc6EPk7SiEAY052agL2xPYsbDHuJn4ojcPYsp+VIq7xjhg74BIfv+x
zi0PnIfJotMlQk3yZPecFXcUGbfrLSWzQHT2RlS6H42XZu/MC1riQ0gWjkljsHtyFogknyc8iaot
koRvYpEmWub9+09ydghKAiTr6c4io/X2BY15Oau1yhBjMt3gXNMAHHUf/3tjLIvklwxSpI+lHXts
UGlhBZQd/S67VHQ480KOtnQkG/m/NGG+HQLVi6xJZ5TbzlOf3Cr5MdQmxgnT3zid+fuXfkACVTTD
J9M1jG4xqjbjlM78NBTpC0ZesY9qfP3+lJ1/nv+MczJlDtDWxqrJ7SHVUfw5G1bSdR8bMvrvj3P+
9f9nnOWz+uXVKHICWYub2pYWv3tIZvdKAVr1b4wBQ/3YT4WD6Mmc9ZMtbA87TcLXcN2H+lUDlfvv
DEFlkgQifqGnudjandwRWQIJ4E65TrvyMAzm1ftDnNnJjuABOm0Mi2c52SzVwUOd6JHurWaQrmF/
MxXxS9MWB9gZf74vgwClPse11sBAenlpv7wUaMG5zeuHy879BMYSjzT8sVYFSQzqGAMBOnow57Rr
XvOqzBsyu9yiQ7oFhAd62B02ZkNfdOpeSFSfW2TL5Y+WOoc2jlMmji27HMtflbE69X5uH6Lw0g5z
7nOh05ttn/5dKtQnL6fSRGVH1sDLmYrDElVWYUaKMbmgfTk3DBIUzDcdHdrFaSE+R0CCzx2HjOGk
vlkBFhVEPdievL/UjoS+k1srx6XD7ZzqiYay/e0CmMmFu2HOAiAJ/aHCHkuPN0jf/bpuVtiTbZQU
BZrnrDph7SzSOVqkb2X7NcMbo7Q1P2mAaX8v5uUOMftmU/gzJl543K24D1+X0vxYVjPIsexKGL2v
GbeDZV04IM8cx2+e4OTcb+MWJYBnlNu8M8guv3SmvgUZeqObYm3qYvv+hJ0dzULKdgQC/YYfirxe
TZyaxZyIZKXOH5Rp8pW48cfqZ+JdKhKeWwTcNP492MnWXIy077kJg6kxuVq38OPe8R378995JMAP
y8UQjtXJDaOMs66FJ8seYOFJFLrBqMbbCN17zd0er4n3Rzv/TP8Z7eT4HAZyznXFaHPlbBxj2lrK
U6xf2NbOD7IgOhZ1HG3Ob1d1ODhNXtTIWFxlWivlvQrzJhPNhUc5t09zY//3KMta+WXzzIdZbR1b
pyyXhr7qgSccfZdUr2b+Nx/nZIlDMkqGyWCgwahWbvE917/iQHFhKzi7slEqwRshgua++fZpOOvc
oei15R7QbhX507CbbaU4K9JdgdJ4F4Kus3P3n9FOe2nQLiR9KxktgpmxUPxn+kEnV2eJ/7H4lPMH
qgkML+BkZJZOFoPdqDWApInFoOqYAMhN4ToX5u7sevtliJOV0PaRqw7KyEpw9BVZZbfqV7Hxt9Yb
Dbu0X3K4ofF/+4ao5ySLv2NJnHpj4XGb4MxRq0TFl5ogz74cDjiXowe2w2mYH5kTzpAOp2hHyW10
7PWkdUGnl75ZXLiv/z4SuTWN6HfR5em/paBKvfYAx3HVKS17YxjNrm2pkDT9h5TA+/2NZ5mdtycd
Q9G8hVQc2CFb3dvZG/Q61npa3rah4mzcZnpC/rCNtfgW6s22MA6Ua8u0uzDo7wuDQcmxgXZHqItW
5u2gGUx/uyhnbgvZDHzss1fltzhLXFh+v3+6jGLR8mKTqFzaLd+O4mk9mu2C9yVTSJ5VQQGwWGfq
52TQySrYF97Z2WdaqGKsQZiHp8r1hqYyK2r4njolW2k0muTYoxRyXL//vs4MA98QiAajeKRITh6K
KmSexelUcNHSA27cB57cb/rywka0/DUny0KjR5zVTtsQKrLlZ/yyiaszCl/s8Ipt1KqZvXJrtXt0
Uzu9pBI/9zj0k0ETRGxvo7N8O05UDnnSeXAsMCP8aFr1SpPWHc0tf3wBXuT1BkQl4nj0KSd7hDZn
uZE7RoGCNBOYYaGRTBTrwnl0Zr1ZUMP4XzjE5m8o8c5Nh3rs5mKrexOecdWhUL0DTjRrHQYLbm0v
76+ES8OdPBOhtQyp2+KRKwEc6eIDCMrFvjPApHYFtujr3xgO4gj8HpLViETevqkyrlR9wDV2u5j/
QNjZhta8jUsDK3QXX8P2wsd7Zl9C8sIOaNMZQbx/sjAmr42lUItiK+fCH7Xo2ZqbNfK+wLFu8eG6
6ifnSsGg/f2HPLPxvhn1ZDfs8dmdp6ostqgRgjrBRXAY8XlMtllh/+ND/iN+1GNV8J9TJNQblNT/
HWJq+1otdKb29K/6f5AupS1a8P8aLxX87//Vvf6PH/9zN1SJeP0VM3X8g//kTOkLMcoFCLXYEywq
U/7Of3Gm/mLF0JIBIo4kETls3vG/QFPqX8u1dNmf6e3n9OFP/RM0Zf7FWcvXwh9FWW3Tnf1HpCnA
VG/2T+63KLYQ0/O9WMTcpx2raW5gpQU+GXfmqHscw8V1Jujnyu4f246PFgxSbSviK4amZfKtB8eu
P7RRr09ip0aNVnTgDqMudX+MjZKF4Sau4T7/kEgl+v5mRPT2ZQ5FyrdOS5lySJCqfGw64dRX6PDK
u0FHgRrRnfiiltSI3dhBIDEs3Wm7PpFTTt+PxNoszEUEfUSbAdN2Loa2/GSMOVskrvXKzLD/O2Qm
R5jvllr/OPRz2vhFg2XvapZEYQBZq+xeNWKxA45tvM6ROuBcLAjcyS87WvZhUgEaP1aagpGbromk
v40qDwUIJmffrLho7NDH9awQoF/k9DMuNf3eyBHi+CiY428maTF8AdVoOLiKDNEyeR2/N6QmiG1u
FiMHPcg5tZqVZru0K45tYs33U1El2Ai1UaYHTuf22pO+tFIektpIK83Pax3rVq1yCndj66PR4wQf
yc99ksLmmrKYrVrtDPMpb7CPX1VaBD+Y7og5Qn9i1XI30xka7zg4le7GcJWmeyno33W+GEYCdQkT
aaXGsELE9spC0tH5jT1M1C80+j/WhoEH+MaOBE7QGiq1yU81CwPECdJRucL0tfkROlGfbHojrw+F
RTo9mFstuvXsNjN9gzMM20zN6B4VqdMdwSUG6/C6U+k1Vcx0enRMLAlX4Tiq5ndHHyOM3uKhwtQv
16JoH3uxgHla6HO26gVgYt/RG/hHaY/dpD+bJXxbGt9S5tzS+Iux5ek/8NJlsa4yFZOnDHmz8Bu1
R3vAeabZ61Try68Cw8IycObaxWW+1WsXyE/mPZX0SCS+poXhTkYe/tyR4kSY28reDYMGdAFecfgP
ZVsMd7CdteIWuy7bUdwfMvdYdLj8CswLyrifVsLscTZHIxQ6e9PMymhjOrN3F+Jm/YwikQrmpIYe
/UNV3HZ+lSQE6HNtjt/wCh8fNKE6z21NJ6Hv2hH+oANV5WgjexWt1GQYmRUM0RA+pxryGt/uY+8p
aTpI/i6JcysAmD0+NPXQfkkRktwPDtR336va7DVt9LwhpyOTl2hMzI/TIvDy5SDGq3xo6QESrYcr
NlxOAxCNE81XzE79U6ai5Mksw/ukxGnxxP+nc1eDYYrXztAjWYkT41B4KebhqWbEeqCnpd75LdF7
GYymGdHqBaT+a2rYQFhmTdQj00pzBhK9Wv+pNXr1UBp83IFoycv7ajY3tj9lsvtMl1aKUWPbWdhf
a1nO+5ia/FaBQ4QtXNq137PZwY+9jbAlnRpTz4Ihn+1bOaaR3IgmU9UdnWClGfSKoCAvnPC5wIxG
WYu0F/CRcdPa6xrWJoEytmHuA1YELTlzmQ0DPUqnpVQ4fVVl272Q+Mae2tAwBptNuJ44ss2NQKgU
W5L+VLX4NGspbaj0neXuLopEd8gURX2B8zngS9k72NCoalXcM6iZIg0q0X5ZleZ80NUx+ayHWL/5
kdY1+7Z27Bc8P1Pk5A1/jvpHDOi59+Lbtgnrjw1NYg0yMqf8FA1q9+CEprEfaVRHbqBn2qZyEvoX
nCLuvySFRIxYRlPZXNdl0rSbom0trOkw1tuFDZ4pAcbhxX2fFYiusBPAKczADRmJWaM2N1hO1dWq
RJFxS5dpVq0ir+g/FkYyypXOifixL2uB85uFOTTPXYlVosSzGzCUR1+fpyGkwxZVwPFyiuxrL9zy
CWSG0IKiHaC9edJW5XqI8kauLS1NDjUX0oxWe/aiILKBm/l4p2LlyGU5ell80fHTamPHwWFSEd8z
fOing9M7uJt6Is1fR5zHRpwHwxAz3oa9dE5wk036Xt4ZUU26s6/41b6OfS+w8TiOv+vOmA4+QvdO
YCk6lX1g942G/2bU2/pK92rHWdM+5W71NhSdPyFbwhZP6NlPvbb7r0aqRIs1YTvDzUDOi1EcOtpH
csGYinRYQji+Ug/6TYvN6RDkLmEQhg2G9anLQuOBlUJjvBrGxg8vrEDS6moZf4mi3HikbCRH7LGr
9ilPpmyXOS0uwno24iydZk34UshGr329NYqvEuNOZ0vHGW514M5ZVmNi90+C1zRw13Uw5+wmJzZ5
1Zn7vWvjchsbdktKOkxdZxVlWT1uCgWmYMCpUETrtBaeufx3uh4poNRR0KYCJ4+yLeR1NdHEuE2V
RL8jgZ80aD0Vg9fSWOEHkhtFFbRNHCsrwTMXCOlVedUBb/VWnsGW7vfYJ0hfMcq6962a03C0RD8H
Hbtoi+LUnRIsCQ25r+2uQtA6uyO6r3bm97RFGc9+N+YqatMOkQgy6Nz+4rRCXOd9aP3UbJHEfqnl
YXpVYx0w+wZcNyDzWicbHDMlzu2Z3c3j1i3zDqNJ1zHbG5wsY6SgXm180tJGeW3LOX2UNqpsn8Cf
J+tgQUiuGTo+mPyFJRiIziiNvZZH6AjAeOrxtixb5bEoBj6GcSrIopc42BgrWcd4nfaKGn5TdIr0
GO3q1nOYzXPtF4jOcLSeMv0lgoQgAz3Blpntw9XvQ7PRfpZOmj5oXeK8CnyWuxXCz+xnXMkMY/bK
GeiSyOdxXwN+/OnURv/dVWc0KrK207thpJ2C00mbQ0QrqaBJEtV3u4rbdj5ErZ59d01acoLBaK01
CRW+uTAthLfx6HftAwAS6W0HC00ymy7LZwjd/LvpKFCMyb50cq2T1eZ40uL6uW0lnZDS6Lzv0uqz
Q4c7/RNnn5PuWf80PEbF3N3EEXwzbBYt72gjb/YYi5bjvXS9+YeH3uVxqD38yZMytz8Yes2NqSoF
zKyIZtiUKKo1X2tP4L4ojHj8oJl1S5sNux9tuVMdFVhjlyg0Y22S4NrsVP3Y9S4+vn2s1R4Z0K7b
J6oaWSsMQgR298hI/YQ1ZLDXRNptWvKNEkAtDTyF03JvtLVZ95PBRcE+xRLYBMmZ7qse6u4ec+Xh
U1I7EoPgBRVUFrPEJZ4Vw2V0cOo7kXGBWLHtAXjmn+W+7fX+q8JO2bBrRnKP0NkE9WuXyP9t6WET
rSUcmtuIYvXnQk58Gj3+kge6DpQZs8qpehZQzNRrUWr1Dj6q8ex0QjxE5RjqK5ShCetGbV36xyd4
LHGlt8KvTCW2+a7EBJVvrM2NdBTL2vOu5SdNmN5PTFQFRjkJRHMsC6as35pmP0RBGTrDNytFz+zP
nYJNZR12+jVFDPk1miahcKWqy8eG3eaj1XUztMPSBPps5OO0zmWdXuUKcmOldJCc24q9UyGlvBr4
uT/2WaioV5nRQRLE5Oxz2Oje3m6R0AOB0zCe5URH16xGtsRgOJ/ldUQbK49CF+BeG1OH+yRkwte0
trkh1E1eeiu66K3QxyA2jjeRmQjUltmkBGPZQttG9WplHLJO/4D1LTzHUrHngytFNK6GOWzVVZwO
euZj46YOfm6HYbFpi0ZsjLhBpWFhpWL5daqjdNd77G01WQ6Ob+kJl37yFhBWsyGylaBoXE6OYyD5
RxH3/28s5qMm6L+Olrd9Ur4+v4mSFxHRP6Nk5y+bhm5EMuSrKTOj4fp3lKxZf4EQIDqFAqkT9pLo
+FeQrP9FmzO0v8UHA5HZYn7zzyDZ+YvGPP7tknqk04sK+Z8EyceM6C85Rloe+YuWYoe2eLUgfXmb
UUq7MaIbJ75RIKo/j/lQRkFCteWVdovaXqlJYd5ZWqsvNSo17Ndt4QzVPinT9MVy+2LaUaCT5eqX
ZMPdP0b/lVV8Grcvv2kp+FMh+0eR7O1vKoqyUfUxv5mnqf5Y5Ir1tSZe9la2GWbfAJPITx7n6hfL
gkvzZ7mn43QAIEbCgMx1Sb6+HTqXukKFLr0payxWseu0DrLgMqPoiXrXTVp8IX14kuo6Dgd1hKwr
6X8SHicJNqMY8evI0xvXzGk2iWNRfE+bpPwWulWzGpzC+fH+zC4///Rt/zreSWqNe50tesbT9Dle
E64DGmxadeum/OP7I53krv/xZKDG0WLC2oEk83Yi44R4fZqzGyUvu5tUyQqYSBddss4tFKoKaBEc
HZXk6SBKm3q93SY3yDzRtg6p9lM0iThMabvY4XTNC3AduRK5/Yf45388HSUTlGIoYSgPvX26NpvV
EmQihB4aoYkLTGNj0G/94M6W+1CO/bDHWQIj7cxWHsK0ai5Vqs/OrkcNQqP3ku/kpHbjOQj7LJXx
s0pd10R320gStb3/Cs8szoVOSwptIb791k+aWS4+kVV8k7iJ9Z0OYGWrqXN6D2ErvtFr0d29P9xp
K+kyqbi0kNeG+sugR4L5L+UOfXQzZFMRXYmi2mMwoXypEj25w5onvHd1ZfzqTUW7nWwj9dU+U9sN
stXcCVRZTpv3f8qZz2Qp+PE/fJbGb693KAd2qDC66fockCso2VVIeobbS3WJFHlmJBiUi76XSjBi
iuVF//LMvVCysgidw6B30RdjTNKd8GZ7I5s0vXr/mU7158v00jUBU4k+AZL5pwAJ3JUYKDUOiZpo
jx1T+Q12mftSe9ncX0snsp+cMMYCvI+L7DlUem8MprSWF8RDJyWF5VeA2eZpYSEhKj61yhmtBAm4
rR30GnaPb7UOHK64N6HgQ88u1Hm+mcDRPc1TXuB4bbYXlH5n1jRNBbRvIL6gjeMUtFLMceoMhnGo
osy90id63jKgExjpTgKCdnnJKuXcpJOoNRZUiMs1Yjn837xfz4w5ePUDDQHQbwqRWUXQOx5gmQyY
yRc5GONBxG7/OVFc7UoJS+OzSElzvP/uz036r7/iZJWx0dM1U+sHMXb1B32aSGamoREoqW7fq1ar
3pN1HLZTBUeJxrX4wso7s1kBecP6ZtHwLiY4b+fALkmlyVk7dGMxX2edbl1pQ4Qd6fvPeOZLAnOl
YXOCnMJhZ3w7ChFBqNa1dlBCtVvTQqtvO6AlAbzRS50GJ36VpJWX8hs3+QXlpS6chLdDkUIcFGvQ
Dh4xNbFQjD89V3UYxYoxuI4fxpG4mdSWJlt90lel2WYHK1XokSkLq3l0ZFXdWmZj3I65TOkPtYQ7
XZiMMwejaVJLoSwDMYduiLe/0CVMIPExHrRaTAdJAnINzDi/Ixa3t1MUjw847kavtGvVu/ffwtFY
4+0Ng7IkgEcoTFyfMO15O7IXd8rQKPZemZLsQ5gn6SpKzH5tD3a7VS2aJWJnMn2+QiWg6DItLWPF
rrT1auPYoiQqU115oWXjzEcIOYjKFVJPas/AWN7+JmME8Eabw34QVb4JCQlvoiLxPiZFra9sJ44e
hOP0NCxP2M1pUtskvTU8XZiXZfmdzAtl6UWTj5aNItfJvEAdnD2Yf3vFSNqbSpsdemPJ51mtIKdk
OfQIAjLYjik2F6M5iKAojfLOruRFl+Lfv5PjTOD+wmSgRz75GlOAGgPZXpr32/RHaFPtj6xxp2Wl
veqHiZTxVIzdNuoA0xiNmvysjdD4YgoEhFpsAKCm+cAvB1Pc4o9gXujhObd6IJsfI6XFuvn0yyJf
UDCBxp5YNFICr4+tVT9N5k7vx/6mKZ5Ddc7pAcHKzRyHcD2x4wZkY6p9WHVL8tgYJgK1f4dyZ2KR
MwESjHekHtjUmTjnnKrBIrMblWxS90afwM00MKq7m5NWrOqOu0dU11C7PRoC+759jvWx8l238nbh
UE33sYhi48LN5Nxa5udYRIa8Ru6fiyDhlwtDLds0iR1jD5Q92pL4R+gqRo0Kwii69Vx19aNpTtUD
vYpiZdblrWJw1rw/Jb9vLswIziDYCiw74GnTYd9h3dBKfa8OnbNJknzJmPVqtuoag2Q4Oved1JDh
IgK5cJCcXx6MSdEZVREx2tuHT0qzV3NH26dl21xR/Eu2Q7RINa1cvYfDrH2j/VW8ekXMhpypSbgb
vXznpC6d/kzPQo/tLuwtv88FgkTmATN5g2vr6daSl8oYijndgyGbn3F2ZKnOU0R/X4Z4MDA6m35s
hyvelR2KS4jM389VMMK0TOkGU6Fx8r2dDSWWJgnodO9qdfrQYQWwLXM9e3n/ZZ8i6znsGIWuRW2h
ry0I07ejWElX680c72dnqm4n0lo7AZc2GAS8VANA0CZnOWxTUv6rMKMeXVi4WJKXN8ZV3hvz16oz
zZSqEn7g7/+yM1O/KGCQoSN0JSNyshjysM5twQ9jdvSrsdKK28L0kg2Q4yhwoUD5UxWWVEnCC1v5
ieSHCSFfyf1VZ3AUDqcKxKwz3LgssNG1MzdfjZVLCY6umxL+bl/VuCPKkAor1XGoK+8/8TGse3uI
EOsuNxzu8Bywp4/coco35zHeC8eqDkajqD5Vzy6wUu2prbIh6GwNwOM83tM3Y+8lGIqNpUztRiGc
8GtFkPBriiTIrbD76JjNB08r5/tZs8RN0QxDgCXod6H2j3SxG9cIh9N1CewgEKLF9oV/vHBX+P0u
jrbfADC13Ba4sJ3cSh0au9hTHRj8y/dB9hoCTBwaW2E1XrU29Dm6f3/+fv9glgFh97FxEnXZJx8M
y4WyuwnhwvGiddS7zSbLaBJ4f5AzT8VXieYRcfwS4ZwMoiZpPaNCvC4ULbwbHLMIcb+L0mDSMMXz
UXwoH98f8PcDHYsMDZAdH+iyH598oGUmBbcOcd1NSM68dhzWeayBAsAl/cKjcVXhY/91AZKj4spL
upD3xgOeeiM2UPnGNLfXqBcgRjYRArugjdTys1qiYg7cZLBQiITF/Fmv2bko/ytCXzvSGMqd3Yb2
jS41rrz4IRlXqsxm/aqdQHQG89jE/bq3p/SDJtvFirZ07W3uQPPcFe1U/eiruXhVRrVtPk7Uwykf
9HVYU5OjKiPxNTwMS6WmbdopXjlL/UY7lnK6Y1nHdClmr+VS7RF1D92mDjF59NGPprc1r6sn5u1a
b0MynJKRGAtrDd+GQlLV5vn3LtLnQ6E1Epyqa1B0Sirs0Tlwl2KUxPXpzjmWqOylWsXHL37S7Dnu
s2MxKzkWtvq8z3+2x3JXbEz2a7XUwIhQ1Z9tOSK3OZbI4mO5LNI17aU8FtGUY0HNIX31nFY2ZbZh
qbiBIKL4Vh0LcaFU032Zmdl9n+ftQlc1lUeSAJTuwjyvqTwkZTvu59SsJCZ0S6mvPZb9ohDXx1EJ
UyavyhO/q/tql/YePhVLsVAQ/HzqjhXEeKRrzW/qCVyQc6wv4tOY2qBixGe978th5R3rkGkcNc26
OdYndQNhBGRK3CMC/Vi9LJZCphGr4lpdipuizDq5gjyELKY71j+rYy1URVQI1aOjcugrS7kUxi6V
GGQVVFE7la4GoDkh3T+KTTFJB4Ur/RjoZuwjnqEW2xquvGqPFdruWK2tjpVbayniFmKg6mkfa7vZ
UuY1w0KJtyIFFNId68DaNOErZ+sJopjsWCvG3yaP1iFNVVUAd4l6snWsLSfHOnN/LDkvxWcr1RMz
KAGcAVs/1qe9vBye+BiWqrVqUcH2LNF2a0OY085Yqttcqyh0s/+EL70VLy+mjJTeL5aqeK874omt
cUTGMI1UzUst/hJjgCPWWTsaP+xjgd2KG/NB5DAgV2G3kIeh04+Tz+Kcl3xVSYmoHyfro1RN5asb
Gwzfo7CAnGPncp+7TW5th4So2Rfd0GRX0YCTxXWCDz21tiylt0tp+3n2w84Bza862fQdrQFVRBwS
St3XokrbJjLLFb925iLykbok3iqq5loNNCUGz0I52+z3JqzNZBulDhd0gEYNUvBqNCpEKZbMEa8U
XJeK/0PdmTW3jWxb+q+c6HdUYB4iuvsBACmSEknNg18Qliwn5sSYGH59f/Q5cW7Z1X3d9XAfboRr
tGRSBJC5c++1vkWucBU1gH3LqKyqcYxbMrFrLoNEcVGLQr27ufL0ULe99Iu3Ohbsw8UqibXvlCAH
SSedaHb1IpTOkLwlQVX4oahFeW4oCdMok5XhhsJP7RvkW1MbTzU68b0hHWs3d4srETvomb9ZF62q
Qn2uu2uJChXdAxcZLoqvJ++2iztoYxW6X8BK7qUTT22lDTtTNsNb4vv5cPYGMd07s2mWUZtkCiIO
H6SgLeAnz3VTZFME3rS1w4EgDT8ubRSHUTKNbRF3LeEDcYkuwA+zxtereMjUWFBr6dIKgRV5ILS7
LPhoFpqom3JNfG+DjKPyb4ql0axwaSUz4rw0KPlXjJKoIBrkh62dUgjRGv+A1GwekI/4jxYquwB2
jtPpoSwKDaFtspIo3SGT6yOSik0vMsamf3DdzOvisqNNEA6Gn1s0y1CCbTBBoFjxmkuZnWXm+JSN
hVNExiTB+FdFTl2CWWc5rZW2Pll+z+IjlFntRE5mPae6SfvuZTbw8cl2Mwb6zqzd5cnM8cpdKLQj
sIk2rDGzV8dxgWrI8iPlnWv1HXkLczC96Iaa3mAXm0c+KQfqZurnT1wAhanS0x/MrNSsyCf7Zokq
UetyA8TAzje+m4MOTqy5D8I5MNJ6a4rMewg406KOkswSot7KzRuw1+sbbjovCIegRKBiqYBAjMIx
Vj30u0ZH4JBNzGqV8tcqBg/ml9GEEPyb40/Z0crr3IkWfsJm52hr+oBOvXnps9V8V7qcP2avGt2N
m2rVk4cRmHzNLnjWXHs6CQuRCMoC5rmbutfdMcxtsYKWq9SQ4BlvnWY7kMJyB9SNOfZQBlyZwJsd
N+oam7F7JnoDfQhP7K30zWFA2VlOuyyw8hfTVsYnDdnktmSYtoSuPrv3MmFBi9p19ZiuUWnflDlX
Lra7NfOuKO6REappZa/ElZ8Qwajr7fdJp0bcsfYqSWygAQas8Ut3jLOhJxJccVPKuBm7Qh56x5le
g6l3nY3KUOztdfpBry00cBXzXI3DfnFQt1wv5Fc+LpoHh7wdrfSqnCoxhMQz5UFoIjl5KgwVyDBt
E/esa21Zoui9qCPyGc486YueP0aVX6F4ssfFuKF0oW2fazMD+Incdxk5TtohR9WSrgjteZKfM4Ob
mkhBpCnRQs79GHmdE6h9Mxf1Yc0pJ0BCFGfC1jJQakBddwY7zhjWul6Ph3mwkOShD5RtZBvSP3e2
zCDhWIIl3Soa64utVUUbUxKtMmprayniInfVW9G52X4ye1igLTpUdITK0O7rsmpFuJhm8c1nWrZE
czoH49YvoUeGnY0ROqqtarznzE3mAi9ealEzOtVH76p5QoTZqf44Lc5i7UUZuGT8lb0RMl+1LRa0
0vlI10SchtVtPqasK/A412NxZ1ee9i6tQCgaKrVdxT1Sji4cxoAekGGX9hAtxJGw4AT5g+UO86li
lWemRdXOpjAOXRp25NXiy29L/aBzJlkPSeJN2kslnbm4QgAWjPtkauoW3VCXEB7mJJp9NFh/qAwX
jhW3IDCVHllaKYG+ok5MITpyRymUWfjMNwWyWjM0JbdmOJcX5XA60j3fpME6PrsyQRelWmTFpmAo
tSldp3vtiXJJYuF5It92npu+ZHrnfnNR8dYRcpgZH8Ocmd+Qsk53DsNCZH4mwlzUtp17pxLPYAWs
RNGE3UUQDMeRTxAiCNU0lL6J7dxfl0YPlScMyiLfcl5TDBE3i3D9h3UVy8NC4/XRgpzm7LW6CdhF
ueG9sCKdMNv4w6ycSKSquR70HJuuh+TqxV6K5ZMMtKGJB2U5gJHT+THwhZWFNDNZ/1YT8Qoxtk1y
TpneTFv0ikNy3wK+nFiWHGTtQJQS0GPWippT9H4DQtLLA2N7Ka+PGrVCE815fdl7ZKfuvGlJv1QI
p+MhWO0j9jciDIxySK+o6FlTpqn3EdLhVDtpwaTWLfDhQo8K/s8XE+L6HKez7s+bnOX36IxKPa6O
XrX7XLf7ZocXpror0adcschk9VUO0XHdiMSlEZCQYIW8TNrJZ5Lq1T14wXSDHbYdw0H4xRTr08o+
abF8gp7LtMqNEFUTwZlrXhNs14rc6K1dToaBrLAoVgrdMfhu9C2UyTkhizCGkMPlWwKUaMegsE2x
bQJbuFHtDzaKhnFFZ72sifNQl6p8alK+CzTejJpWaf3wptJc65Bjem117SeCnIRugJgY0Rx1vuWL
zL8SUYWmy/W4JjGcsP6dcjfQowAsWr0dloHGj2osrkm5XMyWwWB7r1LLaAog06keSZjCzCwVFfvG
UbSjN7qbiJcmm4wj4+P1C7mmxbM91NbBL8e0ixpzWu4R6BOIJVU/Xrlz4RHM06wt5c+iliuXtmmy
sxRyM5kHVxZQICMib8PEot+Z2qam9LKOMx/O3ejlGTLCzPFv2G/tVIWZ7lFio9geqYVyVc1pyHBD
3jdrpx5rW+hgKF2dLAkfMut7ZUv1tpT1cl9xU5U/YHE1UdCjrEmDqQd3x/KaUPothl6Q0Vy214xh
AKIGtJu5+kvTGazb9vztIjvPw9Tu5+Mq+GE2Td+rN0sooSG4Fua3eREFd/RsNdumXRI+YGtIHrTF
kWUk+qU4MZEuv3trDjg1APv5Kk1HpdiTjNyMhCFr55DlM5JerVnmaQdl2jciYbbYzmRL3HBEjHSh
Qq2cW5qJwTy4sdXMnR1po4M4MIWbQl6TPXJHqcQhm7tOCChaS8T9TpuLT1panorYewn9BAU3v7qo
r+0rb9KT76WhzL1jLYSC1KxHb5ehxCkdliVDuF1MG9b3WmxS05yfg45Huy/76uyLckQtvtrpdIOr
oXxIBCfgnddC9YitQLnHtYD6EFH7YdNU7WJzKBnFe9r1GM7sRppuHKQIOlB1CqeP4NQS9Uq0EqAq
s9JuRxNoa9gKTjUxh5zp+1p02rjtFkMjh3JNkfu3deC91fyf4zK1/T3mFeO2TPhowpp4HDvELBK8
9iOLBKEag2eEapZVGTZuWmkR4mLtFb3S0rJVM4zeTpZefS+8Wntsc2Kcobt6WUm5BDMhbJ0yuxSh
hl/AZxD5HEGTXcsIoGclN9U0jWqrVU59cDomtNvOGamYcZUsJIJSlV5qPpsyu69TRx27Bi/NxpUz
NGEyPIIvttnV/YbeS4PuDq7HWXQiALzd+qQl5XrXnFbWeA39esaZUs7a8jZ0VmtF5TD7cjvJ3H/s
hrTrtkZqiqcfDZu/JYH7/3OU/XcTyqHX+lPvKv46fP3HZz1kw3Lxxf2v/0FX4usvfrIf3/EvpZzr
I227kGsAwfMvKNL+rZTjt+i30olmaGViMb/Y1/5DKsdXMvEFEMHpnc7Ev6VyhvkHDmePPilcJ/eC
a/s7UrkflK4/Nb94kAkfQWtEuU6+tu/+MmFG5J7rZGMZccPW8pK6pYzmwZ778CJFBq07++0G1EgU
dGX7DNpGf+hsO9n39BOunaBtcFGtrwnMYu7DgpJVN/rkg+O6gXw8XTH4TCWnjMmx0m2vQPKqbB03
a60PH3S83KdxFNT8UzcHbxzDfGaYtvvJtpKj1MfbsJ9nM6fbUPguxaDrbglQBFswVumWD8YkP0tO
LEScD37Tf/ylD//jYyHsiQ48omlUHb9Mw7tS0EFOTCPuVZtsMg8OBM2PBoyxhQxe1HLfY5PbsF9U
V/9lD5L67Iax+/zH8WvT/2M71t/YpWX938GpeQmp+/fA8i+P1M1nz2RT/iQ+vXzHPx8pM/iDNu1F
3Qlukvn3BQj2T4em6f3BAJHJlUWb2ucfXNV/PVCa6f/B5N5E5cDUHDDARaj1L/GpZukIUyHYcQzX
YS3SbP7f/xOrrPiU/5ql9r/89591nnz5zw1lNF4O1oCLyIxHi0nWr9NV5D9+q88eFkSKyLjNcYGN
Ncd8AbC6sEb91FTdvXHB5SyqvCl1c9ig4D/oVvulrRTpLWrX9pe8KZ0YeKcgxhngeShNMUYtLNqI
TSYeg+Au4yxcBEizv0raxoJjQCvywyXqmahW6MVIxht7OCk9e1zwGZ21vt16g5VHgffNb60PYnHp
k03IB6rhlsHFXg35F2EjiC8SYpFLe5yf66EOYJUTemZZ3XMyuTENEjzuCQzxWk1nGGnXLbbGOLXl
TV1mVxCqb11quchNIZwSzb6nUqMyNO24ucRmJRIAdzr2n461flkwQRe5T6szm7atpr63sztt6fLS
4ljf86I8uwU/lga7/mBT2Dte/gXp5BhDZtp6af2dtpCMpBxfu666HRdcbIHe0/cKPpzsxnbEPkuf
Z61VX3LdaS+uzRbbzcrciChqSlnephqWnNpLNNpjzapTqzmcB5ICJsO798EuRU0P/rhZ6yZy2vXV
JYhoKMEB6l4dl5ZVxRazK6vHommN/bnOpjtbmWfwX9EKV7Y35LEIaDtWsn5bOywKQTMfgkJ4tH7r
o3OZ5hldl21mTTaIV019iyE1vwIvAaK/2ZRFSeZLN4divbOT8mh1FYcX60DuJ7YxrXnoxvxe4ApF
ba/JLYkF9J8074MJ7q3mXaZCfo/bji/2S6ujiULUrVZyMFY4nzmDVb12zbNCa8vXw9WVu74qTyWF
i2E1423dWQ+an2kPRReIsE6Ejqwecp05rs+aLa7tQj4Q/g0auG3fs5JoBWe2jO9a0pghM/Nppxj7
0X5akufMN0Rcgx7f4qG09uYyHcYcegbRXElUlcDJlq6nS+bMbcyY+cp1+9uuS763hnV0x+alLuoO
9oA9kQZFDyNrTVoioLOU53Fe6JetloCjztvgmHXLbskCCtrBO6TVpUeyjCcDUcpW00tA9qth3wb+
9NXOhnXbluQ+GpKGpmzT1wIfE/gFvMBFZgPJJ9+hGLvXrgyedK08emW6bNMWsHSZmfPJrqt9uTpj
vIz52zQaRDF3rdroVvNc4NILcUuepmbyIo22/EaUGYeq8YhDWIQQR/NNZulkVB9LW9HA42i4H3IE
ItXYZmFlT4ZJW4e4v7wFvd67y5WdEl6bGUFFv7BUYcrkZzKyKqyzToYU6048kC6AGfrJpQECsL/a
VS3WvillfCSo/r18/ghq+kDDCHuO5jD1rhaZXXXw5hb88dxezC3vdBSw0GVF1I5lHVcZ1rDUd3YB
KNO4GBeOtOUmLc+ZSSYazXMs1nd1om2D4EtukGfftvmHmG7UyOzCyrrb1B6gq+eMemy7q284clJz
E0MgHixTNTurMNobvCd95ATQ/rt16remLlI47eW+S5T6QpT3tF2MxHidgu7BGRcaE0sS2fPYhnYt
nFMzBLQmZ6f+wH2CcbAe3RhDe06Y4LxGC0dj+qt0hKqgjmtPnq11PharOLSGP+9syNYHZdQbboTm
dgJXvzTqui+Db6unHvN8ei5BW3ZVKuNq1j4zVwWbjMbHRhfJWbhNZK/mwVbLNchlMhAcPFnuJcF3
8S1eSGq7fij0cHEmcmulVR3NxYqwIo/QhLKoktNOauoWseQplwVrgS7K3TjRAxKYj0bHP/SFZsbg
It3dSitzrLRXINL0j1qlf+bApdDmsH41pp+/F7VZHfRaqtCY59hfSeAFAQ9q7tJ57L16ivN+drZW
620XVT+QSUzz7l4u1q6eNCCnOVaZ0i43g6IDA9hkeUzK/So71u/RUMPz4pr9URMmnLl1s471IV2m
Xg9BHoCyd+aVMs+etmNmOuwPlRdNxtp86AXL51K4xbFw07PWEAWoygGb6JjSI+FostU9cZ6qr2ZR
6xdrOxayYjmVi+1+VWPzLRMEpnXItCJ7cHboYXap1LbToMcykWvY9BPmTfcwiTXyjOykZdnz6mTu
JlXVodCKfeaw+DpdE9MI4fokaegvw+fi+eQqi/LaTfxkD6UIopyg3qXGiwpVb2qdPaYdj9ngP3Uu
u8GYXBOK9U03Wo6EAWD5IeoSPz02Qv/s+vLJ8JJ1I23ECWAK6g3BxNXWJXAizNKaNrJKii3Dn21Q
k3PX95YRtnM77tIUcYfVjagcxuneVvrbnK2Ygus0CmT3tdC1IaoNFoDJKtwt6QfFMQjYgdQ6vWVe
wjCU2te4IszODXWSTYDWJd12If9wm2sjyOje1Xdmra2v87q++O6ISXci3sZpMOpaONjJL6KhPzto
wNN6zg/kt+bvWS7gRa5azRd6qNU8KBNhmxTMC91sfNdTq9qvy1TstNRG5Guby7OD8e1tCerqTi8Y
NC/Kizvn7Ijt4jht6CC7bpT+AB/4hcCE/jHX1RSt3kvdOMNeJi2hEYOtKJBKEHiSRVYrvGFDQm4Z
9lPyJehpGnsNjm2BMzS2Ww4TgTzMeLTDuv2kGW/dJJje4lXDpUpP62tOy0jVnrOvDE1/aMXwYi4u
e5l3j2j4akCi/GILmUVOpx3pcJPvg2DjMBlDHVmtoeKmZ7csadXukV4QS91xBgFrIcV5qHNCsPX9
OJshA7hImga2tbrdDazxpq5iA5RM4cHoyTmV4/azS+fZy9qbJLk0HEoMaOAwJibzS2IQ6qQyK6K1
uVsK47EKbLzysMXDlq5Mk8zTma78VcoEjs1ZcEbzwmJpI70FkHAZRC/yRh81eG5EBrg8DEFy9tPx
gUHAl4XGcrDM7K1I1zJSL237qS/pSBhIA9ZciwMGuC69vzDAJ0eD/KKwOJE7wT4/EU6sxbmLYtM2
P82+vJLmTa37cRZcTl+KJFSxs51bUWew8ZrrtXdjLNYk5czUS4IHwauYZ4urKhl3SdYcJAknJUB2
yq7t6LoHTJ7kRTDmZJ6pFdtsEcx77fUewebJksxgCjzTV2JenyCT67yTyQE4MY67dpyefeKIY7Ic
LlZp90ykaNg4+rvw3GtDZz/rl/W7UtMxa2W+dSba+nW/oxu+tzLzzE19OYPKaAUb4bYBXRF3U1b2
TpGYk43de9ffY4N+aOiqFn0SN9aDlOWbasRLzWi4GfytCrr9qpU3ldD2XqufCAKOSeDuYpmXZjxP
c4DeN9vOfWuhjV++y8J/JZIpvKwNhdu+Sa/7tPXk2oG1jsrzps/Kq8kcr7TMvkoLM3RA2RfO9E1x
eKahBcBeva3tLtDFlWwF1TyWxyq4sYpTsE5f1GLe9OJGt++Fu97JObgeSyey7X7rp3nYpd0NOT48
vOTzIKCZQjl315zgmZ+K8TgW2VeXWreYC1jXgU/N1NTvZmvu3F6LGxI31iYhibN14sBnvNrU/DGL
7n6vC25sqmn7ZoHmMKzBsW3lWVrdHSLyLevH0XX5gsK/deZqs3b3FtT8UK9mRRjrGZf8wATBPCKN
iIfOxHytsZm0uoxQq6b7YHmblb5N3PIFJebRplB1euPaM73nzE6fcCbh9xak1ixg8kqDTSsbb6Wh
v2WC8ColIZ8CGNkto3X2lg8UErFPm3ad+wWxi4a0FFhNHTwPjIKjdhgJtNC3s2l1V6Ol3QFLeWqb
V292b1CJfHAnZXE1FPemIFtLufjPOYyIzZRO73jcg43fkIRZ2vaxXhrrqm6q3TqbpzzXbycXOBza
nbDrwdEk41SElffpZjD+unF5zrTgcqJII59tTFxuSxW8zdRKOVuZXms3JSiPdX6yPPeqgZnHKpr1
kWur+zpTMVL8cztfer/jdcEemGoM2W2SqtBHOPsEMzmY6zelzky+TgvafYtI82BMsDyifL6kLLLs
sWd0qHzN5mlc3wsUOY72uVrXAMxudYa5LSIGlr079Cu7fh2PkkHmHZbqb7PEnqY7zxVezsixlw3C
qWji3aWJdoJtvyn84cBsdrNkzffAkHczAznZvJq594lmY1flNYkN+nwSJGWmU3JuWgy/vbIObNqc
1gg2G7KU8SJ/zck2M8a9kXkhpu9vdSuZUvZyr0nLjKaSfBpSnY9lo11lJvOYNt11Xfel8LWXrnGj
YsnRt+hDsfE7M4totH8lp3CvTeLkdJSkq8ZiY3FMD7N+Yr6aFn4ENmCjEUcUFZMCqpA237V8CMmW
6rhM+n2h+f7GM1jNM08NsTdM1t6YfObUnoys0n8k3P6tYWaT92q8EYZ5atr2Wa3lJaGmng5N5SZR
sjjPNtqWaCzUGltW/j409oNE2HxVDwWia2pJC7/kFZXpk1KLF5pJu9cqOsXgUV7RC71VRU2TGrRN
xGStirwp/6g4tNJrn/VDIpEQr6M/EpnnvotJ3hNP5pBq5d92ObAlM7mMk2QP0IQIEuGeCpsEzjxH
ULISWBCW/epsksRyw7wPyFhsxZvmsgxovV3tPD+drnKcwbHs5/VK95dymynJLLQBMp8G8xRhga/J
1NFzPvIseTEM8Zi2IBg4H8+XP208F6zEzKkpkBnmbbk4Kuw07OG6CY/JHxmdWuhs6NOvkdaJOzAo
0TyZ97XfhKkbbJKsb8ISBVwg20/Lo6PfMdArpYFMF5lYWNIK33ZTUh+9zOQw0RLS5fmtFs9qGbap
S4SSK9FJZMpON3ykM+vDfjErzpCCamWW8+2QwJUQrkpuUNrA/LQazby2x7reNlXTwgaZUOJ6jbE3
0cOETtuWWFznau9qWc8R7UNoPNt6vl1s7o3iMi7zbyaNg1JvHlyn+u6z11pL9SVNSJaTi2SI3eaT
F86m+lJl03OS13vNRi/B0PSw9mxtoDXCUgedqbjN59q8pjQtYUfMbtwhgS0aQBOafYP2JNh7hnwc
jUYPNkzLuccnDbhU1lQafKDLmJeraVIKS3/r1Ub21ShnYzMXqrwKOFtjlaAHMyMojBjrpsk+y0vE
OvqqyqgjriJEwHNZPZLrXCTHpbessGtXNxKl1lHXmc8jeZljAK6SyDXl1SebO5H86K+CW632tMfM
773YaIpNgjkPvs42rS+ZeSsx86CtumRJ6MKwLedoXMIiAa3oYNRGKh+ao9i5xnQtupFI1WDZNoY2
xyOsmEg69bUB8zqnVKvM+tBN2acdFJvMVocgs3aqSq/t9h12wNPc+7dqUpFNhuHog0zoxlCNjF5G
5neZ6r8kQRb1ZfXeFdOpJVOrXN6EN0ayXu4sW5znpXhlEn7TFO3OoWhzpRNVKM1wDt/5Mo+sbAlx
waRxrU03tsxvLVRRTT/eCvXSzvl93vgytNd14/jNK10Fe+9RElMwyp4tFmoTwCpLbEsxGKQELtkN
2rPDlLQntDVhtZbLMZnVuTSDOx7LOHX7R1vARFq1T5u6b7XGlyll+lwSoZbV2X0xm8FJzbn73I6d
vkF4GverFGEG+ITJ6hsWedg2GuuuxGyWQ21J2KfILwuu8z5/Ur2gndVO86FPs7vEatKNoyPvKOr2
NChcb8a4PqzM9aJpLJgZaC9DbZwFsVaRKU2qSxBgUd21r6LApxeaxr2GvYSKqHxGOxcOa0sLomwo
38dgWygzBPSB+kuk3/uiIx9Qn4Ij1JeFVk5ujdscm2OXFbfYONgWfQ6747aX/jOyoiczYOVURbVc
J6u3t7Az0xiCRVGlLhuDxUzRA150ZZKFBDIrL8aNI8Q+XVMOiLb3AKaDyPHyVbWU1P9ljf3ms34Y
us/Pgc7+f4d2/iUC+P/dzn+APpP+41p2v/AkLt/1z5Y+MMU/AhNsxMWPAabgAtT9Z0ufjj3URYcJ
DH1775IY9O+WvuX/geOV4RUYWYvgBoPf+ldH37L+wEuE+dhzsAVDvgr+Vkf/52EQZkPeGrkALj5u
zEFEa/3iFikMV6yaJm5zrV9uU2cGeehUXegg+jslsBeJYEUX2fmDhVgNrAoN66HcVdoy3Lh9Sc8b
5ZEPXrCbjk1qthAQUbmFSeClV5qpD/I3lopf/FQ/3jBsbdv2dAeVn/7D/vUnPxUhSoxOhk7cUhJp
d5bQ2TvNYtyWHTYSzmmv7WxDvqqD4NI3dklUh4zyG1Pyz46Sy3tgPslgPOAXl+9Xg+zQSo70Xlne
arlrn3kYza+VMtq9jYZDhr1e9Jzjh/TlT3fW/83Z9rNx4PKyXCATJxV/59flTvqzlSzNOHcJs5e3
aV9n7nkgx/zNqVzztABBu4Lt592QSyoes6KiyaYrSZs1aFYfyZTHfr+t5tq/M4eJxXQqRL1BtWz8
Bhn819vJBArgMxdy7YBAOOZXf36LVWL1y9jU5e0A1udmunR/04D8PQQNMH13eusZ+2mYnZOl0vl3
ies/rv1/DHx/fECEgngm1j+eKNLvfn71Xu9ysKd9fQvN4pTrTfpoF0V+GpmsHek1ZwfXLZE5r+2c
RCk6vT3nWIBgiBwPxZIa8W+u1+V6/PR2sPzgnXegNGPtxXb289tZAQXRA5LZrd2UPFJojKaP1R6N
kx6g7dmm5Nd+XX2tf5IBBP5CBtYUmk6z3DDuqMXx0vJMLx7P4Un//ZX664MExAaHN5IwF58Y7tKf
352D5yWbx8E/t40u9+4MDtNH6vhmGCq7qv2O0diIUcuCMnhd5rl2kIYsfvMR/bhlf/6IfEjjF2D7
5aqhFPj5TaT5MNlrb6a3aD/FlYto5MkgOHNPLend9RRvl6Ph4N+JIh3aCKxewZFApTRmg0HeLmnK
AF6jfqOMF+XzYtsPCaoSmiao78NqtJ1rJGLOdS376SPhBHE32wjrwOQybi/mxxancQ3bz7Mjnjv6
OXl7PemIm+LRqEDcIRCrnutk4UFaLhdK19fhqV2X9ZqCYgjF0I73HJTlW5JmvNV8qjTOLflixGuR
mbsO+cs54Pz78Z/fWZcJ/S+fGmt2AHHIx4mFpunnT61SBJXa85Df2vjDb5xaL3Yp/tpXFDYgDcmA
O6UyNbYIHyuEcX29+/sv7zgsgNA2kFb/mBH/aQkWQbla9jRlt72WagcAh9TC6eJcc5d2u2Yi8I6c
07Ld+rb30RSW+RvuyA+Bws8/PpPui6ePAfQlnO2yCP3p9ReVBEpOorzVl467AgFgvWnRorDaIfn8
QD3RvP24qWe09yda/PV3o/Ph8CG0DXyIZK5317iCSApglxMjzyYl/3zsjZNC79eh7EWohh4/JbDV
7iVn02w2TgPm6is4s/yWIUcFni7hmQkdh8FNos3Lyzr2mFz8sfSNmAl+usSZM/OmwJ+CdpMpLz1l
M+3Oeh26IsLfYpxG7BxzVI/18ISc2ThpJOR+FMvoXKetqF5TXbVPKD6Tg6tNy3X6Y2F3O927g63W
vFVZw5//9y8uWQ0+NAIcqn/JpFKoQGp8iMWtxhbPkYQ17rahobI3nczYYTxY3umWMsWzFrR7i/id
Z/hngQFrOEZJxHUWZmVubnyGP1/cCuFbvzhJfxaTaGi7l5cn6rJCgc9s3uy6d36zmRuXNebn2wmJ
EpkAHsoGgJj+L3oYVHHVCLNqOlPf8BAXaQDIEffHhTxpRlLDaO9k2RohvFThaEPPmw26+Hn6u3DY
HwbKX94JezxEacfwTBJGfrEiJu3sC63xZ0TDqbgZiCLaNmOrRyrBmB52OF6OZd4nm6moipuh5m7C
zhG4tAW9TZlrtHxwkrz6mfhbpukf1wTeiRNQ6WAhREr1yzWZFtFQ9Ohnz52yK2NW3YGMrnRjFtJ9
M2QThHawGCFWouw3S80v6I5/vjSoUp96h7xC4OA/v7ThEIci7cE+++BonxqlylAONe3Kjh7FhzJb
42RDO7xFlg2qNQHNy5ykgOzZM5suUr2Jl3qadnO6yJ0vvGH+248LtwwLkXFh7l+emJ/fX6v3AVxG
0z7rDJ+exsHy0IWM45fBoD2dYsY+e2uBapeAU0Kv19J9/88f17/WPEAh+GxoA10gHhwlfn4DulsW
7mJklKEy0F76pWrhwfV9bKCx30qk0Fdea2RHwYE9oweziGclktxC5hqAZZOd/rstndf75R7+6f38
sqNj0q1UMaX2uarcV5FmByPIv//mZ/5LIXz5mVkpOAQYlHu/3hS+ofLOF755BquV6RFNm3GbsBrv
cS1kN6P4P9SdR3PcyLqm/8osZxY4AY/E5i7KsqpIFq0kaoOQKDW8SXjg198nS91zxCKHvDq7iVBE
qyUFE0C6z7wmCy+T1NM2MImqpzGtnItw7uXO64t0hyYsKFvDNtofZRE3a8Pv/A8WrdoOLz8BHiMq
CIbea0NKPQtDqUiSE2GzeUOVACUhCsjU9eIc2ODEFqZ+BygY0XDkKvf5mFofnGevD1BcHnWstk1X
XZLOWQjutpmcM6Ldm3pwowj5b7d9FJnQrz30P4EJWSRt78+HQmy+fGEAYeDBlOyYbxLOnZ0PdHZM
LOa65NaJM2ruUQhfpElKayPKssCknGOUfKhaBp3RXmVeC8ZEOsCyCvp7HgXHp7nwaTDWnr5JG78F
G5Lxxby5vGoRD7ol9hsPSNmvgjCeP52ylrTs9If330Kcryob3QOPdM4FtQq++zwW9eBsVCAwumPY
QFHxa1MeUP2pN3Zj308tddcqNNLLEmoXos35nD53qXyswQE8TaEMq4VBpLlzYztZQYOAClIGwMD7
wb0Z4DZclUnxBRsVgoDeSOevOgj87VgTbYSWkA/QPYefKYo2N6cIoEzccue78Xw3Eof+gNOmhINd
OdIzcMav+Wyan9PO63cp2P1DEcfjhS5qnhDoGypZUrsw0jTYyKF3V0Czi00OWukYQPhTHCp31U6O
WPeuVkHQAU60Rbam2Ah/ir+BHaCkm02A/ZciSuNtPCaMAGb/RniJ8p6uPmmccpdJq9Xr3um6e/qo
C392sHKfk00fzP6iGAvtG/LDhPChna/dHIdg0bZGt0WUEpF/L4qvK7NFRtjXikfPtspdiGpFehWO
ffloFpV+SIKcG7BL5mcRmcZTjBTaDucIuYFzhOY5Bd74g1V8vm9QzLPBKTsco6DCsDJ/eZA6lLyn
BNH7oywcAjGU0m+B3RC52U6+9nvwRe+vt/PlRqBDSIq/JOEmzPHzTdMk1gxFILGOXKXtYz3UcjvZ
WZ/TWB09a/3+YApv/XKLMhrlJ1Y1vzDaUU/zW8ysOe1oFqK3j5PTE1HFVdN/6pDCPoi8GZ9zkqyl
2wjVmdHC9IKks18jGtNfEkc/ihgMz8IJ+fqhaApVkgVuYoR1tpv0sNnOeZ5d6FNEofWDpz6fE74R
dTMbeU+MDV7nqDM+S4NjNsZRdkqLOaGZsayJ3C/LceSRCt8dwTvWVnuAJtM9oGDzw1chcdcZ1l/t
QIfZ5KBY+fSTFrR9s4eeTfr4wUO+Ov14SJPFQ/EMXhtP+/LTzmIGIJPykI3U+wQ4S2LQB0iLjQ2f
Yxtmlb+bfD94gL1kXM9GNzzQYoYakQEL6+Of6NX0HxlEqfrg+XS7nGeEz7iA8wnV3/823Yw525o0
zCO9LufQNEb7OCp/ElxAvXtYvfFhCspxl5n4Gniw+b72bU/sq/UCZ7sEZGTbWZdJ2ZKW4M7wbCOW
9p98tlP507JNtrh+dmk4I2L66FMY1LEG41pWc3bjJMFnf6jGQ9c0oDuSKrvwmrw84Ol1V9UV8d7s
ih3pOXhfqt/vz+Oroh7TSCRHcc22iMLPS1ehO4ggRan56FeDc7CLuHrqA9DM3KDQ1CfPrO+tkI/5
/qhvlGEYVtjoguqge/HZejlTfmd0WY2l+TEs/PC72aUutVdaUQSbzVoz5+E2mQvnUEPTvUVipdz9
SgL/g6cA6eyiSsIm8d2z48FPhzHUxsQ4pqgcAEwC9oZXhRutExeuZdaV33U5B9+sYrQh6vLnRQd0
7Y8fgoI2TSz0k20c3s/rCl5Xd541mvORykN0QKCpvDJmYT+DVzWuvWAoL6sxu56HLF4NjkPtrLHF
B89wSmVexm48gxJoxS3OIng7Swa9wahaIjP9OJJ4WGskCkiz1cbFdI1zM8hjovwsBbFWTHN0bUfS
uB9p3P8suziaUTx2qqcgTClLNEPdPgKJb3Zab5u3nqycg6PSVww4y11tuM1jXgzlrgIOOCxQTM/i
DQh++LNlGxMmCI+k91Sn9WYFmP3gYxuWmtOzV+U1lQ4NS48j7OzCg/Mh07Ab/j4jsnIilfKqeBvN
jnc7Idp4qAuAt2UovyWdlyGTS/kY11/n0GlEkmXo2NtYN6fLujDvQ/TbAXprclH6+bjOHGdehY09
ACAcrOuydb7UVk9VAzOcXYco9U2sNc0nLsYe6fvSW/4qkY6jZR3lPIgJEPeA8QjGDv12jmybrTBO
dxiXylULARiQ7QwozFDV1DF1qGiDmXAORDDpdW/2a+nO2gHIv9x3Dbh4P22ddYrw7BeZh9QzEIQC
YFOWu9Kv01vHHkMWvsHaSt38RwvJ7Y57DxwGU7VzvdjY06CTD5NfdX/NrTTX1Vwi5dSb4VXEvbP1
M3PeNMDcP3m9pn2HbgSnIVJhr8X/k7GCQ6bCVDr9yosLa5tEnrwKMjFuydlYKmRl4rYfYN4I+gq3
Ehu3Q15Nm3pOg70dep/1WLsFCG9vQz0s6aFWXfxcuom4PAXO/dwSphiV2FvgwvY1BjFbh4rymCfR
BrCht5/MaAR+bMqtGfToywxmtitUGSzpehB5vpx+wmRIr+OE2m9eBMSZOZoj0pLNDose7bMohp/F
nPrXA6SqaqFNQQSAWWCmaOXf8rTz9+Rk2qZrIWiKxIiOQhkH5MHcgovo4unCLp0bI0sg4FbzZZzS
IwV3apQ7R90subT6uzwBF7OgG/XJM2ChAqnDLLaOPP7w9I9s8L6XVOqc+9pI95iXAqj2EqwS7CEO
kR/2s193lVuN4GZU1bcGDn+tFezgKJHAJQmqb1KwOVvLSdly0vHGWyrKXb7wVfIYR2a5O9WMJTD1
bX6aNEvyIQMiORgbqX1FNcbbItGDuwPO6pioEPpfTKBrgHYf2iosv1pBf5X1hndgTlH6cooA84PB
JYtw8kWQZM0qQ6l4C7KofahmFGMi6TiXsdOIPcTJEfViEO8prFdwm3aeHk63UShdwPAVug9YBxTW
A+lldWUgjLmbbaHtq6zM1t5g29foL5fLiVrw96GU5U0BlXIXOlq/isciXvWFMW+meKhWXh+2W9Mr
lauP32trK2/AuRX+XY9CxmXhy/GiRq0OH50RsBorGexK2JfLyo6MJx/WBn4xk2xWXV7NkOA7kM22
rUePHhbjdLex31kZbod5UVXbnxssCv5CZ2CnYYeyw+VKHCK3CrBtd2HEDvkno/FMjlJMkcIsvWtH
z/s2dNGXoAmNNa4O+GkWmXeTycxdVnUxXJxOxYht9sg1tKGNwoPFQJGHESASm/EbBsDztYSBCB65
/2rVkYnnNeDx51o06Y6zH/GkVmdPalFfW4rE/21whuaRsLd9tFV99Vcpf5QZi1C37XmHJVH0La05
/TTEh5e8J82a3gPqKSOI0wEJFK4UIVBYCcODNOhRGU8BFw6nzQghGfiF3twkqP4BmmnDo5a34Q74
SHXdO0V+0NAoA7NSaIBW0Yzj0vXseVobVp5sQhw7PotED64DiLsUbTyOlxg6ydprp7vA9OV+0N3q
qUJwA5GRkbbEsmJdr+fBpQFnOdwyTZ3Ip0havPOpUnL6etnkujdzV++jZM6fAxlDEcmdKNnm2Vwt
dPK/K83osVwBSvLFcprhRx6O5dWoxeLo5qV2b3Zy2iNz4WzqsbF2OjKTO8Oei4UXtM16RrB1U3Ye
Qj6TBkBQ4WFgbsmlm2TtoycmSuHZTMg8R9RpTkfZNJrtYwUlIF7YcWZeRHlDyzIpPDKA0dlz5Zif
3JxT3bfKBzPWr+aRW3YuAsUH01pngZQMjJ8yvbQ0Y97nqOxsUzmll41IWc0hwjrLaTKqT7bWUcct
ZuCFuijNVYM+xqU7+l/y1q5+Vm1AL86rTBgoBcj10o3visGcttqQb4Ik6g/glsDqYAW2qREBumqR
ld/Z8OkuRAr82+zBrGdiWJZx1d5P5oDxfS2ctWnk4iqP8hvXHZJDjzLnrVDRpt8B7FqcKtxNArl+
SUTo4Yh6PWAWdI++KMUE8JgEpfPPGO78FcKv5a+SY6KCoyTW7C2uaOCfmKpt1gNaKqwQTipuI/HC
DzN34WqRfkkJLFt1qd9sUbaBHwMvnrtNi74IUcFUwd9sUOQMfQiRthpK/SGnT7sVrZyeC+K+FZUZ
4MzJDDsbu8G2edQS1XrulHtqFRg/bH1sPttlhSldDfn2YAWGufQ1SWmuwcbM9CHTRrWXb/sJSvgU
yPSqjjUkEKGmYfaUXhtjZ4FqTiUg9HDYyl7X4LsMP0t3HK8Q1RP7lJbU2pLk6Jlnx/dmqruYQXUc
bGYfbIRpBneZNrYH02vLI8IHlPjsQDrsKnZ9zvH/SI0mO471HNKcRibtq+FmzcOpVHoK9yTguVuk
UfOfc4DsVYMWyrJoAO01mgss0LGDhUjJ8aCLQVExUb9f2JP0jh7950VhKwV6f5g+ZZOm7ecKWnvh
mPW1ksbfktaUoKGQrrAQdrIR8qnDHeZqoViZVkPJhw3+OeiCdEHX1L/qTzekTOZdQ99yVyFBU9OB
wA5s0WA7B12j87nNytlcxlY1HJNe7WWToC2UpXXXqeJZ4SPihqfWmppSH65SxGBAhSHcwd0VIFVl
x8K/n6zBPXQVQFPCIAM+mLtDphD/KMpLgvYCJGGQY4m4LVCAIypW6IEhdN2vejZqvH4aidvRNNgz
PpTPp4qwgiQC7h9o/3Jgz7XkcTWQhJk/GQZJRqniyGLuqye/VknWGKA9sYB53d2BLeU0CHQiZW9q
voRNyArEnQjlJHe291RwIoQiDPfZN8f2uvbho4G/E/MOnlhziJvS7Bba3Mjvti0ZLqM3S8l1Hh5a
IDYPYSW0oyhjdyPhSvVLYcwFNA3V4jU1RNdXvWXyPEbvTvaNnVIkW09y1OAwBUO7jON0vBuK+Ihv
mpyBNTPcIna8/p4GU/MDwkL/paVTdllSVhPQbOhAC30ErnWq8mTQ638UTaB90Yl6y4UurebW6ir5
s6xNOtFNBDEsQRnia296YOijvkGWxEV8fVe05ibGCfOy5nGeOHmwgetdh4I2WNorOQPSVUpXX+Oh
CK0lLlTDYZzNR+gX9t2cVTdT4jx6mes/TtYodpyjPXZDAw9v6LAFwoJdhrhficbLwiTQWGN5qK1Y
65hfEa/A3XNzA2mT0tRWMB/g2njVnRPo6Y6+zbSWDVzETHOdp8irhksjFdBerH7YWCgeH+Yy2tsJ
ijy6GcdfhBd9U9KYBTw9el2TV1pL05RiFSIPtUwVjROdkwnkO1SbNdpD9fMo0GJcIAozA6ovtPq7
Iq62yyhrg+vCGaxi1Y6W/YO1F/i7kedLrkrgzjU42Gm88HIr/FK4lXMdRiCeQdtBxAW7G32WsFKS
z9mkqxuAymcEu8yqv4geW83LdJj7cD0mZi4vvTHXvkYx1J/KaPwQTaJpmzUZgGoNqGEIyysX1n4a
8m5vimG8HpCq3JioqVwlgf5Txg3pUAL47hYhAC5v7oH0GyeipciYo58v3ZjDbO0i1HGpFAv8xVD5
uG/2xPLLzG2iZp8WBf6qYWvhTuZ347FvGr+7CfowgnNDDUGmW0w69E8GYi/8PDFS9YcYDufCmuPt
4FGIzyTJRT+lGIn2AZQkulHe7azjrwo/kebzr/ghcyXKlCG4/mMVW53SYST7VocnPo35ms43v3PJ
Y81pJIpGK4b9beY9W8fELx6rU/XPEt2AAFHKtsSaNyEHsiIDINIp9sCKJN4mOVnK6Z82AfFWpnre
IdVysfLtHIpWbapCo9XeoOonVrWeG9dcmnQfXYpSeR7Lpziph2fO82FxSuW4hhkROTki3rwiKEDX
+7NetoG+Glybng/mntVTl+K8tvBxJvwLU1+H00idZRmanAQjYZccLOCuB9dFRSaTI3C3Io/LT61K
eMN8oC4LBgUoSSw46+wJE4mFH2MlADNB8Oqdqv21qc2xM1Yu8lBDXvntmhglxStSjIrn3ByBwLaP
lhPYG0VmXfhRYP56jLJq+IFaWJ1OSZuvNihswww6tFyEfir2cz4bGz2t4ms5yxIWPsxH/MA06E2n
jDUKB8T6hZSbxp/HiymP/up6JOo6OU47roObAQnEZW/UxS6P/OCC08F7DIeaQAGG0DWmrChH4pV6
gX9yttd6P7lEOBTBIJGF902Zm1fsWZjlvt+DJrdb465su/aRaef7EW2m63qMwnULBTWAd5bf5nYw
z3juWvq+iuA2do68ytsmu5aFxm/C7NupEmIMDsl4o/cLRKKClT+TRQgjDX/4msBhREiYMH6oR98L
3FCg1AdxQCNFfRxPqCVWNP0NtWDrMOLOucmmOKZJriZ2cJpHgNqUDr3Uvci50clOsn5FDcq5S2G0
nKYWTSLg/Da2GxlAbHJ7nFbz7x6B931fWOU6HvLPWhaRrvYh1sNDYuRr20jch1xPjR35n7moZ5Tu
YBuFa0Roo+sk0tHPIUK41+KWy5ZzkPURBrG5QQ1KbCHCxaTbrOAkpagXoi+y8Cb0jxani+LXjWoF
A2J/dN53UlUsotEbd1TKpz2aTY/ImH33kM47JnJugQo39rQSqI8th97sLocm8BYGPdTbDuG2Zx/J
w7smkilOg+qD2dLHYtKjwrrMBtA8WPMBjhrstLqGf9yuEb6KMMlNYguxAVO/EGMDrclX3Ut4EON3
w0PrUut1wsSpC7KNFEm8DMJ+vrCjTN8JzcvWA7JYx7lOAL/rWvz1VKABRM9mQVXKletZetOnX8Ap
z3XzZdBn1iNlrM92NmH1nUon/QqvVaya1gJMc4IYZaEofmRjENyclrsM/eC2JLaAwa92d5ql/pJq
iHWLP+dDqurXOrJz4co0pGsuAG1xioRUS+QA02VhxRThJJwGFrjla1e/jiP8X+CGzhUlrqppvcXQ
xjOsEZBfrqobb/XErJEuK/VNa6QVFZCivo3tiQDe0QbUsmgVKqYAaTcCCm2LV2QdAqEfA0mwo6eU
+dpIUys9MPOviJn1S+La6Hg63VAnrC6Qqr6P61hc9w0h3+ZUJTylSFQ64M/HHiJPANWdx1qFk6f0
jvuIYiFgOpJScDPg9FOrgkGTBJelnorbASTC43w6iGudl8bg/IBXlA7DfQTl1IEG2MMo7w86zerr
0bTb1Tim/NEs97KU/XendoO1FUv9RtfhtJSZlj45Mcbr8Wiva9dxrimOIY0IBmp5qvRVFlCs1iiw
SWOt5VeDU4HFt/HSNoD6wYvoxrtTZdsPnPbg5gNJzZhjpOTYu9YtkJs44aNUaetUkAR+V37OUEfd
u01YkojhrlhXQbjW8BnmRICjc5eiQnidgau57f0+3NJj7a870CJb4amDtfKcb0iaZAddXXxRGHXX
kQ9haNaT4S9aNzplkd5Y6PVobxxLJ2yE2hyssoEIesz1/EaXWXmRtxOcm8ryn715omYDthQ2bvcd
+cFu56C5b1izsfK6Nl/StwiIigyx0RrwjF6CMxlkGqLyXkxVs6CtHl07MR1kVIlYIm1YmsvGTjn4
2zaLISI4zrSiQmbBR/Cz7odhJ6G976aEt0HYe3hG8MM5pCfY4eme98KeO8qbVSEAAidrzfUy5kE1
gEo/Dpal73gQo+PwtuII31I9gogX6NPdaS2BHsa32bcpGpR9sbc6v94W1GDhFFbiQkin2skgT3Y+
RslVEeiXht5HD8j3fZviLrokoCEoc5Dj1Nv5IrV783uDSstjpnAYovLsHX7jJhLA+BcaZAcLmDnT
Q2r640Ng6+m17xMYuIUltk7S2vu8781NaYtrj6T60i818wfrKX5CstQ5nFb8BzXxNyriwNlwlhEc
M8Dhzyrisk1wRi5b2o1emz1QPP8h5hhZ1AGZhd5A26wudbEd8jq/i6P+c9/DZzFMhK+XsV8EP38h
eCU4rW3mDsHN+0/3GlVCc0jo8AEUpMQ7b9HgF9IRx6fzUWe9onnpfklPMAPbjkzYyWWaHJD3joqV
XsnAv3x/8DdgRiAtdZuAxkV4ARGgl22qIHMKd/CkfezDGEH42R+rp9OJTJVKXxtxKq/0SP80FFlC
FtFW1o1VldHPVM9KEB95vHn/eV73N2EtCOpOiKy8gVKMa0QvukATxwoSP0FoRd9CVymj7lEVTG0O
7/cHfOMDeFg5YAiqTNl00zsDehFu90kFL/o4wUpaIzgToUgQ6/4Pw5z041SV9p1Wjv2WG8q/imID
SrDJwy0G2dZ7N3b9T+8/0Gkxvmzf8EB0DVV7F66IedY4RMCcmKCdteNsUyPDCs5/rmfqu3odDJu2
af7KIN1uQ0tMO28eUaMZwtupFZBWbZTFAJrr3XJyKwmNS0/WY1MHB2y/iXjjWDxCBazQ6ujiD/pr
b+AQBKtI9wx8Mpm8c5SF3vtm1grTQmugS9dzU7UXmoyoGymFDIkeArjnFvJ9EkwL2837dVBAF/aS
AA3hkp5v4c8WUtNlh4pIbBg3NTTfiyH00sPpvhB5Jm7f/9CG+pAvPzSPDCYTOTvE0tCTe7n0Szst
ooiw/+ilXnbp6Y216SM7hZPb06IRZELtQHSNso7zNI414qTh8GQIg6xYJTrUlMQGblj00ZZUK+7V
c3FjGB5MGJ7ubEtCUqlccmH7OERN8glSbABxNe4eGy/NVnEWmrf5mKySehxJ611/79HmkQvIptoV
nDZ3L1QgZIEYXcGFbZ47uBurPsiK9Qff7zW+Fi85TCh4RsDi3jkWQYFrhxAB/2N66vCcamCo5ldP
MWE+ZDz6D1DpCGTq7FsRJ+kK2WQqraqf9/6TvD40BB9K7RWWoIUA4cuJJObi0tFpeJ4aunrU4/nt
QAimlJtfB6pj9P54rzE3jAcQzwekCFVInAFDBlNCUeozFLPKINEpJD7Tjim2ZZXYgPPwN8MmAQGL
GmrrCef2/uhvQGeFThud1YESI4yGs9eN5QQxu2CrjYHRXg+tS0V7csU1ehgUsdt+T4chvRS5HS9H
fAbRfZHy1onQYCqxy3key+pBIOx9Cxrpoy/zxkwYQFOYBOxk0Ls7O7vqMiodHWmTY5yBmj0BBE84
MxrG1VNjBc3j+9/ijZngzPEAdaj7AnjHy5mfCHxtoJbO0efuvHAsMrzeiMv7PCtp4+QW+tx1h0o/
ZJW9g07DR8321xAhyqYGmFV1iljIqrwcX6sN/KYr4cAMd7odDJXwokA6/FkGkN6NBPL6pCDEtHgh
04sCISXx0PgSvYR0cC/Cuu8/4Gm9tTh4IIqsrgFI1HDPZsCCrVhZleseqdm5j3VSopiA6jzaywCK
KGS43l/YQHkU69kgwaRdYHrQbo0IJyVI3G61Ntoo/j7o4fA8zgru8McTxlfiUwOq5tA4v9wq28q1
0PLE0cbojsdBsH3XdDnZsmrSpkY6YvNCsHw6r8ZxpjXx/gO8gcvhcoUN4BiA8SmHnp367VhiThV1
zlH0yXTXhBMWUUmK9tWUHvCsaA95mM8bwxqDi3gcs23qUrb9YN28cccLcBacIDbqjjhcn2GkYDyU
LmYw8Y3vdHsg5QX9OMz+8IynHarN8xcxDmIha8o+NCPtcWPGt8hRdQerjMIEJ4hUrhuz+daFmASM
XRH/SMAbHV2NcooM5kFx9ykRvv/p3riXIFFA5rLZLmBozpYWwgVkkhXspEadcVSsvNsOZuPBrlyV
lai2X+f8c03/kUjvQ5nz65xVjNzlMx43dRxG7X/9z3R8tz9LpYDbnP8o9TT/92ehnPn30ymVzxf/
ozKodrrtftbT3c+my9p/RDbVv/yf/uXfUrwPU4UU73MJB0j9tBAZ1N/VQ3E6VMThdyjK3+KiRUeV
WKP4X/97U38rnn/+nzd+wj+ivua/uKuYQFOdV/yXW+sXX1lzrX8Z4LzhDEJfgpyjwFP/iPoiBcwS
JSgHHKMuerbL34RlQ/xL55AXLAZPkXY98SeE5ZcpmgPhjfNHII5PL5WqwjlGDDWfpkUby4JLYZgX
pcxBEFizvrYKyDC/faabX5HU72qnZ7vv11hA4QCgQlD0bOfs/sZUxDfGxLdQO5mHC69Z53WTrsw0
on1XYvUzeBOamliF1S7qe1VLN3HMNmAjxoWnW/a2/SvWQ+eCYqi/EnaLTw3CL0on0Et1Z/P+w552
1b+jwdPDwo+BhEJK4MHfUh/uN8SnKWix0fa1Vk3pfQrTmeykF9mlQMet9FGWRKNsgeb+o5s52sqD
iqtPCP2PaMbRYtcpXVn9supSxNss8T2N5QPuNd6yahFtpJCAMmVnrRDikzR/tVVKeWkzxj2+o5GH
Go5L2RIh07UzFGKVXJstXaMirNahoNuPP4C3dJAC3xhmsgdeirRHgnxi/CMSwZ0l/XEbONqDkMHe
CUrnV/j5R+fCu7Lcv2/p/zr+f6w7zJb7f58CV99+fAu/Nc/f6t+3vqG4lb82vqP/C/i7CRYdp9IX
Yt42214QqHngF4hTLI+l9Y/0sGH8i39LVqRSOVCEylv0732vmY6SN1CJHhDkX0Lf/xyDf+++97SH
1a3x7/VNQcZDDlk9AobUMFv8s6tQVEEnCD8wsoyycUdzB42RsC0+uPZf3l0C8DanmE92AHWHY9BW
f//bLoIcohsjVcRl78hDpMvHvus/dyBtsLXCYsRupg8CnfPXYihA4z5oU85bIg0VKf824GjleA6E
qJO2mDYco6kKtj5QqQ+OslejmPin805KN0Cnt3p2kiUpvaspmeql1CM0c/XG3NqNZf9RhYqPZ6JH
YZHkAU4g6zjnPSU4q2V0lpQhCzDhucacJg83dMMuYaQ9YJX83I00335bxm+c0i9TCTUooBGTlQtq
F8D7ebQxzWHYDo3WLG00vVZG57Ybr5q0taOBTC11MO/vj/fyAlLjcQEqaD08SB2O19k5602THgiX
5rNmeV883LBXDIe4G5jfD0Z6PWkKCQ330aZP4+qe+vvflkYw1aWZJCMqmQ5V72m2U+B0XfYfjGKq
pBisM7aUxtm+gquXuLHoqNtK2kN7rFsCjcUom/GDgV5tLQJ5kz2Magd3NxDul6+T2JTk5wieSaZc
M7ohTbfQuJ2lCGJrg++e+VfTtvnFH88WoQqcNIcaiY6SystBddAHc4mb47I17WLt2sW4qW0bZqCE
tPr+UOfTRT2SDUY5xuH2df3z1U/1yO0GaVnLZAiTbQlOBi+lIP9glLOvyOLjhGKt65yAOmW0s50M
MTsqRT+jRDQFd47T2lu6bpcVunRjoe/81A8/mLaz/aUGVDIzno0hA6Xfc06yM+tFNY70CfUOOFfk
O8ya7+2zijxMplH2wYS9NRzRnctqZHO559tZNgME687A34R6UrPWRQEUsI9kduizXsPVx86QWvuj
meMV4USxPGBjYRXhKTn+3zeaVbgJ8EBEob3B1XaV7d/Te2z++MXQSmDp23xE8u7ziYuMUDYOpr9L
bxyaXajn9o68IVlHgUScbLDqD+btbDmeXkodT3BaLBbL+bzZQh36uQY0wzLiTecRnWV+qP0HbwXt
EyEe36XA5RBO/P7paLrGU4XT4HJMS9gRhZatQDJNy7LNmyXShMb6j6eKe4ylyHxBNj1/K+xSu5kt
rQC3OUpkwsZFzKg+IuK//nZMEUEGv1Q0IM6iAH8qs96ZXFTCqxiyZI97fNo15eb9dzm7SZgh1hoB
h0+QRE/yvKPQun4TY06WLQX5+8Lkt+sGneZFa1nBB1HGW0M5HscvoZrBWj97odY0QkgkXrYcwfws
o84e7xv439h7Tsm3P38rvhxMFXYTHSP1bX+7tboZqblq9vFgc8OHqgvGQ4/j5KKahu6P1wJdMOS1
SFURATHOY7VAN9q4C6Oc+5H6P2C4TluO8Nv+gxfibHe4RVDj4rVevlCEOswAYAVMFRJZV7OmgyEw
O4lDnw6SbP/+13tj5RFCcdlz3VN9Ok9vobxIgfEVrWMEJhfsrv5KL0Ox++NR6Bq5JPIctJDFz3Zt
jgowjWoa1NSe6zXZ7ZM9Zd4Hy/uNV1ECHg5RNCv9VfYc9xhHU3jOsecqsnVc0KgAmD58wNp7Y2W/
GOVsdswqTOOChuwyDoYIOFOGUyGqPOvMHLz797/a66GgeCJ5QzdIsOLOW1fOgMiL7K106dCgQHLY
d3CJNB3wg6LTPpihN8ZyDcWm12k5Gqdyyu+7yE/T1Bxoii2Fk9iH1POKy3YIUTTmuPrgbHg9T7ZS
XlIEMJ/QRT/7gkNgajS9GYpSY7p26kmDfoKr4vsf7/W9Tg3opJNhOmRy1lncAgxkyASs2GUUVmF/
ZXZl+QUdU9EeeqD0NB9MLRMfrMDXY5KEKMKzqhSRQZ5V3XGiy82hDHEQoCWARJ1er7TUcVZZgwu6
bQHVef8dz5qbHHfIUnASGSjQ0ZVDLeXlUVEqenBUSixXOj9olp5V+Yha+RV+N+ihiU8aopOpcv/r
EBnq22ZaT0mlP5lN1XxpDdG7yyDpMG+pChP3TdePuiPQ+hwTDzelxGxXcQPHytZA1NpW+PX9p3+9
5BSchCozqa+OyNzZw9dJE6JMyXU0zHlVgHcCfURSMAfftYz2/wfr4a3R0P2iPaVyGz7Zy0/V1BnW
fThYgqWDxLLJU8d8rBGJgN8tfOdvfUpKN/82Mvq9lPfGSjDQyVKacKiUEs2+HM0MYmh6OfefbaXN
ApwvDiVFnyEmNo7FhFF7Vda373/O14G6g1Cf6mEQhbHmrZdD6mCVIy3FHrvxEajv3J/TrOfLVI9W
scTkzraH+/cHfOsd2b0oVxCw0A0+G7DDybOhlc5JOIzaogutz6Bcr2QG6CfN0OV+f7Q35o+PSaUI
7rKvqpkvX8+CYuLRe86XIblKvNDapnrQJpmCXo+tD+SH3hpLXYcO28eCnHU2lqicepiUfYIjmnGN
vrF2yCm77rO8mdfvv9Ybs+ZRXebrmYJW9Ul67LfoBfhM6AqFeZ/9qlpJmXqPpmh03C8E/qV2kayz
aQo/uMNezxx9EiQgOD1odbH3Xn5LjJ+7OY519oLbNFfNnAcgvwZj58NyWCA4YG/+9CVpz6igXSXG
Nm2ll+NppoaUuCBE64Zx2AroHcmii+sOqO+g75MgHW80E0Hs90d9PYs0AFCtdCjc8xvnbA8CT7VL
j97zsh7mbDtLLjKZYv+BEcZHi1PwAr/VCjmHOb/w/FP6hiZanWcfFHtXD9XfKl8mZtGBc5/s/Eb6
NSrg2AMXnzL8X+7TBn36RTx1XfnB0fZ6DVFuYL1CLzxVic5eNIuJhuIKwxuvrturUlns4OoOXAhP
g+Rac7LkIXBy56MY/9U9blOQAm7A/kcbiZPn5aymvZymAp+GZeXnkCAwJ70EVio+2PdvjaJwMKjF
/jd7Z7LdNrKt6Ve5644LZyHQY1CDAkFSVGNJlmTZnmDZTht9F+jx9PVBmaeuCPGKZY9qUB7kxJkZ
jEDEjh17/80iHbsOa3M/A3eqY97nuQmNNEVj3w2d7swOfbNXKHxxEJYVXDwk16pabTsC/jTJHYVE
ZW5JyDwxAXKOo2H+k6GoqfBWtMB1rS+iDPpjm5v4e2g5rXbNakew4RN64PiR798/ASfWjgQLw0xi
GeHFXP7+VXDJRewg2I6e/Vgpi8H0AtYLJMT7Mxvw5DgaRSK2PzWvdRoyaJDD8mLmYdQMFeDrIMq+
Wg6eOf7783mz0Zev9CIns0Rlsqzj+SAYIRtUYaDc1loMJc0JemXjVDj1pqNQDiOAzWbXalP1J/Mj
7tFUtJANXWs0pHpiwvuesPXApfNSBkryzURmMv6jYYDI8+hDEdRdNumrzxXiESpta8g3PEA6nIIq
dBs2CuWwM9vipfRzFK5YR31RMmMkmiVv5mNDBetmvhfKSyFkKisKH2FdlHBxs0Op6tg/U7yBf+o5
tdPtbYjnZw7BqR3z6hfYq9jhZmNjd5bgQYjoB5y4ziqeO2M2P76/Yc4Ns4rLVhOPU8Ph2vQ6bM7c
dZ50zL/PlKROD7KED/RJl+z/+LNpfT9jM7jkWvhRy52jhhUS6XAXzny2U7uf4gOKHqjGoJmymgym
l33a1UBvzaS2vMEYxcfGgOm70cn4DK+06+AaxMa5R8bJ6QlaD0iloPu3RnVBkypd6GpslhnK+yaa
k/k5Czv9/v1PdSoCL+JLPGlormDie7yKVj8pVCzJ7wDVYo5TTsZuQkmCxHXQgWa+P9jbOXGY8Wxx
lwo6D2v9eDAt7owenSdKBdXQerAFqxiXAdRzf/tEMw5JJI948LLck8fjmHolOoQocvhIMHjhDBgI
MYwyPpPPvV07Xu6WACmMuzGIh9UwdjkalWaEPTth6rxkxpunj2z0lEWZn5nRspmPQwcplcbuo4O4
ABVWK5dNY69YPCUXGYVgl5RKva/klN9Gligv0iJvztSnVrAonrhAGcESYunM44YS36p0lJiVOWlK
B/krwRrkFr8gs/yWkZFJ3laubBHUqNTnwm7dcptWdqZ9spOpsw/kDDh6vr9t3qwz/EXydBqalEpo
hqzWGdmZJKpKiGipXSu72FbzvUox4z7S7XMZJdtktdLY6qoGL0fa39yr6FUd7x30HYqgDUAyZGWh
ECmnQundWxvJ6eZzoVdqkvmpM9QdJjMGnpjDhpfvPN/KPnLavcHVkWwyyrCPNRCW+FsyNbLw4zzE
WQa3CvOFtQKfljb6ZTqqY+MhdyXG7SRt/bORpK11NUJWBbUldWvcaHKsQ7j30n7pjsRDS/1zJt3T
txpmc7jgGWOpwU7PrULl07ij1g0fkHeo5EfcbY0WRnYHi+pTrmYuvqioR6d4JKZx8N2AZ2LlW24p
Z0ADYrZjB74qRorYTMXCrvTvgTbl9gR2nCTjfopSxa4RA1JEBpTRkTkVOBfaan5VpiGboGuFlUhv
yEJdv2niBMIsfm9N1G1rfVLsa9RCA0w3XUghY+wlCKbM4cZJ5g4rJlMJxktEsLNgkxT6NP7QnRDP
Tm+O6sH0kmLsY1Rnm2GM/UKd8+RZH/UI8soYT4H10e5L10WlRhbmXdkNrr2rJ0tvDi0fWNu0U+mK
rVUZE+peoYF9qz+UsIH2xtRZ7od0ziYsP5p+rK6DtK6n22GWmfKkhLnWXAV9K/tHZwKjjCeeUC+h
4SIsjyXnXPystWD6mZSdgo1rN2Db60SxZV/Wtp7NN5aRJvKA2/3QHcKwxGc7TigEf3aRQsDbbCHA
buwwCP8ySKqcxQsM9yIvqTEDvdIR6YpDn2JgFD8r6KVoCGugcuD1hiERaJh0evqeLoIo+cppg7qE
7kERPARIDVmXwqwce9ek2qh9yUcRJ2CmCml9G2WEsg4lkDjHVW1qtTrcpkXj5Cghy1H9CKquC4D3
4PR1WyBMM6DWUKvMZyjcXxLI7U+JlB0yGraVhxd6p0YZCSHUBxiYNhzXsFSV24YHaQofbYjHRx3R
a7HJGnQVfW3qTQk/OlC/6HrU2F5m8du8Wavwf57ruKh3Mi2GaxVLPBREtEGdn6XS160HPKlLyG0H
u90g4GwJT8g0/qxJpEg9AZvK8Bp8dWrULhyMx2ClluE2MwqVvT2ntu5H6qj/EH2e48Dm4p0HpxVX
IzQFRxgsiVkmt02biB+q1qDWV/bTrO+HVBkf3QBx/APsiaHZRhghoOCDSLixSTGhQm0zq2pzh4Kl
9jOEDZX4TqjZSFjxEDc9vNzHYRcMafvFTnLduAlRlS8202xZuPqwZx04yCjAbGVaisdqgAbvlwbw
rUu7QloVNaS0Si+dYFKnnQHP/wcKHYmy1XJNB28FM/qrPScmgGqSYUzr0f/gxQseFA1TzaofmqJU
pxs7DTFvrocIb2fEflrX9GSPR9mHqlSDZleYqQn3Pnci1e+VPg9uoiqA4RQG6FFfJmhVGBsoQPrj
nCpz9DzHVsHHSJJk8vK4oL+etMJAaUCLnit3DD4Su7V0Meu0kidchQrCDQ7i88VAzPwlVaP9YvYo
Xl5RNEhQFmri/GpSsdrxgqa2Rp8cPFB8Fcvhn5D7xVPU06j26GC1aKaFWq/sKaLX4WaAkGl97cs+
Vu9HvCub57ya1I+qVNpbMQuKR4PiGjOQ+7C47Wezy3Acq9zywgxkOm+oBdUPVdun2abMFedXPwVu
eZhafHj3btJpMcpTQv2ChIoZ7itctZU9yKDwpz4IUXkdSt3DIXdr/JLx0KwUbLxglOxEXCfJNfr/
rrg0BtV8tiK1sTwFCY/P2ITWEzx7J1JqDvvoxJdTqDpXYpry+brqoqLwG7NMla0zhHq5wd0VTyc3
mCILpnXZ6Hcw7/GsSOsm7z01RQhqmzvD0H0PaOfXN+gm2q2nd1Gvb4kl9uAFdo5nZqMk8z3OznL4
KtVG/epYyNU9AXlKxVWGwolxMRkRIb8OTb3ZIE/YahvR4Ta7J5bAx8sR4tZCpFtmS/jQOiZz0+hj
Hn5GKSn9XvW19mxlpYO6k1BywBB6JogNMXeA3OK20NfUY/Sw/hgoWZM/Zqku3ecQQnu4tzOOqzeW
PEWwFNe1j8gdqhgzJIGRXInA1SGvRAipbVQVG3EwjKaMfInTWOAXOPcVKCj2VfZsFRm+otAlEbKy
Q2BjT1FbQZUfqopbEi3uLPdT2oQOGzGR7caNJBJoLfJl6l7CfXa+IBAdWZuk7TsIsOE4HIyZj7d1
nVhttsBy0sBz3XJKL4p8nMtfkm7/xJupz78NkW3/rF3LQbIiHQQAqB4owTZWSoCV1azUJAl45GGa
qo6LZznUadW9J1o1zUWJSsV4WXFGoRNObRJQlBtbdfS0MJPBs1ZbdfyAubIq2OyOhbuAOjpyv/T5
+4+pMKroIa+C1jiIEvOxeYMgM9q7DhJT+aOjzqULSRYdV3YJtO7yRkbDkF42lXSzizDESmwD8wAW
M2omSS2fC6VNMFx32zl3ey+ddXRyWpeu/jezRZHlY9xjs/sDKZGRIxQHkfkBZT3np1EGPZe96rbm
ZQxsI/aKREzzYbJ6Jd7i3IdmYGC1uLJsRojouCgU5RjXn8iM0A1Hwqno7YvRyoTxaKS4N9zKnFri
M3IMTfgwstLdfurrIbuVxlyLHe3FqN8n4aRjR6d32fOAIjcygb1eKD7TT+rvdFvbcOOmkwE7N9Zq
9aAiKYAyU9HZI1UlW780mxidmQqaMYJlIoGnb9KNv0rQjHEuCli7sTcKt0Cnr+nxGyFIqP2FnHrM
PYUTi+q2mSR+f0M18M3h77YcTC9Su0L5muepMkCbqEMUR1RGuDa0eLB3vCszcZOKuMCPrx1zy0Pp
KNF2wFBQPczDWRvvwkZJtU+9pSsfatmV9nVPO7f9Ubm4qX0wwqmk2mKnhmgeIg38CDjeQWt3rWJX
4s4uksTZq63hflNaVUVpMUAGGoxcBf/OGxFwNLdcT1REFRScDGWTBhYqKF47RI76rQqnAS/uMkR0
Tkz59PSSt/8WJPf/Dof/LnD3/0EwPk+xV0+YBez/D4h/YRP8z/98KuL251//8b/kt+//sc1j+a39
2byG47785//Aca1/QYChIGSDz1nk1Skv/A3DN8W/wLFpUFNo9vAQeQXH1ax/IUHM5qTFCsKIEtn/
QeNq2r8AzSD9vIBm6IaC1PljMO7yBsIsg6aduiB/XiD9R6Uxy83zGu1gzee39CA83eIQB4V1pixw
/OT6exS6PTxteXYtBKrjJ5ejD7EOL0vzeWTLjVIO+leFcv1F1KrxNeU0hUNjSR/1C/1TNiTl3atv
cwJZevy8fBkeWC5/4I3hvWWvhs+Qr4M3ORn+AMBqq+RY+FZ4tfu6rM5V1Y8bFv8eygDsSf8OYOlq
KD3LIk1TRgPNGXeHd+rjAEwfAWQMBGfUPL1eKfD91eIv78/wuO7yz7BgWRdeBgutr6oHsseVNMsV
ZhglAUo+rrKrgqA/Uyg7rlH8PQqQ4AXiDGgLZOTxZ0w13ZqdgL67igXFNRSJ4qvCuJ6Ic+NaTdPu
x/uzWtVTXwbkvACQNHG1QtF/We1XhVu3qkvRodXjuy3FgaWPcMDsSoSAxrRS4vejBB2qs7m96yhv
/6Lf/TVWS6xPC1H9Her+28bzC+rzvwo0//4t1PthxSARvt5E3CwQvDBE8BEzqDzg9/40xrdBbvlh
gCikPuOTWwbNDTxUccAVh0YceWwIhtRX1O4cre7ElmZl/uvXrKp6aL2rsWsoug86Ovdns/mGtpd6
qaK8E505vCf2FsQAimBoWtNOXUPOW3wAh3CUy+lpaEfV6UNWNdoZhu3J+bAqBqrR+F1YS4321ZfO
7EngWcs97HJSL4Gm65vRTqKLdA7OVenPDbXaVNhKO6OVGLqvIvdE1ztyPdTibkiG0u37+/fkyi3E
OZo3Fu/CVYkNH08Y/UQkv4KUv0XsE08yvXM274/ydj7QqDgdxDUqaCBkjpcuTfrWqGyn9M1AVw8F
fs0HEpv8EHTdOezPqaHw1Vior2AGxLp/H/GZgsIAiZ8PefspT0Chzk6ufQqbQJ4pvb5dOyi27LgF
6w0udR1r2q4keXUX15/BrvZRKXvPyuR45gsdl/6XQ7301ZbW8nI1cDccr91kuYjXk2X73N7ip9Xo
yXUzW+4GZR11P9CU+J6gRXmmr/F2FY8HXQXrbrTrnCyu8q1AOJ8crMRBJKq88UTmWmdC9ttlXD7V
AkADuKe9pCWvz1VZ16OB4k/DF0N4oR1ps9WktWcUDN5eDK6+4HHYfS7Xwkut+dXp1YWT5UFvNn4h
FHGhN5WNi4lLBWvIWUahmGdIzyc+G0QHXl+odyxUhNVFZGajHYH66vy5qbUSG7Zy2AT2WF2NbjFd
1onVbd0AX/jfPWicYVgqS8YmEIhaBQ4bJq7u5lHnp8AxN1Yh88sMsVEfmWx5ZoInFpQmChwLzSHw
Uhk/3pdRVPcjFipMUO3629KU3YM6x45fVmO9MzCgO0eRPHHVcsuaZJoL7ogPuZpcE6bNqNUx+Ghc
IzytQWyJS642eaoPOk7Lca0lGEhL81tlG8BaJWpx964Y6vvYrZ3+TExbRju+bEluWWNC2tKTs1eR
M26L1M6zVvpmpqMPN7aZKCCqt+nkAeypPyJBm9veNFpipn8hEuPMpz6xwYjLbGZ8FBbQ1you9EWj
iSFi/M5tgx1v0ArxqKYFcCi+dYkbHeoODdHf3F4L2NqmE0PcA7C+RuDjziHmtm06X0Mbadv0aJml
paPgPl/8fH+ktx+boZAxhdvF3Ajkq+WtkKFyrCZHZ7sQMvNzHJP2DopOB2m1OiqL9WDsJ6QutvPU
GNhjBxGePYPR4X89oA/8/q95Ew7pFALo00FaLn2oF9WWV8EDoSFcvzSl8dsc6VGbJsRHMxPRY03l
9syl8uZYMZTgwcPDadnma2TdXDhToJh56+MJEG1ljCwCAsfjUxAF4y6cOufz+1N7E30ZD0c3cHwg
UoASrY6xhaCmLQMihoxc90c6IvmI4/E5iPFa1+YFcQZOCPtpGocAU1afM+mDIJ7NgWnRKrgSjYtS
dAmNw28RaxGXk0HFLh27xkvoquymOky2djrGl0PltHe5kiKfjEmGcY0OdHzmgj21ArT0aDQuIkFA
RI8DmaXB9UEHjIPMJriE1jzu5hKn+vfXeZngUbiA3rFwqV6GgBWxbLFXWyhGQCrMzBlCZBpX0QY9
mPQ6ntMw8Ku60/Y6ukg3DSHV18pAocrlusqZTfz2ebD8BHqqfIclbK81fEK8UwUls8YPMVHbQg8N
/Dooys1QIpiAqGvr5VkEfDh0RvuJPereNQPGB066ENFnKS4q1UzOXMsnl8WET7GQeoG9rPZFqGFr
nyLk57cB8uVbg15GTj6ltvaGyyy90MtmvAiCRu60onW38H+Uc1i2N4GUZQG6scAEASjSqT/+MjJz
TGWEduFXiahvsZTVPCud0kPnqO6vWXFG9ugszhzzF1TZ8X5AamRpa4N6QOhAW37Vq/1gdeqohGU2
ICKrPxvyQ1G2Nw7dh0IxPKpwG8AFB90CMxxNV8m8W9wEdfuvvnH9hgqyGbYbCndnsK9vVwLWHYnf
IsWAO525OgkRCgSRKqn2mlLvkCRutA9NJeq72SCFoJQvaUHb1ff3D8bbgLe0+WGGLIBb1ARWt/pU
0510rFL1CyRCr6ZfabM1xirfcrX9Hp+RVBqMGmhFCNe6BenPXK15PhhF58zp7JtJLO9xO+iWtmTx
gL61eRFkMRYn+EedQTG83eHLoFTJKHlwf+jL/F99aEHrFJ7NUkJ3WMVIK5LLcKYEn00VItV54cQX
AXBy3cvcbvrQatV8eH+B315ejAs/AJQqD1fMZ49/QFhZCBym8eyrEpOMiJfyVWCXzZdBZtqZod6G
UvTqyEiA2i8rvC6iVUm15GPoZo+ZGfyFt0v8qej0L787nwXtCvoUComug/M9nk81dGEYQmDzB7WT
DzWtZmQ5I/1HKuW5usLbvclQvAJUFQwGCJtVaBgmmtIiStCD7fCfsxoDD0NFxMTsJtNRMZ5c57cv
o+WGhDdvLXcF6M3jyQ3MCxO5Fm1pR6gXuqyVG23ozxEi3n6nZZSX5xa2piTVq1HUUHZ6lXHQlXT0
0YRC3T/J0937H+rkKOTHwJMoSUFUPh5l7nrYATGApEyQu+RNguw/8gNn9tyJb7RQhiFa0Fde3A2P
R0k7tae65pAoAjY4lGVtHXIlqD8iVYkvDMIBv50DG3gasnoLjpfS+CphGlPwrrHJeLkTK5d6oiiu
J42sAGQ7jueux1OTg5IPIZomDXyZ1V5vspaqc6N0vhK0kY/O8z5Rw1/oR9+xe36PmryER16OqDYw
L57K3E3HKykQULHqyWn9WtYubyZcOduo7i7e3xVvw9HLWYJTC5SMOs1q/XAzp0SJMpmfGOHPPIgN
kh39S0tI2v/JQDzSeJ9SoF1vcqWTUheV3vl9VxcfQZDQNaPcdR3M3e9HJHYDCMblHodyvXrrK07e
x06gdj50i+pOL019q9gg0MZq1M+8+lY6QS8f6Wis1bNvRoA1dGye3aBewuteVpjg6vYcj5u4EMG9
3ja9tcsVAamud+UMMYAHebuvC5vET5+a0t3YAQ5MXmuW/byZaOMh+iB6p8e0SI7F4wBw4qc0ew3L
lDSfbD+fSwTl3/82K2jf39NAtIvjo5EGYa18vNcUGWFso5S9jxeduo0ivbmhAd1+nhCm2pqQCrZ2
ANbay41ZudaaOLiYbKP6g624LCZ4fLDQNLiOf0Q38aCdNLngXkS9DwHf8OqysFhDze7MUCcO8pLn
kenAeCO1Wu36CVSAaRHJ/RrzhJsC1kawmUKlupZQAbwq0mvrTJw6OSIthYXSgK7dum5oFhz3Pm1R
n6dscoh1q7uQbmhkXtgF4kZPq+ju/W96ItwbJCr0d0iS6Netw8fcgF/WpsGP3LL0MfhF7FJDfOn9
UU5MC8oJHSQUKUgC3OXvX6VTbWYEU4/0uF/DZvSTIesua1BuF7May1ulmbsz453aqQR8pPkoryKE
vM5p8kRLLK2EqUGfugcDV3e7OdSKXZ8k5eNUZ5gP6wP2JZRuh3u0gt3vINqxAHp/2qfOPTkcxUtu
AspOaz4H8D0r08Np9FWrFWC20uKgUFMPN7oRddejkUW3Op67V7jvoSVvlZbXJqMKEGk2KNp21V2m
5SoVyAnTeqfMd9HQRJupD0s/WzymcDmmTzXDDjtzPZ8I90s/CgFOMingV+uNz/tFTUtl8CsH+3Sv
sJTxws0HcVcUw/Dj/UU6tQPZ8RxplIFQHlrFRhflV1XNc9YoksE2Kqvaq0cz3P3BKBxmh2afCpJu
tc+BdjlABouRSnIVXGR4j19Wbn/O5/zEA5F6AdBgkkB66IjdHW/0qYAfRwoy+CIPrb+GrG66TY6m
zVYDPuEe1Dx0uw0iaeJpCvKiQMPEUBHxV7MDKJRf6mDnFyYZCUj6NLwzDdBq3kSV42IUav/p/RVZ
spDjtyw/lXR/ISggvLN+4oyxiVVXybpT5AB+A7jzOgtlsgnnINgPmdZ4naiM7+8PenJjwT114ASo
QMRXOWyNGz2Y23L08zZ9lh1eFKpaDziXzPn2/ZFObqtXI61CTkOFM1FLRir6QvoYd2c30ZwNZyoh
p+eDRgdt60U9a3Ujdq0VBpTiRr90HAzNwk7NvbidOZmaixf6H0wJ+SBKH4vO9PpUJinoN2UgqKVD
KnYw8tEba9TqzJROLdxSN+XdvZTr19lrbY9cGCbiTgZQwa2Yos5Lq/EcA+3Uwr0eZXUeU6E2tdAr
NgLvuIeuxPgUQdXpk1EFwznyyImyNCW0pUTLpkOZa931GAQQ7iRsB7ZBN/ihgWCrp0B9A5SdO8+D
BHw56o78PFZq9qSlpnIdtF18ZeSTc1Y1dtkR62NH54z9v2iGW9ZqXwLWwkfEaAZ/0hZuuzLG21yN
nkdhy31kFb967JvwQw0v47aZPWuMw93k/B7N5SWRW2qKlO5Q3gMHs3qhJB0mXiNIY1+Cw74we9F6
JSjRM7fIWhF/eZssfS10RLj5qYqvoqFdGU5pA6z3Gxna6LyG6X1K7vqBu7ZxfA2Y32XchDh4TWnx
XXFgc4JMdT5rlPS+AfsW5/LwU5vu9e9ZnVajSm1YWMPgO4Eze51kAehnVNtSs/7krEJ7hwpC6gjI
YbXCaUpaQiuEi2DSW28IsN7JqzQ8E+SWU7LeTEC9lpokr03TXeXCshuc3hyiwU/I2TsvnvPUwGSJ
3tM90iB54feIEgKNb6hU6UGCttTvRyT6POjr8dYFULM6xfRsUQ0KzcEvEQW/rPsE/7c0lx/fH+VE
H4KTAsyKXIo/xrqTo+Gf2rUORQ+pTxFcIjOMfXvulMepd80rUY4NjNmkb+CvFNEPM3VHtP97wDGH
uRXKM3TXhfIRKDR2oTDk2ZlVOHWTLr7odPwhwgFEO7704airY9qrA8UMqJh5qE6eOrT23ew4+YVV
4sxlGLn5+P6iLHFi/emXvBJ5SJRzIHUfDxqGXaylOTENKap4G0fNXafAIOos84tolTO5wqk7AdVP
YGBkULSDVkFLKztrVCeOCw1jDQ9pp/XUxOz+4OYBr+ggvE9cIic5nlIvUhMfENZRH60typ353dz2
8uH9dTt1ZKB9Lr0z2u1Idx0PEqNjRIpNfyCz9eZT0LriQ+7MzSU+Ce3XQDHcbYLNgeeqgzgzvVNf
DFIUlTUbpU5Sr+ORadD1SQlGyMd2NaQOKaPLulJEtM2tVCCyq+bp0/tzPfnZkI2wKEmCtFrLE9f4
XPb8otEfBtf1TT01fKWPk937o5yKqswIJN2ivUwZ9HhecSQxNMTOxA8CLPj0ZnQvacW0B8Tdzsmu
nfp4DrgngK2UiACYHg+VSQMHWpFiYxbqw4fU1YynwG6LixEmyzbnsx/gGwyfEcfR/2ApKbkiYgc4
zoX/dTxypdoNHVKFfEUf409xWekbeEHGmV7OqQ9GTYN6FC8hqN6reD5nKG3icUaga6LSz90h171B
K4Hev//JTo8D+tdelBqAQ61mwyWM2yXvUlx6xNYd3GlvTRi9vD/KqbhI05JEEgQPi7ZaszpkR0pj
HH1MQoebLg4yGF8d1pVSdaXlw0JV/EDNhjMYl5OPf6i1gqGh/lHDXs2uaMNWFeSWQ2eokICK2r4L
2ql5IjhaF0E/9ocGCOh+LpP+dnCj4i6b6zNaSSdzTpQpQBTyxFp0MI5/BAbdTSlGTkWGftYOy7F+
31tq9S3BmXA/zYXxl6rN+hfeCc1mzDBxhV3Zmndhlsx/8Gx4/UtWES8pLKtKo5mE3qq6K1FE2i5x
ZX2mVX5iS4EZ526gZkBpf50KmFVrhLFZkl7PfRp5fajP0AiySpz5uifGIWcle6aeT1awbvxWudDg
lbTCN6Mmvx6Tst9Lujtn1uzE1qXJq9EY43alNba6igq1wKQLQ1If+zM0wbD6/QFRo9hL8Dk0AUNs
QTXwDvv3D4zLnljd6WxXY5FnZ0j6ucd7JtGiugijTPhDHWn3XWpHO1fDXj7VCm3TwSu6nBOEoJHr
mDZzWlXqmVmfiOTAZKg6AmpfIEOrWcsI+mCExpfvik69Q3FL2dqFnB6Qm/71/kxPjkRRjJSRDhAb
5nimeArMIfQrIEGNM13VRofZY1orD6renrszTmwYkDLoBizN3EVG6XioeEiqATdW4U/Ay7wRvQ68
hKLgTKw7cTOhA4JYGQp2C/Bz9ekcCUtQmgaEt9oGyeTCX34OEwfLWyRP05SqfBt9iDSzge5aFEj/
vL+ep1Lko/GXrfWqwmqlTWS1bqwhF1PLX2redbe9obXbOXaDHsaiUewXqvHWUOwGyoAzir0bWMYn
LVauHOw8y9ipN6ERNj/e/2EnV99d3LzoUi1o7+PfNRT9nJQUaf2ozGuAdVPmYzF0znvtbxjM8dEh
7waJwjuEljlPoeNxVBv6ttKEHVCM2caKYZrrz7OueYaYv+hTgcCZI9O92Tv0x4qxjh5LuypTvxGR
Cwq4C4oPoUJDZdOWga5cYJPWmo8oXinhLdGouBm7GQOVTvaG5fV16KiXcO2j1psciHaHUNeSahdL
aYe+FYZxtSvT2v0ajFUM6UpiWeC1yoQNYxCN08U8dxOP+rbRwus8iiaghy53sTcUkxLzrytTus8D
EFWsVAitJZYjABI14TntCy1swLg0wvJGjMXcrRiyePYEpvLO1p2C8Hoyq/lpKGdci8JiZvzRqd3E
c3pjCCGKyqC9TIepwqgcikVBEyNVAv4vZZt5Gh7QlGG7FMNgPFtzza/dtPwi5dxpF4Wpx8WuEZTV
NnjA4REpe8A2XqM1lbPPxJRGCxN5YaFEg27te2T79omtuNmlI7tmukgBXGJ/W9Kuumr0Jgt98Dth
uOlxfXkIRugtvjG2CNuXjhvDvqMSjuJkE5vpkx7Go/mUOs18r5nDhPd6Ns46/q8Y6u4iXJonj7QQ
sl4ca/GzRrEBMpDe1zdlrVSfTbPBHVOz5WU1Afv3BhFXJaa2kf4AI1pPwbdPtbJYGQvDc5tuvqiM
wBQepEEXnrPAznhjhnrSX2VaF9rY3DfNx8aMcUAVTkq5OmxpKO8RRYCzmAeBfZ1YtnQ9fI21cY+i
jfqshTns5xYNog9xOEGidyNi/YHCT6Jv7FZrtI01Rll9XUMpgkELrD/Hc62rr1w9AF+HivYc+W5n
l+pGBD3mHL2jVt2tZhfKp6Dq+89ywuQeeWq6BldOV1jfJ3bsN8sphlspiurKyeec9rOKRBAvHdXa
pX0yPKrGohiRGBL+eLnYjoOxEbDlw7JtXU7rIrgwOaHzQW0bV7kYYjccv3SO06KtMGn67A1t2yv8
M8vxEupV/ddYGFAbFVVP9r0ilV9lTMnFg1qTDLuhLtixapFNHwmWmbudkaB6NvMiU2C1UyzZUBCM
viZJ5Rww/8h/lo2M7xC56JPbABXBZ0xHkhbIjSGww44i+OfIkAWSHZOD1M3dVsdLJGyy5oD8RCO9
zJzi56JXJWrQyRCUdyN2a6nvdHSA0O+L5V+mHWETkWZFUcF+rvqvLQJi1UXdOnm6tZPQfI6UbOj3
iAgF2oY2kn6bRqNr0ugcI/zrLUvZtpk7N15kTBzKvsjzbmukbqVubWln4UZTZvc2xdUY226I5JsY
FebQy/hoGXbJk/gLgQT3Q+Hq/fdQqgpGdzjxxp7ppMZzDJo/9By7wocpjZI49UcwKHILVko4B1dJ
WxWrd4eErnDx5tk0zRzfIWgKnbWG/dlhfgXVAP38sUAhNMmKg2vEhuHFVaHTjpId2l/S0pBNy8Ya
Eq8WJllzjywFDeQRu2/Dr3FdxKPcMfvkxtKUwdzEs3Qtz1Ei2fH7e6yb60aPpM/TpfiM+kLjevCc
y2Q/uZLTqakROhFag0/uhRysDvN3lAcyn6I8LJIYxRSAXa5e3I+jYz4o0VBruzqbkeudBmtA5yFK
48HPu6YuvAAM7kTAoULhgdJX7gXs92E/WnLC3blG9RtD2KYQiZ/XgwvmtzMbG1EIZVQC0XwHJleM
yr2qDLM1e62qx0r2VI6pY8XMP9Borf2PooZn54CS8tEZKD5Q+3IfTELRo6lJhXJa7TZbrDozZA6y
xAvFEBNYlHoja1t7miKR8NduI5/soKjYUVmpFGdyxDeAUAesB50l2AIU6AHQrN6IIeDGvhhdw0+s
8IHlygE3obeUShVl9R63Hq2Qta8H6V/cSummS/DvLQHkeq5BsKm6f5zz/j9X9z9fCtb/vWHOY5n+
zL51R/TcpcT9j00W6lu44mDM4WAIyhdb+G3/2GTRlf7XovsErA8tCiAEpMf/9stx4O7Cd6TOsPAT
oCmRyfzbL8f9FyhgCja0m8DRLa3S32DoOsep2VJho7nIc41pgrOhQHScMgFkd9EVqdQHTdzr9W0R
+uhDodejXZXa1RAedPVjRT5RIIw8bnLrA/DOJtnNlwYP+GdKEnN0nbmX3WJXeUn03gajF/6iatFs
zEe5G0q/FpsezNP4IWw2HPnQuM2jzSiuWuuu727cYR9O21G/RufT04yDNQsPmwCYGAqSWMFTJL9g
Pp5Xm3qPlVbbO4+KVfltHW9EcmkWdzGG8eKLVdyO/5u9M9uRG9my7K8U6rmZ4DwA1QUU6bPHqJgU
eiEUCok0jkaacfz6Xi5lFVK6fZV93xtIJJCREU7nZMM5e69tXkfrQXW35Gg2uYJ0IePQv7bK54tw
oo3WeAFZkdHdfBjnGN993N2q7kSs399sn37pd/x5RS8qM7YZF0bsL4vQybR1G+a1+cCq5aNHDvJm
ztzg7KzBp2CmjaajDSuS3fRizNq7DpxlRAsxyL/7Gv94Y+FHEtvIeoVe9z8E0DSgeaSj3PWhzO1n
a7DCD15minPrnD1RfJzC9rMv3acaLTOt6H5vm2Qhe061PLQoItbRevr9FuDnrRFX5aJgvTSAELRe
eu+/lIHIObHBL4TTQ2/35m6QItqp1f2onWVfF/6JzahxvJi7t98P+//HpX//HsHzz8elo/5cLX8d
lb7//o9Riag9ulJ/JnF9H3r+e1Dy//Bx2aHJxFRB+Z3e/P+MSW7wxwX8TlWC4gAjxYV89ueQ5Hh/
UK+nq0qROYIESCXxXxiSLlvxv2ziWLtc4gY8+qKXYQl74c8jEty9btWkvsS50NO5CMzPfgQvo9K2
c1jtQpEcb+V/p+lHA/rLYam30qe7OFzYpFr/4L+z3brsXUubMXAUtT7JKSwa5KihDDZRWkRoEUdk
sFdtukh5AzWjDW7XKWX4KF236c5FY3j9yUntqt85Yx8621QFVG1GnHXrkdJnv6V8TDJ9ZlvpBhhL
D0II4067K/C9mq9h9Z3gSUlOnkzoRhhunUI22+BiLAHznzpnmmp4/BFqyxcaP8s7/h+Wuite7U1W
mlHH2lWNH8cSTdBucsVqJ3aUT/1dsZjywS9QDmzGSZLoTHOClEFPValzrNbI/egRl5LtjdDPF77a
PEHM4jUOnK2C0D8nDfsBO+5Kf4Ra6VmGk8fRQiAUaS6LQGG9EgF4zsfRx+2lA9JEY7vv3emo03qu
P6hIpPamzUgZr61huC9yy7q10YHnGGFd87WuzVujmwkcM9heXwOvb3Z5748+Zoop+FhDJ2Tv0Cq3
vYPihf6pqtrZeFCOszhbPYFzuTLX1IR66hdzAUTFKl8nq/FfZpNNbWP3vpt4spavoQz7W7MJp7dB
uULFnleGsM/Eyom27GokLL7Frt+wudfT1u0wicaVk7NRCw0k0ok2ats6mKXBz3sijjYDaCgvFiyP
A+DRGWyX1HYeWOQGHq6+irgCwk30NpMuJZhhqpwuNkrieu/Esozjg6pDjpn6dfdqem2eoOClRuEA
Z4M0NwfrqRC6vSnBtbsndF/iMXBbMnqKTE3NdlFp8cWsdYd/UXSe2JZGZfv72dGS+LZ1ddGFLHVT
9vt1tNk3IhBbnfS2L4xxeg8dxPHOKYq6olnJx1tNeVrMoW532iU+Nxk6Uag7SBby1UQsp+5Kw+Xe
j27nQuoVlS2yeAxE295y6KUrdn2aNiXK2Sjt70plOeVd5wy63KdLPUsETnOTF3utHZ4vy6tNdT93
VFVkTKJEgzJgQjYw3Znd0BRPtbTz6srjsecp9MvLb8etqQaH8MkfPwxXS4yHOWJhC50t4pPTdQ6C
ctOzildOUkk8BpRDptQbV7ZGTQbSp0wD/5NLz23ZLFntq50M/Nx46amx+vs1p1ABSnSVr6NAnLE1
ugm8D1k0nHXjKP5nJmV4D5dM5OxsVKdeF2924TL7ot3wprQe+6NAz1uqOhGQtdHl79Exa3PfBrNV
Po1Vz6tioqEpEndoq+I50Hlf3k2+K+tHLdpabftaMG5ohZ1xW0SREKzuC/Uo3M4Qx26BnbbpmEOD
L6w6imDjY7oz903QNV+1MsS3qreiD9pupfeaN0gbiqG19A5Z5AkhQr8zsjV8dgq2pbuJCuRj1ong
ph0s87pbqkOe1XEHoX+GI0qcQ19s7BHBYWEFe6GCYzHa+tMQLP3e8i8qSu/JWcrx4EEP93Qzxk7H
LhdOU3AXYY266zzTSAZk9mbsI3A+O6WVXiKrB6yCtiGCe99uHhun/ta16YTshMrO3qy0dSQXqIni
RrBFXIRzA1NOVwlrw4kqDQNhJez23a5TK4Z+6d+jXDtgNex3AXv0sYjASDW5uxlW61mG7dea+3wd
dLrb5K51MAjU2i+dTI9BM7w1ur51ENJvbVhGGzM1HoyCCtmkgmUD6qu8i5aOel0IOHqJNp0xP01C
76U2853KBRgpMQXXo0o1j8O4B1UYG4ugi6boQvhDexM0DQMrwio5E7IgbqIifw5rZyvcdU2qjKIs
tZY0LgshP1oZVoeyfG7c5Qxa1U9MKzsNa7j3zbw7adg1vV+6xyXqdiC+rlb2vogJmAucYT2DBq12
tUcg1JBGYmd2IDo7R58dXTGIDcUHZjAkPi2vbObWJ1syjBZruGOo8l7WYHl0KniCum7MQ67YR6b4
BY+Ymo6ZhtQpWlT36fgJKFmbQMhko4/DH++238ZWOYXQEHto1IOzHwRI0yjcOO2wyWznHSbsEdjn
oRG2E0tVL69p2es8SXPuEgJJotVNWCoWGvEie3SiYsfMv8Z9tBTxOvd6idOw7tzNIgrSPKc1H3bm
6IT3nRkZXuzo7trN/FNWNtHNkHr3phynJK95mNJoeBnH4N4scvItlLjSkUelrKGdX2Y3tkgZuOeI
RAq32Gcw+rZOaS/HZanuPCOvN5ayt2z9nexEaQWDuqeYqIyyEUdDRm/oS+YpdjX4rcSllbcigShU
zLs13eObhy7J2LP1pure6lej2NCD7OJeKz0mc7g0nye9MjQZMqDrKeeRwCNoYhXgzrHbSr+a9qPV
eIeJqLknAiSnmq+ahVzqfqIc5PrZR3Zr1GXFqii8WIOQ2NKGErj5LB8bHVifI/hqnyJDSj+51B9L
tHvyipFjue2VbDZt5YUfqWUDGlzL5nOOPdPa1fmyboYafCwuTa4ZjfRNFnjlIfNLkgn7wpHFdujs
8FHJAWV/Xkw5dQ0Atls1wW5FkSiu86ysGBuzNduY86he51xbh97Mg0/St7tti0DlHrSBwzRRjuPO
nxf/ljbwZ9Prqm2YGa4Td6Ktyr1F4dF/Q7+jratI82dxiG3MhFHLgpFc8FHupT8O1BsHH52qkd92
VjZ/izr6HsjXSyizlNBfvFCu9MzSwk+6HsbsZrA8ZcZlSulp66aOP24UsEQqJWa1TAm3MXyBzqtv
apFN8Obs3Ax3jVma91mtEb1AdOek7QmjZ1Yo4wZBr8+SS/bBfhjZHquxz29xb6h9Sgn9DfpaibKd
oIywLIMkCjJn2yuNyT/LCV/w53phWixmGVeiQuxs+h0rjMi7D6SnGirvq7PBPlR210imRVLl1Hux
XSu580hrf+i6ZT3Y/HSmsAcSyBSzvZGWYte7ZNn4Ba3QsndUYX3sSDWqGBKrak0ad867uIFbeMja
wv2oBn/clvWg7V02GpGK606Yz8EU7bvIg+Nbd/qQun2NZNmci7g3GHNalXpUwif32iq64JTZdfuA
6/hFVL25UZDvqtgc1aEcZHMj2AomuvH3inFxD4eztFFvGdZjr1J7yxTbJNiYZbJ2BIxg3XDuReWK
g8sAetAgIfA+tNUuZeHOcCi8WDIdnoE493u8iRGLnWo86n6AXipK/35krX0/IIejjtz5Z+1532b4
iUdZXQZhMBLpEFdD326LOmijOGoz67rAhHbyKffTlhMQH42oEOY2S+v6SxcqVZN6NjbHMBqbm3WO
dkPbp3vSLBoCqlbKkawDdRl80EbPCivzi3RvGSvMDvbQb0ul8o9mr3o2LJGsjnTHovQQjFa0IScz
jCMDDdra++2Z+qRJ2MOUf2VOVRRAtJ72wTT3pyVnU0ElMkqciQp6vXgYFQqUoTAahbfPTbmw7qUK
e1itsaLYvgIAkgrQhnaCIi7pO5zSqjR2hb3qJ+04xpiUhbEcCkW+tkZssAOW67xGbHTaC5XRNxNb
+9FwHv1V35bwSp8lsg53B47Sp5ZOfDdi9CDVD+HYhddOH1gsZ6rxAztKOgerEUx7E6N6kocziBRV
DQzWi7u2JEWZan5EGD+OvNBh/s2vTR7pol7sTxld6ET1flYm5hI5Sef2ctoNRmWJZIQSuZcN4SHo
YMOQ6mtN4KIzLm9ysmWxi0B15gkF7PnWn4zQOZVZKPqDr72KOPMia4OzWr37Sq+5F89l1PZ7gGbB
Kbec+vFClUtyAoJOQ+nMp6amnotonPieoPgiO211YOOs8QqYPkV5DtXdk+42nQp4yeCrnWprQxOJ
S7PMjLjKJmsHkyktE2dkUIeyboE5ESQq07cfM3c7stzJbnNufxZPEoTzUrBNjz2b1BfH7Wqxt4eA
7i1P5oH25mc1tssH4euq3E1TobwNSzGduFpW1xMd5SP5J9nVkA95gmHzOfVzcWZUty59Hu9mFCSX
9Yya+yiknj4OXnpNi92+JX092AKNNlgDZOLJoyOTBKTcbFscKNcjW+yNKhz3Szis8sXzTXU199V4
b6RmuW/a8AlWa3c0F6e88mjbPMEYV7tVImHWZqb2htu0h9Sm/7ZjDJIbEAFdha7Nl7EM7em61DYT
9UI4Ae1mwUJ/5WkegonBqZs/rOPs770GfC5Lj46OQl6lajhTeO+3ObF6G7rLkHRhMnh7iDLj0WxG
R1+ZeWrsLrnjp7ABG0oUh28cunpqd07fzDHZRj4hZYtghSgjSWCAg9j8Gf2xm6SQzw9Fxls7eNpm
El/VZVdpQRauOOFSW9ldOvs48xAVX1e48Z6zdFm/FZERAG41zfW2NvtbNpAqSjq+7TaqRjcxx8oC
iNoZJeBOY4jOacFa0fB1a57DsCmYcEKXu0WEQS/69YPuCw8oMCv7fTUZ5Z0ftGMUG+RF86taMoBl
XpQ5MXW2/DRUE9XQPpjXrU0zLIG+JN67lmTQenDlbsmFS+21NnK9azrfofXv2ZcHkm3meQomiIiS
reWVoZvguKg6jTu/GhPZ8sqj03DffOIjHpZpWU+VUqiizUGl8UgraNmaS4G9EIw50PG8D8dsWxAK
uJltJ3txsrJ79apMx6Q4Oh8sWpdbTILpEaOMOAG7hlvXE5H5CBPbimAcze5FwtJG34DFFo/0Ob7W
2cysi26I+FFbjU7CnYc8jYvQfllwudJpKaTzpYcysXE0E9yl7cj+c85n9qe6lOd8tcsjLcNxh1Ox
g05ehdm268wsMUh3ox+udLvjyHlSCguyuE6h4PeDs8HYql6Y3OqjmnrnZlhnfaB51aLj5ZmxkxmW
zENUZOV1ReDmY+0v5Y27zF08Sr1y9cMz/Jr2lBZ9uYNZj6Qu9Uvatj5jPBOFWRbvFV3J3VgNwvmy
DE75GahizY1dgjehF6C+npT7omnao9lHgvZi1BdWrMpSLMzF2XSve+DM0I2Dej5ixvUeUDnY40Ha
unnRIzc9aRnHrqbSREPAbhpRAAOgfy6Xzqx2a6UjE865KPeIqSmhL7AF7gskTHKblrb/qbIyIrCp
2dQ51BDiCOG8F7o6BHYJW6bSKngD6jJ1V6U3rUESLuvsHHOVN5+rZuk+m0a9Ps3mQOglmT5Rz2vE
upSrlxv9NQCHhTZ/WdbkVKL/39VFmL/kvmTxwxwK6btnxfmNxZniQQ1ywFuGMMS1rUz0HESi9bfk
NFqvVKdMYhI9UAiBcNIXYGePzN/kUpqTat+nITBzghFhbPNkLeoz0FH7NOVkf7KfuNS3vAqOOOOR
bL4wL4z5cTKM4B5n8Cg3jJb9k8AmTgUrd4o86Si5HIgRWPtECzmeQAJ329wyp0cBQHcraq9n/Uia
48sgQ/qBlVVbSZ962WdcoxQWSCaw2CkReEStYZ6kUx0HJ2xeRp9crF2+WlTXDB1QGSiXfM62VqAU
PTrtVPlmFiH/7hjUKVPkhHMmmmioT/gFmWAA/VKJyKOGWlRY5/Yl68Gz5ClVkZZJO+X9F/6aRb83
stSwykq+6txIz43CWsPWoYAQfwlT4EOkxxS1IevNHHcV+C1W9ouqtq6q3afQUis2xY5f4510eHij
kTZ0BoCjvsxY/Lz4XnfyLrUTW9TOEQvUKcuabIkj3JcVwFfPrKu4nHpm69hP68GUSU3dYcWAZxNy
QSgEuYq3dVZwMeAqryjnc5qz9bmKximwL5nAlJ2cQBrrLqhBncctIHF1568R5ZklmuVr43pcK4k0
a06mMOXf8Jnt+kzN2myfHBviVsj216meekDFPTsyeqEHnQ/MQkZRLXzBeeqc8loR+Ny91Q39jC3g
9Ev553sph/oVF8nWBaWgoe5FdZUXhvA2qErTdhtdfKQHczKg/PveUMz3c9rJV8Nz+ACiX7lMP2o7
jmS9fDaM3FO7CddWufVlxsn56IkpqrZTV27JyrL8/eKtHSWvCVvSehjKnlPSyuHzNfeJyquEAH5r
AEmwYwptVn3u+q5WrxW8X4Znma7tk2kP1XzPcEnOvMISVV4bbs9DmbNdL6+BvLuFlyxhMZQ3FkNP
fTUO5fDCwl/p58af0/7JUuYqaeIF5BaYI2j//YA9gEZ3KPk0YhX5ov3UetUNvA++VRhGg3+kDEgz
vKn1kjClq+am6IkO2WBwjOZzOOdtRF3LoWxHYFbqJpMhm2ErfISyaGAvqg7bHiaUULLP9oIcI+YM
t74y/EXHfT+7z2IObXapYXGoPWtXNsFaP7opkRjx/zLtvKHc5npxq1MviBsTAD2TXaHkLUkIVnsM
W+W9/r61dWld/aVhQcYSEnO6WrzoNFNxO/3csIDBakemcHhq7UsHdXZIG9H16M/4B4Je7BxrqP8O
5/Y9nuqng/K3tP99z2IheEGq/HxQFtPtoFk8xT64gleqdyMWYZ6Grz3buw1Jkd7JXVTXxSFQYKQm
UMaN3UKpBXZ32d1XU13IJBrh1V/CD+NmNuvd4nTep24K8ZN4OdKauFvlhSWgQe2wcdHhE8r78SHo
LCSpVmeddGtYPTLH4m95Pz+3CwMuJfZQet+4+3HA0wv6+fRWw5YW08cSswcWPNttfwR91W2U4813
/eRO104AqLxos+7xX7ybAHDQa+PjpMh1aUX9fOSOVw043rLGY2GzsCwrlH1Gln8lsIgNREQHqvg7
2eZFrPHzvWTRCg0HnzUOaHyVPx+yb4RCLUMZiVSc9GZ1x4aykxGd5mL1ZNylUXhVl11wa3ijPJEq
EiF8mVWWmGgAjZ2hWyQycBjs4W++2OW4P3+vkC42N+OC+IKG+culQP1slx0TOkIlOPMh9uy7gmSF
lMVMwdrg99f953715Y6jOsbuAAOY5hvv088XAdmi37bKGuIxgj4U5xX8DwKJMvf4++P8elJomumz
fSch4h/hsv98nAUpasE71fJyKqrtJrWiatu3ORkDlDKYG35/uF8fZA6H5BWrER1S+gC/WgCbBXY/
41Eby+8Tj5gFvQeyYS/DX1oy6FdquRShmBioLK+ssTa//wK0+3+5jfQ6UZkERKrSUsW58stQISZb
zCV9oZj1fTe85KpajS1pQtqnA3nRtirljlt0s5JuQa7K13RFskSNpxso6AW9SXHQzKiYaJqKNyrL
SclImwDLpLZLP4udsBBFkmrHJS57TkeKbJrxA/XZJNhjrPZ6mJ1iCtgQ50tLAbgJqpgUAds8yEwa
+cYbNGP/j7aMN2omWhoJlzWo69BisqlN97QEXGzptTGrT2G2uOLcsJC1b+hEoAcxKn9ZDn2lTX1X
TTM3MVKz1T6xt2BCpXNDd7ArZiZdPZp8cNiYXHmF4Lfezaa4TL2ow/OYqIS23JZt6p07/LP3WbTw
0w6xHuE3kxMMscuIZ+0n7A/MxEXOasAea748pFax147mVjKuZZ8zOct0RzBveKp7slQ2rg6GqyIs
o2+mkzNVco0Fa4CUNsMJA3mavjRRWrEyQdH4vPZ6vQ+MRTOZ2i5fwatSulI29ffqSvSSCb0KRhYh
OiRL6pB7yzJ89SqXVTT5HYPxMBdOqo9EPzDdq8GLKE5Ip7A27RqKeteSj1VdIa4smq29ds0Su7jx
Edv1OauoEiKa2lGnEXtjvqRckA7FB6cqM/RRE7tkU4eCbrn/sR7xujISp5lwiHknHE0pVTXzbB60
NZn1GXUvoRVadJSvhwh30Xb8/gmDcDnIQIOm2LRq6oKYzCoRHejtfb8IAScN0Z6jtwbR7Fcra/wi
meoRiyOcYfmq1kLTvJFzSqV5inbCi4IX2yHqxS4QtJ4WY+puUo1/cJvCraSrb4SfiSy+JsKG3oLf
FMuN5btsIMFALMbpxyptngrCO3UxujHg5Brjxxx8s9rSvickEmEw/B7X2wBtWKsT26bmX8TcXUzS
Phts9HxQqUnPs38enCK/LKVjNXYsFAmwSUZP8Z5zZJwK3dRA9tvlN/gJuAW/HyR+HXyJogf/gECf
tF6WE7+uJuyJ/WEaTvS7q4jxPTMoLSPkXua73x/nMrj+dUb5bntkssNwdoml/NUPRV3VHXXR9rHr
GMEz1ML6a2E6fXfIi8hDIdoEbFyrFR7JOV2t9qPmpfj2+6/wi7wEfim4UPRQtHAiJrXvysq/eCTW
aLGNpkb7aU7hfNcuLOMpNQX3OMgQRTje8l5nC9fg90f9dY3IGaOOuXgTSNcI4Cr8fGPpweWRTdk0
btywODsW+xtGrUu7u2r6V0Rio/U34/4/zHOcJ/oJMkRR7SBP+EVGA1OgmOuSNvCai+h2Xi5I8Gx2
vkZLz1Dy+7P79fFBxcgcAyAetQ4W7V/XTEhNZaTnAhF8xFaEVCtZGvetlmvz9vsD/d9unseVhOmD
/gSfzc+XMR+yxu3dYI0JVCrfPA9wdOwCjl/jaGxlHPTh/P5D0PH74/Lm//Lk2iZSW1AlaMlZm8JN
+PnITHqNr1JrYu2jq1vTVOq0uCbhu+VSNXJru63/LuDefvNEa717hh7Jvi5C9VnljtBbI1y6d7st
enuLVgUTCB3EZSPTqLoP6tF5kk1QX0Uz1c1YILV4jmhGf66FbepNm4Yh22yqe0y140IhUwg5bexs
HD8DvrxIdkQ0nyDHeu3GxsX52fFG1SVGYXTFFaMzLabOb98m8oawO1r2fESb0YR30CaYrhbRZ+Jj
G4U1NDFSEVE1xr4R1M4++L6/HlgYGImkkVbT2AEtf9TUxIavka0ZhhQMBXnCaeIGtNOa0TgguGHU
zt1CD3E/GOLie7/UCaJe8vPme3HJcNhXXNfs9cM7l8g8pKOVRGltYrz5UAYoqkn1m7RZnwY/LcKt
CrVEPTTUNXtem8iy2G3y1mbijFbyj5wVWUnoIlZZJUeq6C9ed2NfhzuxQlfaNECebhX6gIf5eyEo
J7M5rujZvhfEsFFhE5F5qyA3cyLIdKg5LywSoiKc915ZuV3ikB3xYDXjt6pysMv45Zgx8S+hqRJ1
sXlfKa+gYu2VuEFkLwf30MqGXEh8yumLIKIt2C31EB3mNXM+KimmZw+kEusQw/fkySAe8tz0+K4S
XCGh2DZRqPZ9cRmZNGq8A+3q0E9EmzIFLoWLeSmcp7E/q3JFnCYn7/xjTvCoDvaMa6lRXv0oChWu
aNSrzKfLrYqweB1lJliP/fh9OkFhdjYxI4RXQvehexVQsvw4e62zCUJ/lge9kEi4KQl8ezXozzzC
BiipHrlmun5CFlOeQfK3RF1Jo6NqzjJ37y2Rt5uWaNK7ily/OjHXYUivC9zY1a6vteq2qEDq+lpM
ahmTagZOtPEQ+BgJskMe5h/yl7Vf+MoNJl659+uQinW1MHVS/pa5Gfe8IzUduMvNLXrhrIn0+zY6
t8v8Zxj7vyQgfWxr/vmPn4Kkvgscv7SSlQ7Jlv/5T3Oqfvoj9Z/fPyT72l4yn376j22jqfHeD1/7
5cNXNVT6vxWUl9/8f/2ff6ZIPS6SFKkv7QBxj0/LAF78VQl6wSn+c+Fo8pW/+lz9239968WXz82/
ffgqh7dKfPn1E35ISe3gj8tsSvUIbJwNq5Fx84e+3XL/QE15IRSxiYSLegE5/Clvt6w/kJyD0wY9
5YEsMRlML+WK/H//u/0H4HRQIpjrPWQsYKn+FSkpjJVfZwy+AEsa14OKSbIOeuifx+1BFQiA+mqP
wKrORoof+MCMg5aN2hoGKYZub35CNCb3poyGT+5qqk03+fpWhlH7YgXjfNtnkqGP+Npml6VW9Fy6
4s3paARvVgmY0R+Fvw/8wNrU6SQajHqm9zVwiuXk1Za/+f6JcyfmjTFUb0uJCXJRKL/inlCVl3yu
tTgubiOP5iDn5wwH9VUHo+GDO/XelY+hDvUhGEgYzljuVnRZt61cfZjy+fKMJSogoFe94zriExV9
xCMjUXAgodK5nvychECLvwXa0RBZUTXXVUNvL630bS7q8lZ4w3tR6OAmqCCAAamzj5D5YNdWikVQ
arwIini3ra6DBB1Yi2B9CG5yL2v2Q26Mx3pBQDZoqb5RqH8baTcdL38JnCq4MUvHezSG6b3r0+U8
yqi6QvC5PE8TB59nw/uGpi04CFEGrPmLt4AW8AYhZnnbo93DxHQ5DTaK/kHmXKfv3zJcpvLWtLvg
Buvi+yT4qxIqe8aKmcYoIPJ2xtnfUI4ncFJ731zQXy/R4PYrvaRJozapzYOn8vLWi9L8aFs5fPCA
T5gD7xt3lVaO1XMS+K8owkOmsvYVduEnB9dlUtS5ufP1OO1EzWlnly+OIrm8XVKAdUO3lLeT67Ny
b3niblbf5kwMvr4XSPM8INQrk8WvSvaReWUexryat9QF/Ca2OuRZTprb7zVe78OEQ5IJ2COJKv5+
87oFTXLfBuX+cnGLPPQP61wbaKqW1PtWBNVb11Qc0Zne6754Y7OJ7pd0g+PlsjaODg6Ryyk3CxfY
6eq3NTObZKRPvwlk5n8Lw6X/5uHaPzq49HC158GhcNS7M6f+jeuVy81i9O4nYO9cxXC8YWs/3TVE
ryajmhAugU8xU/POqtJ2TOhv28eAznIWD1NXPfSdhuuUT5SuRFeeLYKx98EIbAEFgBU+m8gSN2Xa
m7eeXsKtVA6FrogQtcyPYN5FDv1bCErGxuC1JTjSHLYIKNOzD+7/GuFXvQnsoX8V9IQS350F+Lwy
T0hPGzc5Wkw8XyrI3leCH4hnbOZ040HoPwRD6Lw7ZuuS5rm0Ei3voFuK/b2Hdm1VRDVJmYRtqL8W
k1clwRhR68rmaE3c3qgQIIXqduKBRwFOfwx0hozr1fH2BJf49505OS9yCKcPhRsQ0EtVh4yTC7Ao
G3kR1tXvz2HlWQf4QNOHJQuKG576gQaPYW3pSpLWUw60uVsaljfKp6MTECq6s2o6lz75nw52Mx81
lQ1Ay1i69ENEr4xHS0d3g4k1sCuIh/bNzr4ul2i9oQxBzCZSP1CipL/3wjQTsuDpbPU9G91MR+Mh
N80JIRMKiz0zKeENU+HfaB+To9mk04PZpvmuCwczWb0gO1XyopEAre9fk77rvNHOETvC2rwj8uEv
Q+CrDxZD5RQv4+ydqtrzthESPV84APKz9LKFVY8WTsdpO5VNv3XM1Nk6KdgRl/9EOs8rwQrc29gC
O5Bh52kyNDWQNsN9bruovcsHy7op/FY8lWban2yo+29KSTeLS1bLdNjN3ELHpMtTrWxfbqMsdI6W
tJ6U6YuXqAo8enWEgK0eOE20n4+BaNqtb+iQB85A72HVy0GsEzLEqcn1yW1U+gz0JU9EqZdDqlt9
N/g5SNY6dGjtIb2MJ6ekCV/I8qytwrj2+4BA43Il6QmHJ+0Sc0DkgZGxi1VBE0siZhKJDEX1LmX6
tde4T3PgmqAmyH1DMPuAbDE6DIZczCTk3ddMP0W6M2etaEz2/gtFDPtoUdxIpn7GUznnwZYmaH/D
9R/iwVVVlODGvUXy0OzCLuyesunSK5gt75S3ZnaXZfh+csLKNvAK5tfZCQSdc5RdoxqirSrR23lz
ZyKYsSviq6EzDv2IEKC1+yDOguwzbnDOqc8hHdqd3pir8RFbNX7suW8NXpW5LU9IzuvrFUHAhrht
+zg0M7wXwS67x51UYsEeo21Xz9HWuwjSXMnrnerxy/9h7jyaI2eWK/qLoIA3WsK0bzbN0M0GMRzO
wBWq4N2v1+n39EIKRWihnTZa6MU3bDaBqsyb956c7PHaUXwzw+H39TXnLBZ2HgY9bi/dXYNDk4pl
4BXFzSBqPLXduHbXqlX8OYwiW4hwTJZxJqHb3Zmqtc6xbvJAGU77jGMqP1CUzBGONpbTB+l87PTJ
fe8QBhMNqvBvDZ8BNUDzA+dXcexUU7/2TbC96Vbgn9cl0++vhPXg5bhcw8ZezdNgyNYJ3cyF34IH
yXkqQKcfnE1zjixQl5d0VdvBcrwpMamCY5BwkuxAigkHtesBEZJ4b963+5oPksAo5WzVFS8ERItj
N3mnnlHgyZ3S4GY6wZAsbYaB435Tcd+VR5Ne60nLsmcxsoUADltwBj5ZfY8z7iOkTNLrSv5Iaxwe
k4H3prHM+k9mrPLq1sES9mvDU1zaateNm3qsRf+CAFIEoXJTb1dX6fzH6rI6CH2s6z2LmlmAEIAF
OOO0IUdbY3oLeVK9k8sPxF0xtbegqfTv0ndxXtl+/ma6y6fGqp+zDs4PW409yl3gFPWT6F11Wenf
WP3EpKpNN4zK9M/PrL6kGeoMei2zKdLboNqnBS7+3mzyK6IHa6E8HGVtqvG0d4N5cPj3d45Wgz9b
ZFxMcnqRc88C55K1umle35jdvFWrtzxquNPiju4cWTObojzwiOhbob1Z9ZV3dY2ylocYY9Bp9rqe
5GFT37yufewtLgBi+T/yUsZuvX1RwYL6Z2y7U4HzMyAJdBYDQl1DfpuXFreiIWgBG0+8WIVn7DoQ
zolyFv1Ur3jiqG+0iP3H0MfYBn3mpGEFFbajnRptDNJNNX1t06J+VuWsCqwLIJI3x1jYRp7at15q
EAPsJXgumiDY92oewyDIN3ZMd6du1qcXw+nTG2YK7cEBLUyYxcx2TPDhD4K0id3Zt/Zl66vEKdru
YCqtSyZNWEk+W+uuXF1rx64G+7dV+DLBbrK2yWotTogF5NXlcrvWEGjuPgFCe7Y5rk0olWYCdp5N
J/Jrt41JsuivPguLf6/GInaSwjdyvD4nUYRev4Iz2I/r0O4K31t2llqGnT9BWNBHVcdTtZzywIFF
MfJKnyxnANo6W9E0CjfpXd05laWs90rVV8FC6rDt3GEfkPl+0O67Uf2id1+toX5HbJkT9I42GTxb
O7r10OwdZ0FczVd24wgcFSXbtaN6clIkj5lQiip3FrmLkMsBC0FGpkRrOeIy5aCsS23F3ofBY1rv
LbjseNHyqThPLYGo1p7Hg28M/h5LOcq53erfa165+7KHH6H31prwO6VxVuDZd0jkPC4UBbJq29+Z
W9MmF91P0laYvO21fNqoV/ZWsNgXtdpUw5P/0Dj5Tduo3dj0ModlL/WX++LrwUXDkWaG63lc/f1d
3SY64ZlTMoFC+R0sm/0puN1+gwsKjrKZeLqUvhlHIM6+sdOJs3GOV5p1HaoUwcFwHN+MrWmcz4HP
1NWzhfXIG9scjc12rn7TWXPYGkPxoXs9DkA9Vw9sKB1goq/O8mMatPZXQVogbuDrHIKNI2XsDSMy
FPCAWswb7rca/kbXFG5M1mtTBCiM9tmxO/lU47L8NAAJ6BETLQDEFg7IhFvFqyKWJqyPU9ZqzyOv
KCKjstIvov/pgZqwf3NwJ2aUSOyn1IrefqUndm4FQbddyo6MPfOxUsDVFsMSQpbwH2fgDAdPAzzG
bTS0TxNeGi+03BSfcy+n8bjVXvNlubX3zUWxsRN8msx4cLP80Z3MbT/AYwtzwx/3op29t3kp58TJ
81khkinjmgXsyJRpUD4WlmxQtnE/wPn3rfKaV87VwJsWu16/nfK6ZU9o73hY+0A/YQ0OxLNmQBVh
e/HOHW0/zJv6V1U2GaHqfsJAIYvEy4eOzegBVpypSLF8Ox8LO2TxUhivtWv5ETsDvpkRF0lWQ/3M
FAvbR+7py5hWdrJodCc1Bq+k9XycSuWWtHBcDlmXTxc708VlyoZf1Vgb/KVHbbfcCdTZfdSf8tB+
sxG0ijAcPHtbs/crmAx81rd1hbdisis+G905mcY6iPycnHNQjypcJue6lH1xtc1t/qrcrnrAnWT/
NYLGeIL/UlxIcxXxKD2KsrXISITr9YHy58mT68/VKDss3lN2XXhf460c52Sd2eSKbTg7yXbQkgqw
fVyM7WWpeyfEMNnHCGpqz3hxe2i6sWIJwWS8pY7W4ZhY3ajUpMR4O1ymav3m7KzCTeb+ofbsHbHM
KtEDgoZa8JZ29Y9qWV/qwal3g9tXEUagH1LJGGs3UPRpfl3YYRL1RWl/YuHezqouvUeLVaav2tKm
oelZb9s4fab1Jh9HUCP0gQYL5HkVrg25iqUdv4vGUfjwja+lVve168EUj76k3OrckaFXKXaltXWv
OlrbpeR3Oyrq3V27lS9IDEcvH6vQBgf9IZjDTuWy3VAQLAxk3Rfg9i95r6UKzfrRLdySQVqBjpb5
ia0xbbQ41U/CLWU04CZMIXyR1IsR129KXz7VrO5BjfmxdtQWSq9fyQK52skd/HS3uVYsLJabbmnO
ry+hT4xgVo0JGgYV4GXGoBNWE9FIpbclwajKvJJonZJ2sxUmbarJQW+ck1b5CBZ2I/Z+Vj5QlsLc
0W0ZluWSJnqur0njZs1xM0XBBqTxgritfi/KW6vwvkAmLB1jiwMuuXgIluWHlnn+2d+m4Cfrjvp4
8p0smUR2anWTbj+wfuvcXKcZU5zp6DtSt1cihs4taOW0L6mFI2SgvyvD2uOMHSYcNJA9qdrMXZoC
yVlGeS7d4Keyp5etIwgFBP7K3PJMbPDv7Iy/rczFcludmLJNIQ7zazE4wUXJ9Fwo7k2UnIc8SPcC
GUizynNJWiuyAd8nS++rHQrhGxycMymE1x6R/2o3q/bcIIFHhqn+ghbajZ3JdGE7ZoHPqNagkwMo
9DCOTATykejn2udTMhjGOzmpd7YcpdFgAgqSDvFhrjl/DDJIOf1JEIboBSy0Ytbcl4lLsuKBCCkt
PyufVArRIXufLfPHrMuYWIuPH8Z9yNyZWCMeWLKNap/a3k1pCN+mjzXGKln5KIAAxb45L1HrM/Zo
+u0vDziJp3IlXqv0PZHgtyZz6icrsMe9FsiTr1sNAoB4JfW2r4VWJnVxZ1y1b9oQXBo8bCdTH/+g
z8mQ7+NTSLvXwry3fpha+l5b2vbUlPqnIskUtnP/YWjtk3KMP7Vdv7fsdJjX7G9p+xdmFxgXMbNY
wd9MsEW7oe42xd3NXBMyxBH8vI3Dr1y183neNp42HCg7F45QRgTvo9G0IcRdV92AxljUinp6wY1Y
Jo5mefdUD2lXrBWI5cjUGmt4Dtx4DUaEet3fdWpGviEJVyRvR9tPTX1aemvfKftUy4yuTnMPLQMJ
uS1gNu7Ju6rdzmXafvJlvgwyP6haPUg/X5JcTLvRElyr47HIOjeqcw1FoOrEgZwvEUGp3JscNVKG
XhaWs/GCbS1DZ5p2OsyfkOkqaLIiYDl181xRm2dAg9A8aZuE9ziIdK/AOPuTe+wY3rh0FbgjagY4
bneCB/QmtoasI4iNeoQtVVpcIrpF1TfvEZvSV2+YRWQ7zi6dSRMSxGsO1PFP2qZdeR/2/CvP7lbe
zKLrk21zHuy0vOcYZpyI4p1s8/PUcFGm6oxbishFO8aqJI6/YSjF1074ikXxcW/nTzX3VlhU65u5
5CfG1zebHESaWfpeEAkhrBEcyaSlJDXHg4vN8oclgyHS3fHTTfsz/TDObVnbEcbD/NBwlBEoyDAK
9CRvIuxUDUgTPQ23TXi/us6kB6/KIBo8ze/JA5rNc99Mr4iExr4XmnHKM0HWCdz7vpI9kbZUlv3b
psnOCsdcIWAEIAAp5MsgbDxOxRxnzBUqhn8clT7scNd7CA6txwivILJgIQ0lEGUMMLpD8EeYk39M
gUbFdd4vX4MiJTtACYDD0k9XKlX5vVa2eN+CrDv2xlacBg9lGI1gcUXYLbV88bCW/E57PNRIbPZB
yNF8xAnQv3Z9CWul27QQfyuWU2S6k/Cq9ZQpsrQBjiQ+knqjMrlvdqT9MVravZ5CFez08GczNHHm
tXV2kyf5gtds3WG1xjA2evJ+TvTPvZbfRSNsLrchJ4rs69uE17nbbtXWpNfVtO3EFEH+mBNiONiN
EXxUI+m+QncJQUx5++ZNufzR56L6la1Vu198Nexywa1kzYN50rtZe5oKdj3wtY6kaOCdkI5tyv6z
7KA8usPiV2Fn+opS2hS7wKYN00dSVqLzpgvdOoJD3929du0n3nFUh2bC/FQwtImdwklfPLMJ4mAG
ZoP3vj30hBZ3U+45h7as7Sec8H/WrEyv/ErpsVT9tEvvVjJXz2h4DbgrR1nMw4kbpT9L4QOz8Uaz
Yl5tGR9uOU9Xmg6Z5Fy+u9VGIpg1XE88A9VzHqzrC3iy7Oh5rfgex8F7zp3+A0SH2cfeqF1rmsFY
FpTxKYXxqZHmk8ta2EiOq4pdI+PlhlVIArjufoHAXF8IGOq7ZqjrEKlr2VPGjJ/4qOazq/yV4GPd
HWzi+RG0dQpXz+jPXQYkq217+mGDE7uRbn7JldAvI/ffpXc1OwY4YpHGXY8MrlFugG4dfdmMR1b7
+RHEEO2W6+XP2SYovbrFywZXIayb9jYIPbs0esMgw5dE3QfzeQpKIui+VLjPhjpjoEvDsNN1Z4iJ
VjJmtSFziDoo4qZiFSsJuopj7p5TqFsjhnSMBaHO5XTkn1W/t2oaz6kixpGrUUvG7P6H7WTZnbJu
nJir8D3wZJL5c43r3BMavafNs9oakrHUW27zJQ1ZCO0cGdGX4ARKlWQ9BMsxA3uGqXEmmzFKsIUT
6xpIAPxa7iGAwezKJLufKuTpmuuy8FNpKufI8Nl1IPkydqkch30RmCT8LK6bbHGcm1inH2Ozrs+D
xSRbZfpyVKucqJbBunsifRpWx985Kwy5Go7hqSXNEpeBIqhYsFyUyTwl+V1cLVHboiaHtbSVefHM
kzt8S8FM1XVb7MAlMxMGNl5cmASAPTG+pGMzvQzKrZKN4Q2B01m+VwF7Nl138U5jyV8DyVrFldcR
lPBy6G2W2e7RWhibMOh+MFoUpi4tichVmntNFyfd8XmuigALOqJrMQS26ovpVz9BDea7YbVJQ6RT
uweMgoBCz1U7ouJ0DOwT76/5OBkzAFMM3pHZDG2YO3OFrSwXOycbP0e36aO5cv1LKm15ILVR7Yt1
+Zo6PY3VKjqJMrll50Fb9IdhqqZvYrs2a8nqjaXF0yz3Of6Nk9K79sooqtxRoO7QuJJpaoedaY8G
9bbcYlNIIzbqwQegoDmJnMFGYtfT9wsqxBnRUk+M3AbL4VR/JgIQZ2yBOCyIcyaZXhpf+iL9pHPA
eedZD3YUGnbUueizDVC8HXmS5TQ15EndefPjgbNht+CbIWvbcq7no39Fg/FeJ8sW1yxtzHjO+z4h
SNKTN+2fWSJHGhKL4Q94LEMSDK0WSbflDSz97rSu5Op5fUZxLB3xi2Gj2LdCn6/Tnd5i6QIfqOaZ
h77SnR8kOOAACJHulOtc8tqmtN+ccYtIdVXEP+wlhFXCm+5pPb/k5MLJ7NhTxf3kPrGn+h4PJTNE
BT2sxcuEaWCvamcOhRcULDWpjT7csEU8eRUTf4uVfK/GxNTM6OF2gUccfuvD2Dywg3T+o41MMg1t
8gLg0QzFUiaG17XZ2n2/CNowNJXHrZCoFZ6nofzC4CgNaR1dtVkfeKuQV3tRv/nOVKO72uKNtHkf
Cx39mY8ZPOK98PCkTuJUe0wL8blMr1M7fYObzB7qnloGXd8l+jppywPpgQ0XQ/8d5P+Y4vKPjK7U
8Nh7kHeUO9kfG6/4o04sluPO6D5sUQSPlmbXJpZ8Z8QtyylDaW5V+ntLWiBeWnf6rOd1bgndzY4T
jXBZeSBKTLbmyGfLcv/vQlGE3lrwyf2anVW90QynScrlrQQoEJcUhD8XUijvzTQMB+lnw2l0/elT
B27wZAweAe7Mtt0Hq/H/ztKpplBjFv9Zk+m5esFk37zG0E9GBZ0CNZkv0wx0zjcPmaNjCnntskG9
TzrfHsO5v3Acp2O3rtAzcgac9sI3kA052ImVYGi0zYvxjQHZZTSzlPctx+UXVqL5qbXkfJTrivyF
bWTfmisTZUvvSQ3owWPVzekxK3JoPHXRjX+xWmAIrdfJjdsloLzyTClCIaEuig1FI+fRMX2m7o43
ijRqDBrrbuX/Ea3gEMFVrmWs1z3/dSmzQ5UP7SPha/M2BXZ6hA2rfo6cyUdL7+yP1uzwBksWivQb
yFFaH37fYGLOvRlj9yFThqLhKO6fTWGAiRd/YUI8IwhfN7OmTSaiQ25o6sTXNMxlzEwoDW0vr6NG
TN8OTJM4wN1H9Alr2pExe3NSJISi0h6zQ4bB6sahGjxKh8+ie2k9EeHq1BfoXmv4Ht26bbQnfsxw
Nh0yrFFW6P6bwVKMWDG0HkMLoNywv38rkt/1Me05u+Km5n8vJgtldxDr9mjPPjM566vdKgwCMHWD
cb9Weu9E8G/tA1qfFdZW2+TxtvhGou6zct0SX2ReDGuLW2uZv1Ok3SiQRPzQcgJDfjJm75znQm+y
5dqxPRVDWmr/XetpJAC7snf0Ug0DvE5I//zQ1Fjn7oGQVvlnA7qy7MgXNeImnE6LodB5xrkEZ2En
G51k/mwKz7w1qW71kFJZhBtjVFBT0kuBXZjiUNAvcy7Y2w6A8vKWoqKkLx2uXfas+tlzWRBj4N4E
pwCDcNa4kcy1+zbJDDOR5Q1aaOHrrXsYgYoYodn33YdeZ3S/KN/ibaPr4TbtN+2dFd2z9y5du6x3
Fb6E+4qVqToLZVJtrHXj8iAGg1tyXZXBx+xUZndlTPM6wlqNt1lLm19k1OT2YJPT9PeL8seTX6iB
+20gp0OICSd5xMojvT0SUwBLNAsW5zj8WV43xbEbGmR4Eq8Zyw/d6Z1fkzMND9o8adYBQoUJNMGp
WpiJaSbuNGKVo0O08skHlQGkyzNSRrAZB+nB44k6Z9h0YoP+NGPbIWPP+K7p7QIxgEzUzpvuQkQW
+tYBUqYvYgRZgvnIFEsKRO0/Im5zRjhEhellZvLVK3WGf7LtZhHvc58u1d4mdFpHQZ+XZTIz/hDj
HulDMhBVQ3sx27ZDrCxdQey0Wsy+Y3Jn2FjtprKwYh/XwhyqOq8LSrNxuuZ8jIH615bpBa3EHyIn
d90/6URkEMVC0cgJtF8iMF4gvoQDOSdSptl+547nWjezUpmMXDNv/jpbZoAX0+009Phhz8Hq0iOz
dnVjEibL9lmnUNLPZQ3P6Mz0tHFRepri1tg2gf1xhm57knxq2q20rSKp3y3+Zboh1Acqf7In04Mu
xOMeWsrLfFa7W5pIepODGSx2F+jR5G0e9p5sFvOxboNaY1pSbXCaZaMFUBAXRh1/FxUQNeyYV3vO
XMS8f1GQpsQyU6M+4m8cdoGmuzcUkX6vqUFeDDWWuwEzDnyNHIBVM/ygSrb40obyD+0JuJulT8ck
8Fb4LI2bU1uIN2q0K+iYY2dVyMaFux5tY2G1AebRSG0uQfF2kU98myyi6NcPTa1+7KXrE2F0PSoE
EjolyBBpo/WbeSTlrxreoVXLC5ssD/ma27vS1X6OanOYrRtPAwLGdzdyWDQcnUNg13tj7jEulHQm
qNfnBREkJrmXXhrXeqk7iL8wQ452BjGucuiQHCnRJZQZVt6K4Q/Vg5Uoi/JIc+pUVO0QrUhpXUWT
nfV5SKkCimAMPlcPrIgw9CCChDbs+PtZPzZCwyBM/R9bhqdzalHUVeajjHKMMZ9KvGUaEj2T/juQ
fdYytgYdIWuCjKgcMz7EaiZ9V5EMUzUnoixQgTq1QTkpuuIdUBXfh8l28UvTyvaHMzn1NV+zVxhG
xc5bm7cAhXZOo8CZYfHaFd9v2JSrUz/4qUdWFz0SRILepkZ5n1c3wDuC7J6OdxKwb8sjosF02hSj
SMofsiaDk+QZ8WrHEGdvnJ+cuo4hsj/aW3NAMT6yT1MlrV3aUa9rj4hjXTQr6ou67p7S1OIcqDz2
FOLbVlHBPt1IdMGzFExze3/eDdaWY232Lnjai0jLjduoo+cGLIzZVfaWRXIzkdvs6msre488/SJf
IN60YdMsJjyC1dwz7tMjlODzuNzBESUmOhghbEV0B0rHts9cBgQbFTktkM6K1pwka5aVj22A5Jl3
wz7Tm/KpFu45I3AYZUCaMkMkGurgURXlu23X8Ty02QEZEEUrbYQ44dlF4TNG9casdP5lgq86I5gT
0vaLdw3M/Vla1U8SaPnzIszPRUmC3T0bLoKZUMI66/3e7bLECqZd027mcfUdNzQVt5OePnfGvCR6
W80H8lLbviktXNBe+m1UOYqUrKGz1QwG4f69VQyQj3PvwEx30UfLDaSdkJV2Hzg2sdVnR6FZy87W
mVqYDhPGwDC3b06mAiEYd4XbKuNCuFzfCeSXDpEnzNrCTdx8+Ui5qEZStBdbEygd2S/6qI+0Hwgm
G9hQHHt+dRyjRSyHMrKtkxb2xO5udsHAebDXX/5C02xBmIqAwf2xzNrEV67kzTc2Btd+rnb8WV3w
lRhLpgWk1eaXvyDUABhTFjMv887bcQjjQviaI8+3XxgbfQuto6iA343IWA4xqxeuuSn9Y7N6r5rt
LVz42Ajx4DCK0C3/k0yNt4eytWtX54D6oUVqsX+C18r3RafRPvytpHnpZACGBKuKa4LN6jmlwzqT
3Y9yZKhkGMUhMLTEADUy6gOqt3Zaa/fRDPir96YvCEBZ5sOap0+1OX2V5Ytyy1sF6SaBKBcjs511
vXywLTYtEwN5NAmjHUgtY6Cx6i8PmOXaZNe+V+lHM6n3aqiTtegoFGfG7a2O4R3s4e+pHHesa1p/
dI7JPHJ97nwfWcv3TkbXQRXaVCJHEWle9ZNGOPab/K8+lEYYeMg2kMWTuUN+82H0FOl8WjGYU2wB
N2IlDRW6q27k1sod7pT1xDpZhZyZpUlf+h+L3XyUHaD+gpVeNhwyG4O+vQBr0fmMU7BzZ1wyvWdC
9htM5+rQlNTjMt9Mt7i5jngF6X/McYjHWlMfNwQp2pCJXmv6CsoGvbdmY63SygdHEE01ve5VDflp
6Ko4rZpfFsVf1WosI+8BKTjGfsoEVP5smZj3yPyWDmYkzPIt89q9lTW4CIcnsvjn3pA3r5gPmx/E
qCUHwhEPpWrcc6/3rC3EYkLlM0l2zBvAomVxsmuMekoy/scsG3vd3Rau1GvuD3tL2ulTR5Q5gfi1
23r7NIzVH1CFD+T+zrQ4YAJBrcSl5k6hLnnqRY7+7+v4YsrlywBfGink7CSF3/jTAimI1pgXUYqn
AeqZLyIWRXu016Z7n9eZuw6GIHKeNz8HY2Ydp5m4asCivbu6XmMamjxHxq1pX9xxMB4glpJl5wlI
o8xJx3mN2Cfi5EVMrnmoYRYW1cZAB0iQOpuk4tgHYeOFgYBkJ34hj0YOrxOTzW0WFR0PBpGg4oOJ
mblWwxWzTc6zcKo34OOKTXKyPvh0IJq0ucpp51xOT3trL11rR1iq+IydKbTIuOPHPJmioebjkfnl
dLM7y2YTvac9jqMIrV7OTPaqJvJGp73I2vcvomxBOlXAp+x0vzEKp5eoulivRnuPhOOfxl5W+7lf
zoPVPRSG88bVdtYlEXyzo1YqhG5jYjXcQ6UGHoLZrp8Ga7YeCdk5EV//FPlVeikzI2nH4kBzwmgS
ZahK2cvSdoCcmi/EaWYN5WBEuvIje/O1uHC64+DNhEw7VKDsqm/WkR0mb9xE+NXYsVer10bMOHzH
GdVGUWeHa5r637bfOjIa3cFkuS3V9Z/ZtoprGcjywnQyuGaMQ0950VplOFETxunk2N8uCIpj0dZ/
q4DrEudJHdeSTR6x1/tPBtVxNK8wdvHlAjgYGv9hZmR2qUG3/jOX/X/KJPyvgYPfy7//Vyzh1vyR
L0P3589w/dX8zwDD/8Nowj92Qf/v2QT2ovzpil//PYrwj//in1kEEgeux8g/wB/6z9j6v7IIJv8D
jKcgMDybI9W55yr/lUWw/s3nEocMwipqj5ufdPR/ZhHsfyMqziVGMp+cOCuF/k+kfdfkh/z38CNQ
AfOewXb5eYbOwqD/ESHz6F1slu6Ggp6nWfYrSD3eNlPpwXET+orFx+PAwytRVPkVnR9YIBDPrj+W
QJFAvjSudKPFdLsfHmgfzgBW9My3QDl5xuabArcXIM5W908NhkTGTPCqTKH4LyrdAmvZUNHhodaK
HVdvV9IX3vkfd9HJvdrsQcYZnBG2JVyjj05Ys6vIwANIaiOalhKrM5N5PHeuZSAE9kJVkE97ZCLb
ybWfm1a4DsShWReh43jr1aZ4xbtWWFQZtUnQR7p1w79XQ8IO6RULZBGE8OZgawPlj13N9RaVKSYQ
SHcspsMGu9wl39IjCsY6lta6W4MVFRAzTBVpwKjXg83Co4/Aq8wHO6dGToZMZLcOePgvjDnOh8oG
/7tJzaCL+tWBMpZ3PQfDOo6G+5Ga/Mj3zGjvW2xsMuNMoci+nmaESxZ3KzP1AILp92YE5UO94Ix2
BxIf22wmFcm4PvIaD9SnPuVs22ANqv8GvsAyWBSSj9vVKbvxErjpfdHnoAnGriQUwGkxYOpvfc/C
w6NZjuzjAI5ZnU34L1Bw+3n5wCPtj7uW6f7ch9Mi0zeVE0fesdgqrw99mjNPzNz2fhQWffvVrVJR
obVAgXNXMvXRzdV+m2tn+NRBFDmJISqoLX7bUBA20v/dMwrpWDhA/GrfbYCcIt2olR1K38EoC7yn
O5eOQzduuOPq7Dq2GK0R4QioTPrqTiBVxtryItL1EAyc3uW+79qxP4AC0b7zicWbkHSK4mykff6s
DUX/F3rg61BkDaVjb+hUBYPPVhRB0O2FU1kWfEF0bUIYixVpW9dpyA+m9W6ylIX726bwCZEwnGeK
k9LEhTCC8ipYhdSEk3BJtjMTQhQYWFP0sUi2pUQYDuRvc9CKLvKtgWHQ5jrbUytcxOiForHemZby
ARKylgxUX6B3f3KYwr/TuaY2IYL5Vegbnps+U1z3I3zlKabbdSr+bzH/9Hnz21AfdbPbpzq9dYjN
AuvxuMjtl605zW2yHK5bJI9lu4t/PvZomFA4aO/jTQroolQnc+hYMFvoJjC6jEzSHIJ7XXVwgZux
fYgqS3/XrCz39k2tTHl2YKCC9hzrpn+RmWmzFgzabxFOIBgejdIxnzHyVZc7fTKNwRfr322LTW2X
FZBGYZNSL5JQdJ8Gdwg+lOcJSWjP8IqjEtagjvks6lsLgr4Ka2GmNq+cd+fDDH72x+xXiFtO1/ow
WNHbzKhv/RV+vKXuxPNlEa9znuVASUyYmK+lEtnnWN7/PoEoC0q6geBw7K4zR98CO9wIhbtgc8ot
dpKFtpG118Ava3BF/LQk9cr1bVtnK79Ndd+5PIfuWD3D/SFwZemaS/npb9nBJlgx710CZgDWO3cR
iVNSV4EuV3YWo8HU923mbodFq0CPD7EsY7OoRqA6bCwa6cJsadxbZsIQ+q5g4+KITa66/3ZBoalY
s9XU8vtOxZVEjWWHFC84/ozNb1L0Kit1d6unTZ+a7qnPGn8tQNpZA46pYbWd42EhSwF1xydGIMYM
1yFuP/cmqK2+SLN252bJWI2ZBY7EWLBCiyA+a1vPPLCA41bc2sFdvc/npFiB81Hp3JtkJrf3eISF
gEeROloSL5mP8dDzmoaSO9fzY8ccjMy36WXPlCrTwMbr7T/YO5PmuJUkW/+VZ71HGeZh0YuXM5NJ
SZREatjAKInEPM/49e8D7+1SZhCdsKvaPuu2suqWSZ6B8PDwcD9+TrNL1YKYjMIiCKAhluiPeii9
37m0SrLbmokOyL+H0EO0ijsIjZLRoOxpu0ntbGHsSr+jC4hTIEjfpxBQOdbHypUgVjKoK5lgfrjv
cOs++BYEctCsS8CpNvKRSvCZBgQYfgpTEOPBnl9tYec0YFPXqZesiKYyeAMZUtbVUKgG7ScpqT0O
acwgRkz5kdJ7qCaPQeW76caqZYOaA/8xrOVezpEthJZzDbgP52sDXh3rOE0gP699KoNx5gab0uTp
vS2U3M+nXpH+q3cCuVhx14ffbAO20/RG55nedZBnJhzolemXyq8OxhH4/8YAGjhltG6MKkravYvU
9kvYq/E7ozeNB2jMx29xo5Y/fYlYSEmUCXClAte/GjJZfuyzEOCvVpXZi45S6L4fLcYVlHH8jpgC
wjeuUjD14WYaeJAiLBHKKeIAZTBe/h+HelS+mEZI7xuq2shZdfztr27BQBRlR3X8GAXS+BIxZH5U
6K5NFJJ6vaeAPDZriIIdWByTYABHJysGDQrY/igs+YA4a79VbozGwmcaeqeERg4N8PKmazUOSmt+
hsiUUbUIosEW2h8diLYeenlDe7vsgPMYkXyHRJ3/s+oB7q3A0vF0MOJ4sO/RelVicJCmpr2r6jqH
cNGzyYghYU3pG3DHt4H2FDlUUPmLlAeb2463af9hHBOjh1rZ7Br75DlKG51MD+o1bpZ+dNPPZhzU
Eb2CEL59kDO9e2giqUTT1wHcqtyApo/l+3IobMAZegn+TEY9Kd3Qcc7v7Kyw49u09ulOWmOo/LRs
r+t+KTDwFKcsdmP6eFkA3UMfO02wYcLQ1aa/OUDSPvjaDyTbQhTp5CGBARPWALfe8EBxmf3sa9m9
qZqh8b+YYy3p20qq0vBzTSMq28RuKIcHN+g8ZMVMoryyToyBD+PU6sC2j0ihfW/gcIeAqIMo/pA1
mQ0nUTtxh9oErhhA4q40jFZ+RlmeHw+zrSrvBzNEuGyD4L1edyvDTsC1OUHtDi+AH+XoXUWAKCne
JXZ5F0ReVt4Biw4BQsHLQDchIbeAyhoUOXSQfpc31i38oprHa8rLvJPa6rH3A06g0tn4dS+zTSFT
8ZRkXX6oSn+rO/Ruo2v9Kuk9Tf/V9HUTg/qgj/vBMhx5hBnOsaU9AKhaPrr5wPATw6cjc4WFVJi7
Qh6jeI2bZtpaG81AeYRgTg32XjGhs3Fko3+w2zC1V6lBGRx2YBoH1jfkX5SvvSv16j7hifsC75Vm
7tMoNAeiRAQFcuJSyVmBLS6DTd0mDeMEPMbpiiJGMtzwzaNmPchtUK3NMizq95AMyvGtH6rNs0Qa
fWf3LupMjDVaO8UeomCnlFWl7jW7dYZtlwYo7460VEaIVE3PoC9uBdMTtM3e5VBwaduhUWA1pG/u
eSeJhfHCljRloKyjIkhZ5lbxg5gQNDujRZaJqCIH+trTutZ+X1sNx1yxYy3b6qQdBdkaxQXud7WY
wBe2/FJoIDI2ihMAWTYjukxbEzA3o6apz3sT1oo+Jgdpae6TIOiI6xk95811DKJezr35oDuom6w4
qsXnjF6Fv2sGqzbWJZzSQHpcpTe3uRWEH/Ny8F/goEUxLm7NhrIkDK23de6i2oroJwCcDIQ2ANKy
ov5WFWaHCphDSf2oALUj8EO++UVSclqCDWTO4OG0MkzAPMDVhGJqJPsftKZEjiOd2qOkt0OT3epd
XNBF9pmSoo0shemBYix4IFDJo75qmyZK74q+NKkCgY5QbyMHdAcfjwEoYObQIMECp3QMicrsAk0e
NEOomI+w9jM0l8YbuSkYIqz1MqqA/g9pA61OhbZhx2DqNJnhdD/hzY7JopFbf/byAE1KWMmL8Ece
M95VbsDE8rgYAOSOm9FE0XtcF5nV2s1am5ChEbRRdUN/g/nIXGl3PDscA4Fb6M4NF8ILDRUagBjU
wyKgLNZ7+No190gvNGRcr0z68Astn75xaf9A0ZSvgY7a+mdST3iWVx6sGfX4/+sHIKNvfv33f00P
+/+9fPB/m2qiNhAKCPyVv+sHhvMvOkIw2GhcEIY2/WN/cxko6r8cFVFu6gqOCakBLAd/1w8k/o7O
6CCkQooDg58zUfv8XUCQdO1f8J4DfaN/BhBUo7jwP7QOH/6iRYIRgoINhBB//9//h+fThwxcYfXf
/3XJ40YBgnsLQkTYEDVG/2xRqs9LGARF0Ek9We8JBCnwRMhOv2b5Bumds88yY+mSpumtJagbznWk
R8/V0TBq1VNkw0fDPHZwBEVK9FPeIRkvQa953d4lO9JbewLRYI8OuBxr2Kut9xD137QxkyZLBINz
RlCgg3YCfonpNrpcFA3d0JCKQTnJCrKZ8Xc1+Vkq4Z45ooXVTF/nr92cXPCv1SBNrxq0WRTFNITV
JHB+9kPrqSck+G6KgGHyKRblm+vfbMaKBUEmjCsm//PKoXG+R5POrgEESD9Rcu9IO1z6nXJgTWQt
2uG6qUvuo9cFYYoimMZkPa4sFq76EoRJXOon5vvsNY/HcQNa3l3QYJvZH0tXyPInvkJIRaZfcUbM
1WZqDrWUpp/SDu10rUV62+v8Lai0/G5o0QC7vih17gMaEDIqvN4AGKvCqlo0RwrKgRTrdZneh5RY
yQMTL7Rf+wAyOr6mZnOvGmWLAknXyqgoeeUT3DU9iuGZUxlbrzOoZkn6iJYbOHfrqQm73NspRo36
8QgSgihO8A4gkHiZqtjBhkSi/eYF0BZ8aIfOOTAyzm0V9VOJ+/rylEs9u782zSS/xxMtRSeqXX7O
hoIewl6NDs+f7NMbK97pUeBtfMnWD/JIBceV3id6852H2ETzTienKG3ttPArpkMlnAXYuoinPDUm
Pjshkpi5W0CawUdWkf3YqHRYdKe+C2E/WlVDuJNkGOJzWNEc+cYvAZMtmJ/5CCBwOSIwylCWEbU4
9cxiopxR/5MeUTWkDzXcp8rHqqzGrV7XcCmG+ka25WLisL3hUaG9N6zePP7jX2HL9MlVbgLVwdkE
ytHaVkNoXhrjpCpR8dVsUmYWLftb24bRIVAZUh1QGrhrhpGBmKLOt4obKAeQjtLN9R/y5hxzp3GF
MY6B0yOaol66RK451JnsTLo1owGGacfqP4GJcBcCk/JmzzFjQAWns+scZlkgaaOAVmmV2kjAxsli
x2Nv5b+cSAKrj7qIH5KUdgpYgqIM7rxP/3yFFBu4JAkjIM6FL91naFKV3ijd2sqxRImmM79fN/Am
SE1r+21AFy4RxJcg8lc76VZV7+nItuW6cW5kYyEUTqHn4tQYmgEDsTGxzZG+OwJpUQaLN3MXjnML
jw+js4HxSZfKXVCq9DJDNLQ98CLbf7ywC5OCb1Q22Jsqspxb631cfFPUBzt6qLSH60behFxhXYJn
dJHvtW1mOree/L1Lnwzlpovvr5uY2SCSN1VlHEDh41nCBskaI5oSlKknCRaKEECWAy1y7923Wru7
bmnmNF1YEjapY9Qa0IbvnxoFyDQYvybov1w3MeMHUyZqcs/b0Iu/koCfXYlIFql9UoT+iae6v2/H
4sYGN7RNPSQdeF3fIQIkL4TMuVVx2dsmYZNr0RJWBZChqYu8xqRX7ouh+1aa1ofrq1oyIbgaavFD
kRWYKCGcXWkWYxS5sZRSvklhDRrW/HxikAM/ry0YUUa3KXO38U8cVNdrj1QlGDBb1bhB6tzaxSe4
GhYC35zrWfCZ2TBRWKo9CeSeJzCNTA0z1jDpqXeyh2CIdw+pQFB5f7JFv+2ILq7kiD+2RuefTNQ9
9Q6ZGfgM+gUjbx4b0/cjr6QvqsHDZgoXN/N0ZWC0GFHemynA4FUzxO/bcNgzEySBO73uErO7dWZt
+rRnjp4gkTYG2eCfEi/Zq00Cdkb+lfgDwt3axgUtU1b52uishaD3evMKgfZilUIOqNDRkiIXu6X/
US7qfYXOr1ccEarwVfUrdCCbyIPIQylRHEIZJbr142fPP1AMXAfS9668S4KfHWTBo1ffeV276hAX
M6Nd4kR7mOpB/dYbgPkrRWK2fviDSHe+Q9MOnn2zWrYKO4ll/5QzTKOQU/AJNz3EYEbydH135sLQ
uSXBsTsDNihjwBf85r6UmdEY/V9e+QXcPr2UpvqrOvG/PnOFPjmZ6+R6lk273jbpv4tcua3TSJ3F
gNipNWDisA9V9uJU35WxBM3WfNPQgIcw4NgXX6HVTgxkmtC4SGnuDtBb07RNj2F7b6K5pVl0O6yd
Z8QL3jpzjV38QOHLu2HjyxQ6ifxZ7OxkEsx3YBx9CoLD0rU8FyttmUQAmW4Y8sUbIGBkRckbxT/F
WVzSkNZN2J305Ob6Bs9FrnMrwjFg3AIqKKPnGARPVYNYj/Sd6awjCioLX252OSrkyySfPAjEfDyM
KyPiceyfIvmzn2cbWpQLFub2xv63BWoml6cikEOKwC1Loeu+ipxyZZf3f5LHIFQA7eWkD4c+hRCu
mgxe1DIY/ZOr3KNqf4DhYA2n7cKze3YpIPVREIC5UtOEpWQMa2sMCxCCcX2pfczH712+8DaZtQH6
hZqIDH+nM/35WRBRzQxWtJBxzjClG4gKbbUPjWLhYnz7FuVEI+bybyvC96JhyQoLPzj1KnBuQLIq
3U7PvxldL98GoXpHq+YrtLjryjO+GRVAS8q7/cKvmIti5z9CcPLe8FCbUVnq2MMfUEAdtBno0lI5
7w1YxrytnEGRff1gzdq0ZF7gVC4c5lUuP68bDOCFG7YQssx21WZI0Y36WlffDx+vG5o9wWeG1EtD
dCQbmMKmkIQyqqQ9GdSFuKRopC+saMmQkMKH06ulBTp4ypxPdZuvesrghnYE0rG9vqJZz7R0DVJ6
3qo8DS9XxN3GGCuFlFMqPXihtS2HB8Y0F4zMrsZWeGLJFhukCD5BF0XrSikMTqH6YnmgNcJ3jh1v
dEBP11ej6PxcMdOwbYrEYIZ4nky15fODBnEIcoEVgoetZtJrRyM02RfdXfqDITV4jg89goDoJ2/Q
RAaAsJIWtm3ma9qTsoyCbIUOJbVgPqI3HFj9tFDnodYefN5fS6Fk7t1/YUNwDbWU6xSsckBBTdqT
BUMJNwTbnEHf+DAUzK3EvyRbXdjBme9qKwaxWKHEQtVBCC3IZdLzMyAQst3uPiyMjSLTKbq+ebMf
jzQYM45uUMq63DvXamp6u0lwchtjx9NYQsS4dIsFF5ldyZkVIVY0phTWvZYGJx+pRlBHaA1Zf2CC
KpRiIgNj4ofTTziL9lkBhlp26uA02ncNbJteay5YmDlQPFSprkO2DHDSFHzAgdjWq1NEt0v5MVDv
uj776MP7A6XUP98SQoMK5yLk0pzgy5Wg/AcZRGHgz+aznnyUugfGmxa2feZRQrPltw3hzDC3bish
esQMN40NXW6tWDeZnu8p6R+T3PrCoGB0L9vFfRdGS8+vOZc7ty18x3qUC6lpsV3ZH5z2MTS+1c7L
9U/4qnQhhKSL9QneMNqBwvyViUYPqHy0Cg/msGI8x4XuVntOBmAyyl5HTZmnl8Wg63Xrc45yvsDp
A5y5ItTJHaOEWnCKgJwP6bYwvgQAEJ3o5x/YIX2GNABMMGXVSzvM59u0nQ2SqK9m/9RNVIgIjX78
AyM0ehBjI8OwLeFLMrlihvp0KWrWQYeGYK1YcJb+yRc7MyJ8MROqfZ+ZXy5E2PW3RhV8NEt1YMYQ
toag1+0/OMma6ZC7cPeqrzDr8w1iSl9KgLIFJ6geVmhDbcwa+CrkmuqSK8wkSXQIHA2dkteikxBe
e10vmtLi3igVn3HhexXEjRm8Qo7gGLq9vlVzF/GFNSFyKOD/iybE2lhurC+JBBN7fK8wXKSDT71t
Qjhd+4cuI/xaWw9KwWHQF77sbFyhiwYenP8Fcn7pkmmPHhFCn2TDHvUClebJmvk7ewUPrb4pFQeE
eMHwNTOJ3T5z82rBWWdDy5l5IbQ4harUyvS5JfBpTWDBTvCwWIZ9zWfE4IL+zNSutlQdLrXLRY6J
b0tyU04BGlJm6X0BTiPo78Lka8D15pRfrAfUGMmKNvTTFh4105l+YxvFASD9Op0fQzgpjWxSFPOb
4PQ4ZNXKh8UqRiI8Y763B0YO6Py6S819UP3MnJCCZGHoJXGJOcTmV4Z1H5fPY/j4n9kQElVPl3pL
7bGBCG2WPQXN/WAsfLW5Y3i+DCFS2pLvgxmeTGx09S5Vt4V0sIfnSllw/9k8EaEGdsfh0COrc+ka
rqtAUACc5lT5DXhB6AK9j14ub8JG+tX4+UlOmZiCvqeOonfXv+K8aRW/VJ0pCxJN5x2EPNl0pSc5
81tozAIM7pp+Eyi5vbdkkP+eW5R76nvKSSsrAMaoRix859l7l3cNnUD0UFX44i/Xj2BuUMggwE6V
ep+ZQ7aD8X0zttovKDDuNDYASrubqWyo5fI2hiyuuwlSeaHFNOu0Zz9CqOnJdYnsD5z5p0K5c0pU
Y6r7xWbZ7DkE4cuoy/TyEQvVNrjZNq4zEqhSYdzddcwb4HPptolH4ybKIUWHUORWNnL95/V9nnVl
naxQp/JPxi7cxybjZVkbY7jOYyhOWn0fKsoIZa/ZbizPsDdB0Q8LNbT5bTVouMsWUV1+LWueZTSw
NrVh3BSEdUO6a4qHqD2o2hYO850iISYENN1+nNhXA4aYqSpt22/XFz0t6k3UM3SKptaU3k+DTOcX
dgcpZ2O20ytlIiKr9Q3tqYWjO+s0ZyYEp0Hn0TRL4JAnOXsc82I9ynca2ubX1zHrNb+NiGUvWOqQ
jvExIiX5V7LTMPrUW80qqYL7NvgZxwu+MpeI4py2YZuGZiuqeFG5rl4OTs6akuM4QJbOFHn13U8W
bt1ZlzRJpmRAGUiyCUGvZXCgQOEU77CHFTCutWV8h7diowTL5252SZYK4ILOF3VDIcFQIBIZ4h5b
YW8jFqau6+wlV4et0S2FslmHsHgSq2wYIV04aE4X59DREsphyGHS4Jc/7NRmZxu3I+w8N46dr2m2
BTXEnebaJcNCIWzXDb+uO8zSj5j+/OzgpbXFZaJw8MLwyS8DlNqPY/Djuo1Zp6RKNBUBAOApgo2E
sW0ZCAc8xaRnhn3oQ2XtFx88f2dBPTAuWJtf0W9rgrN4LgMYRck73WBkrywhflZWuX9/fUmz8eJs
SWJKwfAcY3jsHQSxMJp99/I/OslnFoSIhAhSHmUVHw3MbW1+9BJ36/vjLm77tfNYQiJxfUGvm/Am
Ap7ZE8JT01thif4sNbYQguX+fQQfRVi9z9C2oRXUBMccVYqVIX8E1b43tGbjZzUE2jsmIRYOxsK3
FYNKZCpdCCsgtZw4XIcWhBvR6vpiZ13EpkHPQCvderGUM46S41vxQJQMmpeqscYbpty+gjbOFnKm
2WByZkjw/KIDTR4z+HbqoyclARgOs4wPZ6LbVgtLWrIkeL3ilvACBlhKR+NQqNmR1g0wh02aPV3/
drO7c7YkwfPtNG1yre4IGKMHe6P5HAXlku8v7Y/g+4OewCjSYGO0HhJf26bVDyVKttcXsmREcHgw
wpbmy7iZzaZE7guIg8Ukbn5XDIfqMXkFs8uX0RVaiSrRexwtUeJ9l0LlnLwwunyqgwVHm1/Mb0PC
9mte6jv6JBltFeZtoj3bSEJJpb3gZLP3MAyYOtBZ3VBfs7izyyKvOwsiH5Lv3jMsUFyatQL5na1C
xdiWcaDc2p6yJPA+v7LfNid/PLOZoRDQohgd0Jx5kpVhi8cx8LcQ/WZvKFCOQJxNUgwxIOSy5/Oy
H3lVZC9RjKRKe9CDZ2ibSnPXp/LNP/c8A+7XCfoOU5PoFQwvNKHDMN3J9FNY/TIYYKEp7/ZVlMUL
pl6bMGJYp4GoGwDgKS6LaLiqicpGBxMJJGk8VEy22FxaESRbfgZF896pd9MjsosYLmwhYxjvDav5
VDf6sZJrZkCYaR3rYX99/XOnwtBBk4PKAkpuCMcbDsLRQXsiOAXQ/JHKKelLWkuQy22v25kLVQYY
bwPU+oRnFA5FB2163dtxeIo91MJeaIJd//fnvOb83xdCYcjUTWdLSQhFPcgec6Up0Op7X/KBYR4u
yDTaXLc3+wIH2w08E01IOgWCQcQv9GKspwXBprwri0jfjczbwbOVQXuZQ/mFdpW3LkymHiEYTL4O
Dhjd6z9i7jxO+DagYZQdTVsMm1ZUM8fFohXvUYUuj1aYZD5etzG3cZNMsTNNkhBmpj8/O/NROjb1
iODvKY3Rj+K1z/g8kjnXjcwFM0KyqSGZCVWFo10aKYJigIkP0pKigvWlkaE9l0EDbdo8/1nlLZe1
Y/Z/EGdoyZroL1NRd8SGG3XhcpCRzT4N8p1XPbRI5EXZNwWlV0RdBzQSri9x2gvx8FsTclvlNaMj
vXy5RIax6FH4TXiyQ+sx16BH/Raqhx7C3979oOQfeH8ueMesRRNyDPRm4SYQIRGQkwaxFJvhqa22
5DwwBfBuGeo1c+WUTNEQKPqvBSTM19epvD2JOroBnAmbmErtUqhLV0ae5H7v0aj4ae1gRiySW8Zp
mx/uMxWaXlk7/alASWDSBju2aKuZEPIAb/EWy/FvPZcfwpsOAlYwWGCpL794B5gwzr3CPznDqZE3
SrrgQDOlYQwwHsPoosqzWxe8dvDlQmMCAhBQx5MDhnX4f0v3gzkUIKkfuv55gLuvK5Fdltx3Q2Mu
eNTsh6YziQo97UNNHEkocsscGMD1T9w1EAaij0hHvoUeDwYx/Rt9xQV7bw/pRONGg4NRE8rRhrDc
2MpTOC0T/1RY1Tpov1foG7Tdz9jc+Um4v+5Fc7YMRo6sqRvO1SycljiXEj/zgIFoLZrkyafxs2SN
QKFXif6P64c6bVeQocDSAECJECgHlmI/ykgAJP0lCkmiYqiEgwVXeXsUdeCnwJJgqiHUiPEtgVor
GOFYItmkPZI8FH24dp4G80lKn9UvsAtf/3oznoE5g9IZt/rUV770/DJRe6NC8PmUoWzqShKyrF90
d6dGNzbEiWb767q5uYNwYU+9tCeBSAnSime+Ysa73EVYLDdukFvb20r7CEkgqqMvY/1dumEAfrVU
0ZipV04f9/dqBb8sfbvvUKVnB33pYE1yi7Dsu7AUV8ExjNw7pzG2VW4fXKS8VTmDKcOA/n+p+TeT
EPAzpgYRs0qyzi5ffgQGdBBynCorptPfqEzJ6vL3IXwc4gBdjWqtad8GyFRabenufJsEcCgdB7Q2
9VLySsGuC3WA52QxYc6MVrYD20HZ0OdecuGZogQwesCO00AC9UXRhynXBsYQg3Yfh1/y3ofEw58I
dfw1XNYQCa8ejBtzP7aHVIIAaKHZORMOCLMU3yG2ohP3euecJSFTgCgGL6BqZf1U+grSnc9l+eyE
H8Lw54IvT5Hl8p5mD89MCTmVbaFUJkH8w4zgUzg8Z8Y7iJvRxEQkbK+bR9feZdmXBZvT+bhiU6yy
6Izk5zRTOK+MdlcoUx+CDM2cPfooJSIZ6NrpjJtRQdsvGJ5bLC0kqi4UPXlkC1ek58LxaCPqTXnn
pLfPcvEUPVeI4Ewz8Hb9Wbe9XSItPfbfPjlAJzL6y1YyIclj4PKguJlSNgPcShA8bqfCrjtx9tLV
UNOFMDjTIr+0JOSudlSNKOFQiEngE2GKUaq+pCW0V/FWc5iZhdQ1hk3h1s/9D6qa7H0H8qH+HwN8
+A0TTolJFM7pa9g4c124i8dQnlbbSvBkl1KH3CQkpPCPhdnCLTN7RHmTyKCnCYeM21x+2cGtRj9R
hoBR2myta/Uhzt9DmmlYh0LXkVaDd11nutZyN5aebKcuoRpHJx/ZvFJ1Fx5kM1ce6/79W4Rvb6pt
qDUZfbmUkmGOyo/rPCG5gWyHtRphZEDMY71Y3Z6LhedGpz8/+9gOY1nTc54YrEQPTm5vutTa2d3z
9WMzuzS4C5jLAkbHq+XSCtTaBkMkDsd1VA6lvdcaZ1PX5sbWy+fQ3owIXYaNfLhudCab5WlEe4fJ
L1JNseObIeU4KUJTe4kZk2hzXVonGhzB163Mnc1zK8JlomZQ3RQdxRcVTt7aVw9Nca91FB6WcACz
hhQCN5PJdM/l6c/PdirpjbZxGwn3oJC2Bc6HSpVhvegcwJ1SefZCljf79ag66NNbwKTec2muHg27
g1CLKSpor6vxfsiazR98uWnykPTYYOJDcL2ogUS3kIjhUKPDW3+nwFotecfF6uJcnoHo3m9Dwpdr
BsRc+smQ4hsIt8EK5avrsG9v6BLAjtiaq2Dsd7IT/qTs8O0/W6TgHr1meGU93cPmeAjHXRF/yDNY
vr1hwQ1nt4t3FSUp+sC6IdixIZLyXYPJGfKpNcM6WjJur69kJkVmeoNJxOnxBOGpcM1rcdnFjIow
+aCmG5qkLpmyqXyN62CX0262+oWrdtp+8YpnWkRh3/gPS3yMa3ER8f9mcgBxm8EEEntAQeH6kpZM
CI4xSFoLSRgmhvpj2KIG4sUrFdq261ZmD+7ZQoSt0YxUVqWMSYDuZRKBsKx7xjnG/Om6lelfufa5
hMQkJ9mFcYC19HCZRXGxLfrbqH/Xh80aqdHrtpZWJLhC4qQ0hIGVn5q8urPD4Zj5z33xRQ3Lj39g
CB4VqqxghuTXZ9RZzIPsq0VgltNTyMNGLx6VQbur5E3vlQuJwKwnnBkSLihgXKXhTc/NSsnJzZXp
BYi2N1xAxsKtNLtPzKcCg3KmSdHpIJ8tqYQL1Ukj9glegPWgHSO6hJ/rSYpMz/yX659v9sie2ZpW
fWZLATjajyG4EEuvxvddinRVMky8U8pzWVnBHuL6H6Y8Zgsnd9Y9YL2BXJeElZEDwWylQtzdAEKw
5DrbWh6zIsigfkp1dIkKH42466ucDX0O5Qj0PSbMj7DKapQHvYBV6hSjyrRCG4TLnhnDBZ+f8xAq
1zZvVeiB+C+XixpLF26rPP4L6scZrrX75Si+ZEQ4WEFkJ609oWwi5VgbyPY4d2a2xA8y972mwQkq
fZRwSIwuV+LmBdh8h1pHZWnFJ6VF9cWQwmzhATrTu9EB9f42I2wLlJJ6PaQ9t67jZAf0VjSwdvH3
GFowKF8dVJNqZdh45dhse6dBdQCy4k3rSv4mNU1zC0FrgjCNqR0UHwmW0B+9I9Qxi6MrUx4jxs3z
nyk4a++p5l8goFKFxQ2hmqre9hCudppxsFGjc281J1rz2qsXa1zzuw1oS9MtmxEx4QsphRs7TkBH
q9oyaG0Pu/Th+smYizVU6v5tQFibBjuiFoxUmUh4boEYokanp8jMtAnlHf+9PgYLJ3821ZryU1sh
aE+V3kvf6gZadt5ANmzkubPNG+hUkw7SfSntoi1CScgMN+jzpDaPurzO8m+lkS1VmWc/K5GAjE9/
jQqXvyEOO7PxXZXbSfnO7KQTlis/+nH9y85FVqr1jGcCMrZsQzhDKVK0nepGNAGtjaweC63aSLz8
0+8gFrxqoT3+Wn1846Nn1oSvqjgZdKUasSdQ5Z3lQqw4kCkP9zSBtm2d76TyOyJGJGXN1larm+tL
nQ0XBlwuVGPhNrCFpTpKkPvILPLuaPcIevZ/Er7Zq3//+8Li3HbgbEj8+72bbNC6Xo3wl15fwhQ2
33y/MxPCOZD6URqsjhtCLzoo0IOdqtxWQ3MI5c+Z9mj0q8XkdfbknVmc/vzs5q2NLpQ0pBhOof4z
7iUbgYcI1nboowb/OVR219c36/Fn1oS7CWZ31e5GvDEEvDwW5fvp0kCk9A8KM9zpugkzBEQ4srhT
it3K4ev0QvRUhKiqHP9kIoRbg6KwqYOBoyEmtjFiJ2rQyAA8gxh99PQ5RVuj+twvsU7MHileSgDC
pzIwicPlBjXAKGIfWlD0LZrbOsvWYfJ5NAHs1iaylfrKRqJihfLYBg3p/ZDYS8XhuS2jkEf3ViPw
67KwZYqJNhSagARK9SUG6UQTpcH0db+YiVL862wVWQt9NTEaa1oCNXKGkRI2Vk2rVnmzR/8V3ltp
k/kZotMLsWLmoGGQtxpoFG4AMUkCNoISJgoEJyBwcPqH73W4ekMVGsHBeTSM4NjIqFMvtW2n4ysc
b5CuTOUDqEcwT0xoSsmEhx5i/FMJLTDlMulzFUR3tVS4m1S24n/+VCBYAWkHEApviSEURjI96mO9
j15xGTEtyhztYPv++sbNhI8LG+qldxphyhCAG4anmgYlstBHNNBWfn/XNY9lYG+uG5v1kqlPAVsa
zRCxS+l25HCa14YnfXzt40OfXhi6v1ORKthlcvckFYgPQY72fN3uzBEAT/vbrnCx1Lodo+SSh2i4
rHUUXOwnVKb/uQmWZRJKKFy8eYlkvLFkJ+7Ck9PZaOgiqJnet/0/RnzqvAjgPGMCgFKjLKyjMttG
djyMWCoonefMWpogn/NvhgsYeHUm/LgYd3ulMhiQtMLTlCVC0RDsTBCYqfvx+seac7pzM8ItWWmp
y8MN9EMQQ18T79CnVw9BmWz08Ot1S3Med25JuB0puxVaObAga9hJLXLNsSx/7Q3UqVsFOYptrP3z
kUb26OwTTr/o7D5OdboIsqyHJ815Mqw7M9i2MKMzaPOfLWyKj2dmUFysK7LF8OQpsMvDnCRlp6nY
Ez1GxaSRXC7E27kjdLYssVUStppRW66Gf490aS23WqM+d5Cb5OX6uuauS74fjUQGlyjHiUA81EKc
KJVckDEpCC0r+aZq6o2MumuY1T+LFpGy5/LZQEsCoWd5idhl1l1ANoBBhQ4N0MHlVy3dtoSFXAKp
Zk+KS3m6MZWUMXyIw3OLYbURDqef1xe8ZFKoB0G05Y5dgkn4x9/HDblICjljCJNHVSELkyPAmP1B
zJ/wG/+zSiGMwNeZ5q0aRacIfb7cN71dmaAtknWKtCr9+JCgT7NgctZ9yOamhzpcNmJfMR8hjC0n
ELEabxva7CHlycpcaCTMGmEGexqOglhO5EbrpSpnUIU2jN48gdn0m4fFtuXsbvHsnOafIEwyhdMd
5wibtTIvvqCDantguEz+4ea8OoE1qgfVXbhV5k/DmT3hmEeoPqQpoksnBMLvvaJbjfnRHu+UYNeq
1VZ2YaXXbqL4W770vp79lr8Ni2N1Dmq2EDloFKyVm1RnRtG0tzT/P1x3/nkrQAunK5PzJnxOu07c
KuhNsDfUw63sWMYl1FP760YmdxaTNqga5WlSiatTHJyHvs8K6gQjoaGcojK+bXX36bqJuXVMgDqK
rdCewKB9GTcQAe6oumAiAiM/pE+68wAr3x/YgECJmQJ+8ZtmdWokWWMEARlvfZSY9EuGcgWT//a6
lbkMALzxv60olyuxvRauGtMjzpf3qTZue6RSlORoSMbChfI6KvhmW84sCbEWNR0XtvGai9L3yhsJ
6U7Uvyx6L43fb8sgLzeeVlv3sgSjYqEjuRmq8X3Vdd+sDvVtyRv7faagnp7rdrbxB4Qc5BFF696X
oVUu0dc1PcbsMybrK81zboowYL4viP291dfNCXlYHepOHkKtVy2xrMy6A/ntBJOn3y9iRtxcg4qG
+vNpDMO1FddbMvfAWrqsXtFDb74g47W8XxlxBvt3uVeaO/Ie84A5G/EOuPPR0Ya1rSfTHIi5HdTw
QY0/qfqEegblVd77ZviohIgSmx+09Afi5EiIZzdV9w5e5MS+B1S/k9UHD9lhI0XZ/Z0EzxlyJMHu
uofNlWu1KYmFpJhWOanS5c9OQhgmZJ9s3Mxvwy65R9h0HY3ZjeGHG3kYT0Po39UJGPG0mDR3fGiU
s2ZfVOj0WKhWW9pxCNStWwzyQrSd3bazHyac4kgzw7wygGybTb/uQzS3jpXuHq4vf8nI9OfniVsf
OhoyHOGpitE8fiz659ReqJ7MBjwmk0FrT3RF4sBkUQwF/lKSG/YfQyS/ZXkh3M0GiTMDwhr8qqgG
lM/IWeIN1Ke4l6p+irzH619q7pWgnlmZfsXZl8rCNkurkMd2byMheuz6I5wO8buwXnDIuTv93I7w
RigV28GZCESq8c6SNj3oawhBS8mhb/ALD7y+qrnCNXhgiAGAHXEAxN1pRjSxjQIvIxXS1HHdWczP
9gmAp49VtQlL5ZZHfovc63W7UzB4EyzOzAp7lrkoK44dBZPS39rQWCLCpa7ysUer1VpVmrM2EYdt
Jr2o63Znd/HMrrCLQRfYcTQVMTT3vQzyadKxZSDOcLYlGfUf2GLCehrimegfhctrQMFrGAx2srWO
cR25q0hhKj9ukTQMKPgu0f9On+zNJz0zJ9xgoWUErV7ioI73RF8JooGHLFm49WczQAYhoDYE24nW
gxDknTLRjaxnNkF1e3ONyNhxtNfK+OQycY2k1P8j7bt2JMeZZp9IgBxlbilTrktV7XvmRmg38t7r
6U+oD/7dEksoYefbBmZ3MUCnSCYzk2kigIS1yRPuBaC5aRk+/81+/iOb9WPpCHK3voPsLj67A/gX
weSDTiCaa9866IduC1vezX+FMYcHWscSjDyY+eDwCsKzJM42Ddpm79NoTP6iLxccHcBSmiaeUGll
XJAs+FmZgTn37pCTwhBzIA7z/UotZVHxL2Qw3mRsgC4IdkUYer6hda0ZQ/IOYigTHGMU5b6/2LwL
YdPmXthKXIchA5B2eJeo+avABZZL1C9eV8zbYpaNF6afgakClAFeY26z0hRe7ZcYScsl0OmR+JS7
5JAn+zbLdlw0Onm6z3Uj+VgRO5391U3TJsC3CUIU7Qzz5fUNn6rJCLGFW5lZqBpJ/gyMrbp96nPQ
27YZlVAC3IzFWs/doitFlQAJZrwrMU42F8whgAlHsGyAVQHM8mrQ97vO5avN7fWtSWGW5wqYcy7F
SQrwasHing+gP4f5ui1l8YKhE2SCSQV3AVtJRNdnE/clHI8KzNrG0iew6XGlFj+d/9VBXchg9BAU
lT1JejxSpNAXp9w8MUA7DCc3+EaPmaT/cUmMOtbIsylKhSWB7Err3gUzAqP47V1bXhGAtFBpRnZX
YaKDqOmJLw0QwYPORPpDAFRWP4Fs8C9UYErEo58ONW1VYxRtUGQQ1nfwJXE9olVhN/iydXshS8d/
KYFRMtELpUgUK7wW1M+sQseDeyrAjXpbyFJbN3IsAGZELhzIbuybhAt6LuY6uPuy2mMSufdMLYxA
0xmYMl5jg9HHRyHZcnxpp94DGDBTt1z5hCW7ixE3FIcAQwqgHMbuDtHYguUFByZDwYFgD/yxRrYa
hZhpoJgjiZ5vL3lxXy/kTX9/YXrlWK/1OoE8LtF2mF03pCY/ctmw8m5YGqXB6J4kY0oZmEOoec3l
FF4cxAkIPzHgnZuletS7AaSeeyTVgAQIGlkVjJcJ3m9SanI94MmfmjXugeWV/vsFjI4GIZ+3oKnG
mGT60pTEHhPd0MI1TN4lY3i5TkZPsyiIerWGFIXYgUo1fsUvr62C8f1SPpZoM5j2sXQw/Q8f2XHp
ig4urwE9aYDNIEinMDrYii1HohpPXM2VPnxP0cCLLYzm3yjev0IYxQuBypC602AuEkIgZt9r5LN2
0xW1W96tf4UwFjYiVSp14xTjBvnW9TQz74Xtasf5opSfLjHAMwIPYXqiXdwhrS3CTOMR+2VKAdSP
BhB6VQtwy5HjEvv2ri2aBwzVT8QdaF/XmGuUC1k+eCFE+YJiqW/cxB2bbUnnWfJf7R0arnBpJ3o+
FtI39jOCtNY41ah5I/V+T23nIES+vZ4l/zR1df2fEOZSSnJN4LwQ+eliACLrsQPbXDeotiQnKbDB
pLWO3MX9IxNNIdI304TA/KgCVQNjrM5DtRVOQAKyDg1M0Pg2J0SlCZZZlEyCLllxwkuDyxImpf+R
yryCZD/JR5CZI6NWlXuxGg1FAFGtAGirLLXGVt+pQ2uK73Kr232gf2E6xAE35p0Snsco3Evc/dSt
NCHK3N78Rb3FDCzqDeg/Fdj8NVoBCnEEsfhdguxbpG5K2TM0VEz/NynM4klcVQMpdHg0Hm89VEr1
Z2VYy5Iv6hH6DH64KTEGywjpvJRPEOlGd5momUB/dHlAr+mDMbYrCru8Z/8nCKRlcwVyMwwJDRwX
/uTKo1be8ypY1JPsb6zjP+tBW8pcDB6RfFi1WE+u96bo6VtFjsx4FWJ4Unc24J3aM/7/tmHYfC5G
rkJuanwBOoIr2ijInjE2r4eB0dTHaWAQMx9/4b4AKwm8B6AVYJSVcV+JG4U8F+G++7zTPwgJ1vQX
6nYpgXFeedf5xcjDbPndoz9+D+2xCdZy10tKgOmRiTAP4zgo9863TczySAPYNYLRNNz6mQw63vuQ
+Cs6sHQ46M3E/DEC9wncYS6F49TKa6IwuguqgQKH2orQAYBqhsClBleMNAxXDmfJOJKJxXKaxVWJ
PC37wo9JmPaVRreOMP/TBDRtBvfLGwPVAFG0ZuQ6qAVEV/gbi4y+LvCRTOM4wCqfC3XBKq61XRLd
yfJbntpwphvuhfhGUOab24ZocT8vJDGaQbq07FOvjO7ctrOnGVTftUutBXwFbJ5edN6Wl9a0cVkm
nl+YRMOAPguC0xadmEljF901YIKmKMxmm7yW4t2oR+CkinrewuPdCsDTvZJFX8x1ALbmH8mMRRwy
t89TwIveDeWAEV/BQ0fxcGzA/9wJBrrDfCqCyakMP9DZveLvlq4HgpMphwlgKAw9z480jTEaK2YE
HPVy9Nqnw7CTh+gtGBRvxRgvLhJzdzqAVkBJjF7IuaSh8LUsDhCpSl1uZS5Cbt9oo8wmH5WkHNr8
Jel0s9K+bivS0j25kMpCSIiDq7WJjNA1E45+fUhzDp3Gj723R6PmylYu+bVLUYwfSDoRYJhTFSFB
y0iFlraiPFaBh6Lg8+01/ZCdsq7gUhLjCjisiY+m7qwyo2kQW0WABqM++UaDW+QiQ6W2dsTHVB5Q
h3S7tybZhP0+697HrHW6tas6XcWrj0EfDWAPgK+CJ/n8XBvVS1Q/Q+pWKXMT/FZ9ktu317uko2Aa
+UcCs7EBSmMAk4EEYI6aTaRa2NjVh8GyfmIOEGVCxJpXQ0y8qyKmDHrE0D7ZxJhIz3gMEyHmdF2z
G1uaSb1I66Y5cPHayPaikl6IZi6hVgpB5o54KZSxLcB+ez3VkxLg8bXRKavQPNOBXB/YvwtlfJWm
JgShPOJqX39G/6qheIFdVxG4C0V+U8mbrgegpc6f6pBb8feLqoJhS1ROJdCiXTUIu6EqemRq7fLe
NfeP561cjMUbePH7GROTB2CliUp0xIH/Ji/Lk5puiJ9ZQIdeWciyoInKEt2eqLwzjjAcIr2PB2Tc
ZTGz+ngEYZ2wGVObQz/+bd1fVA1EYECMmtDi2H4PIoeILKfuuzrhjamQC/ZtK6g0q5CIWa6NgCze
tAtpjCL6UhWhQIkN5PSjq6HzA1j6yu/bK5oO4VL90CAOwiBtoicCkofANjZFTdbpUqGARkWgCZ5X
xHTBwmDyn81XsJYdYc+JlcUoBK+UZSmmmnjE+EV494ABHfd0ezVs0MBIYLuXqsobZSXAanLwsooU
b3z5S9MpSEfytcnelY1jp9dJ4MVE9VXQix2DhFbHkUeak0qeMWzFtRrulTX8WddkBvGkR/mYnZCR
4rivMhJKxyR07RYITKWptymwgTNT97/0wNH42pTytZzJVe6RlctooFJ1qZ5okItWmfEOaNwJejOB
Nmdr+BGO1al7XWM1uwIu+pEJPjPQLaGjCnM7cw9GeOA+C5EvHbvBSradQtHlqhvVZ5GA24wCUP7X
msjFowR3NfpcEc5htGAuEb0GpdyEkXTUCxNNRzzQzQkNvoan8LkPV2zVVV33Z3kYU0BRV0RTN/ve
zmAt4ibNpWPzB4nwbbvlHMnpX6KnyJbVFWGLC/tHFup284V1bQMKbj3FVoJnNKPCE7AQvSfvKzO1
j9sXjzWM81Wh2XIuifNklLI7SNI0g7R29dn/AfxaLNq3xVyhqbByxLkc4AMqYjTJ4Sh/DH6jpKrg
bie0NaLzsC2fqw9116lUWXFlaxvJ6GRVAkhqlBLp2GLoJAChEDiMRrPWdkCy48JDsYY+tCaPeXD5
GCrK3RjLzBB3gD8ht4HSEp3Dh3LPnW9v6Zoo5orzgR4D+Qz6yD1GD9Hes9yUZk8DTzPrfxM0eYeL
N7LLtQDFqrOfNQH05tXlKJBVOcw4G4K0ovjXfkBRkXpFkxnaPzH9xCi+j1G1GC9m/dij/h5GPID3
AVmXn0COAYLhr8Ar1hRz0oC5HwVQLVB/0eGDCASVmvnqoiLMAayWuUfigyOxrK3CRfeSoNJuANIp
7p2a7qOypVwYUaE8Nx5nDqASX1n3dFi3voK5HjkXNl42JqBoEL+HaJOlp0Ld3D7GNRHMVeBENWq5
IXaPjSzaYbzTu30nN8ZfCJlo5HB+BBxRjK5gnnsAbVTrHiuvom1+rou7Rl8pWV8rPpBG8Q9BGIcM
M2scZTJwQozMp6NFe/ImnHLJ4sOvSj/FqQLiq5XIkQ22UZOcSWP0Y8jKUcDL33c8NKUaTZIKlKvk
NZCJq3w5sNh4TBvKwDRB++kVoqnfAfYxV4PQqcd0l2SPgUxBlpCBBQ100yFe9eBDV/zI0kdajrtO
Kqivot8xik8hQB1DpbXc4b++xNlvYpZeiDlXR50XOqGs74v0Uer0nRfft+ma9i+EKwAVRdkNaOJA
gNJYtYkbglFMFKEdLajNQn3N08wA69fJ8039nqe+Iwa0/9bJign9eVTPrx3K3sBrBlwzso46238m
jUFV81kTO401bBCnW1R9SM3Q9jaeJZicVZma2RsgA9skVDR9GmwUOzJr+1n40lYykT/YmLe+hTEB
ox7Woda2sROL6KE9jxkNasDoSC3SkodWAFA8huO/wB8eashPVu1mAIVWvMVgnMi91QGNfgeJqeFd
zVkdYBvC1zh9THxTCEPqncrCDIvTQGj8WyoBbmRo/KseryWJr+8KkguIAPEmRWuIqDDWOxyjQSxK
JXaKOPvShAyBUf/4Xw3MXASjk37O63Idq7Hj8XB37a5XzKFc6c1aUsfZOpijkNXWU+IKQvgN+USX
Uk350AK6sHQcLZ2gVEDF3BrWgr5rAz1fGmOgpRaQkOIAqYQzI/5QBZYorjyzFoJYGBm0gmF8GhOd
AGKYezu+8zziVlXmcGVhV+pZKB9lwBN2AZq3BzMmuwkSoasizOKsiL4ONOeSmYNzu76RxqzOnER7
/C1lpaXFxqS+nbjiShfeXHNJzOlVqCukuddkTh7ZqmB6eOSHNOBop23q40AB+HZbJRdXBoAgTBiD
YAmmZL6nuYReEh1z4k4i/+KQI2lVDvrxqwBMXyCuBUiTA2WsBKBJ/xXGOFi+l5NASHIsrmmBwniS
mnc125TdGqPzwmsOu4gZZgyv4El3VYpRw2Isowbn5XeFUQk7xd8jaFcxXcKFR8F97JUzIDv86RKu
WMLlA0RLFVAlwJCN2a35hupj2ggZV2SOO+5KH1yAzzFPy2xTV88qfy7duz5ccQRXIw5wdcDuUZAe
BUsXXuvMtqpVlHear+RO8D7a6fmDM7oz+p+IpcHuiwej2cbPqrkWWS95/ZnYSbUuQmse6e1mCNUc
gNbv8nfSisZE88tVVsXdjdlW6Sz3Uww3snbsTkiWPSOp2fe/1NZSFM+6rcXigvGefQuz63Xv1XIO
ynWH2/KGZId29Czugk1/0K0oNtA1AIhJw6W+hSkm2tHBozxvaFb2Kq+Vz39apBkln33KFAFebMs4
5N7A5ziNcAdcPCcbKXJcRroFkP2bfizuwu2fLQqCZ80Sdrd34fr9AT0AoTNmVBFbgjp9LjkUC41X
0zR3MvR1DgSv08Ezot4Gurzo5dSThhVrtSgQvYJoV0W8DGK6ucBuqD0fr/LcqcgbmhYMvjuGrmeG
ilMBqAPQprfXt2A+psojIOzBz4FmEMYKF+rIuUMj5k4y+E7kphvOLVDLB8SmvvISWLrFBFVpEWg7
qFIBynG+slHiEyEog8L5XVHXjDZIztBn7ySuFMSWYrhLOSwXgKdIvjCGkNPa8VP9NL4V0JbwxFmF
2R5kBHEI5o6+rZmu3RvvA/UeMU+xTex003x4j/qutG9v8dI9gs1E5QMVEBUIrPN180oawnglhVPm
oZFlodGtQRcsSZhaa9C0CWt1Rdgt5k3YEyktnCpIhEOvIpUdqs2aWxMnP8neQlBVSOi8QtPHVW1c
z3Lg3xd14eQ70SioZEdb1G4tcujpnWco29GKH3LjuTPVzXNsrOX2lhf5r3TGImc6l+Wp2EC6VpVW
kubCWfSDYcXqLeSl0M1wsUjmtGTSJWVTYpHiPn3i3oItnnc8Dc2NYMh3mh2ENPu18n5dXBmK/9N1
x7W4wiRJ2ySuoqFwohF9oclBX+UJv2rqndwZ2hj/EcGEJMQjhVZHfeHoW3EffoK12/2lmKVV3QmW
e1A+PHO1438hCpqJZM5rrASg1lRYlb8jn9IbNvQlNMuP9BDsBvCp7sMHzfYt3dSfbl+3RTuDuU3s
JMYNpuzz/L4FXhhUvo77T1LUbCsDySLX5OuNvkk9AMemVMMI5V/JnCBVMZQPekh2f9PKBx52WDi1
KRuiZZ9jp6T7tVmGxagExnO6fAClB8nRfGlx37icNHSFA+KmTbSNbc5CJOS7RnUHVGTaHKSvjvr0
z2qFcekFRC4k/2z6hQcuk3RI0JqITT31ZrnrKXmID/JpNN51szmoK2c4bdfM0gBqCaUs9G5MERjy
f/N1kjwDWmgKkwns0MwoVb/ZKoDHBySd2pq3j06cXlG3ZDEO13cFPQRGW+Ek/VMSfn0Pv8GPU5tc
fRh0D3M+pwqlkvzeTU2A3ZD6FP7Gv4ePst+3z96uGux4tXnk2ggx62fOuSsbTyg0fJMivaEBX1B3
vvDI+b+K0Td4n0a7NtqEquklBjdsxs5Q11DCrt+Fsy9A8m5+AmBEAZO0hC+ouz/u1nX/JIORFqdR
6sxqtIn6ko0vQqGvWN8rm/HT64XiDXJfqGWy5y7lYM9slaZxtC6xcuW+FfaimhpgKaW193X74K90
jKDpFm55Auif8HKY13WgSk1RgKjWKZL4LY88O81Fo2qal9tiJjM3Uy+IQbFPB00QymDIYM83Mu1J
R+IRYqrBszLpMSD5pstQEltrdlhaz6Ugxt5GFRJaSQNBwGh6CrPc0BL9OMrZyrYtrAf+cUqOKZgJ
xUjNfD2qXOUkKQOsJ3fyHrg4/jO4TTN9rcS8oAoEbYUw32BYUa6suBDIUSh3Azr8X2S03BjlucAM
iG7fPp2FTZtJYS5/rnStlslj6ah8alThObBG5Ixvy7i+S5hnRdALOCYgpyAJNsVVF7azDuMcndFh
5QgKNxyztpBSOgpla+Jdg1k4ohhR5UYGmLgKQxe9gvYVFwGsMVqrAi/tKVorUC9Rpz9YeBU+acsu
J1Lh8CqITIi84YPPSE4NF1P5sr6WxL22rFg3nNUPISRKKezbIkzDTow1r3TG/NfofWaFiBq3KYko
tKEGLXXZlsvPceY/97mt/+5qb1Mn5iA4Pr8lYmugFqGA0TnLadye9F5d4978GX5lria+D+nJH1yR
K1WOyqhN+U4rnKbUt3WaGsqnL2EYUfot7MPKiJ5ylfoSRp32oMC1NWmX98dq4t1xrUE+ljr145fb
qiJfGwuMtCJViiEywI1ojKY0zRjVvaYixh2K10IHSXEkrwSbCxqvYlZ+qpUAQuCqRI4BJb9Pu6J2
pnEWMdj3nkIjZcVILCga4E7RUI8mHoA/XoVgTaUWY1TVThbthfFPoetmGOqG6I9UleKV7OyCRZoJ
Y+5wnHkAr1bK2iGAHBWbk59/tvl3sNZfM/0aRltwJnBLmPgHcD47doIKS9+WaMhzlPqDkyYyoBJz
8CIl4lHknwlKMbd14fq5hccAD2jLCUkLeANXIPqdl2N4tWscHyQYdYj6g5eYpHqra5FKulPt0pii
H3n4zJ74Q7TLnvT2WY/20FRHOVTy9vbnXOuNPHEx4mWNGUd0KU+qe2HE0Hc/cLEcNE6SnmvlW0vu
QnUNaWBJBtKLE16oBAgewqi/L2cxl0hp45Qhih3eKc2QZ2r/a94ZS5jyHThElOmQOp0vJE95pQqb
vHFGu8b7IKWebAUuFdeey9f6MpczLfZiw0CLRiq5hhz0e0k2b2nhJkw27Ui1cuVKX1uNSRLuNJ6t
EwUiu21SJ+coFjVOIym+UQv9SUyzNWu+sBykstETj25UPKpYVLeq8LwRhCOtk5p2ZCDVTOWVNO8U
1M4vGAAeLyQwy2gUDMj4BBLQ4mIXRmYEO82+X8uXi9fmAujIGmqKYMLEUAHbIxSoOhiXpbB1Yjk5
dk9Khwi+3ukgEvQDcDDfj03+xvfJbqjcfTxag3t0e9muFDBnSpb35OdWJwU0PgKLGpDoWZCBriO2
wWjJrYEsLpwrvlRFgIo5EYTDTAyuDY2Ax0nROq5Wcbs6boFEWA3ft+/1VdMzhhxmUpiALi/LvswH
TLkk47HxDDCExj78s/zun+WkN8jJ69KC6tm559OX/I/i22A0Ap/kin1ZWCyAbnDvp4I3GtmZz2gz
xc3BTz04oQgCj7ahZGWhP+EGo1+QAJuKiJLHPB/zqGoxBsnnSTsgIZHCgr5FD+FT8wKK6nNlJBvF
jKl3Ds6abwKvqNqJ9Euxbm/1dOOvPmACUgECrYiOFkbBOT/qIq4SB6dKUbtPfEPIDnFVm7elLOg3
nDteHQDrg+v9icou7I4SYxJr7N3BEdJ+q4SoWXSqkaav4lpC7rpYgRQgIInRdawoGPmUpyO9kNTV
qcLXVTk6mDEz+510yB89S9z1Rmem1nAYaHD2jD/hZny8vcKlfbyUO/39hdwgCZqUx/SP82ae1xI5
k5qxZ3T5u6fdvfjdshjWoCbB79apvPloDzWNKTHuI3ut63QhOp7v3hRDXUgaSpXD9DEkDcYHBgnM
7Kjt5F26HTfVW2W+V9thw9mKg6w07YzSdK1s5cYtXAhgZKJfHdUGICHDwMy/YNRGNS26THT6oYuM
VA3AZvkaghdD/ia8lTQGipeG6nY0fsjEl7KysxKDEGl3CtyKqkhS5iAqajNQFlqiRm+f8bW7QQ8W
aAFgnQC7B4KQ+beVfoLmX0+QnZGLRwNUYLI5ioq/jfu8pSXA5GxOASoLH0rK5m8kI0YGvJkOLiHm
XFSQeEoykpdOiR6TDr0XqZZQvt94u6x6CzRhReOu7R4aXDAZAah0GbE/a5U0lQ85gMzJTlAqR8Ll
NshMVyKehUhSwzsM6TQE5MgDS8yShEFNUFPUZaf2rfwcuqja7kaNapvkO3aSu9wRORqJtLsDgK8k
23WEzrazYANxyWjXZhUW/M38YxitC109TSJXk53hni/A4H0QZENFFBYAQ2tXNVvNToqn8aVHp1O9
FW292d0+3+skKlA/0VY1jXyqAMBh0+0ZKNgGMCfKTiFzaPg0JOE+OGBK5TkPRao0+9g/is0+0vZE
oCqgmrTYDslH2Dx0H7e/5LpS9fMlcPDAF0C6ms0ac6RQC2UMAVr2qcXo+qZy/RB5J84IziQ4JcRq
uE1SHIuDuPf3shPeK6dyHz+M34JriVR8FdQtWq/0LSCQc9yRFUdyHY9pcFLATFFASQzcEeagorLC
kGeIrxvqzyZPaa3fJ9KfP3JrlgVYSPPX27txXaPAblzKY/wzJ8MYgW6dOH27UffdnaPvXfr87jx+
rSxMmhzt3MhDkgIAboBkw8ayXV5eEndiGkXEkU4YKdMqWp/70fYeAisitgLw5U2n0a5/QH8fJsG8
Q/GiC7Z4bH+Nv9X2yNmjbIm1Par3RAEha2/k3mgVNrcJ5LWBmGtXN/9SJmSoo7JuVSUhaJJpqTKh
x457Iq81O1w7PUhB7Qmt3RPnNku1LfpC76lVRxwXnLPlSHUZr4iHAHBrvV9S2aeyXFM9iuy1iOi6
qWQ6c8S4mAzDkCQKpHMzr5MqGxKuBQ1s8UkOHED4BTOtzDah0rCtg9OApvCGfxiDlSUv7uuFXCZ0
IYMrNKSqCSwfUPKfUpx4/ldnBywMAcubgk4mfC/rDtAU2UicJqidUY22rVZvJNKvvP4m432lzBdi
GE+JYqEPTuSeOCQmGwIWJEMd8s8SSdlYB3lPEDdrgEoLvnlyVMiZ4+xEJLbnhyYkICNCjxBx4vxX
VB6C2q4i8lDCr4CkYuv3nHXbMiytEGCLIOgEYL4uECYmy5RIlUZPIU7Xp1T2XonYbUJwhGUA/ijX
gCqW/PHUcIsUHIJnwnaegvmoD3gCIElMWimUG3XVytJUXTFBC9EfmlrR2Y6nNCwsXmDzPfQbjjSp
IsqOEmPMXOsMEj0k8YtMMJMjWwoUpbd0nvZW11opgGeHjyi1C31Xgzo4sHXpV4hmq5ontEkABrmi
UosBgzKxQeFBPk3TMDtOABfQiJEiO2kY7+tCo26SmBzOFwMaviICqQgPQ5czXNfNjPE9TkbaVJtE
MCTpCUANOXnVZeo+6iFtm7s4WEuNXdfHYDaAaINxR12FD2en9MthrKUOI9GOAAhlIhliRbuy2mKK
NafvronW6IY8BOeO08yBfwZF+l8o5IV4Znt68KRJUHcEp31S0NofOisIiwKckBggw26iN0IfpJVb
sKSY6DwHAgUY7tGtybhjPq8BmzzAabliVW2Q4ApNedBje2Vp07ez5mQie0N6CgNqsF5zxVRzgCNE
nYRY8QkRvmXJ9EE37h48av/Wqf25CeiRN3b4X9XhTMOy7vav1jd9v3t/fmwOxkC/fLrfPlqbu1/b
7f12+/b05/7xJaPmwfSct8PeNQ73ay1TS/bh8pMZJ5lrXVtXwF9Dq3wN1N9ndTh0amG3wklAu8bt
/VmMUi6FMR7LTbyx0gZZdiS02OflHg2Povosp7bwwRW2LFvJs7TX7sL84Gpr9f8lr3Upm/FaqOxI
VZjibKT4l4zkZVeazVrUd4XqjZYzgBb8qwCMdfdcPs/rXpWdw1tGextN8JTH+z6j4ibeqbSgoPi2
eqqZqnEGbHC9r+7wPFZNYq49kZcCUE1VofRTJhyoZXNVjORGkuIIfsYbfmf9tp38tEfr8RRUB57Y
ZbqGVLF0xVATAVEbrD8CIkb3i1oruDJAq13h8pRghMpfmdH9eVuwtwtJWtguYA0h5meWhI6CFG1c
seLYux1n7J5G+q2YMv1ULdX4ds3vc2AUpkKtEF0cj1t1F7+9gGGcDg9fa4NwS/f88ksYG6YNAHMc
22mt5DA4rtThBfYbjRArju7nkG6tmHF0leL5Q6pixQkd9gl9e9Ppx+kDYCO0vHv7sJ92mvmdGB46
AnXj/Nm9pdSlOUWCuTdE+92ntRHZ94fMag4vAANc+bqlC6VjrGzCEQNjLNvlOwI7Iw3yRnFaV6LN
sG+lbZa0KyZjcacvhDA7wJG61H2xUpwetkJDh6WgUWDLqNn7bdO0qL0XchgHUanIFtc1FtN4fWo0
aoVBkSIaVvIVy1umToM5ZJoYmL7iIm3Fl1qqj22vOBIR8VC4a4etIK0lCZYiTMD6otKAGAk4/oxF
75Ks9UCboQDeDy2TL5hJyJ/VHpOiSE5kH7e3bfF4LmQxBl3kXSKDZ1RxPP0wfvKhmRelIVRrQfOS
MdOnFlCk2+C9CXPzhbbpSsUvFCcHX2go7aqKNwa/MPv+HsFUj2Kirj/cXtmCX8Q54XkLNw6MJpbU
XsvT0MtjSXF0MgwHTfALqw6Ap5ArxwpZIqMYgxWJCyqoInZGqyuPuS30E8+VQx9kNfE4GBWpFF5B
gXPPt9XT7UUtHNdMBJMlUINMTPkG9kSIZCqhrVdG2mS0k/8MPwY/qGLeAI8AMI+g1Y5R9HgMvDoS
IKgovtAZ4mNafuhXZgkXLtNMBqMUY82rnlpCRh39xloadSv0K+3Qi/uFZKZMkOiYkK2YI1GGNq4H
qHcfKyltx+FJUfDEl7kqphHGOG6fzpLKYdgLjXvguwPGNONBRS9NsmrsFIcTM99q/UwCoKEWUbfy
MTqVBP6myfyVC/yDm8q4GKSJVVXE5B4KEWyvWpO7fiMkPJZoJ/SoUpW+hJuX0uysDOFKQAvj5NFv
1do8nM+/zpr5QEGfS+8AAWUaHRXp9k9H12KXxY24+CZmIxIOTYXAeoD26PVTHQD2JtKa1CxQiJH1
gbYkX6OpXNKly10Q5wcdlpoiYBpOcTQMZpYPobiLg5UK7aIImBMFLRDTaCajrl3aJwqHmrojgyHc
ewSoKGaoVu73kglBg9k/MiZ9vvAvuleVXFDLsJNj99kL9SeXVdZtJVWmrbhSmAsZzJ2oJb5skMnH
SMV+2L9UFt7URg3dwWsaPxEt3w6a0ezfJFraCIKfvgHpPSlWBNXC8EJmPHzvHnB9dgoGggJDpoGh
Gq5Pe/xnaUW78AVUj/S1NSqb8nRLzPu/US9FQkJk4qjRMZc136W2kod+yFQcNvFkW/RiZQMqnrd8
UHZiIyYnBTNT5squLWwacqba1C2F8qzMiEScHgmdGqsOUZ+HeIcXUAZuHDGL/nuAgXF/AKcBLR4d
oGxBJBmaoQNwk4owBiMM4DLOzLhF9b2rtI7eXtLSJf1XFIql812MU1IWhHDQ56p8DOX2Re7FVzUQ
aqp4AzH8pm/t2xKvGH8mr4LyNvCfkTqbcp5zkV6sQWaQqM5bbU6N1LBVSOeYsRHinYVpLyM+VZSj
rV2bmtUZb6IlUKSktygG3P6SpbuM4ApwfMj6Xg82pYQU4CYtVUfn9pxyz/PfgIRdUZnF/UVbCjhz
gaOMZtv5YgEaRYbWy1Sn8MfQQA3sXGW4YYQgpyydx3DzF0sCfiBq3iDpRcZ1Lg7NBaMYuLXqyElI
CebRMu29Hp9vCxGXHCqqpsiTYxAG0Rxj2VXgunPB0KhO6YJntTt0NQY8t8Lwp6/PAIdrNVvXMBzJ
nwsFGTp5UzRG7B7SESyc24B76FvwmgMLpweNyuB2R88HeFJsVs2ZX2s9vp6EmJRtYgIF4y2qHSyW
S9fXZVXWg+q4AM41OMkGUl+Hh563E2uTCIaC8QyjEvW/OAcwF6GcMPUAYmxgfg5lJ2lA7ZBUR+ha
vHPU+p7jALfvItm4Utn8qUywlvxS1KSBF96i7DAnwIUQ1Rit3eOHoFg+GKBCxGUq8GfwkO56M8Fz
s6AnhAE9jQzvrrVGzC7G9Oxtvj2L3gXYBerrhr+/v28M/S+iPAByAcMBswwiUEXnH4kEekpiIIg4
wag8IQh6Ukq1MNxe5Ffu2094dbUdCPYVtFGhssV2GvtjnMdDosNGw1PFu4i2pmAPVkVPKGNtBfMU
0O+Wfsb0LtvlVKMAiUDVV7Bg6ygWfvum/Lwvbn0Nex+LNPdzD18TK4DfbEz9bci+uG5D6o2bHpTE
Cf3KkBTk7HTM53xwAtrvM1pWuyGzZLAztmNvA2SJCgXasrmDLu3Qt2zmygFENlJ40EI8pyOjBhGl
BNgPfw/aCtpEp6qxK87IO7x+DeX/cXZmvZEbyRb+RQS4L69k7aWlpW6p1f1C9Gbu+85ffz/qAuMq
iiiibXuMwRjjKGZGRkZGnDjHtMWHQKeDlVSbTneh9TpqiBjo7drHsoe3vnVKay4cUQj7uh97g6iA
LG0YwCu0BhRYiju0iulXT2866rPXFiqEMTjjnvlg9J/qUbbj4IuppE7WrFxRSxUb5sRQ15nAQwAw
ZmeKpoUX+CnbVnJuMvsNTqaNQW5ET87mVoIWw2L2T3dwpmf3ztv++WXav36ptm4XHKx664i/pvRn
sM3tU7ShEmFv0NBbcfWFCsEkocjVRfsQnYrZS7Mt5NpQ/NB8ULwf4vAj7SsYzX4U6Q9LK7aqmazc
lh/JOAill/ZmV1lY9IWCHACrb/4UvXtX2RXxAVa1B8Pn1s4LWyycpLPVeGOdg7BzrH7npkefpFAf
nmoZrdSyd2JpqwwKDnjmbe64VE2Tz1WxiaVvg+SMrgcvIIIQz3H7arafUY/RxugQrUobLF4L07pN
QxxgQuZQzr7pMq/QEvMhPpr9NxdOPfQaraN6aKPzqD70K73WpZI57Pb/2pvlPL4R6ZZfYK+ta2fM
kq+a9VVEIUp/1DLHs55yk0gNOcIYbFGLgr7Q1daISD5OkLN/l79hHot8iAqmaYSHHhEz33HTz4YM
QK20IYSwrD3TH7L6RAbjKAaqGI7f9VtD/CEG5XPpH3LftaXVqd3JZeYhg74t1Ei0iwAiz67JWvTF
EtZj86Fj/x+UggpQ9ivPHV0/xd6hCFci1MIYytRnp4VK9m5M1c7rAFIghixkXm4+JBpjkVvtkwb2
7MHrvxXokFX2CP9Hdrx9BSw1Ei9tznvgVNlzV/cylh0ENBQ+O0SEDsIW8h77k2l/TYkT0KFtBtt9
YBB7k6w0Mj+OLU7b/u83z+sRg15UfjXZ13q4WCc65B7kZeswxqZXe3+onLp6RGEhSc+qvKmytcHQ
KVZ+3OP/rfk7EuXiWmh6L6y1DvuFlZ8U4c1UHEM8igrzk76/8ppZ9CcyXxWyApMh8JmLh6qvDaZb
cqwHyYY9yrGqTUxGGhpnQf8kKwUanStReDmUXNicXXuxkiulAnD3QVG2MNwaiWOwuDSCQT7Yev01
f5Hcf2771NLDhd47z0MYhZiLmH0mnK2FIpid+RBo4qZO30TQOFn05baRxX2jVgsJOOyVgByuz8pQ
NpKalabxEIaJE8gHF51Mw93WyOcJ3sr8yvvL+YOT4CPAn6nQ8eq9NqYLLXj1ikDA9PcmPIZH0WES
0R5tz1bpEnn2F4t72IcFii7cuBHsn3TBDvrdp+yu23ybMFKunRzvXjr7d+ykpHKQo9BFkXcvv2+v
yqKH8Zaj8MDCfHgv+4IuV2lHINf89MF08eAhOkfNhlfILhr671FZ2F76dtvo0k1PRxKUMXBQEBmz
dESUsoZ+OEbNSrHTiGzkLtk3FtRrGTmJtPK8W/SuC2uzvSjqMgoLDYfWCYm5/FOVfw+81m5/0uIb
knyC8UYL0BMjRdc7PlhJlMqCT+gXXpOmsmP9Z1sdm+6L573F9SGu7QZgHzLIinEfpg+JdOgRbUxQ
n0mNn6F1P0xEAQ00VEO+LZX8a42GZBnsc3Ofd4fbv3XhJJAhwPqjkQ0i+jurkUSqMqJGw/J7KDDo
/TfVfWZy0I66T2W4Rni1hA2l5MNQxgQKmxR3rtclshBBtJB+fohJ9MlLioPv70fjMJSTCLIPRtke
62gTUaRr7X7kf5ShBP6idSvHfzGuTdhAOMskimzi7Id40lgXudCaD5K39bVtlu2T56Z0kBa2faDR
0nO1dj0vufmlxVk2YCSqF4b+FNYC3ureKHzz0gg+/5oZr19l1L11pCS3t3bN5OxkNS7s8vGAySGK
tqNKXl9/6ePHjCllL+62qqCtRLo1g9M/v7gNEz5vrNp+MnhyT0mF2rr7u/CeDWTd0qA93P68pWhF
x43nEtiBidLz2prWyEpVUsF5SHSKH+VZMg+dYOugGCHQNd8aYSXBWqztMYE9sahNQ3vvefDF53Vl
l4KeAKcmA5ExTz2vJu+Qf1J2MAfa39VtYeunqSch2V8iyJNa+0vljAZP320ar2zt5C2zKwVWczgi
AHMy5WTMtlby2gFZCurDOPLW8H7KOdqvhmln3Ro301J8uLQ029NYyGO4NrAUu99rsbSnt5BkNps4
ojomrGzp4mepEtP0COlCujzbUq/1vQLiduOB5hMZVLhTZc+u9MyRxLXa8DvQ6cMSvo9ogD+hpTkL
AVHejl5RBMaEPgnCI4MAo3HUs1/jphW+RSjR+PkmemkEu/45SJM+jQMPBHCY5qj0XwZ9L0drgkhL
UclkdlfXqSURlOfYrCKyylRIKB4nXULT86WUnlVz6+vfcyE5GtknxcteFeXr7WO0uMEXRmevt4je
gt6nGG2JuUL/B+Tips7+NMyJ0L9cuRmnDfyw6FyINFy58akcX59ZUVD0NGgwJgaJ7MQxCEIhLtY4
Pxbd6MLK7HQ0YxCL7ZhTkJNOQ0Injm5QyxR8F9nBsAaYWHp3wQvDvQbPFjSY87J0p0AGyNVNGeyt
Fjc/R89WXEh3kN149l7jFYTR4qexdJwRXtyQbF8v4CgVYZyGFWX98JtZE8TVn1X1VRbWQC1LG6WT
kQGcmWahPyTIRhArbTIYD735JRgfzPr333vdhLB9z4dNdT4JXxqtWzMdYTzAxWxrxbceEggrfS1U
z+60H7dtTSFq7nTM2UzLxSjOh5H4QunCMGTMjYnQ7SiXdiZ/jkd6ME8V5eu1yLxUXgM6+j9rc05U
+iGxDH7aeEgr86hk92IGs1T4rRSOUvrDh1TLdUqNyObH5zD2N3kpwfEznvq43KJlYY/ICVWdI1ZH
0381erQWrUe3e0KOo3UdAbb7niJ3cI6KkyQepzHgsTrBO3GE69xsObjPjAjDDmKnApMj6R0k1s1g
C8mz4QW2PGxur+zCFXz1rbOaJdTPbgD5hfFQyf5zV+9RHHSAxDNJdWbkpzvW0lrLackvTU7axFAC
tGLe0uvIHpWIrulDYoROmIr3ppAfb3/U0hFDuIGBOU41hZTpoy+uecttmgGaSuMhylTVbmPZcgwF
IgAxoaKUe56xcukp02vgg39aNF5RGoDoc94zNEQ/SpraNR7u3zR7A9YFKObrVOF/+37/M9z8zCjO
vvF3z6Yl7Ux1fZU/93rstC+3P31h5JN5GWameIzReIbX+/rbfWiplU7mp6j9VkEFydgk+jnyD3pz
FMdj20dO91BXMH2fRMBuo8+7ZUfuDktivUbfMd+GiQOL8AA/FBchPY/ZNoyylZJLGmjFhJ+Jq7B2
hMEpXPnguQNfG/mgu8BYh+7nAvKQKOsI5b0yDLasb8P+j+R1B0EJbeYRV67AD+XSd5tw8jKGym2B
I12vceimPi00F3nb/kunfRImiZCSQqVp7pQxtElWettnvmOrZYrh+LWTpMV2mp0+5Ynxl3nk+28x
RBIuJhUAfcySIFcIpaiu+C0M3YK8De6zd+UmQJmr4Ob5yZ2bmrlWPnRN1ERoZIaiv6/IJCtJ2t92
33kq824C5O1UvWBAZS5CP1i53+k9ipJKdS/75kZHTpQBPCcGJi7or//BmAXPBMdFmShdrrfRMptW
qHOMlZX/2uunWi13gtfsheho5s1aujptxGWMeP80bmKa+WRO2jvk5SIoEQzhC7KwJiRPrhE5ZQp5
gbLywlncIotZLaYQ+Kx54wDyIAZ9jCC6S2rhuxYawyfRSPyVnu7SueZ6JNQBkJjA6Nfr5vtBoUVK
Ht2JY2qHyT1YdTrsno8kW7NiamnRQJdPZMbQjaAofG2qskaXAUfUENWT5Drp9zXxjyV/u/z3z95G
nZag49AV0R1NBnFU9in3uRkPp5xCTheHu9sOt/w1xGfGdiAEEWeXrVXErZY2xKpe1G04AEBHWk67
CpL/8AqZXA162v/ZmaWYqTh4QsT4yV0c30VZRUGkdozqa0ECIbnJTjJLu8//QKC8EhgXHWOalYUh
aZrenAX8No6TvPaJRWl7qujG+MVXP/kdj3+bQrx/37923r//4iiVrZDVmkcgSpPHMnis/O1/2KdJ
W0AFt8XtNXNwM/IMtwrQNC2k+zwiq4tPviVsbhtZdL0LIzPXBnkZBXLBUY3SjRv99q34sxTpld0I
p64WVzCm74PK8+hjXFibObqbpF3XDFOsA1lJw9LXKjtCDeZbXu31TL4bRvMxFj/rjPJ75Kq16lRV
ccyt7ejLm8D7npRPSXM0TMcCAxA/ixlDn0Zt94X2fHtZlu5zBl1J3ECKAmabLUuQSq5eqax9GjuW
8F3Wha1Wg0kwbEE4IijpRU+3DS4eyguDs5Uxu0oN9CYimpXuprbyTQhcIR1WCmuLu31hZXY0DN80
mFrESt38Sb10K8DMa33Rwk2cdyuOtXQHAO4F4g1PC2zDs9K14g+B0A+E59Zwf1kMtVb9r/+yZP9a
mH7BxfkLXVCfZoFqa5dnTFgl4YYOk0MfLVg5iIsBBaQY7CXU7NBCvzbkJ5UZVDJav1b43UXxOUIA
x22ccOV0fCAceA8oF3ZmB17Mgs7TBK6ZJD71beek7ZkXmtkV+7xst0PsuPFPX35pmtQZYFfv8nsj
9J5qSnbp0KNtX60s8KK3XPye2SEA8yhLtc4CU6H0w0OnGZ8zobKLotl7deCthO3FE0A9Ds4bivqk
tderHLWlS4cr48hZMeiGUwkFVpevHIDpGH0IQPTqeB8xMMLddG0kVXKrG/sxutOM7q3w1SclgK4E
7dRsg+rwLjSCeiUX+jC6Pu0q/GwQhCDlxwjq7GSPEW9EvcWkR1O3Ew5tcnKLN8FgSqk461m2USEw
hFsgnWgMv90+IkueSxo2tUgYs/jw9kHpkan5OMW28EkY26OV1chlNg6TESsd9NuWPjyAdOYEhFJk
96SxYNZR2JnlU4fuDi+XFT9ZszRLX5D4rUHOYsmK6zPzs4+xV98LsNCIQdSvbN6ST/67fnQVr90F
KgNGEYQYWfExZmj9e2l+6tMf/2GP0ORkTAqikY82JNR7k4RTVnd7VfXPXnUfgS+Ix2olIstL5xni
9/9ZUq6/RisFwRPllvOM4hNSu3SLja3lbgToXKRK/+11w33cl3srST4NoewkRvpkxNknHyIvaRQP
1Y+qiV+isN15noTMurGPum8orx0GsbLsWO2PvlAjuWCi0zuKa2nd8kFCtpT6G8WND8PmNE3ipAn4
+Wk3voQag3jBvhx+SabvmJoDFeoZNagH8Epn30N4R1JW4vOi49EHQviJhEybE/40cE13DNBwmBI3
2kuhqR/bLFFeFYqpD6WQ5yvXzqLzgcsF9kNj0Zo3FkBL9yF0fjhfXFUbVWz0XZ3CKd3lhXy47YOL
uTqtKOrPQOSgf585eqsPihIK2MrcT62Q00s1M0TE8s+AHk6iObxAz7rV3XanJNUK7GspUbg0PfPK
2q97WEyl6A6uiMwxtNZw+lZeU8leXEwGtWCM442NvsK178ujH5LrobOu0XfiJDf1/bqC/ZKHUDFQ
+PO9jj/984uMZHRF8pHMJb1NIU4ywPVF5SFqaNyDrF8BCy8tG31gCdg8kxagea5tZZFSFUYq8JCX
o88Gc0NyVq0NsS8t2qWN6Z9ffI9cC6nud9P3eBWsS/dIzG1Wc9LFRZtSq6kcC1fIzIhZJHKixRZR
qe7hSP+eIxHvB80uXIUNLC7ZhaXZ9gwWW6G5JpaUf8w0tcX2n9vHaHG9LgzMnCwvVDfyPdYrEPeU
4+woEJ3VFGZtvWb5ROMbocvALfeFcM/Y+9Es74d2J4vp7j98DBSIMKqAEP/AIwEara7RJOWeLZ+y
JLbL4WVV9H1xRy5szNIx1zOjIfZx4lR4aStojP36P2QLkyyoxRmBYEeZWWirGphIEsV3RZRty6re
18pTEdVbT197JXwgGyHR460D4z1V0AnDP3Mvphw8pLsaQkwVMC7ok9AJQtRtIEO1JLuRvejc0vd3
/LgUNqpbvylwhjZxWJ61Ngo2mSgkW0Pr7NIU9L93zKufNnNMQ+j7cKh45Ytt6XT9qY4RWTZXnrDL
C8C4HMLiNFToY16HC8Frk6ZvhPAO2deNl6mH0HsBSVEoTNi4r+UECzoJMIqrXu4EQBzqc9ihSiGv
gXgXjqE6UZJoZBogv9VZhhgYUisaGVUGoxSgydtakewo2ctfH48rI7Mbc0g9810b/m6gtBUowzZg
fLU2xJWbeeG0I9ejqNxNItfyfJou9vsA1FxCmEfHoUkFINgbAVdWoNK5/UFLliyZegelaPIbcbZ7
bqJVpS5gid+xLQToTZt8JxlnrVvL5Bby0El7m/eQwtgPE+DXfuKBAK8FxjHuqIgHG7lWT0baglgU
qm8UwzKnDfI1kbIll7g0OQsDVq4ntSZRjRgy1KPd4TmGFscLpc1/WEO6hsyDM91MY/H6y6JS8tJR
GtitTu7stkWPpGgPSCJqWqz+/duEZx3tFtoUsKrOp6dcAFmFFxKf1eEFKKCGdvntj1kIzvDgkoDq
MFzyTpvFMyltkVetvfgu9pkIT+G6mugH1t7HCztzZWUWmsQ4L0QpDWJypl3fMHZF2Kz7bOV5umiF
XZmmVcB5z5sFWlEWEmJf8Z0rUVYcn4vy3qyLlUx28ttZcQHw479GZp8ix36QmJAG3hWZ0W3HLvos
dqW28cPatAM4y7e10JibcAxXXpDLH0et2yR3h7J4lkGHPnoArUWVXZT6YCMW1Tar0XU0mr9/APF9
/9qZRYhYYOBHb1nENA8PgCx8o2MUoQfKvRL0FgIEhsANE/o0VDdnp7UrC3UMyjK+0xXp4CY1QUJ9
kGP50AqSBJbYP9729MUFBCWmAuGccHkze4rVlL5RpvFdncg7HsYbofmnio0V91iq7zF5pU6DvRCK
81+uo0Oc+6McV3xWh1YPrRHQ2XG8NSLx3pcie2jch8782YXGm1e7Tj2efL3dRSHz418saStU+YuZ
rn35QtC/+kmzL9csX3Opn8R3fblteRJFzJ5yj7VNsPJcWdzSf799rs8uZa05DG0V37XuS++qBwls
im5kTgoXQ7PGWLxUKoCZCiUVgMhTPj4LXbDo1CxtHt9lg1C/NkkcHotO8p2WQWsHZFz6ZOZm85wq
HhOeYRRuAPj+UDs1fCra1Hr7D96lM2sMxFKlXzQ7NnoixVk44l3wSX0RRMgQckPcpNEahdJ7gjmP
P4whiMhSMz8K1OHav8xRrkcLvo47d4xhqujRGzZtLYWZM38qZXcnhtXeVZt9qyqOK+7V6J+EJnD0
OYqfen/F2ZeO1MVvmQ/0KGMbxb2MY4UVrzpgCX6fbbNkJeVc8qpLK7NMDwlYORtS9lmMvgoZ9KN2
q0Kd+W2ta76EteCd/b+lncPlsh5MMtp4NDJt4N11uf+TV84AOzzsw5+N3G7czT/uSlhfOpuXNmdh
XVWqpFJMwoWIUH1CFyBBbKZIXmhwrqR+i+cFuMMECiDsqvOMuQ51yxNEdqstnoxqQ8+UgDRqJyk8
ytXGFz4LxjaSnLD9fPtoLNWdeDD8a3iWMOWAhCQp6FjX3t0J7alrtqNiZ/0OZsupIchMnN0W8Uqa
tuicF1ZnK5s3Zez5ZkN4CKHubJEZdaP199CiFfScGOnWJYYoZ87pVQlqCSM+E4/ZxmM+2epehO6/
nAAa3ZOAzsSmNDvzLSwopR5x5hvpu6+U+4iXDiNBuWD38Rrb1geEKmGF+xjCxwlRBfPKbLfgJoeD
V02TO1NttrUsHUHJHDz0UfTPlnh0oSD1iq1WfA/XtAqWlhKBIN5ysAWgIjDLrALyd88IquTOzR86
j9YbvMvxmpGlYDJZoGsJXo+/rsOnVkqJXhlWclca+u+mE79UOVwBifwlB7/VB2sp6YdskWgCekuV
wccwsDTnlBt6Ks1C6PVnI3ZoWQqitPPJfyvp7Cnq3qv6FadfssencclMoGmmHa4/z0zqOOy7vjvL
DfOjsPgzpiKJ3sant7drU+0H7SvzkIXV6Kwc8snRr+4lvhQl2IkanDFxWGiuLYuF7val2HVnSOfC
TwkSSM99pH8N1NE6QK/9KCrF76YW5TslDds7n6mfo6UgvXH7Z3zYXn4FsQ2Jtem48Ka+/hVdWg1N
Lfj9OWkU6rHf01SzY6vYW/lZpNF/29iH2M37GeATEkJAkmm8zRa7bLUo9yKDze0flDbcRqp2DyDm
EKT6ysvm460/gaDAKgBT49H5oU4Xp54fDQam6jf11N0LUAwFL95LdK9+Ch+EU/mS/ax+Ds9//X0Y
pWJLjYUK8YfrXYDRtjTM/jyA9xu6zLHMaCsLkZ0gu/73pnAaJnNovbN9M+8ZoFFtsqQezj1zBVZx
imvfzqX7NHq9bWfakpmXwvQvTSLuBjWsuRy0kWS6NITNcJbDr17xFq5hLz5GzwnMTbVjIrqB+24e
PS1aa4kSmcM5K4OdYLyGEspAeQTKOr0z43Tjp2T5ueGM8lunm/u//zqLP0hAqfDwqL/2fkVsxjgL
rP7MY192ai8BDhoX/coZW3D7aYaZDhn8atMY4LWVuke4O6oBJ1SittVr8akMxPusKkObgZQVWwvx
jJH4SfwVrm8mAGZ+IctjOhaVx3LqOYD1Vke2O4fpNs3k5GdgBOJdxnYcSKLE7e21/HAbTQTjPLbf
4XOwwE6/7KIt4o8G0x8JBO153No+LFC4Y6GvPLYXjRhMg4igQiGKnt1GoiJkUiz7w1mE4KEqNAcj
svy3Keb0JRbQaK4EEoj5i3SQalGJmmA4N/GfKKphUAnJUhxzZcEWQi9FMbpujAcRDOeVpEz21LIp
xOEc678MYafRFYvjE0qSjtmuwUgmR54dY47W9MxCFBgYybSuF5ujKULtBnUwnmks7JPc+9KOyWlQ
/mFww5FlRypfGr1fScKW9grZVtBBhGAS1plD9F0qFPwUQjAyBK76lKLSQa1kxeGXVpFwa0CsAlkS
sk3XX2aBOfKzANLqHIBMJGzzSvkTD/lDkxvnLk5X9mwhHE5tRRHiL6aqefpcW8tEtSzReBjPzFmV
yPjFDcIS8Wj+/UWiG4BqJ+ADonTzUbUKtsksVLXhHPiVCmePRcyAvvqxjYj2mVTLK3NPS1HD5Erm
P3QIaBFcf5ZSq53lIhNwltLkIOZnxRd+taVdGtGuKsZdpQUr2c+CP5ILTFU5hj35ylmYQkLQMiLV
F8+jVm99adymERAq5RVaiUTe9uqG7tSKyYUojEkGu+D/QcHmfar84gjUTVgJSYhJv/B3tZVshR6O
oz9KsbKWCw7J/JjE5POkgiDps6M2jAZFLL0Rz24lQU42hOr3LDP8Xa6jRIkIZPwojm6xvx18FzZw
aoMAW56kcPDM6w0cdC2oUkMez0H/ZELh5MbnSNJsy9V4Nvp2kh5u21tazEt7M4fJeYOrWorDoLiQ
bEe4Hfbh2lW2tJCXNuTZNw2xWbrIC59b7WjETx3zeJbMXM59Xscry7cQqkBBTP0dkNkITc9CFXR+
RoqUCjS/Q7gXKlDFSbstO3eFAXRh1XhCEQ0n2BvWZqtW90WdDmqOuFsvhXbglk+9uA0bdNLytd7m
kikIEhkxBKdLwj3zwiSKyiBFdv6MfklURy+CmjDzW8kbKC9Xsvqlxbs0Nf2Ui4OVGYOsNBKmYu1Z
iiSbm8UdVwLigi+A16MNB5XCBFCc2UANUBTrsB/OOhxnkvqo/mpa8BAGE2MrifVChCe00zAgUMhc
lzOvS/gCX4N58ezmii2AMJXHP7fPzsfyDk9GkjOYrLm0Jvzj9YIJtS9LvSrxMV7+lAWfXO9g1l9y
8Vh2aFQWPpwFp0j8ctvq0i4xFEXsw+8IuLN7Ep8ck8SXuVI0gZHFYDwoShTAZtj8/bWPdghtCvYL
Ftj5WQqVUPE6g6/DHTy32IQlL3kr3N7+nOVFhH/r/fGKndmRNfWuHHSBfcqzcDMI/0Tuj24XPEKY
dmyFh2ENX7kQYGm5kN/iGdOtPDNXexTkDMT0ziAcNp4IWDWxhcjYh/KpHIaTr6zJ9iwcYAzyajCR
uJHAAV07iStmox9X+XhWew0wbpa9BD6ACReMxS4f5V8ryzm982cJIvOv4GElElF2b2YO4XTfaPpq
PBeF2p2UaZi7p2vooGbSHXJGpuxBDaGDLn3zHAW9clDEIH3UjVgvmfq26nOUjOnKjb1wFGm9kwQB
e1YpF86OoiyNwiDXNclW44vkqFbotEX+t0JTJHFYwYP+ny93PvNK+Tj1vKIZz91JfBp+u/btlV3I
dCZdYWZq4YrlOTFFtovoWIump4pZR2rlGvvSZa7o2Yx/xUZ07NxYZM6jjqA8yFZO+0K8tMBG0Kim
codY+ey0Cw2hRDcGlk7voQ9PN+3wnKRcBdWI6MnP25+49Ia/tDZvY3VlI6tJ2uKrJ+OteIVIMt2h
HfRmNk52lNesLa4oNR3+mphC5nN0bl/gwxUrWhr1OZfFAxOEh8LVvwzNrzh+1NwXpprulWpjjJsi
PxfiVu7CuyIh6YMjUHtOoI47BGiQ316FpQNL6dIAS8m9QfS73mh/1Cd2FvxIUZ5V+T7s0HgeH8Jk
7fOnJOH6pMJOysAF95MICnaug+uZpQIAlkikdy+q9dmgZ1+gp1z+o0n1axiojslIu34S3L9/Q2KY
dh2z2zI0VnNZei8Zm8jQCna5+llYre2R3kL8oGt/yu++ZvtVsrKiHzd6YrIg96KUIVPjnq60i6Mz
iHofR0VJkimmD8RIGrBILCf5XSMzbtEdw1zqNrG2Rjnx8aaczE4IkikRoCt9bbazxi41akKhHn8V
lH1tfR6DlXD78TaZ4CnE2mkOnDrGLCiUTcx8mY+JDKnfIdgMnWKr1qs1jMAvs5371zhfA3skHAw3
UuRS54lnY8SVoKmEAzGW5UOm0vnlBeN/l/JgpUDzsZ3/bgp9O4rJ0J1/eGYNo9pzlYzn/FdapPtE
aDaNWt2Vdc8Qu7/pWp6UXsqAlX/uq4euLp6S8U5XY6hYvZZ2f+eo8Rr565Ij4bAm5wUQHn9c72hE
MUnyE+5SKfnGzAkCBg09UflQeXc1hca/zod513JEQaFPsJd5yRTeG1MPdXE8uxkMZf8woNisgQo/
3ozXJmYfRPuldCNVYpG7r+34U/n79xDDQEzl0IKcNCHm4qV1outpMb2VQaDvNEXh6PnNq2AEfzt4
hLPQ6SRoUrJkRF6+3pi6YSQ78gLe5KCb9X0DzuSYlw/IBesrWenHC/Ha0pT/XMSS0TSIpQWWZJgA
Q6nZWVawYfboPHj+xrVWMpel8335XbO7QKV6KA0t1kLh9EeuHU9xtGGbC/vbV85SpAJgxrQydQ2k
JGevonLQEq02JzdIw40b55uc9l8/uCtf87ERPm0TAzLUTaaOypzFrs+1khyG6oJAyNDRdVYaO/SH
FIHTYtP5v1Or/Cz1+WMXeXvUjKrAWrkJPjCRirNfMHN4zm7qks5wFdThTvCruylqWp51GtAWh2ZG
rF/jIN8F7kaOtxGc2OIa5HRxrRE2Zp2BXknzF6jbVGrX1qyBmD+YYA0y7U6o/3aifvpKpA1II6jC
0Qa9dlJNaOO8bql46N2PdHxm5mm1gL4UOdhH0Az4C12X2TnoxLSuuSfIUjbtoXy57Y8fUyB+/8W/
fOb2iSpX3mjyL6+FU5Q95/79qDOvub1tZfEoA0mjxEYOREHgepVkj3ZlHrjktuUBAU1NOHeZHZZO
0+1uG1q6Nni/sufTvC6Q3GtD4mAgCZZjiL7OveCPj7Eb/WG2/1WB0tRtv8i87hEiW6kfLjkaZQ6O
NRFk6hddWw2FuI06MRLPeVQ5YXkvyI8p+Pj/8GkXRmZrqKH8XiVaKJ771nrNvWabIdYBNYGTm7Jj
RvK2NIxdkkUrAWspLvKOAy5BEgm3wyzeB0NFsb4riPflF934pBeNraiPrGwY8l4ov97+yKWVZGyL
9gqtvY9C1XKcDzgr1qy6f6sE7yz01V0ihMfbZpa8/tLM7KNSy6+LAu2gMyRRWusk4TlMqWe/3ray
5IwABd6nKLgr5zHYsyKFjnMpnr1DLD3IsCEOOwQIhE2699a4kBcXbnqu0hkF9z7vyQ6FqhedzPWl
ydSOfW8rhV8trpfbX7S4bogtiEAP6L7OkSVWkxYVoxHi2QwOA1NarfJo0Glro5Wq69LXQFcDCQ/l
oknx9vpAla7ihWXVkswQJFSIlSQWTAp//v3XXFqZ3VBlqiRF43fiuXtqqj+S8SYMe/mv53a4IMis
eddTCYX9fHZsA+CbbZyJ4nmQT8Owr0XHbfZBs7JgSwEWB6Mvw8weTdBpQS9yJYHdz4dBEZkcfUj5
BrWpnN5zrHaABG3tVTn95NlzFsYd4EX8HWL1ebM17WUKXL3QnseRlLnuo9AO07L/fHt3PnJs0JOR
mXfi2phYTefQE367WIaD256L5FwYb126c7Nzmt+Z8jdBei2LjRuehj/qpy7cw2YeQPURD3fm50A4
+YeMwSRE2Bz1p9JsqjXN4IVK5vVPmy23OFSV1TNFes5+tMd48zzuh9038U77dnsJlnKoqyWYzuPF
toaRlbqmj50apoLxvoMhGHUow9qmytFHUvRbFz2pysF/WY0n74nLx03+d/VnN2nE1itdi+kyOwbi
UXH3Wkrp2Zalk1YdkvCrGjjSm+AbiPrsXDjDv2TCp3wHVU0pwFz4POpUW7276ABbuWz9qeV9qd+V
473H/xmtmp3/Ej7nnp3WxaESTqnJ8PZou2saXu8Fh1ufMSuSmkbXlkprteeKuffgVIYvpivZcvdS
S7od0WkxDDuk3oTy1tg5/vAnu6+SbOcJz0G4j0CQhxmaEW9a7h/Vs+a9ScWnNN1oamrXucpE3CYe
I0drUDR/CYV/qs6zA1gl1riS3zuQtz5jumouHEH3e8Mqeq87q+knmoN9vhkVHdGuw0Q+M9qtk734
vxIbeS13MxIvm9SOJrEJnV0ozjEYGf8AsytkhN7Xwdy06Kq3/iYKXzPRKfRz/Rg89UfvJG9VGN6s
Zsui2WxLeZKSz9ku+yQgTjs8qk+m9ZSEL5Hw0It7ZD0/96+FZAfRY/uA9lMm2z1jf4Bd3Ucr2cB2
Y/krSdBC3ZKTB7IJQiZ54hye7Wc+mELVU3I4w5gF5G9Iqq1eFuMxKTLPMftUPodZnNieoj8iDNR9
SaomdPp+WBs0/8BRCOmYxPuTGrRKag599/WOSHFbNG0XdOcRdwGD6Uha+6Wl3k1l1RnL+mz+KQzU
8QBSZAWMlpa+VcSjNXyPNMsOO2Xbo3JMjaWG7zVw4i7awjF2mIq9sY9glmgX8DXX+wYpNHOq7DMn
ayZnJB0Oor6Svq5+y2xR5SaTi9zywTUKp8F3jDftIHAsskfl7CF97ZlgcLd9f7CaTZBAteVTLaY1
mR0j6TF8VAzENQ/BNmj3aOO58qbNfmc7/0SB0VCe0D/jurC1v87gWH7QZyQ7NFu4jK6X38+ztlP0
pDt/V4+flE9/HXev/+2zBQn+j7Tv6pEb17r9RQKUw6ukyp1U7XZ6Edp2m8pZVPj1d7G/c46r2EQR
9h0YgxkYqC2Sm5s7rmUkCCoL/Ho8rDiLblvqu8FF33odsGqGoj14dN2AZfTbaNz1DUHQlMhe2Q/U
2e8ahukaoLQioIH/fb1EN+sytRyzCR0ly6OiKk/AAwOedfJU59axSleg9XdoXoYZq1EwWPRQBcdW
XOxq3TuP7vqc0OUn8nf3CRiM/YL297SN96janGNS4lCDVDNCgtlFZevN2r5ap81gbA335IxnEF/u
iWMHRAYZ/tGBxMaiEwxjkyDt+tBE0qjA0C3cajqBgBg9kFnI2KfjfhOj5nH7DN8Dk2uTeS2K0xDA
yJptR7oJvoN97kiFoV30rNR2BFSQF8NKw6JS0PcNOHJjuadT8ZXmTVidh+St6AcfaDN76qr+aLxO
3dEozUC35p1e7iVf+dGXwleyDgM4OSiMWtwhx4S6dZ+s04kUqbNdFLqtKq0PS2IDIV4ZsrtaiR/Q
Mw6bn5sbQFG34WDSLFT6BQxvIFkL1l4xcfHGcduioQQwusN8l5AK4BNzVW3S1vVhJUvkWVYbIeNg
b3vdHM63l/EBJvVdV+FLo5se5hmYEde6isEHIHJ4/XSqAfro6AB9HIETqtTWwVzprrcOrrubl1dT
CbzkvvWyrev5lTZtXW05NPBkpvxVb2VkLUwopwHorkERD0UQzBTymPDo39PY1oKx0I3Plbcb6kgD
eejYl3u0pbb0lKzD9vZGCI4TIjEHykqTcFm5wHJuMW/s5SpE5l2wZkfAR4a3JQgXBShez0ZDG2IL
LtfQDM6kDAW63ys4ACCLGPQHRy+Cnu4K1JzHY71I+rLZPfmwixcCOQ3FiGRl1TUEgo7BSH0XIwTW
brE2VHZjBW87uIyRU2YwDajK8b3YnafMUzFj8zRnn9XZHj7WvfVA1If+Z/eZFvGWaBIjwez4x7X9
kchFgHHhxuVKIDHN9n1Q/0S/+QFM9bdPTCgELgsabN/r1pxOjMTMXbvWJnCggbZm+e7FyjYtz0ZC
D2P5ncoKAUIFuRDHKUhllmtTJ1hTcZjuVTtwH/uDkvnVsZcohsCWA5ryz7o4xVh0c2nzBYJo9qLX
JbzRX45yB5AuyZ0SRFvQiwtBXLQ19oVdOi5spPEVRDhv8bcyMH6bmO/0e0lxQ6yCF6LYmi/87EJf
B8yQQ1T21D0Zqq9sxm0Z2tvuiAfEkVxl2QZyL9SKvGvjzBC2BOUZY/zTI1AkbuueIIK83jvOk8kM
1Bacju3dY/JEB3A30C9jmBzV7XhAQ9v4RSKP3ZgPN+piA7mHIE+srq/hS5yGLYYD2pdyZ+zUu8RX
DhY6imVQDx/zRFer4+t2VTt7teksE2oMezo+9DN0UdYkIHrbLtWPb15I6Th4qYr7OxZ+mwblvkr8
ag3Xk14F0IvET07Kzt2qfujQTfJdcsuES4TOoZaDRnAMAV9rpDKnVaXEML+YRjgWPSz9rPmVbJBQ
rCcXYjhd9LKyTBUFl5mcViOs34Y6nJFpoFs6bb2EBEsLy59sgG8VSFwg2QI5DXUUXcsy9mSa+cbN
dom1c9dFdg2EVw0ZZVTDADSFIejrXWzKEbx0VEe4UB3MXXZnnOrCt4PssQP19ejXh2KjguwjMru/
D1ihomxmDCSmcK75mbEB6CpgeTKgosiGUH3dj189q9441cnNJ6C+Yuqo+QbMtGAyY4l9ee855y8j
A7DBhCObLuFj1GId+maILTxvbRKZxa63vzgF3ZnV3ao+WgZAZ8kPgNWbGdCw9HstTUOTnMZ+N3Wf
FvZx3jfV2xJz//cgsQ7rt0FXI3oOWW8oZyXitKaAiC0weJKem+m3sn5fps8SSyTSqz8yPL5JLNPT
ZEDfzQzeEcveA1tvW5ySB/BQ7wE3FdnPYGMwdrdlCkUyZxPoX2gT4XGDVKVySKNhWcv82usPc70z
nei2CJEzgSb8/4lgn3DxQDkG1dsRE1in+MUM1v3gew/zMZG5YiIf4lIKZ3QsgEoh+MhnmLxnx8t9
O1N2a4GGF3vXqYd+2EvBwD7wlSKCwPUwEDog5w9Gc84V05uprIAqMZ8AlrGp92SD8gJ41O+toxd0
e3qcj85T+mPd2jvyaBxub6rIOlzK5qyDU1auta4VZsp2FNUTTOcd7ZfbIj4O3rP1oerPOoh0AOtw
MkokgDSzh4wuRL/13j2ku2Gf75yg2ZlnZVtuXUlJgLlf/OW/FMj5gaWam/PQQOAUzGAdvb0c4Y5d
rIbz/XqjnJxsKLFj5YQR9/ZRm38kCn3ACUru1AfqwHfFuBDFafwM1vl4pliH8rxtz82nfkNegbF0
oL57WPfpsQ3zo31oD/Ou2OtfswfnG6hVT/2TxDUU3m201QBWBfCmmNa7vnh6FptgNcaKLaB7PxQg
ntGaSrKrwlcY8zVo+HIhSuXL1y76ERuDnZm3TV+GZ/PobgA4vU/vugewJdLt7UMUNH5BJy/EcU+v
kdl5XVcNphx/93vvecDNM7bpRjs1++lp+po8FK/PyP9KHnyh7lxI5Yx/Xq1FantMMQHXP23QLhmU
7ad8lCTxJGLeo4oLS1mqczXWNsRQd690z3R9BNXzIsvMi9JMl3vIN6oB6B3zPU4NMe2+LEMQUh7s
1verEGwboXbsn01/BYDik7VpAyOiR+3o/v/tJ+/bLKQGtNrYYj/tr+q8SxLNz7sZMLYSd0J4A94h
XDEAgYYTtuEXG4ppUdWr+2E+teuOsYcp4SIbSBXarAsRnBdaOgDgjZHgP83gQUv6Bw1bKdF5Zmc/
mMULEZzO12lDs8XFKspoav3qmwVi+eq+omd0zb3ZKqZGGUn2baE6q1ffEsqpvO0QWysGrAvZc7Ch
/Vjvlld31+2Bgrd17tWfcHjtn9n+aHxDOKE0vgyiQdAOxm46g99lZ4cu8+uzM4dxzr2+wwcsjz1Y
GfvA/mU2fj8hmeNj8v11lAGU39YWZMSuJS59R9W0wT4DEsJVdmm66QfJC8e04eOuQhU1x8El42mE
S6LYZmfBfLmY6LA/l+S5fQLWsC+t4QvTArjF/5PEnZ8at1Mf97hi+efpCDTcrX5o9vG+CYBT8k9G
Gc6Xg/lYBmLMPTRxvyaqPY4wKHr4aFB/rX3j6/SwfvGIb985x+mXPQbxzzpEpFsRWbjCvIIPe3oh
nbvkJE4qU3GgqaCBBolL/dtDyu9A3nLdR5bRfW5/9ZW0mCMMVADW8781c/c+7Rq9pWj5QZ86Kpse
uVON0OgP2eNsgFi06Hx3iSrvQIovif3DAw2zl2/j6ZAOP3NSfSHVSzbTh2Ex9otsiIid7K394MxF
C/Ct2mzYaXRfTF0BTtJmdXz9Z5VGpAC/+D9FqpdbwalanQKTe9UoVC3eGG2o4VVugwPK8HguUenx
q/1dU4bpJ+9w20aJTcSfM+BzKVpsZusaY6VZeyieuoVglO6L3W0J/dRpv9riO9XgcrnRIO01EPvG
F6I5WzEqHgalMhy/GsX3dtQHQHMPms0Uun4bzsfO1yWWQ/jOXAhkj8TFUzZ4lprGkzqfiFtrYavM
mEqMFUOSuhF6IBdSOA881bVi0bMJy8r2ne5riC28/GhKI122PTd0lC8UWkud52RkphbIEQedfivV
x1EDV3TsG43NyvK18mgsMkZMpvq3xHKGCj6PqS4FlgfcpDzwHuKtu18Gv/1yWzFFDwlmskGPgqKK
jcGS67Mq4y7JimGdT/WSBva8ow28RhkMjFAIxlUwvAeEK0i6FjIrWg0SUQORu370Gi1oh0i3ZMMx
MiGclUtqwKlYsY4Q1/hMRtdX7cNQnW/vlkizrYuFcPYqa0xKeh0y3Pg5zn4oIHq7LUBkEC8FcMcx
dRPmJDQIQH+VuwQjuHeajd0eMCgy1xhWkzxIwvUgd4UBRxTBMbR4fTBZ02ujVkNcc1ACGTSE8EAu
fpw7kDmxsrwe8eP5HiXBr4okAnmf2OZvCBsW+u/Hc4fBspHz3OL39fvSj+bHGfREfhtlr1pEPg3B
b/zP9vbpCE3ppUj+eFzXnQZHQwSZvgAHCI158XFw2mAsrdDtgRDVvwHurFqem7ZDi6AKdNVu9Bfy
TfIdbOu4pWMMhS0cST4Ps97X59bFxBwyx8SFKtLSCahlNK+umybHTF8KsjELy178dFLRVKYVavkc
J40J9IpM0+ZD3jnenmJOuQgVs1VzwLKV7tGyqvlusLyRoE2skfXxi76XzZTitGBrPsxAuZlbKMPE
1LrHmHA1lsrPum2LnU68JahiKzk5qyEbBhEKZdYGrFIYcuILnrM+qykQ3xFR0Rd9evX6Q9uYiHt+
Nebz7fMQaDqbI0cEAMg0tF2wv7948Ci4WYqpgKR8NszQbBN7n+ldHSAw8CRaL1gUsLuAmg7AW8S+
/MkTo1FGU0VXLbhf1DbHPOd6B1KuWLlf7PLT7WUJniA0u6KZBKkSNsbAafvidWbcmzEa76n6BZlX
tFp5D2wkz6gf1GwNAaQR3ZYoeNMxYgUqQIY6YXg8MDZFpQjj7ZqKSQaPbMs190IX5HaHERBwPfhN
dv8gjm0kEsoYm+Vj+6Ryq3qq0D3sATLTQJFEGcxdrrpvxOlkz5Pg4DCXxGZZDIywf0BdTd0SnGpT
oZ3MOgZ4cBck8xrkmGS3zfVTN8hKTqKz0wCkh4YRjAphTv9aJdsmcewBDe3AUlq36bIf+s4L00zZ
uMQ59k71tbW1t7/fTQbwgp1EXzkAQq9FUoeoaly66in/bZTG73JoQTfxE6zHv/9BDo4MTScaZuH5
XO+Qdg4YbUftVOUvlZkHGFQfNL/vW8njKLjVMB2IfAEMrLFuyOv1aHprVflAAbRYJ18dr9lOqxUC
/lSihKICPKaHMV4LzAYDUSl3VHWf9zYakrSTrjRrZFnlEJaIwrbarM0b16POZpmH/s31MgUwuZQc
qOXKUB8F2skoghkYFvilPoArjHo+kxS1wpOL9tQhp9vCbbYuIfeDp2+S/NftExRF/FfiOMuimUlt
gr5COzmZGjQoSjZOG5rzD5hQr8h3Nh4g2yTBXNnbBESkf+9kQTpw/tHiiN5GkwuI5kWL2wp4rKda
q30nxpO3xrvJc9Eufd80u0I1fxVKIxmCFVxIvNfAumFzNyDk4YSCALzvsfvaqayST2DUrb5U1Dgo
6qfaKraG3Ui6TkUHaqGvEQAWEGjx99/VqiT2KBp2AewUVhmay+PmLm3zbdkTEKpasSSBL1oeHFdM
+TKSIZVHsdXzVVdru9RPJAlWFZVQtAOS9p4SIEd3dxkaWG6rkHB9oFHBWBiA2FGFvb6cw7KMdo2a
86leR58BH3t3VpHuS3Rll7oMnEvwLGEi53/C+GS3vU6z2zq9fhopZn+o1mKgCUFtmabJ00BlfIqc
3XEB6IP5ayQUMV3KpsY5TVmNoQD0amVEnTkESfboIDs0zZ9v7x93Xu9CgGqClwjzguzArvcPlVvD
ic3OiNzp1fGidep9kt7l8QGgUrRWw9vSuNP6jzQ4ETAwACZ6L5VcOEhq37XU0WcjytdU8acs3ehj
0W/M1AkbFNDXgUpSENyJ/Z9AzE/jD6gU0c5+vTxvnjtQJWtGhLa6bIw6NOpXxZEASvD2wrgA6j9y
YDmRvGThM9vmi4UZYLgrapj1qMuMMWClLd8g2ri7LUW8mj9SOGVv0snKUqobUYLqqdXvGJjkTFof
3M+3BYlUDzOaiC3AT2R92LaiL9ss8wwjMhU1KNFcntaWD+yM21LEy/kjRb/eNII+TjxyWA5gpLdT
/oAREt/WOl862ytbDqfkSoKhy9qEIGgfhjbOSfvZdSSGVqQBQPhkNxX4BljU9WLWZU2twcBF6tFC
jLxuSh9zs5Bh9YmuK55mJKxRsMPMI6fPtTdOrHvOjEbv2SWPllrTswdw/kanz0QxgEOkz/Ph9jGJ
Li2m6OFnIf2PF4RbmdE2Y0YxfRdVXbdxu7dYOa8oZmByLAQF0fa2MJFOXApjH3Nxkdx47ousUaAT
+n2TfjObQ9IFsSUB4xAtyQW1n4N2cBhXnlJIoQBPsuvUjACA89maNysmSvQ7AH/sB12GVyWSxWbr
EKI74Hblj8wo2hQkV5MZJZ9S+t3GC0iMX+VAN1kj2TuBCkL1GGA3itoIdtk1uNg73SSL6c6ZHZF4
7Q5o8sV0SQEm8NsnJFgPs3KIvtBaBFPH3dquc7VuBFh1RCrAzbjUiqjWBagBAzwNuTArJV9vCxSo
BEaiQYYLgEo0efHDSNZq5naelU7U4PaFCuj/Aqe1Tpg5x0zYIoMzEEpD3RxVIaDQ6fwTNeRTX9c9
pC2DlZQB8nygfZqtYh6DWV/dHwCwTAzJ6yG41ZjzBFQFHkXWgsjZ9XFMjcVc8Uop7b0BSIwVQ33V
IavchzpG8xzpJIoisIfgZwJcOyJRTMvyA8ZtiemosreMKAZOkF2/lskcrLMsqSjcyQsp3JtYGcPa
tjXsBtrxDIp2SjjYU41S2z+8VlfL4bYvU+fcygAdEWnmikZirX61J6QAnbiVDsaJlN/BUSGLBBuP
Utr1FWuNKanHjACzd5h35hopS/rUEooxgQIMAw+egQG+2m/Bi9O59LRYj8YUKiRIkv1aAu2vbQ2J
/8vWdpEBZI6H7oA0ArhMaPED9vP1B1V62alxExvR6iFGi38vhR6kD4CMWeOo6Uvwukxk//f3EQEF
ogqk8DCFwp3r3NZ6bpeNFRWAv3FAJEnz53J5S1CyvC1IoKYY3WcQ5HA10M/Fra2vFkcdwFcRLcqD
i65RYEDakmhMoKNXIjiTma1Lg4LEYEfJuqY7t7IPuZpTzDwXlg9rU0tWJLDQYNtxAdHmWMgQ8tiM
hE5JpruAfNbrlJy8pSl9o4priYUW7ds7sjTrcGKEEdc64S7g9RpobkVkyODNAzmgS4EhLAufBXfB
QA0ESof7AHPJieltOPELmCCixNxkDoYv0bG9glZnNF9U0ELf1gWBnkMY/GtEzfB8eKUDiN4IhODO
ihDN7moyBBNA3Lsf1fLSF8lWBbVO/vkfJAIaAQ0CACdE78P1LoL5nVCzhsSF6C9GkuTHsTRe+m5w
0BwOBmmnSJMDXRQlXIH0Gt4WLngRDJArA84A76xtqpxeVktO4jSrrcg2t1b8aoRKoI77aTxmslkq
0Q3A0Bhy8jhKUL5zy2zhJsWqMuA2K4Zf6t/nMfGLuA9yL7q9JKG6oC0Gc2IIAAH4eL2ftjfNSHHG
VoTBqs2gvg3Gq9OdB4DTTLJarUgUbAaqMIbhgMCAMxxeD2AtmCg7Qo/W/Ur8ObA9yQHx2TpmeBl5
6/9kcCc0uE5WaHllRy5dttnUvhAbUAHdW12VQTMkIBifdz2Jn7JUZvJFJ4YKKlLgLKWLMPp6I8dq
nkjtrXZU2uAkWQ0n1Kc4sAbv0dXS37cPja90vS/zUhinHgNJu7XKFjuy9bhOd6ikqOoGBMzNnUM1
76e2TjYgI1P7ycvpkWIo6l7px/z7QhV3m2gukjIxdJwEfa57X25/m3AfTAs4nh7+Dff6eh+yZNKQ
jynsKG7rn8vwXScACCDl9zKWcvWyn+JeWSRgAHMLlDwGhs3pbha37f89EyCI84GeqWhhXDn7YVCC
VfOTqvXHun8b5nKra6+3Vyl6MkBjigw3qkqAKuRWaabVYgPUyY4wu74rJslTIdrDy1/nnHkrthTN
LvDrwJwAbkoeFOuueLm9AnYT+M1DvlPVcBPBP2pz0ffgrv3iAkU3cusHggHuWT/+S/SNrcFlR3gK
a/lhBsMqhqJSayeKy1ONtYCv/fYiRBsFtCSAjzEkUzyq18qWLjNxtLZ1oi5hWEYL2YNgQwowI9oq
vDQu9NnCyJ/D/v4iglvsuM77ZbaRqNolGOx6lrMuM+vAn8alCE6VFxAZuDOFCFUhO8dFF5KXbmIX
mBXZRm9J0M3qIe2mABiif5/uAUwTC4NBPIZLxPkLUxEjccHsVh1vuswLtd7xQearj1Rim0WP54Ug
Pk3rFVTJ6ajDZmHmuaLAjLhTNCTklM5XS833DEmSUXhqwL9GahjmAYwl16c2Gt3iao1nR01j+eje
3RI3RnOwDPVZIoavY2vDakzZCjFJ57iPZa9NexB0/QRPt8TXEpkcoD6iCR9hFSC1OJOjgLuwRfLZ
iQaH+OWQBVMnw/YRXSeMH6NTFhkYUMlwdmdZMTHZrQQ2QWkCferBYhSVeuYPUt4fgSSoG64swN1x
OHz76tLMCWp1ih056ucJ/vbanQBNA35NiWsv8Dmu5HBKEA/zOpYZVlQAHsY9Y4zPH50ydPRocUZJ
vkCgCX9koc2Y8wC8aYyniimcOhi+jlErNwtcc//XFo+BfiBaQZ4AlUBuQeuSUE/N8DTAUJhhbVQN
oC3XLtC6pfc73ZH1jAu0DrhqgIUFIi9cGz6F7g2aG7s6Ei/t8BM9XEGlPd9ekHDXLgRwC8oIgLRi
EwJS7VtePPQGBkzJ4bYMobYB5B/Y4kiPoc53bQryciB9s1ROZA0HzfqNpoy0iXq0L9wWwz6VM+LY
qz9iOCNuUkNTuhFLKew03lgd8AiBt0H9qtbSoO+X17EerUNr195zUjQSc8dXbZlPaCJqBoMLOkIw
a8WpH/iPkxhzXG5koV1Cp8u+okD0fkHE6QOIb58kz3r5Olpnao6SS8a3z34QzZkmvVXaNXUg2oBM
zRiOXbfutCQPHVipnxXQkkk8b4hh7iuveOzjQuIGiNeuo5FC0wEYg27J6wOechBDtTRHgy4AicaZ
HMEbdUQSBDA1d5gtPel2csqaBlhtbn2u86+3z110R/DIMKxmTBQBDPNaeluYOa3x2kQ67QHuWuh5
kKqqzN0VvJ8oBXpohYEKI1PBTN2FF7KudVGXbedG8Az9ufsGrKftZJ4z4PJM6XYaf99elCjGQGEB
GHTwEdkABXcxLQxIKXOsusANCef5OXfDugaA475R4z2IZsPB7sLV/aTQ+aVp/c5LgKwlK6yIzDfC
OTBegu6G7e31mpt+hLYOpRfdk2Ebq3vaBa4SFrJ2HJEYwFmhII+UAvpjOF84R/OYQxak6JXJ3kwe
3aNXZjOSTWPbB6JLrITIGGESBUE9JNro671ekzO2oHqdTDsq5gYgMBXqkUVvWIdSb+ytDo4uye0U
GVjkEByUptDhh7LhtbxlUYiSpwYCUw/DParVGD5y+kBNy2S0XMKVMfRS5K/RlsbzKrjAerQ8ipUt
dEBLkwOIgKnW/JbcJakteQf5saJ3m2NdCOOuvDWAtLeHRxuBrhDwCtNS2PvGqoFap4CGKQQ6I/Vp
a/ahQdJ6o83lxtIzjJMM+qc6rlWgGNTLdjISPZhiR3tCf2i7mYvWOCIqqvbKkmFQPpVhbIgsBdsa
VDYB6mHzFCEJCrZqB7TyqK2XF1CAH7BbkndALAKOFRg94SjwhaA8aavFRawcpYX91mjt90VdZDNd
ovvCuiAY4i+jzeHui07yfh4GC3tvTUERazt3HE+zGwdE6wDKk/zdLMH7USOnzYIUFNAQ7nEaXORl
CmAvO1rLSbu3DIZxt3jTzgSz4o9inml02/SJ9BhhK7pPocNoXuGW541Lb1MPzmkCmCFrQYdeX/s9
wBG9antbkuiwcF8A9I+FwaXjlLhU0Lg61cwNpk66XTxcS9tuZUghwvXAqTeAKovQgX85mh5TEnbD
XKxq2uV6DfxDwPQ1iMIK2SSNcEEXotgjdvFIuVaaarONMiQaimmYgsTRd0tbNn0hMmlwRgEIbuk2
Sh6cq6OzdgsCOq3IixvdV+yh9xNnpQDWimUhkUwUd0LTVFBUVZlTX9u7qbRdf0wxlVbMq8QPFqUu
wRWGNn/UsNCIzXNexpgXzG0zQ/BVPWX0t+IMoV3sinmbOjnwBvONlz4RGUyGUDWQv0e9HX6rwUev
iwYcOi+DUKupj+VoPnVu/WQmgPu0+/M/6Dq8CQYFwDqFOdVI2nhaaIFcjWoWD0aCkqD6l9PV74YC
0TEDGmDErnzFdiiI3Xnl7ES0HQ6T122zmHxuEvUO1BE/bq9GZAIvRPHedjG5ebu6EJWb/dGy31Lj
iz62W9Z/LeXQER0SIwPBHwZ7xmNpw0+gSNK4TjTVGwKY4xLYxptC1pAvk8Jp+qqpmEmH4xlput+s
52YOkb9u6u3tfRNJQWMnGGQRKyPHyf7+wkBgjVqjlbB4+ljepelRJ4a/zG2goDfrryWhKAWLhyCZ
RX2cJOKurqKxeKgBG0OAoOsr6GM27lCWvuu1suBfoA/wIJEfRBYPGshnm2KPGIvRJV409+muWj14
IDjNYFHqYM7Ht9KIC4kHJDC1FgbRoe0GUuAgG7zeyQrdfO04115k2cVbm5ZAZ5oVGTOIIKRFeyr8
QawIqH4upxR92VnlNA1e1I2BXgBjF5oByMq19ZvvdbO5fWICW2vhH4ZaCJQi+C7XKyo1eBVuOnqR
lq2Nr2Y68Xs7/dSY1u62INFhIZFmIq5g5XL+/Yi9pF0To/OiTHvrq6PXKVsbwopaDxzjy21ZwkUB
7pMJA8YUT5sMl7zBqMbiRWQ8o8mt0u5zGQC64E6xOO1/IthyL+5UniUpOCEo9s0zAxRKtgQoyCqp
wnRKJJdKtHMIhlj8grwqXOxrUfqclu3UYjXU+UEz41i/dJhQXtl8k6ygJlI99KmgvqyhjPRhwr3o
atujqGZFNAXDZJC0m4fs6A4AXkZF6fYZifIHQPX/I4uLyZbc7cjSqdjBIiiP6w90cHrn9JBSf6MA
mUsGMSQ6sD/igI9/vYsTWepaAXR+5ADdpD/p7d38xVZ/3V6UeP8Yei6aUFCv1q+FYJxB6d3F9KJp
+t6nnzXzpfTCqR99jzzqZh7OMuICoW4AX+y/AjmDRK3Jcom+eugII75rA1VM+5qvT7V6R9teYvxE
t8oGlgMzf3hI3sFkLlS+pqq2oEzmoRIf9dMnWj9N7RDc3kDRKcE1Z5cWyJyoIFxv4GrPS18CejMC
dlqgVZFVz2Fs/pbyt4vW4mCUBd4scDI/lJcqTE4NWg9Fj5MhD9FM2py9Ti3vK73a/cOKMHSAUAPl
MtTLrlcE7sauWs0Yemd8xiCXX6dn5FaSf6i8MAOBGgLibxQYuUejMYd68tQujro4zK1g9PzS+XR7
JTxkFnP1IAOEdKynko0aXS+lLAcTs5NqjFFlK9tid/uDqw190JlVFgD5ubrTiuyLrrvdBrm0NZgA
HXusaqfajaWmPGaLRkNzTdZdmRjqxqA5erMMdbnXE8DHDJjJ3tz+YObdcrnh90YOJLPAWo4uxuvv
bYHUOA+OF0fDqt7HHXmqlLsqfi4o3VkoTS3et9vyRJeRNY78Vx5n0eIsITUFfnKEFnsPGNMoU/fk
lchIUURRy+W6eN9UVbBfmhXHUWLpv7xYA8NQVoYdMidobQE6vobQJd5mfe53piwvILo4aEBjxT1k
Xz9cHHct8iXH7FaUTq/AV/OV4YfbyHIdIisAcGeIQUyBrAqnaA7QnY10yOKoXBzAYitTvtNy49vQ
mgAUVWwZuJjg3DD2xKZZQGgC+g/2OReGTZt0Lx4SGB3LOuvp73ak7JbaIC6rZJzEggcC0Rjr0YA6
Yr6ce4W8ZkVXcFMoUQ7SQ7MG/GS5BBq9WygbRg7MPA7WWvaqC84MOU+gH3osDsTTfr2+uHKLpWgc
dg8WdIf5iUJ8mVKKZGBannGTIW2N5V3LaDtlzpTFVKJs0ncUwyVxpW+9fHP7hn2UwloFkTRmrOWg
h+K2j2gtBtwbKIaO+0US0zdAMqqbfz3AcC3lgy2NNQ+dPHFkV1MQm3WYyPjJPio4k4Cyr4VRdZDN
cBoXq6wtcariqAC0ofE1npJQGe5L+vQv2/VHDFP8C8UeJ7WMjbTGPaqU7pR65nrU4mpfV54MWvjj
FbpeEGdq07k30xEEfJEDtJ4+TEJr5+3mv5zJxAOEShPKsMjXGA6atbltK9MeDgjVPTaiVcZuoKpb
Bx1VGaAbc0Pi7Qj8UzZvDVkaa3VCcuh68zpjHkqtaaAFw7YcH9WFBpZ5t0xloBRbO38q9E9kUraF
V0u6QwTvLJNsMwR5i3V4cseGyKXpGwubWfc/tOylM/zKAftCuW3snW6c12Tbt+iwS93H+Knqtqqy
AXuGNz+qSf7VjN1PXSmbVvtotvBF2AzVQH8kBvE4CwJGIMtIkePHUNf3CkDsqR3Q+ojHZ37RxyQg
4W29ZT93/XCjMQYJBEyPYV4EN/1665Fc7AZ42DEgj2AUO6okYVY3psTXFBgT5qYzNg8E86CuvJYy
KSoBWH+PbV5grvINXEK/lU0VCnYOYyh4W+DbWfDLuJ2rnTSfFAUGf23nrdcHBf2MQWbmCDZLuCw/
S+fX7b0TeAdgd0B+G826QOtH2+71ssCiZA7V0CmRU/dzt2kVDTgFCkZlgJ+yDvMPm3aZ7mPeo/yk
oDA1Bi3adwdMiw/e3zcyMAX2HDzhoDdHB/b1p1g9bRW3spRIKy0U59v2dTapbOCQB7FkVgEIJHgQ
EBqjbvohslvo7C21gQW7ha/r5cF0wJgET8hY3MAbtkUFKLh718gfMbKwHRXMa/198yA+gXXyoq0L
qPt8aGRVjk1Q2FWiST9m3Rcwrrl9AP6O20crUthLKdx2Nt2SW7HnKJHSfO3dJwPsqs0qkfHRZ8ZK
WCYIDgoqVvylGJWh0zqSkzNSJ2mx2znTS1aHy3P99yOPSM4wyBYG/oAkPKemK+AKplUryTkjOzQP
h3lz761ZMObf/n7TLuVwb4bT22M/2AU5Jxka35b22LLZvUbyWgjev6vVcCY7XdueWDa2LctWFEeO
Nd3Hlu1XCaBoZEckVHhH93C5TTQ92yqnB+3cNqPm9uS81t8KYwPgzUxz94aiPVnmIWmKMOuerKL1
56jX28M4t7L+u3d4Ks5AY9Dmzxdwh2eD8LEh/UDOn1PbRyeC4dtTWEbjKXX8JA+aFKmjoIuDu6Bs
Ja+jaKfxKrP8AIDVP6AGtHrBCOooOTO+vWWT9f+hOJwXyU0Q3Tbg3yPUQVoUoS8XuK/AfgAgg0HO
RffYNBt33CWTRDcFbiBAu/+I4N65SbH0Ol5NcmZJRMXofNt4cIpkJx37Fb1CQJBB17HD2pV4X8YD
4LSTpF1yHp6W9Ninb3N3Gpo2SMnr2D3GaiprDmKOOK8gFwL5OKdaQQfdqUNyrmzbp+tbq2TgEMQC
YwaGcFdria8Dir3Iev/2dRfZLzafayMVjwT6u1d34fKyuiuY5SE475pt7lpwk75MKCMvJmp69+4o
gycTHeGlPE5L6qHEu+n0ydkbgbiyRGse+wypVjbI8T5tye8oXCJkkfCq4z+4oKQF1MTcV1Ny1vO9
tXxp+lNi/5zc2u+cO7ScwRWuyb0OUsrqrK3f5+q5V7ZtSXdp+w/34vJDuBU7aaJigEVPzh09FeR7
r39O/h9pX7YkKa5s+0WYMQ+vQIzkSFVlZdcLljUkCIEAgZi+/iyy77GdoeAGVvtYW3c/dFt5SLhc
Lvfla40b7rN29Bapdxu1Jlyosrpo4eXjnOlGFtfwky7RAxVElF2/1a1a8xX0xFzQZWB+BOPCl+nJ
KHQj9+yUQIMr1KofY928aOUxjzune6Pu19uOueYon41JZ93NTE6Hzs2QvoNlcjQjqj1l3Nfbbvd/
MyTfDqUG5FHrZDEhNKynP1rBArPVUDjRNyzJ+4cJNNzfy5QBCj7QnpKv1g6n2Ujy4blhOy9X960W
1g3Ym4wwm3desnHFXj3IZHPSHSs0EIaSiQ5QljCR3wU6C7Xs5+z8Su1Yt7XQnX5PZG+RDSSMfOEA
M2So4IzBcA6qlhALuPQSvbaIZSWG+jzzZl8oEKw03SHmo1IGICo6dUR9v/0B1wzitYUa0dKtxWjV
pcFS47y3aakBOQvJNWYfC/XF6XDbWSToyZbs35o1PLZQZEO/CiMd0kfUh8ppBqPWnkdKWGC1zs+E
qfuEu6+in55Jam49CuS7aJHTXAZZdbwHALWRAQNuWVdtjRGI51mlgdNbd8yYX1SlOqOuHaSFeDKa
ZNc17kYtZPlMn+OnZFYGD0wEnNgThVkkFu8ekhRPbV9uf7gtE1KIzsF5gWdmhvov1c9l0e3R8Nw4
cnJkXOAPAKKjwI5jBC4A6WvxOs1q4ZA09tJyPzveAdfFkfDvtxdy/YkurSw+8+kSNW2P9EmB3Fwd
CyhvVgEzvKDUvhQFhQwwOnXePRqRX24b3VraEm0+GQVtY6L3HYwaAjOtKZCg1c5rtI3TvGzQpRtg
acCAggQRmEm0Mi6tTNSc69GCFZO1vsGbwGmHANOkRb4Fy9qyJHlD4k1MoRNLY4icorowqjvos9Ct
tvrqrkFiyF64kVC8ltYzWEyMbQ0rFmSUmAdelybcvI+vagpwOxQqF3QPji0q/5KVRqlV1xyRCw+j
A1h9qvitg+Hj4qndM5p9zDxTTM+F4Ix4vu0V12cKluHESFtRDQM93+X3YgWDiInw8L0yvURyk4P2
NTed/W0rK7uIKgWyRuQaYJ+Qq9c2M9M2wW0Wezo7gUPB77T0RO3H21ZWPOLCyvLfP3l4qmQ6BQdZ
Fmuuu8vYt9o+Z129V5qNUf6rB+LyufB+xwMRpSeUnZblfjI0GnVumCUSGyN5owJSL5kbWuy5Ht8b
/lC2P4Sq+ZN1GkaMZUAts/xbYpQP+ygIA8WCTcWY26V9gOkBhE0ZwS2phRmkT9n4bfoChP5W9r32
3ZYJgOVmBqeVJZ0xPS3d1svwksiT+cB6SBv0ytExn/7+u2EQcVFLBfYHb8/L5YzADrpFNpJYswiY
XZxATx5bFfjnLQ2DNQdBVwCPF7AJYK5ZCoGdzbgj3InElnuACOEJMSNTIRk+Jhulz7VTBT5RVNFB
d4YeuLyitEkpg15CnBjZD8jzUl9TUxre3rarhA0lehXgObgidg9eKH0dkBRALZzVNC7Ft3J6Fg64
9rXuVJh7l1Z7wD+Cucl9PGG2hoI+OlqXUX7BYeMvWwVoBif68ovpYlLd1DDyWHEm34KU4uweVBtD
6Y+jMh8bhxycOhAkMp12r3ZNyItXnm/pl1xvMgCEi04EQDsAcslsUZwkSa2QhMbVM4u3iGuuSjDY
XAy+ozqBXvyHW14ukZlDreROWsRpiVmGkwdx7CQehbgjPT166o4Cf0ceHFof3OwA9ZtHLztWtf6M
iLPhTNeHEBOf6Abj1Y2PbH7oGX6KNtwkINfppzKeil9G/Rs4yWbYiGhrJuBJgPkBZWqhf3q5WKJD
ocADBj3mr4141O7/Gp2G3QT/z38MSBEzywqrAj9xGSeW5StNVPvahIT7Pkeh/vapWF0KmHUxEYeL
FKqzl0uZ8qQrxdCU8SDG05Ac7Yo9FKZyum3lOpK4y1YhnQfuBOBm6drkc8dbYWplnE322UR/Qy9+
QlXkqZx+3za0khrAEs7YUpnAI1ouuDikVtMp0fFpijYgYCYVrx0D0Qo9V6INNAgg2SaSyGQLFbd2
AC4MS6/3ObXdSclh2K7jbGj8vvpGzHM9moeirAPaK2GNf9EACvcGLh4xvSN1tVEu9OLbWyA/gxff
AXUamt+gJljYjC+/KEipAOKe7TJueuGneeqnw9dqONkIPaazkFBveNCqvY/8H+BkQHqlhYNZ23VQ
FMF506ZvZt2Bx7yoGUepdbRPg6HlwayxYp9XZn+8vdIlbEphFe8PBHS0l5BiyHDyouqVEUw6oA00
xdku8BJwQlcNiWt+H5Vxw9haEAcXmIeLcCl5gdzpcl+bwuIQVJ8ZTkqJZAWwk0czr0ko6iTMlaEO
yo50e6s0uxCTcMqhcp3iDso5/KRVZXZMu4mG7siKjWGfte1HcxbnChEDVExSqBgw+MimpkZI99id
mVjfSrs4GUVymurkoWGPPAd88fa+r/o6eGsBLVoaXOhIX26FBV3xURCbxY72ML5mw6E3EN7H5oDG
b5Me+ibzq/7Jds661voLSIa+FOd6i5Fw5UJDGw/DRwuDHzBVkqNXDXA5acIqqNtjoG02GnenQdxq
4zpZC13QdYf+BprAuFOkrKHTzFLH26mK3QPaQS+FE6obX3AtBH+2IB0gw5q4PquwkCEFIfrvbH42
N0x8OKd0VFA4wtwPBj2AFrcWL/p0KbZDpw8o77B4Vj0f3RlTeU12+vDLPLjQLGF1aCZHPVP9ge24
fS6KN3CkDVECetvyfape2QPoGeZxN3SHAS8uS98LFV2W2261sg/YYg0HDCUuAK2kfegUAdJeDdO5
dj4dpm6RAQDnaMa36qxXs8qIkOhGY54VTSN3Eb683Iy5tITGzJ7haW+WvlO74F1XAyDCd8I6qz9r
8lKjO15bAU1CZRO8sOJQF9aX//7pU3hsngeWoS6ugq/KfZiHB0U7U/L2X2zm8trxUBNFT1qq2kFh
kE4AOCIsJAoeOtTvoEWQZ1svHlme0v3Yy+UdjhfCMpgsHQ+VQc5dyRAK0vnY1lBvSx971P5bz58B
txrye14f8nnAC7YKPDdmZA8MImjQAohJ+sQ9598IeUzHfTcGWi18aDQcmHunJfysDButupV4gZcR
qsOgu0GGKHOLkm4A95TusLioQANluZiJFDXdAgWtfV5gwUBI5C16PTLIoPbGeextk8XN8JaO6oGA
sbma/cx9v/2Br4ti6IkvNJ+YcgIXmjwXrWoFdWlXVHHjfPEAeCXtu5vQYAIQzfs5FM9DYm+cz5Xr
9sKiFPXzsSvyDK2P2AWfXMPCBrrJNX3XmzLsFbJhbPWQgtYJ6G4ArwGElBxYyyBRMJtDFU9TkFdQ
Y65fKufJa9uQ8y5Iif1CxYn3JmoW5nNDNmoja49FZBQLKRLuF4Dn5RhRAHGHMgxyuar22TD6Ksnu
E7ffN47yNNTTD1alvin6r+XYQti9nTeunTVnxalCFRx0ZkhxpICdTSTpM8AkY6Ymyr7tGvZ9ahV1
o5SwYmVhpAVIG+8lXKbS6fXsrMiLhtbx2LTObnDn8VTmXNtInVZcFVURJE942S9DbNJetordeE5v
1rEwX4v0AdrKh0TVjhrR9l7tBM4AJET/l6BJxCXA5IBqBMAUV57MNMebyuZQTmriknZuYGuVEfS9
uUU7unIkYADeAaYcFOs+FJA+xfJizliqKG0TgyDlq1rsSNofnXQIiP1nE2mwcj1e2JLujdrM3aZC
dSC2JrQfZzPK2ulsecOG519/LDg9RIcXBBEKBTKo0WKlStqG8Vg190KMxtHUG3PPx/yc5/WDTviP
rlP1veNmW6Ob15ksLIP0dkm1gOuXITgFDsIEeTIeT+W5yvFE8h5QCVJyGhperCZbEz/X+7mYAwJh
GbhF7X05G5++He91IM8cm8elHbZ9pFQPAM1sRLGVzcQvBngNBQl0s+Sxaw7bmlewLtaGJgIA7tFt
f1ASgUByjxbfj4rsjM305vpMe4vHo14HVD6SPSlyDHzQIYWQd9iy2tpPQ64HigBA8/b1s7J7mMI3
luFDVFlQqrjcvd7mrNAKW8Tc+aVYz8yq/DJ/vW1jbfcwegMBkIV/GXf2pQ1voA1xakvEuaGFKlGQ
qNLs3LdFcIZCyjutU4CNtiSHVqrVwKV75sLmggIC/r60Cr0hu6W062KrNB6rzgNa0Th5feqj+dNk
1t1MiE9p/ipoFtoJCfv8IS/ajcC8UsdYfsUigrq0evG6ufwVJUSi80RUXQxlhNAed7gofVHs2ukf
03jQFNWvqj5oMBNwe8tlzTbkc5d2l2/y6VQo1G2GYWy6WLwPbuiaPlXiGqQ9c2g9ZC9Qusl2I7pT
hu+xwNl6pqzcuhfWZYWiMp0tXLqwrhL1jfe/h+GQpqY/au0OUXxqjyDTAgdOaOLSvb3w60i+9JE0
sCECZLgI6l6ue0R508l7Dsvst2Wd9OFEa3Q0hT+37e62qY8K5OVj7NKWfmkLZKCU4gUAD1s4mQ51
8tiZL2wAjQFEMMAMPTWKX//8xxgeWZuionFXer/QhOTDbtxws61VS09oc0Jfv037Ltaz/mR5YIOA
jLz1Vuru3WSSDWMrb4Vl3SiFIyxhP+VHKEQYHJAcll1c24X+2zUG9Yx6kTdB41fl72IWAw/IlHTz
joLcQfhukqsa5PA4q/ZmP4jdnORl/dR0aFGlpWX+bFleFz4ZC+dLVTK9BjEDHazdbOvk2cy53oag
qKfKQVOLujxklSXU09jauRG5CsseiTGwLcZ4Wcv34wChFINaIJRUUJRRLz9uKzw66taEj+uru+ow
HvNH4+gck7O6g4YjZCD8QRzs6Ev1006hJBw6G7Xp1fj1+QdInky4MXKLzV3cvdb53vTTZ31X0mgc
f83qMW+E75x4E1JtI2G9fvfg4xo6YCmYTcCwgOzU9ZBTkWHdgogiqO0k8YXOyuPoJP13p0zSeOMU
LRt5dYo+GZR9l7KKe6AZivOxgdJPc9SBw3H0E3WqsEPVsRxfSnMOICd+2/DK/YoWB4YO8E9UWGXy
JpxTSG9peheTUjcCmtLBt/o53d+2snK/okCBQITaHlJm+X5VrI53qlOIuCmjjvyT6H90YyPTWynj
4YHxyYZ0xzhJ6qgptIxi23pV+7gpzj3fDbuquRtAWdBGAMK032xfRHp7z5u3FADs24tcjfeff4F0
2zB9mFMxUIEs/Zyl4p63Rkj5n4xiJnrXRa7RRXwQXzu6xdWw9hFR/4G7LjPz4Em6PKV11uqewhsR
K7OrfqlypC+YDEi+3V7fqhWUFFCJR5MI9dJLK+CoSZta5yK2rEo9FTpvThYmiTfgiStPZVT1kMCC
AAKITLRXLs0kvM+Tmhoixuze3nxzD3ZQBZBofzGC7oGZG/6vLwdLPnifzUl7lxl9J2qii3ggGLm1
yEjBGjuKH+ZgZ+Fc5+Ku5sr8iFFCjOwbGosMO0EdSHNFAMIespvntAtR01AfML6do4NduqdiZP1e
zeZh3yqYwzX1pHlpqFc8VOoMevWUbI0QXSdYAPoveHV0D4AMuOLin/D0MVvi9nGp1NlvoymygA1c
e6qGVLub2zrBHLZRgNkAWg0g4Knn7qyBTfbXbQ+5Oub4FXhmfYxKg2lPfm0Jw+nbKS8GwMeNEwEv
Cc/SU9dtsSVdOeJiBm6IGh1E9fCvSw9RsglALV0MOOlW8Zq6nT2C12XArMPt5VxdAh92UF4G3/NS
nJJisqEwmg4TH+IGXeiwMMp31oMR0CwmqFSRKrxtbXXzQGr3v9aWVX/KVfXctViKhCm2PZYEnl0o
u7kAyztHoeRvw/HHwtBmWqaMMTIrbSCjDR+Tph1itBz8Rk/ORdmHDpk3Lu/17/QfM9Il2gD0kxvg
zYoz1/qK0fbkrPdethH3V7cNBAAgEtaXdF+KSkQVQ02yHtuW8wODhKXd8PPgarvbX2fVF/5jRgZp
Cc+kbo+x0rjT/3T9eYCQcJ9/afRxw87GcmRhQ4fOtaVY+DQuJpUddDPyVvh2p2+EvSWqXUQ91JFw
hlCOBLoHw4dSkK09qhOajEOs5k32T+UkYDTNeNL7g2r3OxMY8TAh+hRCWmyrirCyQtBlobsHKgrA
l+QXfVFDxcApizEWShu4BR6CNt9pmJq+/cHWVggCVUQKqFuAWW35GZ+OU6YR7JpWjShm7Woz1lso
VBejFvAMSxMuYOLl1uTOio8s1PmY5ARcA0mztKl63YJDUJ9HoEaM0m+4gNynmv8hWYXZjLGbjrdX
uGVOurlcbhh9bg9jPAzD3nPm1u/AH+DXSTmGVuJu3MsrhxkD7nAYVEcws3sFn+p0zoxMHWNWlEdT
7Q9obv0tfBRO+dmEdJRNoQ/gi9PH2C6+m+0Qtso9Nd+SZEseZ9UD/7OUj8v0k2swLoDK1o0xpsV3
iJLsNNpAh2TaCEzShqHUomNOBhkZSkqA8csNwAyvQuqYjR6x2qF71UrAipF1c3jbCdatoGECFuil
X744yae1qLRNhEO5HqEpOh50Yr/bjJQbF6FcR/l3LaiMLRbATiN79kjzWXT4PlEFvana510+PzGV
T09mW7e7rNLoPimtXVq7HP7X0julKgY/H/N5l41gb87A9H6u1dn2Idk8Bre3QM78/9+vW1RSFpEO
4Dsv98AlI6YH9EGPsmzGxI7u65l3oLZ3GjQWlkWUWOCJJiJq+bPqHljj+On8wsuDq6Pu5Gyck+WQ
f4qsHz8GWK2F+wYS5ij2Xf4YRVHzUkHnHfoQgWjfvDL3eXVIpsm36YaptW9vAzOAihomga+qahnq
S22lK1rUKpY4UvhaUNCx3vDjD20veUWYkwfOED6G1ocUSQvG67IXKVysLPRjNevmcUiy/miN2F7i
MjWezS4PKzf9XiX4zlY2qIfBECczoV9BYydOwkXSySeIN2ld0+whcAcBiKE3AhN/sp/zBAP3jCuh
2xU6arxgu20Trdi5bqWEnjHbx96C5AFjjRZ2g/JiGbQ8Zb2WYFvV11aM5h5A3Gx3262kC+TjQwLj
pWEyArDUK5LWxqloP8ymHjXgnjkKV00is67pLzNr/xnK3j1CQ9QNx4Ib7/+FYbzEIeYIjMOVTF9G
PaPqUk+PZsXe86R+YBnb1y1/dNTpaKTTuSq2OOvXPAn0caBTBdAXIgZSpqsQwcfMLIwoQxkXWl7n
sZ22ukvy8/hjQzFzhsEUwLjQQ5DTQRDHodBvQNaYHaZ23xyyl/Yfb/ZJ4g+/7Z90SxhQrh1dGZRW
hc6OJvQEBnNj9NNyp/1UqF+82V8o8Y239Ck1QpH4W4SQ62ZRS9GgGI/lytm1WVNH49Afjobkqc/C
4pHe23e9uVeFrz2AuuNFPPFu4xqQ8Vz/rhX4D0QdB1S/MsVvy8xxVDGFF7VCBOl8n5OwGnaW+t3N
UeLO/crzjeolVxW/yN83UXOrIRhcmtA5B1wciDKpTjhWCSS5h0SPFMUFBVVuYk4f1KhzYLppeSor
EIP3qj3vZldrf/FUafZN6lTnKjUBnveaL0zRUt/WOoAsCON3LR+/3D5U0p3/7/5gHgokJyjnIY5d
hmXiKWjJKKiVarU7x1XZip1udNahMoatOtBa4FhGr/41hYLXpSkgVRjgtKkRzcbOJhkgmidPR/2w
qE5ICu70rYejXDGR1gb6x0uDA51srlOsTZj1eWr6+6lU94PSPIAsaZ/zKqj1SDOKvWJPAcCcAWdv
tzd3dcVoUi3vccgVyureKI73aL8SIzJbAM67pn2tVTXUnflHbVM8Yeb0wAjdSPDXfA7tOmw0Orxo
xMugBltNRiXNXTUixpmO7iGx0sCc9Adv/t19T6HvYYTGeJ86dQT0TDjjhzTOcJjQ+9o+fivuhfOO
Sxg5CKSsZVaZJPUSls2FFjlluSfW16RVogZELmRX9A8T4GV6rZ7V+jG1jxygWpY8pe4PNUk3ro6V
5ANZJ3q0+AYgS7t69DhpWxjmoEVJ9YAvjfCT7KY5AY7pD/XIVsyRHiCL38Gai7kotLc9EHZe+h0E
4pqhTnQtclPuW9q4L9l0cGv6fbAtHz0nI6lDAhW+Qhf+aEWOk4asTJ9H3j4R1u2UaaswtHbFLDUA
iCsgGUa7QnqB9ZOdlZXiaBFXm5dZ/5aZGBgvyi9eD7b8CXSvIwoeXjqeOuO7zrbQ52u7v1S/EAZR
L4InXO6HoLYtvBH5WK8o+3I6ay3dsaHwMa+ubeGilzRSSspQK/pfWyjIXtoyeJW54KHRIq09Ty8d
8wfT977bd3Z3JptN5JX0YKEowpQY/rHg+C+N5fj0blFTPTINyKH0U+CBXDb7/ZzzrxW6fIOd3tvd
FEwAonEMKCTPExRSboeYtZ8AksJlvFAFNEWGx3q2yKkpPBww1PtChdkokTnFVp9CrgZ/uDS6XSgr
ojiGNEWK3bo5Egy3EDza+uSgpcBgW18N3gY2r3aOkZ0rcDv0Sdh39KQ2zE/GqBHzvq7r92zSDh4i
UDEQMD/8riAINs7lSaszIIjVE8R8N47fddBdkigHrJSAReAZIEX9wqyhGklbPeq4GPDq2jXpN9Lt
WuOkJiFJnT+3P8CKOeSiIHJCXRdTVPI8v2HnisZHPLLqtPeCYQKfEbeO3KoC0kOmtOMTLvBhqwG5
kkwhmoLUGGVeC19dzkw1L2MIdZoONgRvx+yfZQJouhd6Vn4vAJN3XvL5V9H8NtOdthRdaLeFgPz/
/IJF/xGzMVC6lfYZhCieMiiTHo1kyDHwUJ3yOrkTKkSQ3Z+l9p4p+Zd0sE6O0v5BzQz3PAv6sT/c
3v7r877sg4sHCUB0oGaRYsuYFSxdGGsi+1tpObvMhAJ0uReAwwjPOjb0GVCG2xZXgumlSSnEMF6l
ZV/iAWQpQoSEGs3emWcj1rt82LkTVMfM3GS/WxNDkLwwiqAriesrot7SSl8MXca6yx8i3TNV7toE
QV2PPCVX9mORNU+TNxd7k/fq8+1FrwQA2AIrBpCKOP744pehzlbytq+A5o54Zu5zE4hq2yQvkBFk
vRUo7SMBPbnhV+O4q5MKJOwPheLPL50d2MljOe7d8RdQFpMGkCfKttSHfMvWZ7m+dS9/obQbaZpR
dFN1PUqr5LeZER9KQmBq3E2jnyTjuS6+YK5tT9TviXsqyzukf6n2QPDOEls1cbnrhGh5+VOk63bm
oGCcsZmRAO7xCwRqNTXojdPQH4smKOuQ5xsVQpm971+LANRj6A0pDhjzLj8P+Jc8kM66eqQa7eAP
w6M9+PNwx2vXzy3tpLu/m7w+akAqoAfKuj3Xvk4gaekyaEA2+ymNBA3cdONXfahyyg6Kn4Pi71KF
AZXG5a9q9LqplBrPZ8g7FV/1ibQ7lvZjqE7zPU8M5XG2crKQ8Dpx3reY9veYuks77VlLHLCqmfY/
juiG0EtsN2iqrAiJ5/bHzGvf8D9FHp7NT5CgeNU6h547p2DPFdXLB4FmdzgC0xaYczmdetFq/0XQ
WcSqllQSuGy5ULpc+XbfKx8lkKH3UR+cnivNg2aVWSlB5dpPhpeClLJSNc8H24T791cc8spl8n6R
Kr1qBZtu2ekGuKIiuzfDhqP/avtuTaCE6yuT7UMaY6trIKOZFgcDnAcwaXxL9NM/4sOneqrtKE4C
smUjKm0Bnd9e5V/G3q1CQYrsF6jopjvD7KfcJy1lR/TBwcc1G3cp1TgQG2QCnDv13oa60wDqboo/
XgWlSVY02Z3SJFt8FSuRAFc/qjaLRh6mxqSbiY5pkTdab0TgWjw0pt77WSP0UECfIdBJstWZv07B
0FqGd0MPGpQByLIvvZyNvZaLrjcjpXvVTeJXW+RHK3ccAgboGYHixuydJ4UT0K9wMy0GM0pAH5FX
TdigTWPYzxAfXLhLjgX12++34/3yR0onF9S9YF13MO2BSV9pTVVZ9U7d5WY0o4V/LA01vy8EB7th
5mqBKvJ8Vwu73t82uhY3cZWj1YFUChAjmRbGRhDrzIJYEZ+rV5Abnhoj+5oQ7zgL8dj0UZpC1Hsm
ZzPpNkLVShaHdypgtHgjouAhl4lGj3mN1btm5HHdO3UgDN9B/h2M2pDq3RMKbLuP6Yc/nKV8I5Ys
MVDa6eVaXfRQkJfiqXzpPYljCxf8ilZU9J5PqxK++sKnjet7xUWXER4wTiEhxnS6lCUByYRCFPoY
EeXgREvBS+N7SrM12rW2iUBXouWyaG6AZudyKWOpANA9WVakdn00mEbgZG9jcsrSbFdPCUq1m1JK
y+bIm4c3JepqeFsCQSytq4d6tuhq14rGNEzjpcmCuKP60JzvJjQyA/7jvdwqn64cDWRAGMN0DQwZ
IdBcrhK3QivqqrQjj3xj5V6lBwI+iyktA0bHjR7Dmi2ULkGijckNz5Blr/WxSQWaSHbkCP1AbLTk
Gg0DVsrBYKXvZa9/f/4+8jtoRKEYDS2Jy6UJrW2UztScqFPuQdtsdTtGDlUFpVadPvfCvfPMsKy2
tB+v3QY8qthRTMAs01QfJdxPVwtvXJJZU+JEZTLsUqb1QW/hveDZEDEch9A2yjzw+Lgls3l9Jj74
vHEq4DoY4pIOHig85grvVTfSOZ32tZYfOc23BGlXOoSXVqRa+6SALaUymRuJJns1UurPGhhKlDxM
3GpvtEkISdWn4bsBkLuXRW2i+H32u8/Jrt4icr32JfwSxHRkDqqGaYjlM3zaZkdpckUVqRvVjbor
yT1K3vUkfN3L0IbcqEpc38CXtqRmX+K1TW/jrohYlj9BPQvPcHtnFI91MW8FnZVLY7GF8ioSIox6
2tK6inEwG4tzN9KWLVV68kagWgj2vpqGIuU0AIJUP6elDXwDAB/3dkOH77cPzporfRAewD46rXJ1
ZKTVlPRD60ZKBr5AtesG36hN83DbyupKgaEAoA3uCsCh5EvtkJrqzIQbpfmXsa79rLT8wngsQbU6
quUhTxpEPjfMya/bhte+Joo+KKah3gApr8WzPnmO7vSjqFPscNWUzWkexvHZStV7JxvVe8Me1NPf
mwN1i4vbEFxjuFAuzVEF8os9nd2PG1FRHgf+g2R4vGhbRZS1z/bZkBQBvNGopqaZ3KgHdwOezBi9
8m8vZcuC9MUgkjiJoYQF1Yx072XKNlxiLXQuamSoP+ImuqJIH4GlN5VOdSMwzPjJ7/5ZPBrzAfRO
1lZV7ToHXebiwXeEUSpc7XIvhZXUKkehuJFX/ZMwH5m0SMNi2gVs9Afr72Z48dhAEoZxTOSfpopG
sxQ+iMuxaYXtRiXFcLpZJTyAwKm1EaSuMy+IJaF5D2IJdHcx4nTpZ31ni5Hz1omY8q0a1WByq6CY
NpayZURy5ppCqVIlnRPleua3verX2v3/2YjsyIZgbgKKvogVaaDXDxhRC0E8e9uXV1aCVAsvwIVY
HfOWUnbnaXi661OmRhNJj6BSjEhDg8bk4W0zKy6NVxRCDQq4KjhSlyP1KdhwfRgsgnn8yCYk9NLq
sU7vqAmyJPP7XIDyuR030Jgr0c1Azgp2CdyJSyX30uDE5nJGxFaj2jnY1lcnqAzue1sVmrXdgw4K
phuRNQKPv/yKT8tiajqKqZzVCLlzf3RJEVKFOfts3Or1rBkC7MVdHjOgzLi65lNFVTsd+we0+w9u
NwHLvKeeDxuRZ9UMWqpAvyDwXtVd0fC0QSMNMwbGVDPnPsu/COvb37sC7p2PehZ8Qc7us5qqtem1
alQ2nT/xPev7XV//6dl3qMNtdaeXS+zyKQHR9UWaF6QUi7LZsuDPHwiPIhd9UDVKH7rkvmuqsLFt
FOvOYuOpuXInYHoG3cEl7KCeInkCxA5nNXc6NVLsn2byDp7o27u29edLt3Wr6dTMBvz58/TgVm//
3Z+PPGspCCFt/8hSPm2UMWp5YTc95EndpkXQBOsE9fjx9iLW3Av1LUjjgasc/Q0pNjdWmfE619SI
Vn8KownAMQZlto28ZvWTfzIixebE0hTAeXSspCegDu4f4ceplb0Z6g/MB2ykAmth5vOKpBitt2lK
+05Vo65vD4b+xkbhU5uG1pa861oARYiGJtIyhw8S4UtHNiZgRXt8ughc9ZWftC/jHGN+1rD35Vbt
YtXVEGVwK6C4CwqHS1NJl+Lh2nqI1Qsr0wwm+S0ww9quWUBEQ8tkmdSVYd+mNWgznvhqhInCN70z
YxViCkbuFynd3/a4VUuI0Lh7AE5CDLhcS6ZYs5Oh8RnZxr40favBcxT8RlsTqGtfZ4nOaMeDgx+N
qUszLu2HrETmE1nC88VDp+0U1Ii13oGuUIZm9UYuvXaO0A0H9hNva1D3SlGtJjSrDJQQIieBFh46
1fh/dtWW3MUK0uYD0IvbBqkh8AXSpV3mgBFZDlk6/M09S8eIUGvyc+buO+tse8LvSOprGJHqqvRu
VIsw2ZI+X9tXcNGCnAbk4MgZpYCR6KlHuEa1aOo63xQvlfvkUZiaDtwOq+L5trNsWZOcZbZrG6ND
JRCmZeZzs961qTpAvNR30/2sTLumM6qNbHUtWKEkAymFpTIDKNul46iMFlyDQFFUJwcT1HLu0B90
70/Oi6A3x59/vz6g2fGghj8AQyQdbLXJaY/BDjUCBwrgyl4kUINx0ynMGx8YTN8ixUZ4XF0eZB5B
UojRB7wzL5dn56mhjRUcVQcwWAcjRM+g8FEeUXVGkrmFmlg7FoDsIkLiIkY2K30/185ntApbLaqh
B2Gf9eTeyjfIuFbaxEgnPtmQTno5k8qzKPpUkC3wgffC8TODzv06aFo4mRBDYkf0w3ryq9vivFjb
yyX3Qz5jYaxUvqFxowq9xZTbUsabQR5Qpb8GWwkgVoJ0cyNsru0kmCigaYqUfXkYXn43LesNMaWw
ZYNAPaHWC2vqoGvLDe9fN2OhOAiy5IX68NIMriDwoWgCTb/q2RCY1qP+UGxxiq5dAXAGdCqBakZB
cNnXT5kN6pCNgj6MFg1pE0D+MVUmn7tP87jxJly5Nk18F6imohhv4KV7aYfZdauYy1tgLOjsj2jX
HfWq3RJKWFnNEiaWYhEqRqZctZlNbRorNqqRK8pxl/4PaVe22ziyZL+IAPfllRS10ptkl6v8QlSV
bSb35L58/Zx03+mSUhwl6k430GhAgIO5RUZGnDhH0xtfmxW3j8ZVZFNJ4BEXFghvGyQXQYbFRC25
3V4OpaGRAbGUnpwS625ujkKVqGUTjCoDThBlBu7QhngwdWGHGxqEJA5kr827Ymp6iP40gvURGeLG
MtpNSisM9mDST/D1UvI0GYIgfdEEKjGMJZU19HIXJvqhFDVmY5nmwrWnPe4vtxBpNi3uM7BbMZZU
HBB+n+VSLMVkIMpBU0IIPU6OvkPV9PX2VbG4zfBMR8UAbgA0U5ebeUB/i5EqVDlk+tCuaGiknqQb
4badSfMeO4DW3ra35FdZtAnKapAIXfcfzI0zGGVXKAd5rroddO7mlW5UiYdUj4xckUR8K84NaLdW
2Oh9grYKRaXgLhtECKilkbN8s4zMGCRj+C3fOjFiHilByFEmbqTeNU74rS9WptQdBUNmwQv3NsXT
wQasA48uGwznl3OsovlwAv2ncpjXNbqW9622JZm7SZ8RMraCnblweYCLniHKWLYPPv3SFrrXnN4a
YAvIL9eg23BCgAF1X4vSta6/3B7ZQhzFEAVAL4JqH42X3MAo2ohHucFalvkhLw6SDUiu+TZ3dGVr
3zpb4KOWraG4Be+uAhvIfj/z7wpK1hWpMbQaN3Dug/yx8fT3ql4pIhK9pa2BS+pfS5yHb9sEzj+H
pR5ixdYvmr8NxuCZhWCtlrzImRk+6M0GJwYnLYKmxn4FV5Mnk5+Q+b69ROxT+b13boPzutEI7llI
KmI/uPampJvO8u/b2eveh0wwmqWdh5ATZHwg68Sh4pZnduyqT8sRoYRG1ZXdzIWvW3G9Q4jaeUVO
owdIbIluyavhASOJaBPYWWBpUEbmtnsDTlArAQbioM6zq4bRboj67223Hh1n1+vUjef3ISXfbs/p
1bohzcTcMmIMQOYA0r/ciHId633dq9JByssHqdolcn50jEYUgV65DWYGWFiGHGEPTv7JADocydFD
6ZDl1Upxns136OpU6JNC61207uJqNxaCZOrCyHAVoJCLhiW01fDv9SKd0dSgyyRIAUFiMnn97DqD
YEuKjHBXzgTn31epSoJY3pHYh4aAZn//6xW6GAc3dSEEf7XcgAliNtCP+xxwgkXCC1fXM3son80V
t/WkysGjbphIYO6Ldf3Xdwb+OkAlOE1IObNuvcs91scZ/ryFlRiKe+T0XePVsX5k4zoa9235GUEB
3O7/fluzvD3TdEKhGQmoS5OVqVNI080EesVAPzs1GIctb+wFbuLKt7KBIa/E+krw4TLnW4eIoBTU
miRAjO1JcgrMR+Mq+X7qP2/vgSt/dGmIf0bJhW1KDQThAhCv4PH7msdBaG7QeOjJIoTX9Y5GJoiR
ACHxhDFdXbqhpIHJ0siDGMemQgUvi9z4r28L/OFzI9zy9I2OBMkMIxIBT5UDC1KzzvO/Ppywgm5Y
Ftba18y44WQkfZ/oeTDbP0Hg5hXZviCClblGVbChnBnhhtL2JEW6UMsDKwJgKh/8PrdWNU2/T3Z/
5ySgsR7C2lU73ScTUIhajRZDWgXAKXpjTdGMJEpfLC2gyd6/OiPnQbvf5dYnpC3HvojjwCEBNSyU
qTaVqKVdYINXJdLnSU+IQuJgdN5q2fHYGa46UZ5aZIW77/WUOGVTYyS1+WI01IUCV6fW7u2jJTLC
efChaCYaMyPQWIohNqNM7cqII8E77ouF7SJ2YRIwgEoA44PDhdzg5ao0ahyX0CXPg6bP3NQm2ymM
3FQHrbFnd+md3FG/BBkFmAECpXwFnauW1eu+yYHXTr00+8Dm2cqNvlNj6s71sLo9CdeODO9zlJ3x
hcifa/x6OjIZKHBcZUD1BtBhS0rXnWLmXgx5T3/Sunhz2971fXNpj1tZqLJESmqRMoAu6kqfG9B9
/D8tcMuaZh2Z2yEtgzGNPNP8iEXvheto7XII3LXcy+FEDANDQD2z72q3TmBH+lDMp7o0V0iL+uYo
uEhFs8bd0iAJxZOSZmWglcZKMe56SxbM2sJhuNgH7PezZ4kzlHXZhUkZdMpmnJ3DbOyNVER1vWjE
wvMRjL/IPVnc0kxGTKJspCUYH/ESQeH2e0/hQ8Ki/vj7XcbufzzRceBQVb8cTRrLJRpcqzLICWg+
0TMf6/foDhOBoRYOD8pBCG6QCYLoGN+3rDTAcUtoHQ5y6I1Znv19aNBrKSKTX7KCIAM0B0y9z+af
+E2bOV2MqCZIJT+n8hOomT/BhgbMugiMsrDNsDJomwP7D2oYfKNsMaARuTeLMnDmojyEJlHXTtx8
u702C5uAlTsV5BAQHAH4crk2EFmxqZ7rZZDIUbMbobn+SxqHxG2RvhO5+KWpO7fFbbjBTlWkhmEr
nl/kqt4Zxo8Rd7JeiCgpr2FxeDQiY8vSMIgKr7g4235C5qQ3cUItaZ0hIvDmtNvQuvY0LVv1MiRT
q+ghI+auaR9vT+iCP7owzU0okko5Y4bAqUJV3MXeV1cZQlFS+m327iS1a0lZ0MWTqNq1OLngZUaj
OoJFyD9cLqSSho2S1mUZNO5oP2WyS8jW6ne3B7e4W/4Y4V+pIIgAl0iPkyyDIzikL10CEeHC6kWV
raWtj1QJ0vpoDUZ+n5tE4EShZdJN2JUt0fdaWY6rKatG9/ZorqN5lkIDeQhrDYEMLPv9zMuqdm2k
ehhRRE+oC0r5YbS6e2TCfsdoa3UdXRW8vhdnD80g2I/QhAND0KU9rez0ApT/ZWDHZeGn01z6Ulbb
61ImItKypQkEvyErwjBeL94XNmlnmLWW0sCpwk2jNmh7DY0OGJnbM7g0IsCK4DwAQUWPBL/pOiXH
F5Q0aOzHyYTiJ15CTd77t60sDAbJAwb9Ak4K/p1bpzbObIj8tDTQ5Q14nGHhv4i7kBhBSAhGeFC6
8FchaRMpI3VfBWlMH+0yO5Rk/tBV8mEU2l9f7aC7QBMNXgYgPUH19nITdFmeFooT50GS/JTKV7wK
dOvp9nxdr8qlCS7GZbpuXV8meYBi39jHLposlOLlto1rNwcb6HdAohZAU2yBy2HMBDIVtQkbWV/t
QhME6S/VcGdHRy3byOCnkQU7jU3LZdx+aY+bNrAKo2ymwp6DfIV8N3lp8TLYO1kk2bg0d4iGoIqH
nDpSMez3c5+Q4h9k8POAQsmmiMxDFt/pIGe4PXvXVhAOgfgO+TAwwcDQpRU7KSNTKsY8GEfdH6dj
rxcrYTLpeolgxNZQzNYQFSGKuDRSVXCelYnH/VDNXjlarj6g16D/jMnoodmy3DRlJhjX9SV0aZLz
2+2ktlbX46WfGJKnDN8soPSwIQZR2n5x/sA0ilQp0j2AI1wODcCi2BxlFXYG3c/RIeWAaUCIoV0Y
DZAHjNH0i6aCpy2fKC6h1LTyQKWZZ4UKXmU5kgbySbhU1x4OXvrMEudHpzmXaWvAktO9xuOdM4i0
+q4NAJEFNQEEB6jHAYp5OWGqLSlIKE3hocq3Rdqsp1gEz7ueLNaOxMCfiL0A/uQuN/DaawptSucg
dbWfSt+ifEZzd7Fn7Oy3D881mw3DYgG8BO4WNCTh+Xc5mGlWKAgdqxAwiveiXTnyNxQ8wNkfuurk
SrO67aU9mp0le/pFkUmgbRDVO62NfUPUQHO9D5HPAr0zYFsMms536tHE6Watn0F3NtlDQK0+8+cB
ZYLakfOtYNRsAi89IIjlGE8WCsSAWjqczyB1Auxr2oaohbQban+0JPG1ttyOkrof8+zRLGRk8hu3
z36BtPilVBNB59nCYDHprEbhAKR6xWw4gGqtwStHOlCtX6laEEcvRSTKNV37eTwQ0SCO8Ah3PqqA
l2s7luAPHlpkWCs9XDvm6MI7RpOznshbp/28PaULA8JGRSGE4QdMPBkvbdlGXWm0j+IAnI2/Muut
UJ7Swvh228jCyYMDwVWJOxKtnDzJYdXkbVoZaRTEY9WtZpCdgfNEF+FUFqYNfL64j1HFxNbgfb2a
ddU8ITkNtN0dWFnuteY+0Z+UvIfo6q/bA2LRw+U+xKsXFW5IqinoetS46ELNwfVPQgmJOrtf5aTZ
ITkdas0aCsFeRj8rU5Dcv14l2ENTPVslnDBeEKUjCJln4sTQuJy2OpkDg0oHB0Qat4fFzyDLTiM9
ga5tRs6F/73cDLE+zlacdkhyxnl/qBqpQgkpL9ZyKSF2Bm+ol2A2/vJIofUOiRd0GAD3g//ykq15
EmU6XqFJ0BR7SXlhJaX28/a4+P0HE+iFZeqljKHxqrDYhLFVqGmcBsRCe045RqfIyEVt2teTZ+Cx
Aa4hbHQVBUy2hmdRUzzYCWQH2zQIAWGzga0ILdWf+uF3CcbCBBKpt8fEbwk2JgCKQB8GsJSFYXHm
oDoqG+BxC6wGKVowySfobflx2wYfPX3ZgGigg5wSUw/k9oPV2XFSO2MaQDncmyggOeVPc3wEl4E7
ds957fb1299bRGcv7hKEnXi8cZnMOVfjnNppBhZ95XfdxfMjpHOHBxuOfVU1dbIjoTltxmpoNmnV
iBi5+GPNxotbBYxOSF+AMYQbrzyCpLaWkyzQHfBXJK29pZ3xvbWHVTeMG23eC4OepRkGRtBkc4xG
X4u70Ma61WMIpmSBPUOwBR2/mhcO7VqXK8vNpDTxjEwr/byWQyhM9Y3gvF9FERgw3uHAJsONIZfH
o2elTurs0ciKYO5sBKtxVW8MJes9HXIxK6sZ6EZuaeWnKu22CgXNtxuNibMrxrHT3MIsJh9q1P2x
bMPsEOd1ecwgoCZIJi0cXvTnQxQNIS7DhHG+to8MCN9oShZA6Sb1M0mv3zJDqgV5iSvepq+pYIKS
IDABlpLvRAKNWGErlQ3V4peSfiYPwDuWG/MZRIzhXap6FJoBH5q0vb3dF3wGg9UD9IhwBkeMO8SO
Bum8WcHyU+Wz7j/IvSrt81PyctvKwra+sMKFpXpnlTnqPVmQFocIwVEKRXXrGXxYlZG5sojmx+Tu
xn8m8s+YuCNsaK0V0UTLgjY3Rm9Q6wjcNYbsh5k2+1HTRqvbo1twhMCKgP4DRxekL3xw0Udpyvh/
smAqwdaI+36f64Lrd2mZMCwwPTHeFPy1S19rZGnX4ARlQdlRiKfKiXOHRxHZF0pmPZZqNru0FkWa
S4sGkAqcIcJqxn1/aRMZpLhNc+zHLnycfCjKusr8m1Sfycft6VvwQODXR94HLxYd+SvOzmSTSrZq
PMObXkJTKRTHjhDza+5oWFT+NEjGDulWcj+V0i+gZkWlsUXrjAmWvZnBMMJtFilFdzpocfKgGtM1
yQbw0Vc/rAr47Nrvpfo0N+StSAU7ZmmHIrhG/tFBqgwtIJdTO+hDBRyricxDmLqs9jmSp7A+2f7t
mV3amLihUYtBMA+aTfb7WUBQxEZrDVCwC7J234CMRovuqKjkv7Qz0Tr5VchFxyHP8zZoRjdMMrMR
u9YW4AVIFli1O4jkKb9aVc4jXnaqIRsNKBh7lwA9fTkYiPnog5PTIpjoYwwRwCKSPVBwJ82TJrty
Ab69cp13wBS81WHrSvShdFah5Pi1GbkD9CxJqAFk3VpojI4fmuG7QrbQeN3TWfQyXpr18w9lM3Y2
6x3F5/dJUwQaSHRRsIY2+npOc8HaXm8hPGbA+8TkLZH/45vx5a6ahikFTkztX9Kjhjf3rGRbUJOL
rqXr4SA5z0gsgXEF2wnvBtqqA5qRykUw5qWrgLNJUn5VXeLKc+kxThBjAJ6oJS9KerJlCe/8FOjU
2e07Y02k99sbeiFcgG4KAK64JJEhvnosFgOawSYzBB6nXneFH95nzqad3+N8jwBhTdphm88qOLMh
MTe+UyN+qrTam8zPIV7f/pIrCAOO7cWXcF5rNisqqRBPCkxrpU8+EE8Pnd+v+3W2I4/2vt9px7J3
095tsjUt7+fURf/F7W+4KrDx38Bdq1QDHgTc1Egxr74PPvFS3+2+t/eio/cFkrk8epdj5XxkXLeS
lLcOfKTf+cq6D9qd7ivPzrrc467bp0/xfj70h3Zr+Y9gj11LG7AGb3C2NtHD5zY/1S7aorb9plwV
PtiG15bAnV7fVPg+vHdwFtj7zeT8XDXWSQUi1CKo0rRep9qM829btadkXbeRjUTzG2KGflG0oiVY
OIWwzHIkKt4MFv/k0uYsMdUkKYJ0ltyWbqrOqzO3aXe3V3rJDNibAKpnfV9IeF66lFxCWCCPVRHI
Rpbh5QPVCL28qyGaFYvSMUtzaeL1AVksPFghJnhpyoEvtx0K7zXWIOszABbt+kALD2BSAx6n+mGk
IgfDPp7fXSx6Yly56FXguyFmO5sAoSJFkEGfTa7W0vBhYWDJW4gm9lBBQ3kGltgoMJTtIGj5vupZ
YCfozDafsUEzZNgCFVsE9fzbIZtGQQI7+pFVLdSE3Kp86sbfZb+OOsGLQmiX8x4hdNrSpIRdxzbX
1uCs8uaxJDtl72AfQSx77sD/OL2V0Aa5vZOWvDkEcVCSZJU8pIkvlzdRy7nopxpHRaoTj6RFgkI8
ckZKU4pqbEs7CeVZRoOC0Apq7pemiD4NaJjUiyA2QPPrECJtOrDkuFY4zOvSaRM/Ma0OdIRFJTgu
XyEjv6XOTDtcTnHIqzkDjr0IItPwtFR/ccy3dlgrTrLu9XantJBV1P0ZPJsnZ1rhfTmM+1h9Hevs
LjTrzdQ+IlG/VR/NCq/M2wtw1ZLLttz5t3FLb+mxZoF3BEvv7FVr1SjbiKBNhXF5raPp0fFHvFlw
fTmC2+KraHY9KayzDTQUEHThDA9mWzlVgUnJj0ik7B7AgR5+M0vvo3YVD5kVt/UyX3Wp+/oDaide
ukKbiUe9eB2t2f+nK8RTfigIY9gmuPoo5I6QTWegaIPzbG3dmo6UDnCgxaaLS6+cHuZ8XWbFhrhV
4rj1LKKJuz4B6BRkiwCkKlJ+fLUcWi6j2oG9LUiy2XCtOjqEjhy5Eqm2t1f62mmfG0LK/nL/J7XW
qHraAtbX24cwtV4j0HnVuu3VsmAS9atJZJYYTJkR3KIB7tISJIoGZFEA1HA68gvZpc7rs5wILtmF
jXtphds/TWd2pDV7ILssB0Fg66n0w6kqDy86bypnlxiQResgbiD5kFVoXGrogtzc4tIh68243dHZ
9fWFZ5G1oQ+zNLIZtZwXJGpr5U5WX24v2rXTwiDRewx/pSGDwN+0cWU3RSgPZTA8We2+8qjhzsQL
v6dE4Aeu302Xhtiano3FVqsisYDHD1oHbfEriW56c208y7Xg2C/a+TrvLMONEV3amVJNr5JOxpy1
Bk7Tq5KcnKbz4npvgwj39uQt7vgzW2z9zsZEwrayaQRbLdiBNH9SiBdVvjAZcu0zMHVnZthnnJlJ
ulrSQ3sEuMvyItNF6zTwT5E/rKLWH9X17TGJ5o97zdmRXef5pJSBGX/aJEFi8pgh/yeZQqIb0bC4
q3nq0rygmQpYV1eim6u4S6yxdlV1dFWgnftiHU7Kw6RFgs4g0QDZZ53NZjNALyszMcB61u+yUN9C
iH1lDFvkKFxLEyC/l8cIp2tZLMfO09c2yhgBP23A2PgZxu+G2rpG7mIzKnnsWY+jMgi25PLo/hjk
lq+YAfuYKkyqYvxKQrexK6/ZhfqDeby9TZa9I+hV/3dk3OqZPUIrAuK6IImD7psh2c9T6w/J21T3
m3nYOojbnbTb4Z2OFinBHv1qQ7m8RdmJ+GOcW0Pw82YK3uA0AHS9cGPapK5kpMjk14BdupE5fbeU
CcUKYDAtP0kdkFlqVfwammayMvOk2NutBIpPCUzegmlhV8/Vl5lgXsQrCVkEnTureeT0UjgAbZff
x4fKkyxXekkfu5Oau/Pjf2OL9WwzSSkAEjhXZ2h548QTrgdib2L9u1a6Wjh65qkZvFb+odqIcejm
v7LpII2H7BRrj7w8PU6GW6Qx4Iva9SQbfuh876uTCg1o7SgNL9H8MVaCG4qNgp9RsLwBXI3UIdrH
uGuYKkoT9jmc7EyLR+I4d60y+bdHtXRKUf8CtoPlnK+4IwY5A4FhYWMvW9sWbmDID6QbvEF+zMPM
Je1bpf9dCZYRB0DbFy9bBrRGbo87PU6X2FbTWhA/jVpPa9+V5iWcBUeU3T5nE3dlgzsktCPjUJTS
eIRWHMgJUg+82V4ffrs9d5zD+ccKKKOBimE4DV6otpBomoU1mY5hO8sngszJCunlZFtRJfelOlbv
zXAaBIERF7X8xyiKviB3A4egwV28ldN2HRKn45HUusl4+aUcerGkmqb1HOv1b1AA6a/A79L1QKSw
2d0eMp+H+jIPABgsg74KLz7ukFfSPEu5hJkdEnpvz1tJCwxgn8t+16PNdFCTY2dsneHvIpv/WEUS
FJRaCGz4JLpp1MWcDMl01LujLmV+R1ZS9zaY+4E83x4g+35+58AEZNjADQKtJm564xQIKOKQ8Wg5
SLnYYb0Oy9R0UdSSPS3URU/EpdXECx3NaoCQg3KTu7OsPJ2GAjix4xRpzdFphjF2jaQ2+7VDpjlD
zduGPuAUTWDiCc0ymv+LiUWQzXJaaP83Dc7D6NmcKkWvzseZ1oAtxis7d7Zjm39k0vhD03qRvO3V
kYEODAowoDYAJQ6yXNz0Iv9Q5X3Vd0eCWGcyIJOBAnDd/5LI70Kk/Ha1lMwWqtx4PhhIFPLpLUWb
66yR7O5oxsO6oCqIHoHD7KOdqgpm8fpUwBTjBIaLRkM5sJ+XV0OZDr3VaHWPalbnm8MdtutGD8d1
F75nFnWjjrodiZ87UxLEPJz7tsG5rMKd4jpiU4qy+qVhK4fScjrYUEunkTfGv2yyjwlgQdCP/tGH
xkaoq7IwqWBUAAIUVwV6ZUzt0mCGh/pcFrF8rIHOhI5USOiTOiZ4xveCO37ZEgpaQL8Bd8IPzSZx
XadlIh/V+JWqQNptkggpC0kEgFuYQjTiQMcDIiIsdcVNYaTE40hmRz6mtXVP1dZHlBSgpbWyardN
koCOya8yFxR5lwZ3blS9nEYlIkbcAYNwjJrYa8hOjt5x/ift1196M1DCAF6F+xbjA5CQu2sTBIpd
NWFs5F2GxKeafDPVyps0wa1w5cW+WicZVQkjHcDNdDka2kbNoKSNcqSE/FAnHc1Mq1xX7nXSB4Az
dMT0b4+LT6pi3yNHznCLyCKzOIIbWNQrkayNun7EaVzP0HdDZ+DGzhyvUDM3gSrLaIN+vKOnSk4h
jvVbYP56+ZCRAO4Ks8ogbCrbU2cPqb4OpdIwZ/vYNh0EfO6LMt0UNermuV/KJyf+pOOPZH4qNpW2
TeLUN803CW0OgllgXuXirkImDemLL+IblsfnzqIzFVoRZmZ4zKSaMISMdBgQS2IuFBFu7tpvAz0P
3B9Ky7iq0BRyOeDYnjIlM1VyymXd1QJHeqgaXEvUC9MXwdyyr+ZGhdI84gsALdAex2MEBjxNcmvq
4pPWZMY+iqrvwxAr9+lUqGujkPJXJ1PBHSND1KvJ5HlXKeZDkw7NPi3ag2ZKqiDgupplAxOM9mAk
iNAfhZTa5dANqsUWVfA9vf3Q9M9DMfippa0Fo746QrACvRVW12LQEn7UKfp6FPI16miVf1oP/erX
uE0+Y2/4UUIll3q2m/nWyknc8VFI3Hh9f31Zh1sHPgutCzy8n6pKCM35Pj6Ndup287OVn0j31Nox
0FifJa19FcXgSaQRxD1vGLoabZZA0aD1FvUufv/KKmR2AaSNT2kV+cYEZj6jWAnmlXnvi93E2WDf
cHZSMSrUQAhbve8IrVQvWTl+XLr9J3XpiyXIryzP49mIuL0ixVmh9nIbnzp/GPxE8sxVt4o8pVtZ
yUoE+RBNH3cmdUNCW3QHY9KYuKH2HhNHEF3wHA//WSFQKAJ4gDL8V2X8bPa00Mm7aMC+QIp3lx6i
J8fv9wAE9L68qu+GrfQMzgARqOLK17Al0xC0oWwDQeQvzfczo3HZWmaqYlwJbmIPjFErYmW4j1v7
2MTpW66K0mJX3pwzyK1alhHkryLskaiI3NyJ9on6qza/m7QX7I8lV4I4jfEO4aCDxf9yMzZxnaWq
McanWNFRjDOhNJIhYvQGWxZRtIlMcfveIpkKYiOYmrLTJEEQwwldvDZEG2TxeOHpgJYMZPiu4k8z
j9JxVkMcL/kjKpWNSdqnJtfu4nGfZXSn/RzUaidl0n1qiVh8eRDlP5vzzDYXQ2WhVqP7yYlPuuXN
mRfbK7oGS1Ud/qqku0p1rXQX9RD3dfGsue1VFjYMWLFB6Iu3KGuZ5dYxqo3YVHocC9kqd2k1HR19
dNwM7Qxa1yaCOV5YSUDzGKUvHmrApHLGsrJF0SzGStYQ7vbwWjxKANFuelsTjGrh3LGqPMRELdD6
4Ta63J3FYGf4EKyl8mB0p0r3Yw3pWj//Sw4Vtm4sOwh0PGIWNBhwsVtmgOO5AC3iCRH5VnJe0uw+
sRVBlukqqmdG0F8PNwJRAcDkLweDql9NujpLTmDgnpMgbuuVpBwTZQPVS3ek7UqTBEEwn5n9Z1xn
Jjk3kmpExTsdJPzlJwD4pHS/Fyv7x4f6rlie6aqOa24bUZsZn4v+j1EkDtBwgP4sviFKKWaEiCRP
TrPm5Z/lff6m+8Nm3pkeTXd579kCGMXyvP6xx+3GJjEq4Kdhr+/2zivNnogMliRPrwDO3ogwYCJj
3CIW9SS1iUbBZkocaJri9RfZnjWuLOmUO7thtPG0EMkmXT8tvnbOnxFyy9gbddJlCUYYhQOgA8+V
7I7pimqDl2mjn4Yf0bCukasxBsHtIFxL7kLPzEyTxwl7VvlddsmuV+yt9FJF0ylpgx7qaj3kNO2e
eE5y3zUipgE2l1yghAPzZ9jMO5zdujraiuUcfP+nSZcKP6P9jDipKvzbnnMpQsKDDc7TYFr0qFJe
mqlzOpV9UiSnIoCPcFVrk5W7WHUb4teSO8wHUVVocQ+dGeS8Wg4oAtjxsZymN28T4kIY10VLyfT6
fntkPBDln5N4Zoi7jqoQGo6qAkPxt+mTnqyD/ZH/BDXU4GcPSu7+zlxt/yNQS3ceveKoeMrL7Q9Y
3j5nH8AfTVkfk6nF9iknNzpCcle7G9byelhVz+3G2q0E5tg5uNowZ+b4wwl85tyPMDeuoPj8pn48
6g/U14g3bgLncZV8GAKLopXkDiYlrZGDfzg51eFdrwMafxqQalAYhoYcy+ckEQE/l655aFEyAlYo
baCudblXJaUv0QGCFR3o/QhIUfGZvdXl+vY8Lk/jHyPcoa+0KJmisklOYaVCNHs2fxG1Vrx4GkVC
WEsBE4OOWCxrCLA/n6Us0qRoINOWnFojQVPGflqHOy3omhfD3EfJ76reTs/Q3wPZvOzdHuT/cTj+
mOZGaTUqiB0gZnqyx4cw+2jMg9Z6DYSYq8id5EOjrurqt/nc/Uw6T2++RTpxw98ZiO+b6slwXnV7
nQDIdPujlpf3zzdxHi/Phwr8wZiOKJHClVGl3TqH6NYKfJ0naR7829aEU8CFPcgR53FplbjMGrKu
v6gBst7NnF+R0T+2LWri497MPEr34ydJlN1gb0dlnaQQXgWqOPbUGRftk6btukyE91k+WX9mgv1+
5vtBSghmFrY6cn5Q96Y35rvedV6iR1nEKsGcwrXT+NcSz7dmoO5nmCWbBKNW3Gmq41WjFyKm+v/D
Ff4xwzn9UneITQcMyHFeVMtPg752U83NV/Zrsicft1eW12X+x/ODw5bl4YEx4JmAJNJJbdT2uGJy
X3buwda8KftnJmE1qevKecl2Sf0yNN6BvtvNYerWmbRDhV75cfs7lnfYn+/g71bTScdO1uFKCnNb
zp4B2PxGn+8yc8Jpf8jNe0AAWtq4qrEaodAxlg0rh4DgN0ibJyncdtJPM3f1o+CzFlJbaBb5d3r4
d0XSz1TLAJo49T35IdnrotlOBCrsD3isNVn5pHeVBzWPfU23qfNbTX7kvRsrRyT8Jy3xi05HP8eW
TuuiWmVGvMvUuygvV3NtHbTBzewJQpqissqyqzz7Zu4yH9AlnBaoa5z0l/ItO6VP1V2+Gf3hWX8l
T+lJEtUBF2+BM3vc3Z0xxSBInSenKozm9dRArlOvILmHph6hHOrSaYf3h6KPg3sA2geXpz3LIbuh
WDgchQbIdwmywzzayf1Rc1ZU3rZkRuL8WZvXZuvNdu+G+fME4ZjJ1XOvQbBvtW4eCbbuYlh4/k2c
L6boS5VoW2G+IazbzD90CZ+VxKtSmtda+zvNbJf2b6hhrG9vzsWFPjfMeeVBU2e9anFmSHQoi5MG
XmYtfrAqKAE8lPEa1ckQjbgragUQ+r5te+m9fW6a87p0qDQrmWGayhLEZ9FUHQU5VVzy3VZFXWhL
fvfM1tf8n3l4k9ZO0uLfU10qri7H7ig6Mku36bkFzuXqeqI0KDYlp1ydttmk7vKq2c6l6skWESDL
Fp9oAJuD4hoEBRDA42xFsTlRVcZomsLHrehLPy2Pbqg33vV3kyBKWN6aZ8Y4VzDPVltX/QBjMuRz
vaFb9RY9UD8EI2vabaX5+2SKdJEXcwnnI+T8gWSieN1o8Jlqn7sT9Yx2W6te/ew8QKiijGIXmQy7
89C2YEnfQJZ6e2cueaNz63xoPzaZpTbwfmFll5sIOaGVM+q4twaE97dNLV7V57bYt5ztTEKLuijB
tXKKyoM5e7l8p8g1+ITv7M6VxqAfYi+qH8q1LQpFFt3g2bpyblAZrXFOJxgm1nbUPiukMBxvdEH4
somtd+v59jiXLsHzYXIOLpUco6Z4+Z7i4r6WCz8ByAr9i2GPTFE0Ixpe3ba3PDrGEodKPSsCX05r
D5IaKWonOPmdwfSC0Qzh0WGTtyv7pNXCXCw7cXxcBzDQv+a4/RppKTjibAzPQXs59aM75Wh5kB9D
PAG9cmShRW+zRYeGDCJKhOA3RS79cnx1XXR5HdowSCTH1YZ4dmcDSYTbs7hUAFEYA97/muGuBzUu
gAaMcS8n2QPR0BW9tqoHNLPjgLo6U939AGsOUPBm4ZYTcTXVs0xRWmjRs559A3dPjNRB90KCbxig
Gb7RDoriyh9l4dHmtX7XHunKTO8z5dmm+0YqUHoX5Rj5dtyv+PbPJKBX7HKuI9LHUtYpuJxlFFn3
0UtfuIb90qVAC20qSJKk2zY9pkNgP5WvKd040j7O0AY4JV6vJpvcAiOe+hhXPwb7mOTT5v+1RhBW
v/y8Ap1/SL7g83J5k6Hrp7sn7aZrf83puoDKgr2ewycpDVq538kQqknm3rUrEQPq4vn+d5GuqCbn
cNT7/yHtypYrt5XkFzGC+/LK7axaqf2FIbXUJLjvJPj1k5Dv3D4H4hxGe8Jhtx0Kq1hAASgUsjJH
WUf5bGPFbg69lrtgTZxj8dyDSAt0xxGRTGn93NNMlvtajGQSWIc0wYuHTD2VfObGsejekqa3+0py
G9PThteVIWa7Bb+8Tw1zy2AeU5C+jpQEYfrUx7/zh2uA4vdiZ0f0U0js/uPussGlkAe9DTh68BzB
aNTOHa06GkNRvcW+oSVo0boR88c2QodSspZ3L20jp4Y4x0g2d6Ji1nhrnEa7IqOjmU+XXVkKjFML
3OoNh1ozuhaupFrlyNDsnsdjmt2MyUdd+NqwJj28aA6oaBC2oWIFrYHzkcslogoam6lOqp26Ktww
zey8pSAI0hIHhKiSqySNf9lHvlf7e4dgffAwDFYbvFadW00kwaigoQmrbvdLCMAeq4XubU7sYVu7
6afiOfLgbP8WBc6b5Zuh0qmaxbmG2R61ebu5id6Ue9Gf38Rn4d+ktyce8gxIEsmLUR/xOJZkoaMP
B8Vwu+hOt1bShMVsE5qFqBQzsAkufecjCeSLOlCFlavTXsQNRJhcIpPyEd3fR1kvmruGptTO69o6
gqamu1VTLdldnk0WIvxiP/0EtjhPMjKrNRUh75MkMCRXbTo77ndDQe3CPAjqSnK9tPyAYPyGvaCj
ja9I9mIHFqQa5aDIrM19XjWajdKX4F52aLFAY+C2gNBEtzN6o849MtqhxEGOu4lBgyHaj/UT1p0y
/66/CkA2QdvWpzb5nDU/+QhFd7S2YeWBB+rj8mcsOXv6FdwiKanUC22L+14UifpGLyugUkWIjFy2
sphQA4cKqBajDUSX/Lmzc68PYZsgec9iD2zcEH+RPXAICuUtGqlwbju1eSUeh+5zWq3ufa9zPnRO
bXOh083TaDQW0kB9uoESxz7shH1f5rt8epTF/SCyV8nEmdpXufpFhsyhkp8ORyrgnXk3tB9Uc4dk
q0m7tvQR/24UvgtVskulZKuSHGIbwi6ZUo8Mm381ZrgMAL0LzDc/ZrqOxqiOIlsec/AHfZTi1Txr
W8FWQXE5P8XpjqAe2lS+sXI4sLn4OV5o0lbRoioBWXc+V91sQVodOVLQxiogNpkFMgslrjdUgFT0
ZR8Xow+0i/9rih3xJ6taz8Y5G8YZzzXoIPDirpq36C95uGyEhfAlf7hrwGCGwGx2Iq6tlbRN93FD
HT1K7TgKgzB6D0fTM6I1GNRiVgRa8f96xjw/8WyoQwCXckyeKUW7CKoAWpE4hoLrak/cSCndGOhI
fT5OrS0m1L3s8dIMgsqI4ZSAhwap0LlxdNMVwwg2vkAFTZknl1rhC2ksuGmiF/9iX2ZUryIyIpBy
8hzGAuS+0EpvsVJVbnd4fyeDC64qTxx0LypWMrBFv8AAyXg2II/Cb5mosNY6TeI0UMIY6lsxILZk
bInbF/Pa5XHNFLcvqgUFoCXP06DuMn2T4jrspWlEfDE314o5ixsUox/9j1s6d5UR+1QI5UTPArFq
MsXrzKbL7Mhqjd5vyDDXV+EsjTndCxpqWY44KpCfG8kYgkVoljQvxVMh8SpdJspWScJU2uWzEfWH
zpIn2ZVJgn+PlEKpnX40hPzOiErS/JbEuEYdUZenDQ21pLS1otHpwRxlUF5H+tTW20asoD8zDGLb
2SDIKE0HywhNW2uHw8IuwIQ6GHQJVQEQiZ+Hq0XzjNSykiJjqr2P2a7dr9Yh9i90q9sJeAAuL46l
gxdZIa5kAJ8Drs2LXdRziqZEs8uCxvyU9GZv4EwK1TAGokIMhPKrrUDWJKD0nM3HnhZXI/HU9KEY
Q39UviYhCLVPKHB8Xv6qhRRZQSkGbXVAuoLxjNt0C2vMuqmK8kCNG1sWRLsQC1/PwHtW+SBUsKvx
9bLBpR0KFr/7Jdi7Ky/QjMSxaqlA8qDzO8kuIITq2F/K+/zYB9Au/xfGwHvLlP/AbAlA1/kUJ31u
lKBxAhXPbgjyTV/bw1O2d/KbZF+vgIEWVi4wHH9MsWg72XnLGLbkgfmV4XiOTeMrruJ3TcrXtr7F
QDq1xL7kxJI2hiHEyGCJ7sd0i6ZpvESE9BFCFSD+2pbCVeFB8l1FVyZajJ9M8RldzehtTqrHldFd
Ch7shhaYeBnLK39i5yb09Kq8zoOpuZpkL52cTJw8C6RTj/JLc1/XXnEXFUyjPRepnZH7QrbjaaOV
95c/ZCFJZ/CZ/34Hd+40Rj0ntVDmQZ53NohNpBrqmQxaEq1RQi1tGaeWuHjSq0If0dWbB4VP7sq1
R/jvLiwuZThzhIshIyKUFiEGlFDHKN2k2STpQwJqqUPxVX+UsT18zYAkOOIz3RaP5vWIiV/LmZde
TlnHAToLQZ/HlA3Pw6vL1BjqNR3CK7xtdrp5XfXO5IqtbfV289oMjjT+6p4g21g0dqtAsOy2Hmxp
YzS4bBarmPXFZQVAHyQjGaOOxc1tXsxDJtf4mn4/QWB9Dl8H4ZCbeIii1bYTDsAExNqrqt9Mfefn
QwvyVrLX4r8ka2K3awURBsJugChBXMjtk92cToKkDHnwJKnvUESyTRNiOoOXaaCHdeVhG0qBKrym
6vuorB1UizMC9XdkVRBUYc2Y5zMy1WHdmOaE+L5Hy6e3U3fzR70hm3xn3A3eI6jgHPHDckUwoLWH
fmVfWwr5P8Z/FDzFeGiKSp3zAOzAQCq0h1xchdazSeTjnt1FwcYLDDNEwc4d1DLagv5aRMjNe71y
MtVv8dgBrVNHe2oeLYhKG16zpnD1XRG5ZJUrD2loUgTpMPPMHdzRK1wCBj2/u1GdkNqT3bvprbBX
vNddd6Mdp4dNcT9cT9fxVvtdungBvicfl7ex73rGpQ/iruYxmvtbs8QHaba8b98r/yN2Wif5vKrR
cTC4vacF1hZiaV/19q48WPjG5iDc/2pdw4s21qPpAiuw67bRVWa/Ip/bSPj/ZtvY9A+JnTmXP5Yn
AvxeEadzxgVlV9ZdJA/4WBBgos8svyO6kwWdI7jysyfda16/Da/F537XOdvLpn8eO0AyI/lnyGw8
evI1brmtjURVaRNkAgQ+QDRpxT6ejHtsT6iyhSj6XrbHPDmfFrQ8ITqBKGZgMf55pVLSYqibqgvM
Rzg67H4Botk85e5a/XWh3sXoRJmuDYheIeTObTLaqJo5OuRgiOxiAAz6e0s+jqNqG1PlCumu7tEm
vIINZ0uLd84AMRerVoKKWuROtNYaorosyy5QE+0gJejYteLPZlD8Qa5+Xx7HnzsJ9NxECFBJsIau
Li68wylXiQloVRC14hG0ErhJrUlK/swEzk1wQWkmY1HptO4CY5z8rK3wxreta5eYEjAyK2fCijt8
P1BBU73XCGxNnXofZamvhGso6DUTXECIlZ6UUs/coRATjDQ7iZ4vz8nPtYTJx1UdbLn45w9plrgN
y3rQMsxJRaFgguasNjbdmZSulpVeUo+/LbFZ6fdds8kd6cDbqGIY5l2Qh4mj6PWOmpFd5LfYT+x+
ANZG3V52cmkYQZYAIgMmcA0CnvPjJVESo1ALDKM2U92jRgJGKF18uWxkodbIhvKPFe44GaNGzWoJ
4V3b7SNowdz0+Bz29rx3NOJOKw3hy2P4xxj7+ckdgHRFOWtW0QXUodQm79ZbR0Fb93TZp5/J17lL
3HLKrQbs+SGsTH78ED+tncBLq/XPiIFD49wJacQsRB32Hq1VPWEONGtAghegU6NXV46rpW3u1BS3
ksa0AuBsZnt4+6sCCQ/YaR+Fv6VFxZnIxssA7hFyKNjmuM1UUuu4JQRW5klw82pDJMVvlOSj6037
8sws+/PHEgv5k/m3rDiZSrnrgrKwCjuUIVssFQfgjp6EulzJABejAE3mSH4B/Ub377ktreumNNEo
Yq2O3CIGGk/6mJGUXfZoef0gswYnOhDZP3QARmDoK2mGmbi5ilqAsuXGE6xiV5lg2I492YiuwWXt
lJHyAqJlb4qm18tfsOgnS6/RbA0KG16RkUQ5SDoKsQuy9LW04GZ2jOI1ePGaEW7h6j101fNYgpeW
4MdjfMiE8TYXyMoeu3CVhFYT8mnwEDB2WYnbjcLIEnpDDREg+VeIypJoghE0c8D4mDcQWE1zO5u/
5BFczQpkxSYvGXKvL/EeUSY3Wlo6Mq6gNXmo5nh7eZQXEsfzL+NGAGiVmvSNgSMHl0hXaNzwvgHQ
/Xc4e/m1sR0loIJd49G41gZf/zQDM2xtTQ3W7jU/Nx98Bt7UcceVwYPPNzT0nVqY4TSguS+1nFi+
nWTpkOV7mtuavvroxo608yyLVapxmwYomj1ocj4LgqDRVq16hkaeiU3zXZO+l5anvUX1O+64NpCe
Qv4FNqGVtfvz6AMMCZw6oHxB3mXxJMNmNYEkxEALY2y8afqhST8uz+ZCzgoDjJ9AxXMe2pSZ5ycb
UdOrc5mpyRB07TjotlWlonQ1pHjpP+a9aZEN/t36kASzV1w1N2dI0ae1sZUF4LTcy9/yc2mhgR5v
fexOgO5Q/gVcTOcoNcN4ClCklogLFg5xm1BdrFzo+K3xTfzcgGFMhl4JuxQw1plzv3shlyJwWU6B
kGU7NaetU0nYM6Zkwt2xWEudF11ToAYEDhMFb5n8ap7msjfbagoAcxH3YILXrycQ3u5kQ0xWMotF
U0Cvmdg1IHLEA/hDootpoQ5wjIK6Cr2p2VbWSgWU1Gg2vDxhi2PIZF9w2WGXD/Ypp7FjkqGOQ3kK
kpK0diRv4xS8o5ROXq/R2btsbAFGynilUKUEFIR1Q3BjiJf3Edl0RQNxEqxbK9LbwS61CMxWIBSy
ZicyaJXeYh1nThpFjW/kndHsSW1kH1U/4M5nlGE2QXBYGh66Mc/yp8sf+HOp4vsYAyvagJlaG5ei
NH0Pjmq0BAYhwMOH3FAL1tklrwzDzzH/1ngSEbwmo8PhDnNjjgyhVgQa1GjoOqALn+51QYh3XdmS
B1Ed6xXE3oJXmF1w4gCDgzZq7pZ0eYR+hibjzvzzu7gRQoFIDvVIpYF+p3ykO/358q9feJo4//3c
XgZKlwjScvj9MjQF3tJDHOys1kYTWPWYZ+zPFXs/j6Bze9xcaHmi9OCppcBtQqrkkLUb6TnR36Zm
MwEraqr3k+BJnS3uqiR28Ehnj9NdE3/W6loP/wLy//xLuN1srnQtqiYF3bWRp/QH/V2vrmSU4+r3
xK8LRyw00L5a/c37ygiwDP/8XDy3y+0AlqwKM95uaNBbL1XtNum2nf089PFW/Rz9yjaXzS3FPjoX
GX5VYgUI7jqjDJClydtiDkgq4/W9JBTY6vDGInVoD3K5RkG8GE8KDl1kX4zjm6e4IG3HKP7LOegV
2dXJVwpu/Ydw9zpL234wwTpOTP+yh0urTQePDKjOAaHAJeR8R6WW1BJlFGdcC/TWT8Sk8qnRrRWq
2G/hZ+3UCjeOdWbF4TQOc2A2pdNI4aasNv0Vev7t8GBayUoqu7RKoOEDSk5c3XG+c6sy67IigQTa
HFhmlF+LuCfYWWfUO0lolU2rlsGQJOXuX4zjiU1uZQ5SM47YpGFTHBKAhKppk9eluf03VvAEj4IY
kKw/etSQa3dGR/D6K6vdFXTGX0ZglVaMLAU9Ixe0mGShjoT3PCSmFNLzvYgnZrmboqtIMnw5VO4z
wyxcSjR1ZeCWtmjs0MBb4Qanob/23BrKl0IZVrkYzDji7NHsu18Y5uJaK/p65SRbSD1BaIZKIqMz
BIOiyQVGNKiz2obmHAD2qOymqYBESNqWDvQfqFOkYvQ0dHh3NEbo0NQNBJqN0dJXsqXF0cXbuYLs
BX/w2RJrTJGMEbWLGXXTfZJC5J4oPXVTVE6ceDY//0XEmEDhsiwB1rjJnFM5n4wQtGrGMLX+nEui
bTaV4Py9FfQRGEApMF5TXmRVywW51sZYDEpjvCvStLZ7q7///9ng9xCrFwySIfbTXJBsMnSRM1hr
b5kLT+XAsCHL0bAjosLN8+saqVGYSj7BCir4e3TbtgfDpNYunGh334sozKVmC62sCNT+mdoAXxpR
3ZbCiHo1gN6eRgTLH9sRUhE1nd1e0MlDVKmZE2eUrHRyLS0dcMDgTQPtiNAh5s5CPKXXhZXLIvCf
YeimOJ6CoQPhU59kaXB58JdNQfoQgCYQnfK8uUIiF1GbWmLQCj115CweHsvWVG2NAgly2dTSiYRX
S5ATMlFlyG+cbwiTphGStQpiSeyj6zlJZk+VO/HfRNOJFW4r6Joc4iLYsUFB3at+3FflTs96dSV/
WBw2yEOD8xdXalSKzn0x5WwaUj2SAjBbgIFzAHawmuXkGiUpfWUJLjTbIHL/2OIJtisVIJxEMMUg
R0UBL0BmUwxHCWIX4zZSZrE/DpQoEBxv56FxFavO6VYhltjakKdv8WSfaT1KZJmq2yLR2sjuGg2t
z6WaoFHh8gwvj4oB6lXRQNWOv5tCY6EXOikU0SCXVnupM7QXKo7tXdiX1sqTCxtgPvGAFimAfLi/
ACHNLRFA4oyqs1IJ6Eb5cZq1j6aW72MtiCQ0gCB7ZtiSbiWlWnIPZFPsjIEMHISozie9idW5nlrY
HJsqBr08pK4qIY59gCeiFVNLmQ7IwKGvhrkHnaVybooiHRikspKCOAGb/aHT3Sn0oD3bjCs5wdKi
PDXEfn5y8Q7DMJUTs2SBXNzmMXGyKF8pPC0cjDieANxAvQt0sjy58aiyqzaLiqiN9kXXbhKwe9ja
mAPY8ng5AJfybLzQMul2rAUD0XHuDh2a2JoGuCOC69yRo8HVu1j1ydRM16baCE5HyvHYNSpe9jXz
Su9N+pwLSrUyqgudHyiX4A0AuSpiReILyFWG3mnI9EqASeh2VGZXk4refPmpMSGCIEtOvVc7EPxE
sjtWuOFT/brNeq/Phpu8LHdCEU0rS3NhvZx9kHk+MFVTWsIos/USO7pKfDkrDyFGoaejnULys6ZH
dQ0EvBBbsAlCOAPbAe5Y3HoxpwrCYqSFzSh31eRWLNZ6xZe9+mOBWyYTrlxW18CC2sShn+FFz5qC
fiSPzdCgmEHuqik81ta4cg9ZKiCdecaF2YyybpU1nRTQ4lNPn4VriDzY5UwfElHdlAmxy86tKHEs
pfbQUXudljaxVghYF15JMLjQrZaBeQZGiydJL+YCObWAPQKoLAU4lUoYndTQnGKUANYschQfw32i
d34oTbpdJMpRmdaEhlnYcNvw2TdwYWW0OFEsinOwGdP+XRRE3PyKYeifpwGZ0gyy7+OYDrI758Wa
cPbitnLiPncE66NZSIS5b6AbQTB/IXt1VONjztaKycubyh9L/AFcN3USAbKMPTLIICMPnfdrFK+T
p/phvFE/1nhTFk4ZDClYsfD8pCBZ4lZNExISD0kjBXp3VJVAaH2VrlTiFk6XMxPcshkGOcvoWGN3
0n/BI7AMyvl7NJo4znaXN+TlSfrjDLdQunzURl3HQslnBwihrWbmdqmXN9m0kpAt5fdnPnEJAXJO
CuElbAU96rN1umtyX29VR1G/ZLxTCvHoSpIjJMothGj9ydxUAyaPuI1KfTroz2qufGlE/Lzs/uL+
dDKXbHhOTlcJdzMp1zDQpvQaE1cMK1uFgj15a4WbQrpR4uCyvaWLMN6dUWLVwcuMnkPOYNEnJEGN
AnnDYDeIVQUsCe/6Zy7bJpBK1X27BoNd3oVOLLJYO3ExL2eRTmzc2zj0qhqKSbO1qSCISqONKryX
6XHs5U1ViqXdDk9at7IVL54xJ+a5DajPawph055BLi0IrppSYrdRnXgr47q4KCF9gWoG6DPBKHnu
pVFOIMwrYEY3Hflxp2L1z6DoOso2qjUg13DWrjGLS/TEIBfOECMieCnDwlGhH0Kzxu5N2ROk17yK
3W5+uezemndc1ER9V5HZwhxWZfXW9lnhmIkk2XmWpc5lS4sL4sQtLlpGgxojnWBp1jov1+5S02uU
basfLepU1eygGLVicXEHOrHIBYiVj3kyGrBoDMXGDLd0eGlzNM0N/mXP+IUAwBx6C08kgzjXlLlW
5SQPoYPUv6CB05EaQH4MqTrIKAcxnRSZtK5qlXZB7s32PqZh417+BObKyWH84wt4V6OadOhzLo+4
+EK6L0212E51PFsY+QHa4e4sbC4b5OLmPwYBUkSZArSVPBpZFTsgyUK4rGYoY4dOnG9Dc01FhJvA
byNgYwLeEpzXAFxzh9U0F4U5DUl5nLRPZTqEZQRaLDvSVnzhT/l/7DBH0F2MKiyP2BGHKAbxCbSz
rChzTfnFcjKpdCTNlhxL3sgfQxl0MVlJy/mLwrdV2APaGahyNE9wWYxI1arBw0d5jJ4EYZ8cQYWb
PIi6nwM/r2yoNNn1Z0j8ut7U1JlUt12lemJxyUeNqgGHiaoMq4tx+YY4q1WoCAb0Hvc3tW3Z7G/F
t+yX0vZl4EP21Tt5qZ8vR85SqKoGQETAeOMmzZ9TSj8po2RAri1DwthlNwR0ZllVOjnZyMpVFa11
uC3ZQxYC6Wi0uCGYuCDKx1YbhEipjubUPZbNo1qSqyJ7KXCPNwRI+7Td3WUHl5YGjiVo0qEUjKo+
N6pSpVWlVcb1UW7M4XqUab/LRmOfNVTaXrb0LTLBTyCK+UxCFhUR4DfPzyYJ2kx6Y5D6yOYt2na7
aBttm90InfKotcMNcFM7cx8dul26xbV328RXUXYUXfC2HeO11nU+A/kO6NOv4UZaaua0MLOkPirl
aykkTmi+JOFVEhqbVhf8qtb2kF+BAuDj5VFYXEindrkTulXNOQQtRn2cpslXc3fITQcUOOH0iDmW
UsesBdeKXqLMl+4H9N+WNw2E1vq15bSwmtAAheftb/0ziZfFGPQkLKoRn5Fao5sYV0kz2dLU24oW
OWq5Uif+Lr9zUy/h9R4wEChMK9DJOJ96KzI6VdCr+ngw2Mp9AiGyC0SrX241/Pfbh2Qz9Gnkxf4/
f6XOF3CVDvqivNCOHM0RXcmZPApxY9FWVh5Elk5EBSVSSMABhsOO4POvS+kAMMyEsVD72YbkKoRg
yOusTbetMe/EREBLwhXQQLsxpR7Vsm1XGysDtDAbCqpnjAEcbUw/3mRSNStyc8zbYz9ChAfij3ZD
d7F0k+B2fDn+FjYYrHPsL+hGAEiEb3gmaizOI5qOjqN53YGdQsmuWrFzinnfTCAP/LtrFVtksIan
UJxTGkpq3CJLjFGuICzXHtvMljczrtd2vqY38XMlI4bBd29CuNJAiBlcVqi1ZZy2yDePWfQmZ4Ob
bk3032a9m8mGTWp3qKrrcI2umUsQIZUAo8B8AmCqoY6scechEdLC0roxPuKdMvXmQS6OAhp/PWNo
0qsil0unRZ+u0yst1G1mslKq/BEvYOBn0uQSQ8mxIu95xMZZqM/lNMdHmkHtasRLn5OqeehZUL3a
RyOkdlPa5ytpG9uZzhYxWm6Z4jJ7lUVT1Xcv0MkNKkGZzMwKJT6WsujUofQ6teBl/cvwZDYAp2eo
MQQpf96GattPsgEbcewVmodOGcPyQ1/N3qK12ufCGJ6ZYj8/cUdJTXM2Kz0+IlQCotS2Tm+14V6o
1VupuL/s1potbr5Kuc97RVPjYzHYURXIL9FnOEDKdWX0lpYCE18BEou1QkI379ynoRepqRUS4iJ5
bnodEsjXRr3JDlHqZoe8m7dT9XXZMx6HwxbCmUnuPENDlaDkGouKaroHoOqQ4bgik+bqtHPMCPrV
pIOQ3nQnTpENBvxZ/crTdHP5KxbH98Rv7nwZ2q4xNAF+l4Zbtn66za8MAa1wl62w3/JjAbBKF5g+
0H7EF+2HNpkrKiNi2hi9wagUEeNuTue1SZRXzHDO0LQrCjwRIzDbDSA+GzKXtqUIG4ncEfcK/S5F
ed/M9mrr+Y8LDJvJE/e4fbSU81GwQtiN5a/YnL15Up2RAHzdrexePw/cb0sG5EABbMITK+ehNaOH
opgJOaamGnmkUoEvliaUoecykBKJOHlavOIx5lfZoTEdtBmVQ+PiQQESfeXsX/IZMAgU/lWcTngm
PV8waRNPBa3hcypXe414pjmgG3y2hRU7S3snVLLQbIHXHqRd3Nj2Vk30tjTjo5ZW7aYv5WdjVOuV
DfrH2Y5hPTXC7WhJXkqJQjU406Rf+uiUvyo1dSIJ3dcENINVnziXF8Ti6IH4ib3nQsGSz+j7NlXI
JMMrS7xN6atlVOBPdDo5uGzm55UXjskysjOQmSBLErnD1tQi3UzQpH8sB4hJbaROd5IEfERoLgSS
BjTdjnALIoOVhbg0nDIQxRaAxbjW81EaqaQotGZClIrbePJJ6RgfTeigQDiWa+T+S/FxaouLj7GP
w5TksIXHVGfM8Xe1snmtWeCCIwonmU4UFkC1CK7ixs76vytxfp8EQJUbigqcOfqvOdyEiWRPztqZ
HNHR6q4V6Jf23tNfzjbNk9M6G2gCFAxCQKwbZ9LfNNDxFe3bSqCx5c7v8KdWuPPTlLS40AfmAh6F
nok3bH+Zfubp9vayoTVv2GSdeCPKjSaIAiYjjh7Bn76pxdo2lbVHr+Up/zMh3DabhVZWUJWS45xq
NunvcvX/OeNc1IaqXppJieFCN5dTxHetlK2swTUXuKhVmg5YSgoXenB6U8gndmQFoLG0h8lI5XEE
4ExHWn0+FYIkxYDWYipq6DzVoOQsEtOz2re68i7P+eJ2wqpnIiObAlbt3NCgDS3UkwsscVPdaQl5
spSbVrnH2YTbPWtAoStBtnjMyicW2RedRNksq7VWRbAY3wqoqqiZXQXZgbqaYUsOKG+HcuU8WAzr
E4PcWI4iGlV1lKyOkvEYpblXQ2RQXzPCc0t87zOoIQAkh4ZsBgY7dyttirapW5Ec5TsdyLeDmNnq
Y+Tpm95LD/mbdqf6mT0+JO/GPonsXZ34+krM8FCnfz5BVsHBz+oZ6FY6/4S2FvJJbnVyzKg/3s2/
clevD1a4n6s7LVOPVHlqUcW6EX5FcWUbf6n09sM6NwBtnEUjBXrsKLbvClDZpBMdsb4yx6+c/puD
CWVz3DXRXWgBEn7uqRWXsVaEKlviumUzFRQXzCdrT9dLyxzZF2qsIiS4gRI4t6KFjO4JSq1HQD62
lpXsKVqELy+/pXUOzCtav4DCYlX6cxPA8/SAwZjY2sGbqJZ+9KLTp2laKaeyCOcPEA0UUUwUXgPV
A3eAjKZC5C4KYQUt6YWN9NLv1N7pAAAHKcJMB0eJ13gtFm99p0Y511IFy1zVYTSnb3i3GUPRbjba
sy596RH19T7ehcPT5dFc8hOyryCoxTsjqvLccdyBO00PE4sckXUJKOZG3nw0b+vc/1fOgQ4T5Wkk
fqxOfT5vqRaaZdnGydGYJlyFNnj0MyixddTjhfgunhQ7IVDpWquP8u/034tMR+6HStm3/Am3XZdt
W+uQMiVHBacOUVsI6+agB9dA/xY5dXRNnwXpBjQ3ezm8g/at/AHRndpvvhL9wVC0leDlO1D/+Zrv
9yvQoOpQqj8fBcG0shY9YORIvSlQn4o782P2+/vobrzXd3hF22Jg0L0/3DXg2//AA8Xl6ZbZfPJx
Dcg4np3+sc8dJcTEa7mgwH5W2uGV5mq/pltAj+3xrgPu703azAfLE7x8tIfwOnLA/rTLtvrj5a9Y
DLqTj+COF7kFD7NYI87l8bHW0WikmHYzO02+lQ0/xhtCBrLKyyaXDm1GYoStCVRzuAScj3sVJSno
4yEjn83KXocWutFfDYVbx5Yf3eYfl42xSfw5yH+McemURUYrjlIYo3uyTYJextJa2wYX71I64MDA
hbGh5NMQIvW9UEIh8TgwcGMOviK9+x2F0IdWlX2V1rcsLVWs9CoKXwlQuJddXF5WeEAEXhSv0PjH
+YCWVdSELVTKjtTB/pjelYlbBMnL3NnjZrxtIp/ciI71WgbCq/A6Wu6KeXYH+THE4OIByBPkVChK
n5s35F6aI3SxHfW7aUdSN3xKU7t+CW9Duy5ePlesLa4arF32uAD6H74/Mm6rVJhADHBsumkrjnfj
lfmL9LZcmrYwPnaNo7mPa03ii4sEgQrZCLxbghiA8xBl56oAh++xfze2/WPqAMREHDQRrAzl4so4
scPd9tD5VFRDMiZHTXuyZrzWmW5hHVX1XdgNzbSy/ywecewO/r9esZE+SWV1GUFLCljr3N8oSz2E
bn+cr/FguVpCZRHwI0IMhkFFdLAoObeUz50VpgLGr4QKwBT7NXoMnDreEtPTd8PTpGyy1C6fWuNK
xjNpuFYAX0pTgKT+r3luoy+gXBdWKRz1pw8FLGnRyh6zHB5/fj+3kaeGFc4awe+Xr1RqW0zgo7gy
jAfceNBRadcr5v6Piftjj9uzk8lEUztgEceiVb6SxNgUVb7rzNuw1IFsRlfLdaSAjGvtsrUyi/yT
3iBNoqznMKv46XGve5cX9vJx+GeWeNqrsiBJ2NYYxcGnXvje+SrabXbtk/BiueYm2seZnYk2/RW+
Gm+qZItX1AftnlxvLn/HmpfcqpCHoZqHFp8RoU9TFN6G4aap12oiLHv8sSCQNuPJSUL1kh9KIYmx
ZbKlN7vR/tXYUkc7dM/ECQ/NHQlqL1lxanFjObHHbSyiWoomWCWTY1pucvVuZmxp7b0yXmn0pkSn
++UhXD4PT8xxY6gJzYD3NZgD7N1OBrDCqZu5cuujkTpaddusYrLZFeDSeLKfn2xlVW8BfB1hPEcn
9+gdEol9e/xEM789ee3uL5Hn/ySOJ+6x2T2xVir6gDPi21p1lB0VEknDb835fXkUF3etEyssUE+s
KL0RUbOZkmO+NW+pqx5W4ZtrFtjPTyyADKUoYgUW+vfpgFz8ajrkXuUlAB+lPvRiXJAz30MY+LJf
37oQlyaL244BB8e1OEZ0qBtpQIe9Cvrf1gVUDbiEdG95bYX+aOrG7rOwEbfKa+zUm3IrHlCK2Gou
uosd6v8llPTHlHJb+DzWepGZmNJQzWFHMwC6zPs1oMDSskfOAlTEd57EP3C3VQzkUyxAex10E3FY
ocKwstAXBxeoKut/SLuuHclxJftDK0DevFJS+vKmu/pFaFMtQzmK8l+/R3V3pzNZQhLTd1APMxgg
QySDQTLixDk6SgiLUowwEKR4UJ9IPTztNj3Eo7fmYTiwbf8r3+an8Sk+licPmRzuNzt+qrft7+or
3xbPoIkMu30X1Lfxz3orTe0s+11c8fOPEg4sI9LTOB/xUcpds9HDOuA+GmRD8CL7tW9urvvXavX0
zJpIADPpac1zvKRxkJh+CipvRn6WpPBLkBegVU5yZzPWYs+5OSG2zjrKl3aBwXXgDh1249df2iaB
Qyd3w3fjTg2huvSlCYuDtdV20V2NYyu7wXVHJ2jh27YvLhl3yrYAbOf6NHxQz1yZdLGQhK7azohU
fFeg3ih3yh54+L3R+aCwaCC4/ZxCjGB6NXbldzz6DvYR+BjnIQmhGvhu14TjGfoc/zR89V49ZSS6
TSSOKrbRfOy482kTQjafC0upKFbJAFrplS1/jv82E80/vEtJ1yUOKNL0uHGdMzODMfXgkZQY281X
aD6SLPwuewuuXR/OhyVEbcuKAcNY9l9uvnf5vVH/LmSpys9wNyTuzm0IcbtT1MwExREcHFEzuVNI
T8AZv5k2cTCCsB7Zm+3r7+vetPrGPLcpBG0o9yqWx2EzdqdN3dV+WgJqFuXbNp52dTQflI7v0qF9
GGl353rJbQ/G+joHs9c8bQ2NhbHmvszdnSKrZkhnQ4h449RlHp/wZd4TBQBuCo1dB1G4HLL2it+H
SjB9LQ+1ZNev3sHP50MIad0wsGSYsc7qNn2cd4BkPJhBsWFBK7krrj0uzgyJ1XQwfES22mF4Q2id
5qNJvG0WDiR5uL7Aq34LUiTU0xfKQrEczClXJ6WI6YmmTdBoUKir/EzWqPNx+nyKSX+sfMzq2Y3D
hAyPVSkJPWnNPs1+a2Oyc9ydh1fTOPX3Y1qTxPYgjFX7Wdn5vTHsEs0voslvAXHL5+J5UBxSdu3W
iKoNeBxR5DN3lClhnDVh6xh3C01pxPInj4LLhcu4JpaNJXw+kHfo+UY+HRUnMQ9QawNQvUWbnEy0
K9RtQ0yIf+rxSzlIVmPNvSBXhpwOsoPA1oslgqIdIZ5CHUDhWrar3PyON5uUhp661ekLONR4H6Nh
X5Z/WHECXB0cyGOCfwqAe8GpOXpN8MLj6SkG+K3pwads4/ZcyUTKJGbEfNUUm5R3RYvEZ3tAu1sw
aYnfqrlki65ZAYRxoaUDKwggk5e3Wywk9BlNJN44/Cfs1HdpqXbFHYCQ/GNh+YIzb2aKV7UmRyE1
n8vjUFmHwh03TTO9zp26ub49lyAmeJ6LfQlxA5Q6gU5cPuXMVNTMbJ50VIX1PKR9GriTZoT5CC6K
LBxtnm/7xJUgipaI/tmkZeggAAEy0RGSXunQZ3i8Yv6GMYTuN2noAIlWm+ReuQPewb8+wNXVggTJ
/1sTblGaw0dHq4BFMIegtb/T6EckuxHJBiS8SoHldHmn6OmpdeZxG4HsI1AKcM1axfjeWQm6Ok1T
luRftYlOzqXXAS3wluCEWtJwRclR6tNAzp/cbDpny2bItkveVCuHBOpif8wInshrs9bjCrVT1uiP
5QBagjjylVbZjbMWslpJF2yPMsr0glc3gIkEhqd/NN4Li5br0Ju1uAUwRDb8HK156+lJMNC88ina
WK47yOoOQIYbaCVEXwgwXO4AcLboA2sxxFTbM98AWtbwQWvPNlG9/e8sCaNSTHsyeIm6DFqotPil
iYlunLJwao+lxNKqd5yNSfBItCW0Vaehfro0a5UhTw9u6Uf0ZYj+JhaeGRIu2yBua0yXLoYydZtV
BwhZhAWToKHWsBEu1IP+WSLB2QfWewqdsUSJ2W0hX7+pvif91nZPmvEtL7alg3KanZCYTz5vJFO5
/PanaGWDnAMMpx/kjoJ7mJliWwxFCGN+n+OHUdZjIvt9wSkcI+Jtj3bCU5z+ttRv0rNk7ffBZQAq
WgfCF7q9uMpZgO9d7nhTW+C0qkEFmxjzYdQ9WZ/i2n49NyJclVuryCurzj72EPBeFB1AmXnvdr+v
b6C1WI6WwAVciATEp3KYObVDams0PTXeDaXvjS5THl3bN0gggpwK9XLbMoVxTJbLIXGMyULuym6m
rRorBNGBaMVBgU7O9dGsvVRxG/pjTbgVJdTpIpcCgZMlw0BBCwWChymJ0UaTtx707vU+LFTaPlcZ
f5gdKONgXw+3XVdaIJ8teDCUw4tL51wSEFc95s9nicwE7txUTjIs2Kc0VvzBVM0NbVSZju3qWiJh
BeoWALqQVLr0y4azqe1tBsCmMfoIhfLFXDu70J73jwVhZ/VdObZtBwvALD9VEFBQxoik+kBsiKya
Jql189D+S4WIJfsArjgDVX/jg8JQMKq1ibaU5nFy2eCF6emR8/q+61Rfa5deoSTeXXeilWm8sCdE
esctRsYY7MGPCLR00I50M7G/OI8vrAhhPklyPFA0WKm9G3O8ybvfeXrT2ZIX6epYEGXRUgmKScDF
Ll0C5BUGVcE+egJz9i6H1i4ayP4lg+V/1ge8ZJajg+YO/akXNq7P/VpC0ANV1z8/Jkx+B+CbTU2c
Szzrsk0Zp3uuJPE9b6twylLQztGy2lRO9Zv2lJ4ymwF3ZsRfpsaY93zsZK3aH8AS4azC9ziLzoaz
UL1dDu5/7NhKzSLHaRx7+bG02UGNv9c0+pKmdOMlNrFrJOANtG7OJIPaFzIuxM03FdW3DqXH3Bze
1Mz+cX2SVkIq3uWLTjXw7qCiFBbViL22yA3MkaIE6RxaR9Y/I3OVyFJxMjtCMM0iVoONEZerpK4O
0PTaqXNPWGLttUo7Nlm1vT6slRPvfFjii13N7cIaOiCOoPMLmF0fBVF0YFzyeJFZERaUO9C/mxIs
aEHU6P4rdV4jQxJA1k2YUExEY9yCd73YEP+jZVYbjQ3mTQfD0DAehiA3vhr9w99M1x8ry+qd3UJY
4iS0z2EldcgIFcyTR0NplFo5uLAmeFMu/Fh4y4pGuGlm3Qz0GXPdjmSj5fgTHWXwrsVhP22yMyuC
QwMn45amriyXkIPjDr4JmthovudqRiwI4rYy3sZ1x/4zKsGxDYdnyAekKMpb7TGz6xeaf6vze9Xm
QHHLOIWvDg4ceMKpXGgNKE8XCFVm6KD6g1R3nhP1a1fdUZBWS9NRqxHfQvv80iCJ1kxhLpEscpAa
wtiG2sc5yd+G7OW645nLFvm0XOixww0Y+jxAa1x6Xm+6YwWuJWRx2zgNs8JhQewmlT8xqpCpL7Pn
rlQtYnY0D1nG6Aby6F9Hgw/EA1c30WoODXobi2u27DdYRmIC0Q7Dn9O+8LF3PB863N+tnHek1crX
JJlo4BRZBB5QzSU8MeIY7Z0g0vLmdHr1ujryey1O7uYh1oKqQtdpzXKXlKxvQiRFwC472uNJS0AZ
YaqlE2rxoJDSbGxQNRjG5vrkrE//n7kRpj9xGZ3rLM5ONZiM6qQPlFjydFuNLmgcA7gJnXifqPMQ
ddwOaVlks60HLT4Z0y5Xe2LJbl1raU2cL3/sLCM9iy92lztZpcKOfSi8EPRTiuVHJu7Kh/Snsjcq
ycStRpozc0LQrOYMlQgHTpXck07CoyWbMsFhQVPd6pGG366AGDXvmsP8dn3VZQaEVbf7trGrCXMV
ZxGIcl6awfFjCJRkr/+dHSFwlblh1C2DnSg/tM3WBSKY36i6ZINLRuMJEaurOlUrDExX9NLduvfp
8yjpm1kNiX/WWrgx/o+jQMiAAemJMqyWEq6iT3aX/Bja0JNN2GqkP7MkXCeBXTD0uYAlLd+gjbQD
jVFM0G6pyrqp1/f9P7tFpHnWY2NC6RyGoHvkjCnpkxtsHnJ9+VdHg1KG9cFuBXWYyy1p8qHD6i/L
3zx6AFgpdodd6RLn3ZZRVqyOZ3mu4x/kOcQ7DFfisirHEsAPdYvrLzHGgjAZjmx1PA4YaJecP2TN
l5hwFmJysBkoqcWykzsEBhr/Su6QwkkImv+YLbkurfockp/IWoNbGg+MS1seg35dVSEpxIswS8Ox
3wCBVxVorA1rGcZpNZad2Vo22Nm4kI4fMqWDLSjOApmWSE4A2c8L4Uyf+yIyB0CYuw5ZIU5NJ+ji
SBIEVh3gbAxCSIPiSNE4KsZQjret9W5VhzpNJHfx1fUH4Qg0VPA8Bbz8cp5ilBjwakViCBn3ZEbL
Ya6RJk9IpZ6GXLL+q+eZDtEj2wQwGBpAwqLEdad0M64tJx3FknDq51tnYOo25qUWxFOX+mhOuzHd
yQymbqzJ6Gq1JHqvTelSskXDMOA+YL+9HC6UeBfSggpTOv/K4ufxL3pEoVf15/eF08F2k7qkDeDW
LG6DktrEKX8wQ+IXa71fUADBahlI7KMvWVg0g4GrJTFQEayHY64y5iNbfWrb+7GDpKzOoLaTgjAY
CBYsKC0ess7dDFZLRuveSWV6LGszipsiWq8+5OdUYUahfmZHY4Jv0SCdEyAnxPwqz+96LnsKrxpa
SFYA2QdhschLxSsv0l0QyJ/6WX+fo9ILjVTpghT7Lrwe45dFEi/XICo3dFDHQJFBrOumVTsmtdOh
4ayiL33dnerprlT3yaz7nH+t0Mo4F5JtuBYaMYMg/oUOFyKkMIvW2NGx4SNekjTeFLsG8oRJ5k+x
DlXlmEQy+oO168W5OcFNk6Kt9EbTkF9Lnb3mFc95XQBkoDHSqOn+L2bzz9BERAYkYsAI0GNobvWK
dn2SDA0pvZmMj4b+YCRzoMr6D9YAtSAfweMI1S9Q04g+WbYszeYU7ZnluLE0eqzAlpQ/uhDscz1I
+GVBcrTTO5YOksvB2qngoN3VAtOwtbAEXEaXUtPt3jaR2EhYGv9GPh7CzkOl/UUMO7ciXEHUzJtx
umF0Vp/tagNPnGwzt/Xm+rKtuci5FeHaVuTepHY5rDj69E3nBJe4A2jJ/NSUwVzWNja6cUB8hfsH
0nzCWcrhHImp4rkcIV2wA+PkDzQqq36ajH9RAwC/FZ5t6O/ExUbU9RuZW/TR8kawZxecmjNNgpwz
mdDPqhf8sSIiAfQJYmGGiYSNYrybeJODFkbiZ6spUSBPQFwCvIsLDqFLR2tLND8aLSpTFgs9oP3b
TfWiKrcsJtCc89r3btxPv9ANb01fs7j089kvqr3O76+7yNrdwUVPJHpN0TILlO7lVxiz0rUOq9EE
TPfpEG+Sas/S296eNkYia89dc8dFCAPCUAbwKeLSKU7TtHUDREcfFdue+29FHvsptBOvD2ktDp+Z
Edcu0dyidtQFV/HSUWIPxP2lvkXZHZU1+aydMeeGhE089obF+g6nGf3dvMEUHcnjrIR2FMjaC9a2
F8rMiEq2isrARyPJ2U3YBas8rkKI9XfNEwjk/j3sxTv/daGG0gBjkEcWfr0AxmVWT9CxoA3qNdZb
E+2ur83aQEDeZyHtjssqmn4v3a1QCrCsLR3a5dg82sx6TKp2Zynvf2EFlQa0zFmWCb7NSytTgl9t
QQB0KtoM1KnEHJ6cqZe42WqNBTVfoK1AkwwqU+G87waq8jEHuGZsQoaihcG6wPKeKTiTixKqOtPO
K7Z2sgXLCSmNg6I6m+vDXNtPnmvb+DOAQBA5J6jaZHo/YTKdJuvQJO5tamCzAlqUDYmVOPnX6R+k
XdGN/tHDj642YVbnTomK2sNTph2Z37cgemTDbkmcWLXkuvF5YLCEgwtO6eqQ0lq86Mzd585zYtag
7QoPwBQMM6CZUdMmhKoFUmfb65P42SMvbQkeOXOt43UGW8WrnZMZy6hLLKyPBtfrpf0cHKlCoC9c
pS65hecZHYD2zDQj25VVwUlvpx5xHer+l/aE7TyDKN3ifQdciIIOF++3Uf7GDpMynqxPHJLjIKPC
c9AR3L9tWFz15oTXuVJ/B3b1vuT5rRLnMv6kFYzNhzA2PhvwTNTpliPszBui0i3cMsZ4tLwkepz4
TqESG28TFme4xrfE9rJdztFawr939b6tnfC6i6wtILrW/vkAYaRKoQ/2PONBmHkvmnVDlRsjHGRQ
vZULL4aJVxHqv+gphiTC5TDVkpsKx6P6lKdh29QEJdBkyIKYFYgsaAEyE7+3SmKy0JJhb9eW8sy0
eOeFihOkppdeshK9ePkW4A1NlmxZee+irK3j1raQ9kIfRdgFUMwr1HpsMYmdElrNzn2r0QePSgeI
QYJk+jlOAbN6H7zdBla0oyAbg5xHoX+5vpYrqP7L7xB2h53XA2s4voO+vnPfPjSBdfoRvSWb+tU7
sI1ysO+LJ+c5DiR2l+h4+SC9tCu89xmbtMkq4UQQ/y7D0vQXnEe9SJzqB7UN0XNWyvKcK7ka2EQ+
CKQXCymsKthUvaIaIogknOKyRRe+6XPoNI80XLBwdnToekaM7pTMkofwSn/Cpd3F3852rN20EL/Q
MMcVUSpy19vbJDDv2QvQmLjttY/MJXZMEkqGL9MPyTwvfvRpnkEliXyYDYYWse+lTimYOBREW1Ox
iNr89LokTJJxq3vjpkuqm6wt73MIAmk9Bp5/s8pJdi1c4tGnL4CmJS73C7ZXpBpp6j5iWaIifzQN
t2qD9i+P/8Ad6wvjyg3vzTfJiFc9C8lYwBAhEgrt08vZ7uaCzR6dQQ+gVgGQ7odUGSDWULuP1oub
+Vz90ox7C5yuhKqS2V6LjPAte+FBwDkgsuE0DkNRu9NRwryDL5d3RhnmkiLH6myemRB8ycE9Jooc
DdE/CdyCkrIB/5RNlLTzmQws+PnVB789syXcBQp7NuLJMZHc7tyfrWcSiFI8Xl+tZTE+OQckrwwg
TrBeYq5+KpseyS44B2RCidEqIYpPVQ9eNe09VW5cpSOV7GRZi+4GVsiGhBvIkcSMrWHPk5rMNm5T
Fra//Q0cT5reSeLb6jKdGVn+/9mWz5qqBrO+gwdz4VVh5tlx2HsqmfkiIu20CWlYkUhsrnofOkU+
eDGQdBPO5SZzcX4UVnYa9ddSTYhLX53xWwUQ4vU1WxsbCJrxxILQzMLmcDm2FMRxtd5gg40YSQDc
ZH+aIqsPzLlPfX2gv8D2oElsrsbupTANHrTl7vHpDhwl/VR4OJMH+8i+jNO9DV2fJo19o/T8MT+4
7KFwJHttbUJNYABBqg83gXdeDpSWWd8bLrZzAjomxY8ypKCVewjaSQ6I1Qk9syM4y0zt0cpt2OnH
5odaPXGabL0vIK/cTErkkeurZ67sOJDsAm25pINxAbkcFJvriiptSk/OFw30CjLe8MXJxA19/vOC
cxi1ro/lUNATm78NcURqMODXylOnHPQ28afx/fpo1jbzuTlhiWrcngB+LdFONlikGh5cULVJST7X
gtS5EWF9uNcmLG8WYGDvgafqPhryQBsfrDHw3JDGgHxJgfRLWvXaNAp7uVTacWyguHuKq23Z7LL4
FaS6pEeOWWm+QERRs75ms/lwfTJX/f3MNYSTswa15Vi0OUXiA3xc2iM6coim3c3I5Vw3tHojQuLG
cUxIm+KpLmSVO67TqJ2hDpWq28YG71ibk3jwID7SJXeTkm5Tyw7HAaLidN+r0UYr5rB6skAVNqvV
UY06yQ5ccyNQQkLgaWmwQi33clOMWt5aitXQ06TeOOYLnojS9oG1yf1IKaKUBkVPccgQqDLTMbfo
CTkJovW/F6brmNtE12Szu+auKKUhAQY1G7wthB2u6qWnsNmmpwoUjsk+7rVjW8bHfOn7Lg/GTJ/7
RgIIXgsqqA8gN4EELuiuhVdE7xiTyg2TnhpjJBnepFIA2goGf6G/Xa4KAKEhHAuBpWm8aEgZioJu
fIduez9TbpYu0SEYim/zUavRXWWgNIEXqRryYdPZ/7o8Dvu4N3yoAyxNf5cuwhJlrIvlUUg7t9wk
tfJSetG/T2xeGhF2oJlANw38eHgVRuXGaChpnNGX87+uufvZWD4O27PbScyZ17oGHkI51/fx+IDc
5E7uh6tWALJcCMnR0SLe7eraG9wF8XPKZjRqlBoAuKzUviteJ6N3Wjt0kEpCsyxIkpdGu8u1qb0O
hU8XN59ayf0h97aQgYXWHmiHCaLQtuOxCoGA5O56FFvd0WBaB40n3NFSBatxaqFEpS7Xg2Y/Kc6R
ofmjw3KxvxreIt4AOkoVjEH65fAMLFdTLsMD6H6XGc4OHFpWhsdNamyKaoIegey6tbp0ZxaF/ayi
bTapLNyRGZ32Btt2EyRbLMn1anXVHDww0GwO0Q2RpcNqmBG1PfyD2l/RO8M3VrTXhldW4/BpJHWd
1QC1VJYMZKhdhMXLKWyTHMrgroeUjjO093GhK3dVwbrwukesjsgFdB7PTjijmBKGrLwDlBbuVh2y
jEv9A/K6tx0Hh851O6vLc2ZHcAiVOzSdXDTR6+GbSiRn4apbo4lkoSHFMSXC6Hor7iqWuMhr6+iy
1Ge/HSE7rtxXheS6YawdVOD6hVQ4hB8WRpzLRVGxa2fotCOk88F9axVqBVM0ej6wM8khWppVszlG
2iCeTxnLdB/EGgkxzc4+1r0SIvduB2pemDs2ai+JokEEqdTzTe1l+V6bDPTKR/Uc8CbjX9J2tDbg
qVCJmyJDWs35Y180A3Foh1RMotd3fYbviMdOg2BJne7GfEj9ygbkTq3sKQT6h277qkiOMX6ZGBnA
UVA8kom9LxFDvPUt2lF4doMiD/eiywkByTNzK2ump1GhT1NrPiGVYT/k1MgDVsfJW6I0lmS1V89V
IJwB08DjCtJFwpHTxHZtp8aIe8lEGqikEtP3vmjPzhf6rv4sfmlOkDU+EHTXPXh9pP9YFYuSaaFR
1chgtQ4qjx9G5y1u3hUj3g/Wy3VLazsfJO8eWipRRAGhwuWcUgv93rzCnJoMgMNGpc9NxGSTuHZd
R9n4gwoAxBDi/RE5rkbrlImiIUrfje0X6jX3KuBJ3rhl3q4oB6LmjHTp8/WxrdTccK6d2RUWL8Wv
Kr2He1dSKTUZVPoyaym7q61IPRZjXD7EZZyh7WWYgsG1lH2ka1/LWDOCcSrqPSADiWRdV9/pZ18k
8tq5QMExBe1h0FAi9cn5EWsb/Wf/XSVdFbhcYm0tVKH+Bt1N1IDxRheGr3CutV0CY3GGlr1mnxdo
/i0gpC7rrl83BMQPkgAoRYg1qzQxJ+oh6p4gtaOi+qC1LXG+y7SfVzcFMIug+4D8FeQgL12VTxzs
nw3ikEN+gFDOP+Rbib+sboYzC8LBMXVN15cAZqG6Z0CD5qHdgcVkZ4S/EjIFSuCCP+i/tCjE+Nxy
aNYPPUiUnZ9NiCRfbnZvStnutGQH6DRSl5N7Y/UVMaAP4OSkL2XKP2uH8oIE/f9ZXebk7LKbx501
jcusgrwiAJ3qnm7T50TmIR9p5U+x+8zMcmafmZkUVkQZh5kRUZRYUF6E9tU2JfE3pPjJhp/QsJUG
X5AHDFEGCNg+vuvDl/c5lEH91saLpBsK0rjQoG1DGG9v9CAs0SOcqmz2M7DmNGATr9nrZIYFt/Ey
qyS7cO02giswkmRggserU7hbIU2YmlqR5WhDhiKGp6a/0GB5W1BZmmzVjoV7ArDdaI8XT8epAYwA
ABPY4Q9jfTDdPehVr7vriomFVhizZi/pADHL6PA5z1k1QB8ztL7kx0TGuLuywzXc4C0o2qIpHqfR
pZOg5NXVaTXmS97DBGpgx3poRPp69O+X5MKOsCTc7J3S9vr8VNS/gbEGHYIUjb4SEgEnQU88BoJO
YFEwN04pdRV7yk917kBD/WZpW+XquxRhvboktreAm1HttsUm9yT2FDXv7Pw0aFuL3wxZCCDOX6z6
mQkh7sZu7o5NBhNArvDyABPgwL9uYq1qv2C8AIvRF/oosckCOd5WyTtgcKKtdYw22QbHNWn9affr
RZb/WbsVXNgSojzS6L2RcNjKshdnOBgDWMEBEvWMiqhJUNoBqKubKhzyRyP/KUthGKuOcTZSIeKn
cVcqbBmpkhDvp5uT6Rjf9if1Zd4gRevnxx/arg3GYxummy7onjI/37Ggeum20Dw+Thtz14QoJKQL
cesTmOakkXrlsnYxPUKALO2mNoplel61QA1HMu91WHN8mzR+FHyp7lXQvLx6JAmv+8CqJ59NjLD5
IbozZzXuZ6d8iLaNFQ6qvnXnzXUjqxHmzIiw88cO+tV2DSNW/YzrdaE8quMXzZ88iUN/oKmE8+5i
FpcPOTvvxtStTGsZjRZ0hN12B23j7m3fwPuh8hM/22s7eltv5sA52gHztdtv/NDsEzDybY0A1OmB
GpgbULj53RO0v/RN/qBBmzbZTcTGzBuEBulGzom5rK341UupcUk943wUs4i1F01MX4Cs0BFvdtMc
XJ/9NdQKoHw4dJFmtEABLGy9JFI7J1cgplCjod8gc7GJKDqP21eehzEjdU4cu7grHMm5tbbnzs0K
e063FZ5bKYblZM6mHdHsQkf9pNndd7tPZIqlKxcMjBFq2kv2fiF0v1x5G24cGxbGSHV7n/Etsmxa
GW/ynWdtuCO5sq75M96mSOrhhgGxCCE2m2kUWfXSl8qbxs/U8ojcdsirh1QdwWP97zNSS7/CP8aE
1StyKDdEPWDbRjLdWg6/ibs32+mDtGFE1ehmMGViYqsL50G3Cl238EhXiAlujJxfXaLpKuOA9k01
A+myjX6lsjE1kqE3ZHfdQdftISFrQawCgH5h13oZqMi8Hu1Ksbb/ts8y3NfGWvYaXrxN3GRIYaCY
gjotEklCDFLTMdb50pFUa69qXW96pG309ElnXxNzP3T7WE9IjtZfh74zc1c0X66PcS3OnpsXxjiV
6TTnUQ0NhcgGbLdC9iqan2LWPF63s7wuPw8TFfAl7Yxsj7DpanAfxUDWovXLeDNV62hk7a4pnnT3
O9Pu86wI+1ZGM7E+tD8mha0XAy0MAAhQU+iX4AEo1t7NFhi/wmaSsa1tO5Qi/hmb4JexUSizVmAJ
p6zZtrYX1FP/0Lp14hs2Iwo0Bq7P5VpcPrcnuMycKhGawha/BJNRaj527q/rBmQzJziFOnSeFi0G
6merS/y6ejItSRCW+cMSN89ORJahRaNn8LuygzxZDjrYDqeceg/iPYPm0FX6bQDjdX1Yq+ukocUE
W1mFWqiwThOym4puAIRc34+4xcQ+HXbUIG39/bqd1elDghDpYLyMPrEYRkyl0bxA2DLu/JiinvqR
Ft2Mo4yyc9UPDLwnFhK3pSf5cg4tlltu2S5wtfHF7naK9fQX4wC9hGq60FyA7Pbl76dJVyElBrzR
AKqpwgJyBbhStZfRDqwVuNEZ9cfO4itnvhCpE1XsAbUNRYOpaFNQME2ief830nDbwdEBm2Gmnzfu
G7qrWlLye4sC1a2PpwKLGaM79vq41+K+jmCMrLK+oK6FcRvKyCY6LBUy5AqtPdL5MyWuTAho3Qpu
nxAwAw2fqAOkQFNYsWaMGshgXv9o8SQ0h3uTSu6eq84Iarn/NyMEiyK2hxa0SigcgTERAsd0RD9Q
LsMtLlNyFt7x+PcwCsT1j7Z4/PvlEpqNrsEZW+3JbAqSPA3ZVm1NEpugCUlZoBWdZCsLoxLtiZnT
aDQz2lpcexrtPXfALByVZFYlvS0yI8J1CsCONJpSDEofvLAzfQpESaS+XHc28bH7aSj65dTpCrQd
hgZW1Af+Hbpe28foV7P7md0yxA3JSSX43GILPXRIPgHTC3lAsQO/GDwD5Hyq9lQ1jXXyokh7jCpL
/ZHgSR8AU2JJKonr9oCrWNrLPUNM0pqZ4QIOBHu9s52s41hpRNFLILWcnWQWhXfq/43sjyVhFgdP
rZoBx/BTXIV2vmceroXlTRaY7I3nd7i6DYMu8UHhCPuPSVzaFrAw/kMspJuo1I2VMWlPdTkPe7Wp
USdrynLjAWwbtp06P1pZk0+kMM1xF4+msZeMefE/YdOhiKJDLwG9jOgkWvz3LG6inSFrlxL4U/Ga
/WKcjM/W7fC1gARBe1uOktGubIYLY0IcUfq8tStYe+JpfSzUJsxb6k9TG0oGJbMj3D0Kz6lqo4Kd
obcDK4nvOuaC22g+MGjDtZpPO6hhQQyB2Hl5Vw/e3qX0oCZ0S2M90KZ+e/17Vhf5bI6FswBt9uA1
GiwMO56fY/OgVfNNSpk/acYxzYGKL9VQybhkFlb3zZlVIZxC8a+EVjusDnm3ae14E0VpQEt90/aT
xJRkvkV4y6hUmecMcKIWPDCDOX91+O1sOrJEkphn+89u+TOkj2TAmbP2EGoDHAVDUovfhfO1b/JD
p7lk1qowrXTCcmWX4MhQ7XlTKSZBZ4JvU5kml2Q1P2Lx2UdYvOqruIdzKUj1p4N1QC7z1szso9X2
gcW6fZ6DGN+QzfFajMfmWWjcQKSGisKyCGd2Y0ZNxUkVhIq3sUVBjPRk9g/9tnyo0chA+rfrTitm
Vv5vsv/YEzYry8BBiswqFjVxdzWEbOvUCKui98carU4mkkcoJxVgkhvBDM29dCOxv+pUIMJwln4/
gCSFaOx51GpZ72pPZQfcwJTdDFMGyFl/O6Oo0nvD1pqQy5rsI58B8UP5PoMybbqzlZl0hgR5tLrm
Z98ivDybUWtH8AFqT0a+GVT0NID+LHCmEKXeGXlT+jdHHnjfMLtAzSNBcrnU4NZlOfrktadpfAPn
9jBvNCg2yYTuP1qePsX+MzPCqNDTy8vBqfSnMofWATBjYGusG2DlTTWDklFXo/XTzwbuEc6zyC8s
YLx4Ww+h4VZewN2ZHnQ+RtukU8aw16e31BnZ0YFmyQFCTmY464B+OLSaA/T+9LdxUWf7604ivF4+
fBSUhsiJqZBf0sR69BB7uM2bsf5EI3bXNtVT3LmyRvk1P0QdGgTRS+EFQsGXi5G6Wdej/wOzZE/T
LjViZ+9yDS35EfQvrw9nNcDhGYNbDmQvUUEVTopqmEzkyWv9yaHGN5rZGzvfDvqtboBBEVorqR7k
6veEpX5OeWiNyKmWlRde/wjhhYtnGnA0oEbB8xZ/2H6X43XGeo5Sh/Nn9NXipZb7SAkGkfG7tuMg
1h+vG/t054fEAjptcQPCW90CsODSmJIqk6kpPX/uaf2kMP0hHaFpXbcdqdV5r8w1/F4dVMmBLDYD
LmNEUFmYAJaUKnpiL83GYIueC2Pkz3yeNm7bb+v81NAHbDSFz5t2+tqgzKY+x23Ya/124PsZsl5W
G1wfvKhj9fEZKH+CXwRPKw2IxsvPoBz01pPr8ec5fZnvSsMH/Cnvt05HIjSNh9M2VkKnBLitWvqp
jqm9KbSwe6jrMLEO7QQtVsJOibZNDYI6eFSBjTvoxqOWk06540+y3IdYcv/P9+oG+ATRhYI7oxCX
EocZnLKIP9d750fxnoa9z/6XtOvajRxJtl9EgN68Jm0ZqUSJsi9ESy3Re8+vv4faBbYqi7eI2YUG
jZkR0MF0kZERJ86B+t/s+EZ7YB9qU8B91Di11VqD0x0hwfU0HFpjPrH3kxNv7FPuyikv8hxnX0O5
L6YQE0aNMHu83ZnIUeudGRBGR7yOi9EnX9+TEZOfwNh4JqycDx58vWAAAQEVlFyX35/dw1k3V4GW
s63HRcYoF3rHvy5y2lwBjwnfeXuLXHsEiExA5RipDdDQYtNSW6RqpsFvW+zUuC8dJa+9PHnX6tJO
whY6UMGxSDhj5iBmIA8/LfPdqa9DugVOvQ49lo8QF/AYMub4oU5p7Ld8z5Ry4yXQ7ijkGgjV2A1c
qTBikden1iiYgFRab/rVsHT5cW8bs7DiJpALA0kJsAKgXlWpOfejPGLVPGo9MX71IZY7FN9xwO+E
LCedwhKlPJVJuBtfmno3lHdlGjh12OqNYEjBW8SBSZQXNyICGsa3nAWBQ9ZbRF4EnW0KdS0wAy91
VSa0ntCA7Uw4FrXOBPaIaHSMSaFJxtj9RKMtxw8VOxJQgpiJwG8kF5Z5v7jA8Q3ol0LeHwR/+IP6
BnnI69zH/eQFRYXqhQakpDrwWxiK60hwMSOhK2vRRhKUK6GEOpzALNx3HlrAm0DPEjNRXyLhXqms
dPD8wkDfZ9f93VjzxZlcDm4RYVqw7KAvhHOk1rzXABBl41B6UmcHZb3pfhp1cQRFqnTQJoKIAHXL
cXTmzdfM9ZkD+AHkDyqe48ipARd2ecIZ8CPzSsWrTwbjWLvPyETHMuF0XT5suJLrC4CyRB2slJda
iathabLLY73LjZF850Q1ZhR1RR2aB7rFQWaudXoUanszslVDhuAcZ0ZGuM8s9hBY88NWu+Fvi/LF
zFNftUREZx6ukIROkuAHnjp90kcj/qvu810ObUfIPRDhwDmplRqF/g2YFfAbBjpCUFuWLcbmLcXm
yQTRx8Qq7XSjIeTK31OfRT1I5lRgm6XL7mnQQRCsK2ZOSgC7thS56A59yHFdLj+18TiwxBVF/Gun
eIGKOwadG15Avl7/1MQnzdEnLNnY7b+s6Fdzjkw/ksXAOwLjcznnGssMmZRL6tNsDZhzwZGc2Yl0
bh/fT0ZmoBSrL6qDxh7zat8+act4KNOLIANiEGB+wKxImc75quXHqNeewsJT+bsKeoFx/R6Vdykq
pLdNrSwhUrxo8ORxdy5pr8tRDkIvh3WM9sRoIkWlA3AeoCGrRNyCfIzBbkkGLl9OjezcHK2kMXPh
jK1cMU8KCqBV/Jk1/3jqluo1dDRAPCbgoUZNnVSNAlcD7ucJbUkEqSFqaYEZQEcAoXPBVtPc9UIt
qGrQuC5qTMiUUwdAZIImRgIE1gAj9gUQdb3zr2JzmLZEc1cN/Qrh4ZRjZyy/P3MAqTj1Rd4Kkcer
FSAVZuaVyJ9VThVt3KLX+wFzBpQ4iGlYDe6WusA65D4lhYliT3lKZcBQxNQs/JZUjJ4WJGJ5E0w/
t3fg9aMXvQ/yQuzDAcQsXS0ZMn1FGSdB7LXQPO/uPsX9pP8wJD5lOloi7QT6le+s0dolfkJzq2BD
w7XhXGAeDI3oiwEdLxzN5dSqYsu2o5DGnvxc6bMBwU6nsfTudWOUV49Wygx1hQ1cFddxmMVeBlys
BHTsZFYk1D9nwu9qM7BFEt53Rg2AbAoE0ftzqQfG1j3CL/vx8vhdjpU6HSkCFqWJ8BHlW+AwBIJB
ek86uO4ZgrCiMZoPMzSCwa9OSlslcK7osjqxJN9Y8rXdfD7l1HUmxxkXyCymXCETdxIUXYR0a3lI
6qfbk34VpGLOF+0UZMsVRGO0M2jESZbzpI09CYlBNQ8h+SyyPFE4d9hBffi2sd+3IT2559aoUVVd
F4FcpYm95k9ipnpvaQTbSVdNXud1xQIYgnRWaXJkNGbj8xHAc1sGxD2yiyOEJgEHa0nzLpNux5La
hsal3ek/NYkdxoh1SNUbo9EazE7dWAsarPi7/5WF549FBx/uOuqzwzju64QXY6+3BKM/7GYSOArp
3Bki1TyA2pPO7luj3FV2bAXuY2cNlkyKHWsJKe7eP5mR78eRPEUG87Clj7y6frid4B0UEUBb6miO
Q4vbIlo+rdMABXLabjbainNkxBmxQDL28fYSrh0P9K7ILIhv0YslUvZ4NdEypq8SdOLJu3xO9cLf
yYxyZLYSfdcBPHbmuSXKG9RdhUfdCEvsRAQrqKyqs3zlkFa2aDDILbyxxe5/Gxt19MNaKwUmLzG2
Doo64UM33vfRSNoN/Bhd9sd2Qi/KcvmChhlVSVpDN8qSnAO9QuzxilF3hyz1AgSj8w49KkQADL8T
EY/Oh55xBjt54sAF8t1s+fTrdcQ3QFNlYdxBHEVDHNl5CCWOiRJPnpxaOfnRwa/ueO7z9oyuDhUi
NL+NKkBraFTsNPIjXt5sknijpZ2E98rMfsqH2OB3ianYAEKZkCMpSLWRit4we5WAGNDCFkATIfHa
Y2eLbuE2Rmdp5rzvLNYq94oBz3PiNwZ77bIRIOIULnk65HdprHuaBkOa8GPihYzl34n3TeJMPlIM
3AZKg1ZHXvYPIg+cPlkGaexVyzQb4d1bBmzqzcfGfVNIRRDoQwzFArcwebQfjsdX+/vh+9t/G07J
iSlJv8V9vTJU5JYhAoD8NQibfns2z2KtDDL2INCqcs//yC3mD2dCUdvY2DrXYRbqu2jEBbxHAD0B
HXZPJVf5fT3m3rQXX7qP8BR8AF9hSw7zOP1tzeHJf4VjvUtYUpRGvHVGF+9yeVPB+sLPhIYxEBrT
CfR6ENqsCoXcK43xiKrAIbABkIayC2769G4LcPmbu71ljnKr3AQ5pUSSYW6XOZk7Qs1aZ3fafX2Q
d1DDdASjepbuGwsyFXZrR0/5s+b5Jut0r0pM1HvmPX3eXICtKaAcMKtFMVNqyzcBAF9asl7ZoQVA
usEbheXfb4mcrq732YxT3rcs+6iOCiX3GKYls+oK6Z00ncRO1+pnYdBBXn17g11Hm5crTF3qJdMr
I3hQc4/17/k+NYTqEIn/kBJ5Oaro8EbXv4TiIrKh1LpGcjAJSs2GXgPOHu613EpzrQwCpAkI2yBp
ikewQA2izzXQSfJc6EnK37F9YHI78rcgRyuHHVE/qpngZ0CcSFO2jlKmjaJcxN5JMETzkSfNxoPq
Oi2Jt8W5BeqWQFoyZ/wSFrjgEX1PRI0fuPSOnexC+qvyVuGJwUE8Sn80iDShhnt7H6ykTs6tX10W
qEhlPD/BuvgRVPrwknxL1nxIPwcjuCOCM8WmuIvKXfksEHlLznrlGsas8qDjwiYBhIzKlIt5LnRC
XeHJk5EBjx2nduUtiNpycM59C0IM5OJhBBSZEsRHqHPczEPUyEVQeMHEkES6V5ER3ZhC+uzSJqiz
m3e+0gYZTOTH4Yf5wnBeqhf+T7YPnyK8laR94pP5J73PHgaP3chHXiX6/2Uc/X6YSYyRzjD09VAX
6hTDuCccytdQD5/kY2oyDzgMIdm6GegTR1tbTsvZ1ZcUY1WOizXQAxhje0xDpDX6l9sTSkf1ixHE
vhw0sJBvuoJIgkFqrjqRLeB6VdmqnpNMH2e0SG2RWF+97GlDy/48G001tFlWVnPhCcSf9OBQPKcH
bl/eq87WFbdpipo4eWZLlQcxk8cc/Ltyl54COziGjzHZIj9cW6HzyVsm93xMWgK3K8OQIuHF7v+t
0H+S2LcXaHXTobQjogqMAAiiLpdGOJkREp/jCm/Yi6DKJP1n+ao9g1L3WXmQYpJtFE2uXkNYKCQ7
IXiHRCQSdyK1UDVumnIJSTzhxKdkeGxc9YRI8yD8RKctp7Sy+y5sUSvVgt4+CJm08pJDtG+J71RW
97pFsLj8JZRXujBCrVIoqyN4/mEk3KUPgsOe+OPWllsdB9CBkMLEWxJFr8s1igBA55Oyqrz5a/gj
3IefQk34V//P7a3w25RJjQRXPIq60MNDTzBdEOelJAVMvai89C3Ux8OjbVnjgSBSvPfJq+46Memc
2yZX5g4WVY6Ft1vqudStD4bDpAvYpvKyx6Ai/Km1se02iMtXTtGigoGXDDbb0gd3OXlBziRVwTC1
x3J3caoRFsD0INi4ONaMoDwH9DTQGyz0IS+NgLIk4/oybLyI28VAh4HSUAWQ4PZsXd9/eC4t2XsU
A/FiotH8UqrVVVnlwIYoJQqOKbQ8ii5Nzf/NCjUUtmPQMw8+atQbnxi+IMU4bYzjCgCCacJANPgA
lD7wIKIucqlQo7jxYaLj9rP4h2U0S+Z1WUY66qGcyGS1el/oWrBnBHBo7fJ8Y0usTqQIFQLsPTyL
6JoLl8iJJARZ4409BM0hvZnpXT1xW8NcNwNMPaDFqKXSOBcp7PxpCgCvqdF5K4HSWy9mPe91aLEA
Ism/sclHP3+gawYKl9wW0w0dkC1zDJTN4tjRgg0g4eWOnJkM0D4f+Ixyqh2JffXl2Jz4FyhCbwzz
eutfGqJCJg4QNsDflcYD656eoY+vL9HdYd/elFdVUXo4y1ec3YWMxBVyWAAEIRHQhVjN3fgZfOeg
8N7lDlBKqAlGRmk7ykBGqzZcnuxD0hHJWLLvARLtTx3+8/Y3rS0vtKVAxbJQ+18VqsO5kLIMTHxe
o0ThI6exmjHPYbPhIq9KJr8jB6IflwjYBjXaKyvzNIeqyrQoJqh77pA9Ghar5xZ3UJB5AgY1deQD
ar68oWu7jcv6FwB2eSNgbc9sU76zq3oWcFjYBofH6x2K0Xpp1Dt5358aCxlhq9j9KazMeGHBpZKa
T39vT/BvM8Mt8/zloqd9KXBdEHQeIJiWapcnCSki1i53fkqQY7cke3QUfbBQxHjkj+N9vt+qel9h
BOjZp4/RkI0DK2AGAlUv2k/ldWz2vvLWhpbyGos6F+KR11hJRRrOzpnZzlqomhls/ncSQM1aHEEm
KisFRMEYo2hi8BDoMmNkGv7v/NgFdjF+S9AmGUCGXzgaa92ewJVQFakBQLZxKYHBGHXPywmUhlgO
ow7YkaDUo/LYBKbMHBinec3vtOPWZb52HnDzgQ4K6a7F91waKzuOrSuG7Ty2+9OLCeGGyLg9njWf
hrAEhQvgbtCaR8WOURyJyhgnnYee0HQ/tkW+A1NgrbOdphFA4KsNeyvBKqBfwN8A/YVeG46G3DVT
gvb2NOvwfJHIXfwk3TlPgLT93B7Wb62B3ufnZuhNpqRKzsQwM9lor91LT9IXd7CsO86QH2rHP9rS
B7EJeezJ404z4z8ms3NdloQfbge8x1OpT+RnY+jCcrZufdOy2mcOl62bWdI6fJM8kUQ9xAqgZY9s
aGmoYqCaiEyimz2jqlV6s2R1b5AvAL0RENmKUTkTWOYas30W4gP303K7hv/UDF4i9dGfjHAr/3VV
6VzO6Pn0UXdDnTVt3jZp5/HJoenvhFIHrcJPYOW6ZugDGQ74L8hpkNiMzdrW+UfDTbmNo/aLZrg1
X9Te5MeeZXi/6Lwhs6fEBjC9YD+B1wpqXXMYzW2kvZa52XCqypkIwyEtdxH7WcqpnioE9ZIs0wXm
bVb15E6pDU02Ju2xB949MUU8mMX9wFvZAMbXn3JXD2AgIBxj18mpSMxR1aFaz3X3YXk/+g9xA0ro
BqqDIPgYSAqlme8ks7ujWpqzbAm76CsOooMaANNMgnGTiuc6g8IroBXGPyiqLUX2y33TaE0Puvmu
8d4+Tp8AzTCk3UHP8oEhn1ApRul5KT8ju8+AiiQARdXyU+j4d/xPBqCi+/u9uWfJ/k/qPAsmOBFx
tT9BxAGgqwkp63/9DE6u4wzcPoZrpx3SJOj4FRGWgpWQ8pZdXWfZqEwIC5VdyrJfkdzdia/xH4Vx
ZM3K69ZTu5c4rre2zvVJQ1mAXzqawaGB99DljAlFlPrI2rXeIPUzaebqQ4y1NzYO7rRoZjfO9dqV
ABJSsMqjdIR0Ll0CFuI6yjt5we0K6SGbvEZqjJIVDQWZafktFk5ZT5pqKze5FklcmKWORyVUbM0v
cGHtBK6Z8kGsSPqU7INn2RiAWxNMTucJs2MNDmk2ZteAk6Zywn9aDIGnQDlnSTAv+JoreZBBiUqR
Afelx7P7iGiqxceB0T5PTyC5GwUAFEw8EE9iuRG9Lr6S8g2opvEQvwF+CGKv1ApnU5yJNYs4hpHu
Cj4gDb+FGbpCTf6O7MwENb9MWCEnNfqtV3F2iaUES0nPh3YfWAmzL/WiRPg7fPZ2MLzcPjUrWQPM
6ZllKjkhlzGvZSEGh0eMVe9AR42T/N2Try/gG7CcnF7jkgoMDT9bOIyr+ig9bCrm4MUgn7swBDj2
Ttz36OOETwn2IXwK8PD8G3qzQElpTVt8nleAQdou9UgeFL8OVAbT3Zg1oBqhLuscIIPJUQIKXsjw
IPFJYeVuYmgAvvAbhdOrOgNlnn4TaJkf9AXohJGCLI/MvXKvPY6vyr1yN9rdp/YQ3m2l7f6fVUYK
F3BrNIrQKOQ64Hs5GHFy/JFkL8lj+RRas6PpxVeIwYckg2bEu+A9NSYbkMzw71Xz9j5bSVQu++w/
X0AtNSsAUZCJWOpSMJVU920IjmVOAubPmPg88U9sZbLD3w2ra9cZmlRQO1267cDKdumcVYb1c6FB
GMR9jTsZ/axQvv9gTVGwomCH9m72gZuOKh6XT2LqdQ0QsbzeJhvrvfiHa//xn4+gYrGhkVI2lDH5
atoNZsjBVw+RUOi9XL7eHu+qp1rUmfFWUMFRTVnSglHji1JCe8X8zRd3bN3qtw0sq3Q1lDMDlCvU
hLIDaRPbeuOReZMcCQ+hw/wsb0zY6i33qzL973FQ7pCb61wRBq71kh/hi3lLvrVn9Sg+Vae82BjQ
+r48GxHl/+YpL+dIgKm5I/wHJASzuzTUK8CFD+xxvNPAe/d+ew655a+kJxFMQyiDQT0cmVrK+ygs
yGrAv9l6JSh+34Fbes/2kgTGzfEFgjvNQfGy1yCHSt5GxmP1ljkzTEvFiQ3LIKzQ0AmCR3h9lG3t
TTtAUAhPgp/Mih62FMPX3M6SwsKlibgIm5JaxzhHF2rO48XXVnd4VIdybUvxcy0+19XstKNZoLIE
GY0UoNWJjKwjinqdCwSavV2xrzNfz5PcKXKr2KImWpuKiy+jlr0baoHzJzw6xNjhq4OE7pP+IeTf
8wTKQPc+Y1Xv7d28T+PP24t/5ZA49M0BhLzQdCBWpRuRazUc2g7hlIt+NA1Af1nHJfjYTQ+VX5vc
4KOjfws3fp2vBaZyIRzGCqhg7qK5OqKgEVE4Lxs3ZE7B5PoaY4ziKW+B2Kn302sIHjz5WHSWAOJn
zYgnm+2+b4/6OguGTwAsAJ1vC3sYwF6Xfrgo1TCMtLZxOwVtx4QBlyT7kfKtGRasxUmMLit4a91H
0y6tdkpoVNkDz/zM04TWreqkQVXmb8CAdVfvmI0FufJoy5ehA2mhgMElRFelZ6ntavSNNq7QhEYv
Hivmp228YXprZc0RcF3enomru2AxJ4N0GxE8woDfE3P2Lm+LjAE7yNC4cpBACuGggRFGbrZwZ8u1
duFhKCs8Nd2SmqWTPDbukP0obU/aFgzwfWU0LDJI7GOSWDHv5H6mV52Tz89QAdhwq+sLfjbO5QvP
xsl2oSQFaH92u0qPw9xWmNaMqxySVNOumQuDi3QxKcmMEmXy/j5WRzH5aNtnUMqYfmj4xV5UGqLF
D+g944Lc+S8WAclYbEgWzLl0/FXwORvJ8QwFDEAQusAZ/UZP+90/N4JkF5q+AJaH8DP1ku5UNapb
xW/cXmU+myaqnUSZUxs19S1qh+ssJ5YbgiJ4ri+HCxDqy8luhC4EsRrXuj3bfsiRbwbj3RwBpSza
fNDoYJNYOo8EJ8+MRnjsu0dh3EudEz1Uh9hH91TWHuf0KeQtUCCFH5EemwP6YTP/1Fe7orcLhQzg
/aj0qtpCbKzukyU0WwCg0FagKVSKEYrLs6a0bsJwB3A+mczQkymcHiM0t4iFqGfqA9P8LAKqYYPQ
VPnEO5w00cMQAVkMkaAktfi3Du+TtjRSkTWgc7yxl69DBEyvBm1BBU0+qMT8JrDO9rI4TXGVSUPr
VoMB8ZIEN9IRXeS+2dekelL+AsI5Gbc3z8o1cWGS8pctFweSXMMkdGOzuw54I2Z8FCa3x0Ml/zNs
9gsum5F2GAsaGPVplFpFutYVwUEi4xR0bvfTtmiOl4n2mPmP08Mw1gRxqhNJGw1pK44Q7AkQU0E7
ydKGSb0HRgEo1VwaRhfZnNnIygH9IgGfQPFS2ZKvXaIManCLd0cOHa3H6DKgomK20OqQm+bRBebK
KHkIWmmBXlROF2xw6q2O6czQ8vuzjcL1fFCXLTu6fWsraUnaeN9NW6xHVzE+Aojz0VAxldo0uGMb
jGZIXoP4s/Rfbm+96zwaZYDae5PPyVEcwIDEEU5x+k4PJwttESh7ght3vu9f+o14/3qBwGOweDCW
R2Ucg7ucN5Hv0kTxw9EtiqiwQ6lMDu3AToY6TwWQ6fwWz//1nY/yBhpokLBD7y/UdS/tzb4UA5JR
j24QKU57SsWA+H5jZlNnzAk2fBBvdYFfLxoADMBm8DCL9B3dg92LoKlCMW50U1VD2jRCy3eSK1tW
rl8WYEL4fVhAdh1Oi74IphRskWokYSL7StnVaaZawDHw+sCWidHVWemMDJM4aY23RTPlP73aTWY0
Kj0JIMBhgsUpIGgx6S1A9AJTTcbUFoJ6K8m8TO/lecRXQm5UWDJ5KprzL6c/6qVIq0Ba62rlQDQt
0lmgDrlBNdTBirUtFoC1qT+3Ri12o2mNxE+Ie/uqMIJGcsQm3wCOrg2I59F6isb2RVWA2r9QGBW7
QUwmVwDYy3+OJGyjO1l4YbnH22eTvw7s4J1xUER08yN2oVVTk9SPJDHrJjcsCytMP9jagoI7iVt9
PNUPSoD2BvU1VAcDKkM4th9R/JgFdqwdwHRQove4/5Le80gh6sLJMW6E0tfuDzwcv9V0CZlwlBEu
13WASrg2VcPkVklwjCRAQbRqIlWYb7G2ry0p0PAqHpZIyeIIXxqSi07hB6ad3Flt7wOxdvgsfL49
06sm0D+JaUY9AYYuTSgM6FDFAWMJuRBPlpwD93DFboptL4E4fRQWLCwupaURloaGTYXMVbUsTW7h
Q0rEh1+wA4VrjVoqWj3s1OlVipreyZmw1rNpakyIr2b7tq4bPWtj3rg96LUFxPsMGvZ4seNgUs+G
NB2Kso65yZUa5SRh46RddgK9kX3bzIq7XwR5ORlsXKhs05CuNFWwN2R2cqMhfMzBipHMuVnXf6Yt
trG1cylDTQmXy1JEp+P8WWpkvhKS2W36+LtONCPHHwR1IoOfNa9qm63yzHXYhjf9mUHqBLQtHwjq
EMBg19oDF+tc+SXmXsoCuE149UvozdtTuRKbwiKqT+BUAeoeTv9yn84geMwyAJXcLN5znWDw3N6X
UzCatSTAszoQ/06daE1zcFLYeNfkwcZTau2coBkRlIpL5ghx8qX9IeYqAVyWswsM5azXQlDaoPjd
EiO4TtjjYlOAN4Pj0xS8qKjjONUhk1WRguSFkjhcafSTUUeEbw0/k0n8JCg2mpbBwmWXjGaXXWUI
M38As0+D0myUfAyyE2fVvm6Fp435vw6c8WHoywGVJ/jQcZIvx5/xTVvnEj5sZE4yYCy8oIeMyVcn
7lkorUj6GLZyvGuHFBMBQBGg2eh8ot6VvIhSeSIKM05PYDK+YAFTscvTrRfI2iFdOnJBoimAP58u
evHQZR1Tdp7dcexTNJfHYK9Qq5rIIQiUhvDv7XlcicgQfIPLCRkqbGRaXK8Ny0Qb24B1uaJl7SJK
ntWUkXQ2ENpjlseZndWcYvbiuNW4snJiYRgMopBMRjaWjkUAd1bFqQlh+Inf195g84M+5/v2h+ve
bw9xZd0uLFFxSMZmAlfGGKKW5btKAuUHqCXDSXm4bWZtQCh2LERoSz8l7RDELJ21Ni8mV71LdZyR
6uWxkHQh1AuW3La0tmbnlqjbYspBfOMXsFQnliZ/A0ao16yboH+bVb2mt25bWxsXUEPY9ACeXzOr
BWHJDrFWT67CpqYSBgBicYagGpMKRWv2MS9RIPW92zbXRohHyQLFBCXOVdcUZONByZvxGCE6EkR3
Qks3mONyEFRafbwB1tuyRSXM0kBV/VTD3cvq7H0BHD9oKvhDsWFlzZGiVQBYap4FlQI4gi79ldgW
SqZW4uROGgCIXXEqhtyQxtjyY3mXpMeYMWsgUIYHKRrsfG5fGGQc/L+afM9KoLrXa3dS/3bz1+2J
XnE2F1+1/P7s4Twy3MAwEcKgMUDHs9rv+BjEOOAHS0AcfNvU6jyfTQB1DH0VhxBanpMb8GJKmhxV
Hz6AcCReIti58YAl3lLEXQlDUHKFeD3a4+Fk6HhnyoMkTucIHrtlXT+wS581tXDXp5/QDb89ujUn
sxAtQswCNwN6Yy8n0ufmpK+FYnYBruucwVcnixHxFIyFudrdNrVSVgB8FmNalFcX90nt2GKS4Tfn
cnaT9KnmX7LkO1W+2pMaG9F839YvKfOal4c2M4CpBJNdbN+2vzZUBB5AKqI/FrgM6h5kVaYZwnTC
rIpjYmd58wW11MCcG6gX3La05np+tcNwRai4D6ndyYO6T5s43LjDqGePwlMxnYTDzEcgOLCCcGuD
ro5rUSr7tzVqg9bjXAZMIc+uVKH22AMkrEZm1QUbb9Zr2N2SjcDFjpYKvCjRwXG5VdoJAXogMrMr
9gbU3Vmk20tX097zuiRZA6BXacaS0zO1PsR/68bwkR1JHnyBxMm+anYVHxNw/6elzs/30uhFpUqS
QbmT841HydqBRfYViDS0rqIDhFpnf6zEUZX82QVimyVCLTx0oJ7X+6TmdC2MeqMBGbZeqO1/kSVC
jwEyNsiLQjWFTvtWU1M2CrjzXOUNagci3xhqAIj4LqtGI3u9vcVWFh1RFkreiCWBRad7BxN0Ok14
/LFuCCJBkwszjpRtEZl1l5bObVO/2QjqzYkyF9S58ShC0k1eJvzM2caxNgyyMnCuqgSenLKZUfiI
nNOR4/V5qiEmCK5xY6wZNPLPMhgqpZmzuprNnACO7LGOxhwi2FFN5k5ODiqiX0vp+8ESoiggdap1
dzEv5oaacjUEHArVzOsOUlKz7HNvQj92JrLNggksRPaQTmz4OIaBCsXZvjBS9HtteKmVmwXcFsuD
FiknFN6oXV52bRWHXS64RXfM2voumx7UBiUDVd3Ypmvu8NwS7Y+yMCqquU8FN1Ms4BcAIJ0RCdVm
mBcOF90rKZjBoBSXhKQQAyv+mPxDl09EGZn32wssYv2o9V1YaPEmZKHsjXrQ5fp2qP3VmoYPYbnc
aEQk2LcAcde4LRyLcxPLdj7bQi2TzaOWJ4KbSAe5uFdqNBgglhg63lbG49jcK0ACIqmaTsdWnnQe
7ESxKQD1Ez/+N2PFcwg3Oi49uqeKS5qkaeVKcCWWOQpMr0NrfOuJtzyhr+fzPzaoLRTXHcu1bSm4
k54LRirbmV6kumLX+6Q2K99I3/6nMdEbie/RXpVmGFOE1LsEZBYg2LctXONrgA1CSwqOBOh60IpG
DUkY63JWc0Z0m3E3yj+N+NoScfruIP3yVfEmY922d+3dYA4tYyi/LF6HpS7QpuXnOgRBn4udaUX5
acwcNm02jFxveyi6slC3kuEiUXilQh/I2zVyAhZPdwjRuj7lLVi5UVXaOObLzFxuBlAPwHkutST8
IVP5FqbJlKBgZMltLbkCjfx8ZHQmcmvp7ZmLt/CRK/OGtkr0gKADG9lOhQoF0qQPmiQKJFeusmMF
6Bhj5EL/j1G1UKtTkDxahLBxy9H7rR4VdhCUBkPyy9qCSHUN3YwWLLCQBTrmYxiZsjirVpUMnDOU
CqjeOiW8V4S2sCs+KJxBSuKNtVwGRs8yuu6QUMKljyuRuqLqOQYzUV9KbmOqyhvDkkr8GgA3Y+zb
G3PZeJd20F+HnSEjhwYqvSsWqXaWQUnecO4cGhIrkOJLHi1p2mpxuF5HEQhxvLkW/QH01lDDCRf6
oymTObwgq9QGnRokJGtBM5FPq53bI1p54C22lnMtoA4IqA2GfOaaNVyhrNRInMvNr1GjvQpjbPIo
rSesMTRmr0R6pzQELYutOgN2ZUcy7yQiKYpdxACg5dWikQB/0/+9/V1X7BYofKGNFxt5mWmE0ZQP
qGTQvkeoXbkDSLRaMIF2w0NZvTXV/Nm3nF4hZ5n2IKsNWF2IT3ERofB3qqvXgh28CkgROef/CrO6
8fC8Ps7AQ4mYKHhDZPppp8H1w1CD6JB3OWavZAUZpgLyVrpah1Yxv4wMKacN774SJywmYW3ZdMs1
erlA4xDkXIzfuNnj1GcA6/tGXKQxCdhEZ1rEDWyskv6+0oicCKdwMFkp1v1e2QV1t3HMfpNBl/sf
tEbgB16avsBNTO9/tSqSfphC0R1qXzN5JcmsyudGp5+qxi3EkiVlwfhAi4k98dVCdhggttGHOvQ/
G9tj8c5XX4Ljzi16bQCuUo/JpG4yOWAi0VW4kUihqTDvLTqwGzUmHBiE0/tWZw8VhIgV87bl6x2A
KTgzTEVLbJsoQiNiChKtBKfkVKDjJcNLVs+0PZM8NOHGu2slYw9eZlQ9eGmR7GbpVLavMhxAULXs
hsci9LppAAG4zbgxUpDMQPI2J9JAGk2w2HIDcrHiG2Aa7g6CD0tHM42GToTMZ4K+k11BiUiUCUQT
PwYfIBY4BzaEinEKmsn/I+1Md+NGkq59RQS4L3/JWqRSyZa8dvsPIU/b3PedV/89VL/dXZUmirC+
GWBmgB4oKpmRkZERJ8451OVea9zgf4SJot6XKKX65d2kP0bxfRCke8ceN37Xr9F++VkEe5hTEHwT
8RmqHbV5rA/ms2Sod1pzXwZQYs/KLi+Mg//7IFjF0BTkKBjF13E1kde2DxV90IzJeu4Yga3ONTyp
SzUxng5x/HEC//u+Hh4L/T6MpwdL2Uomf71xDA2YjUzlhP3/pTzbDTktEqe3nlttP0BzafofexTo
uo9p/1dafbC+jNBl52N8nJc5sK8gt6ZxY3x+uW2Eo3b1E4RESWYOux6jwXo2S0+RDmryBewpxdNH
u32I4Qi/fb5+vfuuFywcbM1W5lySZuuZ56/pDSWSTVY5gSWxi60H+6+gXraWBhF5IFkmhVshORvy
dg7bTLeex5ChyvJLSOvNfFBmsNx60d5TnYgBXli71H9Muqfb61zd2AvbwldF2yeGnVaznh3rGJVP
hf8hQAV+I3i8nlBh70B2aBwTSBOZ7F6+9sXtDoTByJtUiz/okoyHVKmvR7vA8nt4EPImrnZOrNBI
bisNTEfUwtf7WDXK+DUqg7JyYyah/btRbqKXCsGar5LjoCpDkyV/F2cjbA59MaFV5PB/Dna5nDKX
0Udh7t+1SSzbXjmns41YBljeXR8M1g9Gk6PSg623yLxoVOrPtjFkf+jhJL0U81IN4BTM1jHWMm53
Y5gt8wRhiNQddL2kTKhEYAI9KdeXP4rgvDckbfrSzg3aRDB+QFaq+cgkpTVAJDNMxq+D3PnDLo/M
njFNTcm8PNaY1inaysq9xMyKP2Jr7HiRGYX0lEHnBUcYDVLDm9ARtJ/Gmtz9BxTlGk4wjFQwQIBP
3+tsaHJ3zHwjfzcT6752TZdCIs/YxjlR0rTyytrPdjCPDdALdnY6QpHVSudZ1gLEo6iwNTuTb5Ps
BmMevptm2GRek/U0XzpVLZyjNBt68JI5JRFH7oyiOkSFDr/mlBW99nlq9PQ8+SDUNmr9wskD/UN3
kIv9H+FJ4fVgjfqUhwX6llpKuzSSzOcuynvX7jbubuEG/dvOwn1uI3wDyF+wA+eMP8+IxZ6LzHce
4smxPS0bjV2VZBEMJ0N9rJ3Gvi/Uaicp9W+yiv2fdVQOeMMsHVHhzCdTlvhBZcXn/ux8p9t7+1QL
sfL1ryMRwROZbG0pmF2ftzhUE1/L5vicptO+ttr7yGi9geZWVn5Sm2Nh/h6C8Bd7QrR0xsCuLAl7
Fj6qSwmTf4W7OSYkXLi/WBFynqJslFxSFIbVzZEdch7nxnlvtu2pd8q7ONmIjMtfu4hZf1vjJaJT
PYe2WGyRL5xIE/Ia8bnWZ9krsmD0tFGZd7d3Sqxp/G0GthRejMD6gJVeb1VZFFnL2G98rozioMt3
EtBB1avt4ThTk57SdMcU+q6Jt4obQuD/xe7yzy9CclmGmqSZbJmZvXP6Y5s1B6d86sqtBa5+xov1
CcfMSBNFLapFDHh0p4/DxrtxLVgwePDv11sOwsUqJIfLs1++ntpQp5Re5EAG/7fFqbNqBQDkohqF
HI4sHKehNOJqNCQOq1MeB7VxzUwnzfm9fPLvHbmwIh4ixwiZsQqY5lS+mH7ptSphOpX3xfSj0T7f
drvVo+TY9GsonoBhXYLj5XeTG8IszMJnitCGqxkQDGpJJO/UOoiPaJJDHl8mW8oJa58RAswl4EKd
wMv12miQ+wpuFiVnRf/Rog9O7ZxpiufbK1s1AvcfZTvGnn+ZJfRZblbaeXIedeVdb8jvgtZ4N0Jr
cNvM2gdEqw8ZOoDTPESFzeqzrJ/UpErO1nRI6hdLP+fBDvLIXbI187W+oP8sCVFv6BkIkVQkpfG7
e6jyeE3eXsqqAaB8i64QGb54FQWDNnZli4FKzvb2eJQnpm6CDedeCze0o/41IhwhM4WiRe6K5Fwy
KZPsi+Bk5cd5qyi4uhSuVKqPy2NVFnZFA7A8J/LA5td7uSI7zL2Q2/z291pbCkn6MnjF6w8067Ub
J3PhwzBtJOc63OuMWvqewzNc3d+2Ir56X8PBpRnhiMokWI2lRelZrhkwp8g0ePWs/KlMBT3P2Td9
xM6zdEeFKtyPfseMWWsxcq9LnSu3qDEWU+lp1pQfeaNK+7Y2Id6IxmDXa3PvGWOP1tykzZ9u/+q1
Dbj40eIrtVbKEqQm32boz0p11Oa9Ym7cy2u5zQJJN/BVnsO/NID7OA76uqWJaz503edKj96rTe/y
OEUu88eg1RsbsbokcIoOTxdqlOLERyUHRdEpQ3zOnDbe9a0hP2g1xDNOHRvH219v7a5cZOb+MSVs
eV3r8RjHXXxu9tZ+i/9ufR3A4kDQ2DB6CRf+nA6dUi/fLWVWnn6AF5az5wwb4Xf1cNCi+ceKcN3X
2hTMqY6VRqWXmpQnY0o9p3uBnOXj7Y+1uh7cgMkLLhXusetj2ADWLydoNc5t9GJYz3PwPKRvWQzg
raU3w4CCCEsx066a0pYUkOnfadBda2a82XneTJ/XniKLquA/doSwpTtNIqkzuVjWaXujZMZQYmpN
mrwGlh2E2DxHgRoz3PiAq6knKHEwzRY4kV8GjCZaNEgNkjxNRumF6Xtqykcou8Z+QP8i8kL/f2pg
eXbD5OvtrVv1c94l4BcBDVDAvd66slDjURtIBNI49ir/p1NsTU+sOseFheWfX+Q3VLH0Omx43I3+
52E8URx2h+7L7VWsBqKlgcswpmFqIp9kGJnmYMY84ez8KEeez6CvsneaQ4yA2hZqaC3deG0W/58t
4Ys1Q58AtMBWUoIXLuAb1N8DybL0+qAaW8Ch1e1ZyprgMel4iPWo0JwjBk9IoexAlmEuzZ+KIt2o
5olKnq/XG396maIjW6OVcb1D1rjMCdZxcqZP6NiNSy2viU6H0X6R1H1bfNE/QnQnp1+ZL4+R/ms0
F4atcdyVQ+Iman64vZdr33dhBQV6tgzDiA/mTmrnaUyz5NzL+T7PnlVgHRN8eXYGesrZSCDWnJMR
etSglul2ikXXSy98SryRTO6Y3hdy5lbOY4ZKye0FrYWU5WAvStpw94qv10lxSn9Ew+PctdIpjjPo
YdJ9Wctu0is1y4KwP2vdwpC2JsXXnAcQBygOIK9M1QiJXmsmrVLJlG/kIf+Ys2fDmNzfXtvqZl2Y
EMJl0ulmJ8Eseqa4Z1r6R8V4jLX6kFedN1raxmZtGRNOXraM10qGsZSjDsmAYiNMO3V0CPTx3Ov2
hrG1kHL58YSwJXWjguo2xpJyem+k886MdDcdsr3lv2vSfJ+qm2nmqjNqzEGQSi0sUULOkS1TpmrZ
JOesoc7h5lT3Oq+BxxXB91AFC2nmNSTjdpZDd9opTIHHSoP661So3/WstSo3CisgqKSh3f+y2mqe
simJ4r0xTNFhKb0icVQPPwKnBhJiNb78KRytyHfNLvGfulSxfQ43RcdHKUnHjVRxfW0OrxraRtAp
CimPYo9J0qH8Bt6P+pDiBu0d7CwbJ23VCLNWIDr5F1OS16fZD+j9TpTzzpKfuOp8ZIbRlfWX2y6/
eqpoAL2KhBM7RS+U0pwXR8IjcEBrKIKedV+MgPFvW1m+h1jyIt7ztWzmYlAbvF5KbM9dbaOtdGZg
ohsYUgFEd9qE8ayuBVyxZQG+lbkArq2EY5M3lkX4g63Q8bpPt9ewuh3LrA0tGnhBRVhIbMNf39j8
dcP5nMTvrLB22/DLbRurK7iwIQRwWUeHOo94MTcIeN77RS65VWQ3u9tWRL6tv69I3rIL2Ikmv1ga
nFvJB8S4vJnnw5S6f9iPk9sHAFfvqNGnyQfjTs5iT+6OxufbltdiHrA02ow8eGCtE3ZonGAyMFOT
CyrKpn0TdPBMWDna7P1cPEiDfFaNfEuCfm3fLm0u//wiY1M6OY+bVsf38uGA2MEjVCD7ph43Pur6
0hB6MyiL02kQQ0LUNPUwWMk51LUdOsq7KtZ3qpw/OZ3sZvVGL0NEKrxuIUg1g+sQZ/8FCoWOfa+X
QY+vIynbvwsRIjrVOWwmp848tn/cOZ9u79zaV6SSTKd4mTpDSPn6K1pjTq+7pWhQFU+pqVIShZoi
Lva3rax9RFRCwcYBKydfEqyUkZYbWS+xV8a0Y/Z6auCecx56OTuXRf6G+LpMjEEkDPKAZsn1kujI
8ZScNbTuY7j+qmOL3Hi3NYCwuqILI0LWIpmmT7VFJV0qRi/uAX5Gh1kbPd+3d1r3fPvzrW6SDjwM
gPZysAUfLKY87qsQH+zl2i2G56Wl12+hE7aMLCu+OE9x4SSDnGMkoX0Xz/6R+XXAYtHGedoyI7zC
HS2ljSlxbNvOHcNjIj1uSXluWRAupT6bpyaol5ISgKKyh9EeSd/I2oATLiFNvPqQaPpnT8TC1RQY
Y6BVfC7baLweSr16fkOPbEmwKFrRRSD6XG+IMfhG4VvLoYlN13K+x3GyyyFOe4NvmSgcLFOJC9vq
tRUlr1pHk1iHIf/M68cg6qApeNORvDAibEkZpZ1vp3ZyjhpYSQzQ6bCOb7VD1pIRxlb+WYkudAuS
MhqqcInUtnKqXlL/QUn3W9CLVRsWXEcLkf4iI3X9tWJgCHaT+SS/4Vet+5lrxyE8V/rGzm9ZESKY
MtlRyOwpQVl5zHdMqpNOP/X9RlRZt8Js3MK8vkzaXq+l7nnBqnGcnhsjv1PDU9I6CKgeneLltoct
m/vLSUFi+x87gh8HdoR0RcnMHRgHR3U8uWx4okyujZRepH1Pe9nbTLi21ibk2EVHp7tNMmrh32Ln
c/fOgocE9pPbCxMhbq+XNQV9kgJgbguw9voLAsHhuuRbnPP5abbVu1GDHLi5T1tPa3mvyG6j/yjn
T9UM9EzT97etr4U5Bpe5t0FoL5R318b1OeeV7ozAERBGhj62frSiL7dNrBb8lplhlZILpB/iFKWZ
yErjxHT9St0PPVVOj3o0vbN6OGTSD9r0voNnNAfTaTS/OQ21fFqV1hL1gOV/kNBerw5pF40pGYLf
XPwpgVetXCM9tbJHe/vn7UWuuAqSlwp1OUwxdiW45wzxxTSOFSOhIK8p/elddUiTu3yrIrduh5XY
SNHqlqgAW81SGVdKnZ5tXfo86s1LP1j3+RScCp6jG5654hus6T9by2+5uMsDuagQvW3Ts9WejGjP
qsJ+I0atJEBXJoQNUqvEmAqL5fQVF2AWwb6navFTnSbP0OncOYjV3N6nlQsXADt05/rSdwSrcr2m
TNOqptDxRTn8OgOZtbfamitx6sqAsKLUThttbMkbZ4mEcV+p0zHI7u2noAgPZt0cf5dv+28fX6ge
0L+hXyCSFZd1aygpclbnITB/SKrxhGz4Rnq/6nSL6gADd9BpiVnK6MyWNE6sqe28/K+yfQicu6Dc
SOlWdwaYHsxPCHKBH7rembGRfQQ1CPA5Ay+9bRzC8feTLa6o/ywsv+DCn2c5cPwqSjk7oenSu2GC
4y0n5sLCcqIuLFCb17JpxoKpPlfAd9L6L5qpbzBCVwjCGZ0WFG58bcSILaUIUu6LzHoov3fOvb9x
J6ztxKUBYRXmUE56kmNAK1wmWIdk4wyuHRH6Wkzp0HmS4TG8XoBcy71Om5gFyH3p6kbAIKVzl6qW
a0Hnqg/PyiR/NNTw7vbRX/PiS7PCyRynNh3yMk/Pof8oNz8knfo3Y5nBVptp7b7j3fjf+oQ7daQE
FZsq64tTOzr7uSp5bTukO5i8nlLjfTop76fI+ZYPukkz3d+iL1/+vJApXZkX0uRA6TtdLTFf++/n
9BNDG8hQdNAFTUbhNf5GrWH9q9JQoGJD2+aVg+vC5aO+CdNSwxoiOCEgWxWd9/SUG1u0nat2VG2x
8KovLXg9L2Ul1B12D4zF3J2M4pSnJ6RAbvvI4tq/fDvIuIDwvBZqhK2TLD2ug5lrHBP+8MxKNlvV
WyaE7UlDq4F5DBO63nH/JNZXEN7v7Xxr7HT9g/27FJGkMrEcJqRtrtYkX6Av6KnM1cF5UzBiyI+M
h3cs5WjhLJeACKu6T8+t/dkO7B3haCirjYCxGpCWiiC4WUawX+V7LnxMmaTal1o+mSZJ+S6raIZI
sfGb/FevFym3G1mwxQmlVHe9lKnN1UIpsdIo5o7Nh+6+UuDV7neqsuFmawviKqKHA6/uosZ+bQqw
dW5lrZKenbJA/8ZKZY/697Tx2dY8baG2wA4aKL/AkqRZNXqg3MShCBS25v+5sDCkjrzV9V7zNF4v
HEt6HQC4hZu77Fu7MFINjwbvc0wG19a8yNp4Z64uhtLwazdiSbOvP1mqFHUbqConkzSk/wIZmd1s
hLK1ZBTuun9MiNwJk5aaYauyKxliunV8N/WPZnBUZAvJoa1a5poHaAvygnk65ktkcTlalFSz0Wfn
pgoOPLyWsvPtULZqgTope6+CC7OFZ2WqSryZQ3IRTUpcCXrB/A3gOuZB/7MgPP2zsh8N7fV53Lw0
SXbKu59y+jmw0o2Le/VCvTQkPK7CwIrgSGApgB394MTEqfZsfKbOPPUHHW6z4Q0Z1qU9waHjTnOG
eknjlk+34DhqaAo2Xj5rhwZOSuYNoETjhArbYyfd1CUmjyvV145SbbpJg8hI+80vtgh1Vi1BywHa
n/PJEOX1yamyorY6hRCtyV+K6smhqhBp9MCyLaGYtSOqA63gdaWBJRMha6HT+rCnjK/vxSbS7nGG
ZPNaW3PrSyPCwSEKJGXcEtQC06BqcILQ4A27D8eysvRVefFYyzIvbptY7/y+67EwZA2zQQBEjB+y
sfEWWf1WF0aEe1MLFMlUM76VHmU7p/u5HFCYRna3Y8CWFSHlHfQ+SJoIK2XOlGDa25Y32hV6adCa
bFw2y3cXMyeo6IieDlOJFF2uv1o16TkMnMTn/g/zZ/oxnxP3TkKfo/661WxaC9NQb0NRAvyJN6mw
P6mMJEM+x9nZqaFYnvN6+KsJ4NMJQ1l6nvL8pTe7LRrp1TOET6PJA26dIajr1SnBgHZ5mmRcpT6t
z9Grk8bV8n5nDj9ub9maJcOkUq+AMiWfErYskkKpKvI0OyvGuSnzXRk+Qw7sSvXGcNyaawDtWmgD
kNZAE/16ReNQl70T5Nm52/uV973eYnjZ+vvCFyvzXrLrjHXI1kNXnIFdB/3T7U+15nKXSxDOEHNa
Y14iS7vUcsbhIXkphgcwul6n/aA1wPTk6ba9tdADUQCASdSJ0I8X7juFllAOq2PGmZ0g6NHd7g3Y
PrLBpVQKMoZMRLgU1KZuxgBhvnNS+Uz5Vfvc/CP6s4a22Cq8LNkSqlu9WAH+LBAckP5EvGsnyGYy
zzIrsOc3T00WPhe0CAKZydbYlNwx/R7kP4fooPjzxtatefmlYeFT1r2vKlmD4SasmfhDBjvqD372
nG4Bg9fcED7Cpbi9ML6K9D5tZBj55ODmUne0ipPfHd/S8lwoD/81IXh6Jpfz2DBPdX79WJE3dac+
+Hnb9baWIbg6nD1xMEL8fUZ6ZYj3afRojcf/PxNC4DHT0Hdq6HGXL8WcBF9KLzYO0PoqFnQMlfKF
U+va3TQjhrCrbrOzqgXzgWcYcnma9dOYlGB/ezFroYF3IuUCbgpan0KWEAd5qeQ9luyxhROiUnoe
cgaIYqceZWRVgvax883qbq5a5dvcq1uN/dWV/mdfhAOVKYopBlLrZ1P+xn75yee37ZcNmSDHl6Ah
nt02kNKlj8kRskvPLlBbnj19azRg9ZxeGBHOqWQPXMGWnZ2jYDgGwbgb+ufIVp/K4Q35ENisf1cj
pPip78jmlBlEIghDmUCj8mI1Gyn3WuIAzyv4b+hESIZFGwlERZXhZ2ctlOG1fmzs2s1lyd1vZF1r
BTjuiKUdKvMs/qUkliPR0kja61ok1UX9M/xof+rDx80baW1Fl5aES9xozSa3e50bENWHMP/sVz/1
tD+0je+W/dYrbNlrMcOzFmlAA+A5PK/C6R1AfKPShLHkZwFBHaMWD9ruye68yXfTb+amyufaGbq0
Jyyuz6I+UmJcQpu7s9WbIwJchWfnpmu24X5ifABE8XgcnB/wmh3CQT21nfGHo45elZgbkWv1Q1Ph
WBggkcsVda9kv4etDWWmcyefhlA7dI3vWflDa3z0B/3+duxascXDYJlXWijufwFdIkgx2UyuRmep
dMz31SSbrhag+SANDGRZTVaguVakGwFTFMNYql/aAolf0gBoZURuHyOz2gj1iujMcIvnf4FMBK7w
0XEr9f1UVntHi56U+DGVesgHv40DFWXlq1J0+zb8qeVbVDsrYYcfsxR6ZQuacBF8ZQ6O1Bl9GZ1V
pz3kB6OB+gPyparYeOqt21mqSVwRXOFC/pMbRijnahcxrxFXB6ZuGlfXo3HPPNZwx5hbtREZFpcV
jhCiafLybxJ8ppWuL0AJEtZFvomP3DGpPid+vutG4zeFCf7eygsrQtBGWTSytBgrGpPPeX0Io0Nu
phteunI6qfdRWQS9xNSj2MSB2qwJ9XqIzjC6Hy31KSulez96y/5cGFmOysVTvMxynvd2TxOF2dD4
k6/9gA9S27gWVp1g+Wi89inHiNXlBHrGUrFYSa9qp0Te/5gnKK2SjeLi6+vgl72/MCOEz2gyJnX2
x+gcJKGXKKfEfB/p0rE0Jm9o9Y8Q2rlq8Kzknyf53mlMz2nGnV81O1191/KYrvfOeLbiFxhHLPuu
1u44y2cpae6LAWpZ5b1xD3p235XS3m8e7a3MbS0mASRlhE8DKGKL04+9OlRFqGjRGTK2Wnqo7pM/
+x/lG1BknPp/rYglywy56L7VsUIKSm7nJVCtda2+UalYXQt1CtCdjMLIYpl3zBS6zIuVXPN8Gjzz
7AVPfgt70KffD+RcF6CoqREDv1gc78J7ldGSurajBWgAp35K7eCvuo3U3exn0tEIJirYJdfIbZtr
x/LSpnBi5lAa0qZjcVwZnpm9jMop6jbuirUDwzQ9I1TULQ1Gfa7XZbQjXDFpFJ9p/kD/9dhY3wvr
GBxur0RfC5bMK3EDUIejUCosRYnTUg0yzFR7/difpTu4FvKdfw9dkAfbOhxwruUqbuGlbnYID8n+
z89fa087fe73xl3wVHuN6g731hGyG7f2kvtk9yV3cy8+pvf9j43fyorFs335U4USaz91oR9ZYXyO
cnKh5nuoHW8bWAOJaZcWhAeNNPZNqvp8DM1MjvTjDuYIn6b8KVWr/Qg3mR2famMhp7YsOPm2BtxF
CtvXK+XC/OvU+IUr+0MS5HrHAlX4naFD62a3+Qb8EuWJ9/2L/0f7Mr5DVj58puR3e+XrXgAhMdCx
FTZI9Ip6OU4LOF4qVH7TNC93oaUYG8dGJFz8e4Gg822uMgZRHOHONP284sKuIReTDkb8zR+ivWXG
d2XnJnAbRS56Ky4NwXzatWP6QR/u6EGaSH8x4RlA8DRtNj3WohRVhX9/kHDInAyZzSBgotlC3b5m
7gGJqlG1PN2n9jRuXObry1+oKzhp0M6aQqgywjCTIX7GvZrJK/1kN6uhm/h/hNCUd4/aY/59VAtX
6w9qHx/GR+WDPB0C5amgYoPa4u0dX135xW8Rzn0Vo6ZWwB91RoHcmv83SHA/FXeF6ZbJVvd6bdaF
qUcDyA5V3SUNvA5lKeIPjjEwZe/LzzlMkm3YuonyKFUnf7IOfhC5fruzHLSn9+NC64fKxNBvVGJX
U+/LHyH6XhnRDVAYKecFPzz0RC1vbh4DNyrc4FP70xl3yrfYnRh4+NR82pr9W7swLo0LfhaCf9Ez
jeH/Kch2o/mNlpW3qWG1RKdf4iPV84U6l48sJotOVE/VOLPC+j4l8VXVU5Ofhuy7rJ37/gVoxxtu
KOZQwJrCnwz7xxJULsKVMZe5g1wmh6c9VRGdSVCfUUHdZwuZsFZBRYRRQ9WIoi3PAu3aUhCXvgQE
Lz7nSe/l4YdKsbylm+dD9eb0DHEQpXkkfrh9RNYGfKCih2xmYWqnsCn4baYlsZWFjLuOpXOo5tSb
04Nf/zXUrnJOYufRmT/DbHeKN1JlkTPw7zBJJgPwmTyNbsj1chU5LLV0UOOzo/4vVkcaicXeMCJ3
KB7yMNjVoQ6Wa3Jb5GjTeXbNqLnjjbVRiVjLP/Cif3+EEKxGP4/ixoBAQLa+grjzBmgKGPm8j3+T
7fR1tbgQMDWQogp7fL1abcwMGz3NhNXu7PYwv7SpG/Re9D+bs7jxPli752gpMAoCLs4xxb6PMpqZ
hIAAT53I+IGw3IAyVmxthNblB4vn0GLWnCE7ihjMoV0vqEmGOeNOwW2MPfKaYbXXXorw3EEpuNUM
Xovil6aEuAIAjj5tianBK74o5/RjCWrUfcMxuDQinD69COckGTBiqbtv3YDEsdt78eyqcAADR3u+
bW7166FxJUO9pKIeLViz4sKO7QBrviXfT/rSfnZRRR0VGDpg/G023HwtMlsOIBGa9hx18TVkQWy/
YIQImoMWeXnlPzpp+tOv/a3Lf22r0DZBy5iuKvFZ8AqUjAMnkeEbabX6zlAQOMke5vaIFrkSPiBK
EFS5G5nvVOcL+kL1cEhl867pvXD+FChbmKW1Y2DDSQrYmP9CrObaQ8dikGvYr+A808rk3rbaeB8F
jbJx2NbuIw4ZCFqYnJm6ECJIXszaVI56fJ57/xim0j6PgOuHzQ6BebfNT03VP8dWuXHRr20owz4q
jA/kFfzH9dqgwmH4gybIOextD7YHC5nZzat27QNeGhGuPkUpdGUAQ3+e6+dy/qKH88ahU9fc5dKC
sEX+TMHGKPh4ofO+MLudz6C+kRUnGVKJ3JrdLFie1VknncLsfZw8SmSsieHGVbJopw+MuOkur/z9
kEbAOK138bAP0vmga8dGcXOlvmvVgxVtzctv/Wphy5OplhieXrY8OU8Fmu82ghvfotSD0nrjC63v
MwLt8IkCZVcX77vIPiCJMJLC4ZKECQC8UuRKlBRT5XA7Gq1uNGB5uiZkAQw0XFtBI0LtEx8rYW0D
NI88+LdvW1hdx4UFYaOlRpnHseWTFQpA1cH0bEi48y140roVCwwcddhFFfJ6HV2gp1nXcCqs0dr1
tH6WGtY4HW+vZS12IxDwrxVhLVnkVyHkA3AdzY+qb+yc4QdNv75OSUYh7w1+T6P7NXNAIR61LxAx
VPEFbyuGadQzB66QKH9HPS8bk8cOlk2QesFbnA1YFeVrlYlCQ1hYVPtJ3vjj31SUExmDM3xWlS1m
1+X3iokDwwb/WhHWw1JnpPBmnK0r92mHXiLiMVJwmput9/5aaF5KjOhLMKcM5vfaHSwzqVvLZ6NS
MyKcFF5leEb6B6MapZ7slX5PhfS2a6xGhguLi+tcHNcotwIpjDhITdHvfFU9TE4VuHYf3BVt+LX2
t1otq65ogCxbxDSYfhJ3rEiyKplZYZLXDtPLtXE3ms19nqPbUKVBtBvwJwSm4q3HyvKHf9nEC8PC
JoYwYY5Rzj1vLiPm3aOq/2DQ6i3+iMatDoRu4SlUha8JaM6ffdhyfUc7gghNqKI05kYmtrplMIfR
wyX6meIITOBDGh21xAwaoG6nxffjV6eHyFsvjk7SbSTNogbFcpgR4aBdsxBiLPPN10vSc79vWok4
aJeRGyrzHXyVDi+tno44Yq+FFz7Kp8zdd2l6tMy9VX247aArh29RL0fHl4YYetPCYy8MNEkx0jSh
NkX5HUb8P6oQmu1isDw/KDaSlFVjFFuZwKJoLdvC5WV19ZgmEpQvgzzl6JqlvVe0mYbafJTsSUi3
iJtW7dnAkxfSD7rl4mlIbGMwhhYKhFFjwLVXTtnUeDIa12oU/u/2h1w5ACCtkRFAw4d7U6woZ5Wt
ljKHj3Y50wNBOlJWYjh+p5d+vOE0W6aEoNJMRRxKUOecFZ8KQNS5yhi7NeIct1e0VpjFM4klC6Uu
zLPCmR6CqJxoLzBba35ApcIrdsmn5F52/ffFufT6g3GSvOJeur9tduX8XVkVgjRpQSxl8pJJeaFn
uT+sY7K7bWE5U0KsQjmKpslCc0eHUbAgpai9dBZzmvXQQz8jo6gUDn/etrFy1XClMR2sO7yzHPE1
HKItY5UGk5N6FY7I8FoPcpDs5wJBD2VfRNmfi5qY9PO20TXHABmiQ/nAxDx95+tgMg1pXBSaTR7K
XFZSf0up40tb+7NyxdDcYgKNKg0DEyIYNzNrK255QJ3boPESRz3IwQfjFFqeLH3eZL9dcwYQvwQL
mI8QkxCej9nUmcgrYKzIv2SOcYi+abHvDnHmAeh7w8djCgjE/MLD+gvLW1nWMvQirCsuNDfwJfkI
CCvzynraUvReXdWFKeGxJs3IIuglBzgCFCC334bhw2S/r6mTVOXWxbzm7AyeEGypatG8EAJ815dd
mg0sywk+9Oj4ZoW+cSuv1Sm5uha2T5vyDwPx124XJ0NoDRp3CFPEbuBU5LwTeJrJS1CxiZr5GGV/
GRS/HfkNM7EL1yJPed1muFd0eE0ykyGIGR4uEZj/s688nvS3vWLtCkGZhoCO8yH3sRy5iwSO3n0Y
U1GDF2tKP6XdiDxXcYpiZx9ttcHXDu+lJSHa9mE0dahRwezW1sjBRCYayP6oeraRyhsBcMuUEAAR
74rHooCHpAp/ltnPvv5m6xugpvXvRiDn6FKcN4WDW5uZkxYWq5H12CukzAMgmxfBIeo2rov1tQAa
W17ETPyK/l2V6VyXrGUY931xt2iEbBSm15fynwVhKbZWBo2Op53tyfsOZsh/eMt0C4ik/0wIia0/
d8gKL/RJvvpnWLp1/zJvXXpb30mIOVCp5CFchnAHlPf6wUDy7u72SVkLahDULSTlCBn/0jYwyyl0
pgi2D1Ql6q5E0ekx8e8H+/mv23bWAtqlHWE7ai1BdTjHTo+QAPyqUpwdf98CpNgUWByqo4S16zNv
+4ZTWCPMWbWyAw8zaV9u//1XkKaYgFwaEBI4pxwk1U8WWgV0z7Vmr+6LwqNBF9xZ88ch+jnn9zHt
92zeD33plV9RIjNnhPm+TZnjxqc4uC938AtLWwQgaz4C8TRjo+R7gMmEhU+T1NaNze+ybBhppR9j
8LwJxl3bPrpZNNAgGeGuFcLcUGmj1VsOdx+SuyVjB7qxcV7XGs5kXv+ZEJbhB2rmFBKiT20W3wXq
4xQPnjnuQOq/92PQ55ovuwqgx7H61Na2W31Mih0yZMdCSXZa+MGIHupyC9eyljUtmBbcChQAj61r
n5q0sk/6jt8UWMWjan4Mp7+UuHpQc+1dren3CLZswdSXVf7iZMBblnfPMmsmfOhUntUeQkf4Ioon
RakOpfVXt1Skswcz+3zbodfwZ0ipLXOA4PbwHiEDKBGHKkoV9iz70TzlZ/nOftR27cF46O/UnfGc
eNne/Bg9tu/n79AU7nQXUbCdBKyn9fRddrCOsrstjbzqaf/9KLH/PkoZsuoJP8pXOUR6fEfa7fWO
fhfJ9jGZml0LCaXePY6T7tlR9Jw345Pd2l9B+h5uf581KMDl9xG7IHRGWr/RuUKk99mddJe8y07+
Qfnq38E7eY6P3f2WVPKyueLms+sMZDLVDluyECR1PynVcbmzOqZZw8FVx699CW34RvVgzasvzQj3
Voanq1LIJx77j2rlRcWeSzi5Iz61G5bWutI6zQ2opanbkSctsesyEav1XostephdpX90jPovJ2gf
9NRo3Tn6ZCOVmuxzYA1+be2U2ty429YCI097HiK86BRuhWvjTSdlagXH7znRjv5seVUbHsZiC5W+
dmKBZgNl+H+kXWeP47iy/UUClMNXKthyaqdO80Xo6Z5Wzlm//h31ffeuTfuamPewi11gZ+ESi8Ui
WTx1DoCQKFFS3vSlUVLKCJg+pAqiRiUHNCZUSA20SBSd/BnUHOOp6q5BvNeCuPtHCZVKSqhMNc2g
wqeBq7tK6KRmdchYZYS7vrswQvlOEHsfRM0yUIN4q+lAQ1gav0SdscLurXW0Gv5nJFR0TEEHALaq
hBuHMKb+h5qBXkqXP03l0baotbiYf3q0Eysl8VpaRAUQarLVbPg/9SHbT2vhTXIiVzZxW9yDDWEh
DM9NuNJZ0BNpnpBH30LtbAZf4bJj4FuMwPLXwVdgKm+KA9QUXsIT21tJG8HBxpY5/SZo1sMCmKJ4
L6/T98HOn7zP9KnZxU5MhmcDYAPrcZK7e6q5dNScLC5WaBdMvBf4iCakNxussMgHtg9WO3sMzRRF
71XxbjRER0Cboxu6A7frvxo7hJzsUmNcCliBTe1HmjiK4TQHdooSVfISWpEbMJqK7mXYf0aLffZ6
tBxfNAFUqBDWVrtVnWrLcOfjiMYb3PXvh0qS8wqHqeZt2zcfT9Vj96Bf4Pq3M9nrc2WeKZwqP3Nr
MnmL1c/6eNVDsfvahMHFHg54+HxVXfPpqleXgr5/PAqWh+Y/v4g3Tp3aPpnhyFy3wholtcBSjWD5
6SareAFecGY/JaSTwAsK9YSvGOw9qG88Hsu9h28Qrv87gSFXXQ9GwLbndzpMWV6+E81vAG3fIyve
ifbZX/fPYUn+gKNRdOK9uB5xm17Eb91zsmR17bJ8SiWYiPdkOQYkZDPp23zAKS1gHc7nuP3vKQyH
h+uBTgLvV2WL7UAG3loisSW8NAu8YD5Bcll7yhaP/coKQyoR9FBTk6oEG3e2cYbXlvGecff15mLW
6OKDBIHRyp8H03yNO84cTvEiQSVqJKJZnHC5C5dVsevz7cg6KtytzV9aptKDGFT5KJQYWE4Ky8A/
NlFH/KX4Xrul2y+MHVrZegjGMeJ09teD2fuBkl+sObkL0BrqIUwncCPrJA+dWiGdlY3fkn4KWkaw
sKxRSaTUBo4D4XO4qSx0bb51y9j1TcEM7P9XkNBohyHg5CEU50TCWWVQOLGU2KXK2C/ujgXqIegB
wkMf2iiu4z7RWqNA4Q1jwdYdrIAmk+xgMNPXcc2iTbsflhe2qOCogixQ/Qh+4zkgUQaRGJNIhkFb
dAbgMtUIkZQ3ISdBkh7CVgMQOlmourLQ1bQjTcwCgN/NKRdfQ+02+iAGzahjK9DCLjKnQTvKhcRE
W8+/chOZF1aoWNHksff4OTK9bWJNjrbkHWmjb3DcCJ3OYTW0390ZLqxRe48+SoOKajF2/5Ck6Plw
td4qtP/LofbCCLX95H0sGAM/r/FMsMfyeUw5RuSzpobadVpZacrUgAUj+5X265xnIS7uX9suxkBt
KOhCCpS+hQVOeola2fYid4xaJ41tYEnCfiUEnZVD8kFHxfDxqmYtOGqjyRM14us5INLvcJUuCltY
c88yKj/uYzv/ZbX9YBxneC2dE6twqAbDb4FGFWPw/2atoopm2MZtaBZDmgmWzuejggtdPPYE4s/9
IRJ0CAqXkzZBaiaXimUrClm48LJURTdsE2I7NDKJRaU2D/h2hfzzndQKCTq88qJKgQzkOfKA83hV
ENsX90PP8MjdozF4TGbFErQL0U9OqjCJqjT3E1WxZ6LDBuLejteXVsf9Ybj+7qK/sEQlOr4LJd0f
faC168SMVLTNGBCWPw/HBp2MzzIEKlRkNIhtScLpsem7Y4TItiLjqg6yVCquldpIuExKIdkopiSM
JIF0umGrnrTCPLPO63dn7sIYFcrSxOddO6BrJQinX2PvS66WDfPzWsCbZYdWqRH6Zo4+VqyC8N01
BL1caNviGRsd+NebFtRPKyVIARNuvN8GqqNh/zSKG793Kv8pApoIoJTHbr070guD8wddnC8SReC8
oIPBse4XYDsGXmk3gA0nEPCKpChWMK0eG5xz6M2i0NFmAbAP+qzoeZxKKH8A2oPF+x1J2WoU6hdV
QD/QYyt3twvoqkoyOI5nUr7rYeUhhPX0oY42jgZNvWEBzatIJj6Lx/DuSyzAGvOEodMeIt/Xdnrg
BUctx2gyMBpM6FwUP/NwMXIJEao9GlNJXgJKy8Kk/rC80U6E9AziA42veIKjhhe2Qd5BMGXu4Bs2
41JdBYt+6//qj1pP2kN6UF3swr9FjkzrYpkdRidH+bc9lS2pnlF6X7BuU3dT8uUHUX5o+kiP/fmD
RlNzDDu2NTNfVOvIiZ9lJ36S3qPDxNzq5vz5yAvUZhoko9R7HozyGH+0/+1Zlc0tJlPYfKZ71sXm
XkRdjpDKPxqYbrSK+3F55vxBcxnJ7Mcx+yMQ+Gg81OKfalkJwx4m8Ni0M6DSvDNqc4NK61rcV8dy
WZjtEknIEVbeu+9Wq9blXx9/wv14vggsOh2kUI5VW3xC4iqWvIhXDamIh1sv6wpwL51fuJO+yHmV
6KWxAUOg8amaQ1GswIMNwbCXxwO6l20uzVD7FYCFE9TOkN5QKOeJZLLgphIjLOizSOdPla5mGIf0
VC5be8AjjGcW7/KKaLt8J7u+Pa2GhXRSzN4ZrXCRZES2s9+RM+1Ga9gFm/4V/16JJP4dLDNTYZwM
7vV4AWT4n0xBt7lEUxSghonvG7OXCsC/rWwWAQkTSC6Z4S6zeO23Z6xVXFMeO/7uOfTSMJWihtpX
U/BoIUWZvcmTyNTWMtGt1BWJzlg49/awS1NU8pmyrkzTYo4lW3GrPcoC9lzxZAyIFUpUtvHlRoLW
Eqxsh6997A6kJp3dIab+QGbDNZ5SRq2DNSoq4XRCM5ZhAHuNpdqG01rzuFiqEKxlSKUcmS/00Ohg
ZBIIt5tWMWw89tsPoPVBVqPBSgp4fzAMdCOjfRNV6QJ06Wa+Em3VUl6KJ95tO7PbZrvhJUf6br8+
IAHz+AvujhFNnfOzLGBLEhUexhTykTZhjzaqA3pijeFXLT1rLaPccDcRgD4F7YVoiwWTyvVJYESj
k++lDYDnCimz1oQ8W2RYk28yFaXvb7ZoEEALPU4cgFRem8rBJJmlEroEpJMG9nvd6dH5oocvgyA4
nS6aeIIlLXovtFYGzxCa57ZK+pGCgeSxX+8+sqJhD92baKCDVOt8Wbg4O0Z8qg6RhyELjdkXX77q
lIXdQVXiLeR/VaBSUqeBGFFqp8pmklYsXOQ9GgUZ1N6zRAN63VDlubaP5J7oyjCj0wvZbONPeRyI
DK7IrF/232nk9JAi7V1hWA3GF2Pod2cb3GNz4yCwpjTjM68HilwEQJGLekeQV4f8PQRlAnqROHmZ
t7zTpAs8Qs/N/Tg2mo184JuSTGNBZnUUlpbWvCvfLDEgDqALBoZoUGxcOyKDgppSJHMvWpzpJKm4
U5sbp7CBnp6Blko7SqKA9EB/g2Irfme4Yt5CHxmntti4KaqKK9BxASEyK6iEsyy9d/4G3SfuFMm7
ugVjWurb+Xfwf1ARkIH1xQsu8OYKSDavh40qh583LfpyIP3S6NtQ3/TF08Bia7zn3LmBRZ+5cLHi
qCjP8rBSG9XA7lJ1az/MVmLRYmTluQxE3Jaaj6kS3kAQ9/nYr/ci7NIsVTzw6gn9RRPMiosGjQl+
kdqclxFPK7fN2DKW8r29DaB9RLIBulqg6a89OaoSVzQTPBkX3xATzNFvy1SOurefgfcIVKvzmhXp
q20tJ0HAoeCFyPDNXHrHqU/OMyuO7LEFO1AuMNL+3Yo9CNnx1o76LzoFqDTJi2X+r9acQsHLaP3h
lyD/L2uSVQdj2SacUwR4ZULXNG/gBSFcliIKt81k64X+UQQ84/HsrovRSQPiFageACly7eKW4xOZ
CzCfklwRTniOJXTkaqz+u7vHLrD5KCgEgRgR9+trM/0YFWKsc1gT4HWR3LaJCR9r6IvsrC6yQboi
F2aYmXj7eRyud4cHvpWZTRc49Z+36ou9wJsmJQ2aCCp4nT7rLSiDavUeI0zvjg6MEwokhRBHQNxf
j04UGjGRihbo9DDM13rGS2Ys1YFteHzkNpPYOKh/SuuxwH/K9XepL9V1i2o7oxZ1j+QD6CsgbWfo
HnDy1FmwqbrI4FBx3HTj3o+tKuwJVBOJpCw1zc4nW+GkLYSiyqm2/Cx4F+WlJ285FCHyWcu68Zd/
7/zLz6EiHdrYSoWGG0BNtWjZgvRlGp4zjhVb9xIheDDRwg62BvTMU4keUsJZ35fYZdJaszXj1zhU
61xDc7AKEsfa32liScqcxaJMBRZQ5ihyzC1MWMkGKKqoPIh+7zoQ0yg8Cr66B1bH9uMPThsYG/q8
+i42sdkKqkX4/Zl+dWZOvA4scJWWRuwb0REy7a+c1+zQIcWqSVHn0H/Z0NH7BeJ+MAHQfeqeJHS+
PHDREZcIswvWab/SQQdTdefH0XDXDrh/DNSWIUtCy3dyktdkgCHGxyZKrMEPHD1cy17paiEDzXTX
aReGqNU4DH4meJBGP/LNby97nqrnxwNh/D6t3gkwpapOYx4fDS3+bYDb1VBZD570GfZfk/LPGGRq
4kHYlwNhmcZHIA22FXgQ8JewhrobLq3uAGUxs5RxL388MLrMcmOVOlN4pZJwEoeRqb8GZ/zj7WUX
yMGN9zq9P7Z0Z/UgBv4TCzRJs69ynYqdNz4Oeu3wiY62yrB1BoNndf5RyeF/RwQg3czGi74Ayo+o
jgJx2VXxMUpMtFBEoFYiVUrkTbZgF/7uj+ofY5T7ukDJUNiAsUJ/Sj/6HeeTuoQYjpURaM2bwzZD
hdNq/y7L3gyRykR+KI9iz5XxsZWLzTihHgeMIhi1WBQe1EHpx46gGjiMgTVjBhJf5yKvLNSg8DT9
kHjifsI9zisU7OXqamwOTfoeMvvB760zERQWaKPEWQnb2rXBMALRHZQ1jYPUnwR9NUJZ83EU3jUw
309kA8QkN+QnIt/VKtggjUNtbGT9afJZV/x7LsPhA28KSK5gHaAyUQsWw6TSPO+QN6LpCU8zCX1Y
pw7ASsDeySXPuOzTB4CfOcLVWwQ09l99C9cuEwqoiYtlwB0gjJ2ORE1kqw1fqv6l6EY3BVSjtNr2
ZOR4I3rhQ5LLKfEMRykLM8oZWfJ2MQDWj4chMBNgDwM75fWn5HkX52UxcAf0cZtSNdgpdPeMiMGB
QBcSMWJIlKJ1E68daNTGXejaTMKVWullkX9c/x6P0ZuirqaFApSjG37KnlkXzDeF24yiQrkNA8KN
FqOiK5fAF2RyoCThUW1QAkcuKadFtk++g1Bw/MwJWaWwO0kZ7Ns42swIbihW0mcAjeOHAXfY8JhL
ilkH6UI2Xo1PJbAUwWyFZDVpwXZCg93jtXHPLEjNABlHHQMtpHTbQKRJOYhXuvBY4zpoqTpekVKj
02xPqvpjlJaZqxk96ihFH7hxWArPBi75zuOPuI0h3Ml0Gd12uP/N4hHXk8t1KaTH6ik8FuGom9D+
xvJpcs4tFI/FmkzdaxFHkNyYj1kiMDnGDdO91o19J/BRdtROfk2cYRUd683j0dxGzrUJajRSq3hJ
1s0mBKJzdtMSDUW5TD9MU7JO/CWa8+2/t4jUCa5JFF9mQq5r/3V+mOohn2THCtxiPpkMkkkb37Dy
1uxkmaisB8B7I7y0R+U7SckEKVZgT0ZFnZ9IUNiiYk/xagZMJmfx+Hh4dMXxZ9Iu7NGkBV5STGEc
wh4nmHrzoVZEadcB2vqbYpnmZgfUQeg2ZY78I5vBoQH+mCXoR9eR52+AIrmIPQoHdHS8zDF8ccNM
64TvYs3LjmrZEGVTjbuO+/D8rdCe03zdFp918dtIif49CIcm1+0sF8w6TIg0hOs4z0nip6up4hkr
585OMH8Wph75Ec14dJtEC9KNEH1t+KzU4vyNqm/Sd+FDMgON8L/9U52SaqFse7d2RKgIM5LHnTiA
cfQvgDUIpRtaDSxqEkAS1Sg/Cq2B0oXVIvkvhgJHBrSaJluNsbBubxYYK64u890bWJOf6/nFFGQt
HgcricuOgZyd46Oo4xiUPvtFvGDE250kMXfxg+AHVz8MbT5QXBiq66oZIzHJj33zIcs9Mbx1b2Fd
pfb7NwA73yEwZ/q5VlDlyAE3WZeMm80PW8DVfRDt1WBDhs4iZhWFBuoDxlbiQ7Xm5WNpF5t8l7jy
QT2Iq8j1V7o7HYxfwbE/KwvgeqzKNFyW4ghd6NCxE1zZp4Jd0SE/nqLweczAidLVp7AMQVZogdoc
/9pDQQ/opidjRJtixxIM/rmHPhr7HAUXzq8KPxuQweWjaGYuwJnAcjXrbNks0fawHpbhwndVB31+
YCkXD9I+dnJHXIqLZMESkb7dGmcvoB4J3i2wu/F0F1df8qDA9uEFVdjKxYcsrnBpIhLvKtxCyo+N
4vSgeGPEnojh0cNH6z6a3GcOK3TKXA+/VItiKMNSOSpE/Aa/KTRKt/4GgkB7j+RPLPzN7UzjoIFz
JA44OOXI0JC8NsePulq3Iqce35In/5ecmW1E1Kdii6vaFFk84xh3s7CAEcM5EaStAKzMTU/X1mK8
Fcd+EhtH0bDbzk3A/i6bI+EkheXGu5ZATzArlmJ09Aqqu7Ku2jwxjt2yW3ev2anciu8e+mT0ZfwU
LWo72GR/5JphlmWVWjfxmOC5yoPVMfj2Dlz/DQUu0iy0oGLl/fmXrsJk9uTF+KhVkraVXw81PFlU
6CB49TnwlJcqaY8VDxS4aYwvYvALr0QI12WLLqaMVd++ufPgqg1hkZ+nfbSu0Tdur8CrJlCx3rFV
AHuX1rHp+4ud+vx4OdwZ5pWVebVcJAMh8Yq0n3rvmBLn9a/LINQQqIun3uYczwNGfGx3wGtqT+d+
77WkICjDLx4P4/b6MpvSkMoVMHVhu6bGUSYguOV6yTvyBx7190/DyU7eO+8i8KPQ9F6NPUsVjX5/
ACkr7hEg9gXvEnj3wKVy7Tpv5H25VQT/xC39ddhZw9oA8fcqdU7tkv9dbfVd/qpYisUY6byEqcBU
EQ8QzAInDY/69LVZBSXaKZCD4JTKDm4rtQlJCQn8+RJUJ0qHJbN7JwpBOI26PxLmrLVLLbiy0o2y
z8LgBDWdhZaSHt0YT15KeEZnws3RAzOHYxbunQANInFRJ141j7NwApMVLg1op/vKuxN658nYsDC7
t4ECHmQdJrT5FWNmsbp2X5VDScyvg+SERzd9of6peBK8Bq8cdoNN6AR/lK/h74AewABfW6QmbBA9
HyhnPzkJn1lBulcoltR4TCUd643mJjlShqiAlPuh9HkfQwt9MhDlqEHgXVo+Dr+bfEHZoA9OYqcl
AraYU7c3bBxEH/86c3aocAOBpV5GEn4+OOe72owsbRery/bNSi2Fw0mQAIrAMDl/8dV6okZEJfoO
7AV+PcFkb//unxPRBHDlYOvNyjO/DpD7fWzu5kRPWZvn8CLfGnw3adU8wBLhlxBvD+w+TnvT1tjL
rHaHe7YMZApwcol4XKHBq4LYGqVQi5irnAB8x6HE8jm2pr6cO8NYGIVbNwKuAiNgiQD216CFeYJB
iqfej/uTzgXRUxv1NR5jNRbRzm2IIzXgaQXPkLAFYMq1+wK+4co+yORTnFqdYiu4FK6bfD/Jh8fT
dBvmsIPrHnYTnNpuBFdlZUySiGvlE/hdhAZPrZwZ6u+PbdweDQF1vzRCBXuaTnJZ9oN8eos/EA7h
MXCS1+xF/ew+4tfHtm4vPD+2wBeN1hHMEJ3HM0B8wLU3yafGGeJf8q+sI7hYG9Jn6u3j2FWKgSTx
uocMDWrewmGmPq1e6so10GfRknqTsIg1784kGHf//UHUsuuVSYjGRJBP5Us62jnkiSIZ9C1gP5Nc
xtjnoLhe4fAzEER4VZ5LjnRpUyqmtuahJ3ha9+abgaa+X7I9QYomsEJzMN/r88fH90hOLWH1UN1s
nrPTLwzPC/RisfulmsVNIEEv6jlWAY6MPnyXxa9Po6SwvVwaAdfztRFeziZNm0QY2Ranwv3tufHC
ABjLWICN23nsyttCEWWM2j3xAoDyLE69p65a8igMPWlHyScL0qzQ00v8fbdTPYtj+fH+SvmPI2+W
fZJPxsRHcGT8Ip1FU0YjvHDQttwWBVX78RBvDiLUCKlN1CjKRIiQFU5WeXC7F45RYrk9NVK/T22g
mjC0ceMh7sVDWpqRaAX7MbVacBURza6xKlMLLS+f02jLzKvvPDvUQsBmYICCEu0nqGVR8VhIXI83
3UA5VRtQYay9TWN7T4iTRb1mUTjfm7JLW/SzRWTkaakqnnziF8MmssjnXjErO98M+8fzRZMTzfF/
ZYgKyRotPDIXakjVp+rsSA1p1vy7vM/WtdVaOvC71TPQIgXh9rX/98eVa9vUdtSVgwRBFkM+VYHt
r739nkwL7peymL4l0w8I0+CdhHI1Vio4wYrtx3EFpypkcni7WxqLCh3fDI/ebuXXo6JCNC3yMS0H
Tj71ZuRm+3LrlwS9F3CoZHbPwap9rRmnyjubwdW4qJ0Q0N4qA+e3ctIXOdkMNmNN3wwIbA+4EkKW
SkZ1RKARE3LcDIDTyiCJAquBULyCNYrhspstZragCUAszUhV/H2dhEMjSecbonYq3vhvzYkiLGau
JqOT4Chux1bAOinfRAKk7SF2gnsZ6hTQ3pz//GJrqcJcSUNJ8M9gQRLO6F2H7hQWN1RttMjRKyAd
FPCAHzsjYCXjmwQ5W8ZZD8hgFIo1uvUqkEK/m9LBP2u5q+OmW+Lo2rdfDIfe3HJ/rKA0DNoxXHPp
46Tn+QH0SDA+pQwcKbQr9B03NYAHC7meXFWLrWQhNP7isdl7XkWrF14kUUsA1yI1jRKANQ2U0P0z
AEPmpG7xamYWEK/Lg4UQfUrJRB7bu4n7mW8eLV6ofyIdQ5roehYbSQoqaRSD87jibX/lu4LdM0rd
t0XW2Qaif+aGA4U5/faXckNohJ0cnANXXg2bYa269UZ2AMtkLOLbrY2yRHnPk8pRi2UlOFcOB1Iu
UHCvym21jM3CRovRIXSFFYTvWNiA2wMQZZZyYgz13bafYLZfBftwKZvZXji8R7vS1R0mJv1OXF55
k8qNWdBOHJerwTnenX2ozZ2g4+1E23KZs7w5e+tqs6aGReXEUuR9L/YwLG6pLzQHNHtfuPCsBJtf
BluOcbC7G4gXQTIv+ot00qe6FCQZhhXunoTX7CN3WOOZzxa3wwEXIlYWcHg0cDWTjESJeSk482Zv
qyt/OSxB/fWEOsjjJXV7HoDf8FIGeM18872JdxT9czVWq/Cc25MjmpOVWKDNW6tW7E6mZGIxW6GD
NsrlC8PwbWjMyj94QENzCB786es2IPmq5gEo/xP+oHDGS0ryrS3kNYuu/M6SvrZEzZY8CJWfdLDU
WJ07Ec8p7FfJrtc5Y9+8Rc+hn+ZySHPYXIRF0OehN81DknBt2v3q9p+Obinb0QmO/jsexljbKMuF
1K5WjNEEoDrsjchUnKnZLfqiUFFlUgzcNQSOKUCoVXT00GD1MEnlEiT+0RllTTyvW8JOfxJstGSe
5OPjsKDpznTAlQAK/ccUdejOw0lLALmJzqVdbRKnNBPrV+ekJF1CpnDZF2Tci0/6U+kqP7xd43H4
/EIHCUtrlvUd6uySi7mMUuzqZYPv6FeJK2BlNBv9gPcv3hztzPFtfxG6vdO+xW7yEu2MhWQ26EXV
XGZQzdF5nQmuHEIzGQd6qeOEiQ8prMaqyVSb3LF5/XwH5f62WoSOZ3t29NeArrkzDCpqMwpYhAoF
tWTiVMw7BVp4584BukHaBOa0njxTt/inctN8rMzoUGzLV4FFmnGbWK/tUisoTbK5mAW7/oe8Etai
gPdknhFit6n12ga1aoYiCIGz+lk16Agnv1XLO6UOa4uY9xt62tCGAy58BaBsnGav44cTw2asITB0
zpRNHe1H5csbWcmbprz7WSyXRqjttfCEompHGOEX8spb8Kv+502+dkIALNqFt6gX1VJYTba2UJ3c
yp1+ySoX3V4WoDM20y3PtJiKKFORMhqNL4FGPjmr4NMdpI7Esfk4JczzQXvy0gIVE0kbRWUkVsm5
QyPfWOxSPTO70eZiaLYepSb/+x0RAtBgqp8jH9Tu9ItRJGoRNJvk+FxLh6E1Gw5QO9vvj5wEzjDB
VgBB8FLezVtxUYH8EGxbkA+2cnRTFhs1ABVW7jx2wL1Qwg0CIsH4LjzWUaFUiWmLpSjCxV7RWqiv
TlYKyRQ77qqPx5ZuyxBY9zOhCC5mEIfFOrmO2n7S9Vzti/Tcftc7YZ2aG98tP4XnaCvsGabuBQ7Q
r+idwNMgyMfFa1NFHDVFE5bpeUqmUTTH3C/+yH0bcmaLxqg/WtPkGuSQm2mDDqr6bRSHUTUT3+u3
qtDkaJvmjAgXnZpLPmtFbcsF4/vmodJhd/l9lCtCNRp9v2zSc5yvh2zcGGDOCCa0sPOhJSZfOfYE
WckgXVta0nMwAIjRHx5/wl0PqSBtBkQYxLO0SKLCh1yfTkl6LnRlZYDilqtBqPnXNsCXPAv2QdEI
l0dqmyvStPVRB07POl8AtBqJvmnkncGI4HsnI/DxaDOECElLUagsgb4MNLRMaXaurM6aLAHHWd1V
LRkQdWOFB++lykB23D6NIfVC/hBSTXh0hqgGdR/IhFTmwGqUnUH4OhOBogd+b38Ui6W2Zx0w78wT
TGnoMwNAChvm/OcXRwVF68qi8XJgwMw9q75633MXP06Nw/AGLRurIjt7dds/GVwlviljVB24om3N
YJ5ZIvCdqoNiWSsQk0UtQMgZwFjJHFTUBBaNngqJWRfJjAUPjDpgzO3tW4mCKzkQwhLezZCiaCRi
42mjX+had+YLUwe+JED/F8ilDqX/p0HXMeBQxrHv3EgMT+j4I2ULSfH67LeBOUJlyrMkzjYk4BzK
TcWiSfsJ3+tFjG9DFQuv5cAioh3vemr4iS8Tlav6M1cuS19wCu93yyNFR0c/QCv4tByz2o6VkqSa
E3Kh63XAbUGpMS0JB62St8F4a7gNYCt54qiKHaTLJPhuoQmsP+lgE8P/3VZbUOmEHUDmU0HAqKeO
DckLm0NFi8ejXvHGySAp3JZFbfHeZ8bndrAL/6Tdoop/q9Gb0ZMacPjHq/p2y1RAEv2DF4cUqEjn
ViTRJuoEpT+nQCOQTO1Um28T3pGj8LuWS5Bki/pX13IsruWf3Z7yN4qhEhoPUA5CXY/aq4UQhGcN
rwMMOLx6yuAOvJP7bp4dx/zIh3tJA0P2izG8hBzOywEpDMEunqTfqityq3TDnyLNinTdjHaglyp8
UxGeghpITldey7qjqJawHUMQbA8HbbQLO9yLhgM1IFJUZNjm6qILzVJ6Nv6IhvXYobdwWxwHgAnH
GgdjAspP1KExU+pe8yquP/NxAIAvmIPkJ1C516qpyYtg2rZlAUVoSzsoprpW/JOqbctqIFq00Hdp
QIKYhXWV5pRJu/ryi6jQHip5iMfA689dmBHB6UsnLvexYdZ+YxZGuhhVyJ5beBXJN6qrBh/dixeQ
itsrvJk2b1xnQX/Q05cIxu0Y2JNmiek2AycJZwkALnvLOCkROebYrH2rCVi7/83bCuD10GiGXAeU
toHbovaduI+LYRKH+KwQyxvtccDN1T6NRNmziJJvTk+UJerBIxa1UC6yPj5HHqe4AzTHzWoadKsX
wOv1OEpubhazKeCq0H6Cwg3WwHW2KT29S8ppgkoZsbTR6UzAZMB2yboj3+w3sxkF+UzCdqqCjP7a
TK23UQIENswYQNTjhNSaot6wdrWfmvFVgMEMUgemaVakAv3btRnBEItUE+v8XFcDt8x8OQerLB96
8UIo1Vwx81FDL0/SyNViStq2MhM5CXWzj8e4Il3JA/vETaFemBn0oUYz80bIxHmQagL2qwjraBG1
befvQo4LAjKgZUcgkuSJp7KQDIQmZIc6M1XHOiFFC/UYkw/iHlm28gwUpAK1/0gMLvKcdsoCyZwy
rvsV5iCtN/lq1FhElbfbMJwhAZWKOhXwa+jqvnYGL1dZnxpCch6cxi13klUvAifEE120+5CXyUBa
RizdHmAoi9Qsq13bTZ2PU3/jFJttKK3S3gxdJLgJqhWc5R2Z+OKbE++8VaLbd6aiAxsHjRZpxyou
JACicM/YNU5fO0AXQ8itderObrIXeV1/BWhlwDn48bK5LdDBMFqZ0c0gY9sAQd21c4VC90YhTNNz
bWtEXm0DU3Ubezwzkvi8+VABfWWG8miiBWPaQI3s3Jrp8/vpmwUoY46D2v1qAxQKfgED3kJbN2Sz
k+yImH8PaaTcRe1FvNZNRVHP47BLEiHN6GQXAJBhMqblXjxcTgu1wyjh5NVGimkBCMbBkBzHJ7Kr
E9/UVhH5W4osiKIjCnDXwcMfcCcQhr+Ogq7i9SqUZnNWbzeu+Ke2SPdSEfX16/HAbk5HlCEq3IJh
isa+CNPzGzho1j6J7NRhhNrtK8tsA5c2JGkU1hHV14PBGQmPO2MOG84T3OZu4s3pwKzL3p2hCyvi
tZVIL0v0lMEKyg4CcYQl+jsBLXl+LsxvxmX0ntOAHZipo0HzgzeJa1ODoMeJEPrZmQvIWz6AAT7y
yXL5eGbubKCo7qHFhceDqYFj+7WRvDKkUpZa3KSI90t6ytyO8M3CrBmkm3cX6qWd2a8XN7YWR1+O
y2DnbfKIsSX+uUnI6qSz2sDvOe3SDhXSeSINkhHCjncQzdpUn/CgYjNC7eYciEi7tEFFM/Q927ZQ
m+y89hSCvq6vgcX1eFsVokxQeY2rNZQE2hruSlxxwZuczf2SzBPr6XX2Bp2fL0cye/NiVvipkZRQ
wEgiV1051WZuUnS16ihn5BQ8s4qn93aDS2tUQAtCJxhjjUGhG+EjDon5zZiY2fEPhkPrPyUoFqqV
ipt748pWtGL8+r3zweW8091ARQZJSmgDZmd1BQFxxVbJrjKXX6MpkfL18bJkBQBdEtUq1e+qoMzO
o4kDJ5lVTUor3QjolWHWBeeT/yO3UWsTjONdl3fVPC84CDhiRGIndDiLEW2MpUkXbaJeHbhqQrA1
1nCC4PuiMkOLpUlzCwC8Xjl0bSRPhrEfYziu/I7+h7Tr2m0cCbY/dAkwU3ztJikqOskej18Ie2wz
ZzF+/T00LtZUm6vG3XnZxWJmVazuSl3hlKNuPszdBkOZmh0/DK68k/G0erp+VTy2mBiniwTNLwYQ
tML7j3S/dXkscdSGBSzOvUT0FBEEnlUqueqfhPIqCjwKjBnoilJoRhGKuTrsRqcneGzzdJ/jZ1hn
Fqj+mMQaLr8DOke5ruwtnuiE4zEXY4BvC4MJukt7NgBUSzbqdpLkgbZ7wGS/d87WXVFh83791jnG
4AdgT+WPalopUBoroJF5t7cfRZF0RP1VBySjvCkXjv/8+VJQal8Shcm0OZaGNRy0eE2tZFtQ3hEu
BTjzI2SMgS/7kucXX8Zg2vOxopUzWppb7YCtfqY0oZxznMKyfzc+mOK5vDK/Xql5pUzqE5MXZRdZ
urV/jG94SnTdZ2Os95LM2Suj7jzg/JA2VDc1dpq7HEauW1GV3eeDTdK9HFaQPTxUzw+r22BHbbri
Dd5zBWHS5ZnLzor63AmA/ziJn4TUzkgpUB8Jz9VdtwiGyliENlOkbNARRnUUZc4VRQfwTUBDqpL2
NcP71Phs9sI6s3kPumW6U68iMlUYAmCMaexXvY/sBKy3XVmHmmBnOsdcLxuibwrM+aVa2IlinmQn
6SG/F+h5q6BQy0PR57HBHJ9Ual0lAgMCUfULUvGOq9xelzYeASaUEvU+RNYEBNKRJCQjqz/R43UK
/yJo/xwU245hNhiXGQaQOHQrS6fj0VYye0sHXo/ydBY/DcA3nclAzAQa4P+Iq7I4Q45AfIqs1c1j
YnN0k3PnOvPImbYqqVjgOEmzSQRMuPX2tjhwiPxLyPbNCGM5o6LVhsqIYGKc1TpF/7NA4nVtRcfE
5ann9MHXzowxmklXpUp6xtMw2u+AOe2sFNLS3+Mhoy4vK7ZsOL+5YgynVJ7bLtJCVPW2zyHRHzis
/Oz6+YrXvn+f0fjMrEOpanA3Ur01iCRbkkako3BE7YakTkXsBN1P9/fxR0iNnsiIrjgGYVnQFSSP
Jww+dPIyFkHWWq0ImqmYiCVe/UYihotmI6CHUZ6vmyTgx7XNKDFmAdOeTVJoqMnKH6VPK6R0AmJa
u/5QUJcTbC+lT6dy7D9cMRbCSLMkDVtwNWDsBSDQ+1dqJ+7280lBlCJzZH/x4fVNjIUsQG6sQzoY
xIJN8EBL57opWjR2s19nLMSqNHMPBiI7Pb2MAblP/zxc//1F84BU6AS5MCXfmWsp0RUMBAiEv1Zv
Wak7PEYpQWR1ncj0Iz/ufkaEuY+iKKtC6hHnrNZwpOtHzHz8HQWFCX4rASNIgY8QO3geCRaoYIZd
dDnh4eJFf3PBbhkG9On/Rb336zuOxC7e8uynGSMtDyH6OGsckPzUrTUsJFBdzj3zKCiXnqY4F2aM
4VaYMvTWne0H7/4vWWDMsocuN/TIgEBy29LOsrlP6GVbNTskxhoDIa0bAgOiCqCd+7ec3naWuK8o
hw+OrLLlrsSsADWlgspw9/xmviLCfP8rZWBNbmAKZ6mRQSA4jW683udOtb5OYdFtzQ6K0elhOKe5
hhLSKdn4jyI2wnH81rK3nxFg9HmVF0KZTO8kdf1UWcpuFUw2A3tnOVrNYYQ1rYbajVFcQi3KIzbr
njLKe5kvXDbajTSsKELTk4iOwkutSEsPD4qzkiNswcsce3ockvk8iVo6rgsqE5uzKK/ASLmJf6C0
aSvOm0Q2WGCBUs3AC+8XdPyCzvTnMzpSXma9OHGD9/9mOrCBJ7sLF6KhuQkt9ADO0SW2iz5WFexa
1LUcL3FHTtDO2pecK1/KYV2QYA4LKP1AWxFAwntp7O7ppnDqx8IWLemJxu8B4Wj7gvu7oMYcmVnk
0ngu9Pz07B0csaQqEDSwU4BWH9dVkkeHUclKXnXnpJ7ooMccO7OP1DvyHl48GoxWwocImt7i5Aaq
r707ZBot9M5XpDxd52XBD87PjM00x2ejM+KJDtCTSd5ykwkLWRFNQpfv1BiKdjp2Z6557iRJGHFW
4VNn12SF7dlEQbzIV/+lRNYFKebIPKEDfpsMUhqmYA08WpwAW80hAYE9EPEXL+GzeEPfnH15uJmC
1pHSxNHEmUZMR6AtxX7yT457WbY2MyJMxCirft80PYjEJNrsBns8Ik/yyImFuFSYiGXQzqYRiKBS
2ur6EO9K6j9Kn4/DLw4h3pExcUtfjDHaJL6OrHmVXP3Bzl4+r8vzz24rgMCg81rEoCbQzrGw4NJu
5p3UVZ2hTk9k7xAfi82wTY/e+uRZ4SE8oBVi/7t/Gva5hT4I+zrtr99mQuML2owH8tGuLGLlH5IZ
AU3eKyu0aqxxsapgndq+6jZAeS8xyV9129ZCKzj2yLQKFe2BAjOk/52nE1ZIuMOYhvqZbg273CpO
kpNVRdLD6iBvY+zd+yhjUkUkfasUbGgh0XO3z3zL99zGT6lySFIsjnTFV2+1xuY89dcqpkH/iq7D
sDqdx3WbYYPJ5qyT1ufURRecL1AtNMxWYmwBPT9MzN5mGQDAKwmvX8kqdqNGHkOLE6nwSDC60Bp4
2ipmN+XEZero+9cH3uDFUlR6wQWjCIog64N8FrNTXpHn0pap4pNMwzne8WZ7l6zVBSlGFxpsblzp
Fbip7WhTJPQZaIgVLRM61V2MTcrxjQt2/oIcoxZmIAMzPwW5nfiBVijp93XRXzIhF7/PiL66UpPz
iI7R03iDKr+Bjq6AZsR9yl35/jqphcDoghITU5ToXFB8CZSGtUwP9Xr1x/07AkwYocZaFSn6OBWR
RPqm31YcBhas4AUDTPjQS3WeZRFUBanhjWpXCXl1PznXzdOV6RtmzqnsQrlrYghyiJk7Z2jsQXF5
+abrF4GuwUsa2JBb6bkBGs3nIV+rVvHkcTrxr58UwLkvKcTKeF55Im7Ce8xJe+pMQnOLcnwsjw1G
571Sx3bhEmzsWiTqH7v/LybZhJrxj2H8MYGTSHWvlCKqKTk5hCSy7rHTkzeJwWOBUW6g6Gd+Xw/I
+4goSiYW9hVzpvoW3goXXDDq7QmZ3knJZD7CLfqEHZnXds4xIDpbderjsJY9DxSEnbg9TFUTQGn1
zqNv8WZfr+uGLjL6LSJHP9YGbqQsyYpQH50Ipcu175P0M7HAxYkxWl7khqbEZ9zJM95WMry8Qcu9
8bTlhFTX7brOAs1gBC1XMhXMnDZnwnuEcE6KDXEh1aoZJfhxsbWckaQf4eFccpPJnJP6koyZrcrT
VK27APawo4rzMs1V6iS8jXjPXY4x+Sq5z8h4qhFoXg4B04jjiA/0Pbc5RneRAhZ/Ae5DxYqGH28d
fQV8hFaBkhjopspHot2R7p0TBS31VmMu45sKY9rrTBlD35ShKK5BrDpxS2QfHCzRtQCYnRMPxe12
LaKpOEdgER/1tXvGKH7z69N+FW+2vDzqoun5/hpWRBCLh4oggueY5C+l9Rv91ZxTXRTCGQXGCeRy
nvulBwrnMzGpcLvroK7XPf6idZuRYFwAhiGLTM5A4gnXpoNK7pHrFHhMMNFehOKQoJ4h40llOSFZ
7QOdFJQjGhz5+6qkzCQ8aYJS7joQ0UjQkhovD/PGwVhMfrrODI8O4wzUZlWH5RnHNdCXanRMDEVQ
W3u8ToR3YkyYV/WrsNZxK6ddtXfQm2hVTxUnPcWTXcYRhG3Xx3kHEsaN0+4il2fZeGI1sTi7j1o3
crOscR8YNMY6Y4ALP1w/Ix4BxhSY2Yi6Nuz/aXx41u4bh9tXvWiavxXj67E940CN+iBOJ4h6YO9v
TPIcH3uCsmay9Z3rnHCu4mtQcEao6RUM9AoglP3JyQ00PXzn6PjXdtwfDnnGC6PktdA0eiPhtkv7
bEmOSDXUlbC/D4XmEDOlbUWNO7siD++8ZniOJLML/TQ1aKYZyOkQJauOyK9tR7T36+fHUUkWIxw7
lIqhKEEj2nT26umPtDbW48ff2ZevCvjskvpVYxaZASId1XLAblkS/V0d/5IIo/eKVw4JYFeg9+UT
DNgx3WDoivLac5aqynMvyk4bwsGeh3YSOKs31xiHbenmfCqfY0d926kuj9xPtIXpFTATPsYURLXX
dm0N4Xtu95Juh/vDCVOIt3GP6eJ+qzxR2vcW+JRi+xPTo/8xszH7AMZURI2faAACmITw4Lv+Vn1Y
kQfDWv2XF9s3GbZ0q7Z9lwWTs34W17vhq0kFk4T523VpX87TzMgwMcEYGFlReri9Hq4BfXDvrx7N
1hydWqpezC/tKxKbybsIYzEYAc4MvaSdjfVFHhZyAskUoDzyISIFrAcPO4bLGRMohF5oYDgOB2id
M5JH5BV5tNBxsfzkL49QvXROQReVgxriCPEqTR/D9a/XjBq3vIwax/axNblEFDwjlbSvlt+e+JvW
Fu//khHGYGCcsk+1HiQOqes40XtWOzR5vk5kkQ0MMk6dNdgKzY7wYrN72Vf5CpECQJ1/5wCP093w
vxi+GQ1GQ4s41AUpAQ1sPsLyeCpt1edhx0uiLjqKbyo/PHqpaShY61PsFv1W7tCHPzX7Ghxell/z
MzKMguoroE8YiN9O1kCDW5NgcTeRtueje/1evjpafjj1GR3GqWNzw8o/56ATF2usUn3xyIQ6RqgN
DM3N9lifdtFGcFbbmhh4ERUA6sVENecJvpzKnX0Eo7M5sEL1IpyYlfOdf4cFQvoDfMivgAjr1OL5
kmUTMSPHaO4YeBh4HSAou4OMaVlLaqcmGXnNY2sx+JvRYcL8MM27NK+N6WmHygR5bi1/O35+Xr9B
jmaxq1yrtE1CXwQRjKGVTzu5I3gZYRjlOpXJBlwTEzbS783AA3gzWnIANEQ6rKL5T7H+7LAmPme+
YsjSYCjbSRB1oloYbn7/Ow4Y6xDKZ4w3dfj9HrMgx4zb1jApypUTYh03hsCHIdZwQl9lWufNt8MN
fY1sHhrC0mQDYB7+MaVs41XQyciKCWBk6muQ6c1I0PWLdW/c/n+OZLHeu+11L/d8cJQSAD/ThgR3
Tw2GhIWb4LbYVOK6RVUYYzvG6fpNcSwsO/surLpsKkNPr3DzQbhpT8ALcPTA4oj0InsAG5t6/dBk
zp4j5s8q2FcTRqd5Ou/izWNsca34ogWY0WCs69CFsdB1oLHT19le3EpWTwaFvv63d+YK87vAqwR0
FIt+ANisOPSxiBx39ZScALj85JMQmClwTdcvZ/GdOSPE2DS9TZu6FKOJkIF9LpgO5LUZLwv4jAQT
j2CT8yglYzy1IUmITge7ph89hS+3AsLLMi/K2owWY9f6cz9gxxbOrY3pEah+eEGElsmLGZY9zowM
Y9zMcTUWRgQyz6M17m/1m2Z/l3PSfMvnhq2dmOKHNGNdwaUFrdtxwCKIbGp1aJ38tXtFXEpra8iJ
6sgWV+SmCOSHwfsmZ0yyPzPYdYR1YYJY5HjMjs7wBJRCcjtS71myOR5u+fRmlJhYqDQzs400UBKx
EfsmsFTsZUrBEE8YFmV7RofRVqxcbQQFqyNPFlYvCPBzAqfGv8iJgQ4NLASZRtTZIn/TqW3cpRXE
DWiSOp3ijindzO9kX/LXc0LMkWWe1+upd57UND6G2JjVVtZ5/9aT0pL/QCLqfXk60/9yUXOqzAGK
wtlTxwEHqJDxOcW78gyQ+RY5IR6h6YdY2ZsTYgLGXmqFfkib/GQgL5j8VmlN7jMy2tWx2HJShItq
NafFRItJJPrZucSdnR1EcIMtTVrl1FYBa8FbWrFkjua0GOuqDQ2EUMe1tRNarotJjtwCXL913YZL
POmY/nymukatmFjsDTIF6p0T6jBwTW+wqQIi39KzjS1kPswgFxaOR5YxtuiRlYyzWU8GanSqDUAO
LfVVtdG7fLaTY/8iPen8/fZLSj0/Usb0xgnal2PgGUITxpw0T4NtOIZjPnevAfVRKDNWVNTs9JY7
asQVHMYeh63Sr7QK7FY4ZQyw0WIHCBlgxxZrLhjFJIT/rhA/NqsoaaLLiToJjiNPyOl7R9rrNNVs
MjzwpGcpqPk+UYAtXUoPntmRcMaYDIQ0eZdtn/zprGbj7e44Ujr9zjWeGGvSdUV31hPQAQrRW2oH
zsfZzo4ylkhwY2oeS4w9Mce48LscpEZHRfkfC4ZQ2M7Q9cgNbqZfusYUY000QZXFoMRFGauIaF3r
KMrHoN6ZKD5molUhrq4svXW789psXsui/X/DViOPioWp6heOGsCNGaFMjDCsgnqYmi4N1IQUOFO7
wIs/o9dvb1nt/qHz5QlnJgYRtyb4zRed+qVzJDtb/4f+UcBmAiELAOorDDgxrAgrVTgnRj/JIWYf
pzsTDtorf4vhkhxi56uBWr0oYyyMsSB+Zwq1D6xboBWI1MkgHbfa+jF23q+f2KK9mNNh+NGkegha
A3SAo/8Hq3ZJuBkccy2h+OxbvF7/rwtgBXFGjb2gPlTV1JNBDUuFyVu/+zM+bXloSV9Vk2tEGFMx
el1VBpNZ6rCiLiXKHzznLH0gwDKybu5Hy8Hr9dbfqKrdf0bu1tzwtrUslinmbDJGJAlFOW1FfMHY
brV897i7848NEcmx2yDsWnGkfsnDzakxdsQbm9gQRlDTgDqAREbzfH69LiVLejWnwNiPXh16CCmc
iv+K3ro2oMbmOoGfO5dhIeYUmBjEkAfxrNXgobLkCdRmtDL0gRtE26Tk+eDfhTQhnXOr+lb/aFuv
24x+8qzk0tN8/glMfNIIhjn62hRyAW8gRiJXJp88bHceDSYYMcIUu1ymUKt52hT22X71LR4bi3nN
OR+M5Sjr7DystC9xMLD99IQuYtuzWnSbPIo78/b6xfEYYsxHkIhSnk7mQ7lxJjI9HVD4uE5j+o0r
+swmv89+7tXDGX4SiSD5VSUpVrdhtwInwuDIOFvLlodRDvsQVDqIHcCdx4AeP/+OEcYsZGpfrwQB
h2WFCHZJTEcao2OK11e4aA+AF7nSAV2oauyT3IwKKc9bMT+9KM64iW9V9zob0uJRfRNgH+GFgGXO
YTmCjyywHX2r0x4gEBGRc1LBqx+zinLXpU0m5ocQzGgyRj1SEj8ySvhdIMLTnOgY1p6iW91qqejQ
8uZveWTuSi7zoopTHCLid5UKWIooPyZOTPVTS18DW9iI04Bru+ZI4bKHBLi+LEOHFYUV9rYrFIBt
Skg7rFsr+l3TQCT5aRv13PrHUvgJaNt/KDEnKqgwRoMCSpoMiT87Gjn0uTWuG5k7TsQjxRxmZ+h5
LwXy5KGcyIoP+y0g9PlV2OlnfsrIN0eMIwScb7hKFdxZHbtIF2P3s0rUP5JNu9HhyQePFuMSEdBm
RZSApdFpgTgeBYCUU2h9cxdiRIWXI1qsac/vinGPdadlKZA0MeoDBCbFTvdmhUTAeT29StAyuMtd
lMtosL6u6IuGdyYhjEcEKmufiy2oKqt1XT8Vze3qvNYexeRRbJxUJNepLVYfka7Evi9gLiM5zhxp
XBiiIMYKXik3Gwftdt1h36N77L9UbOdkmLPECrwC0Ibq9DY3SaMSaVe86G88PZ6056csfjPDnF18
BnS85IMZ9PSVJHiehkH3HjGegG54/dyWb+mbEhNTNFj5O9YmHj2indofCdlPT0hejMm9nCkQmD2t
KrNo/HK6HCvZHzILCPvw9IrNU6tl3/XNDBtPeIYq6AHIZLeW01uNXT+WG/Ghf+1IRCur4aSvp6++
ckts/UxIsHIi96DFz2NGimOB7s6MizH1ZbN/UFGxwxxop9Oa6ck8zs5OEgA+GpSQuAlKT3KeQ4s+
NSGNXcUNHPmEzvxNe5/YHk8IFyVjRpex8Gh/UPUiAd0KFY2X8vG2vL27LnuL5zejwBj2Al2MkVaD
ws47YPiQwq5zbojHA2PTByy9R7kMFLB1JXX9Y+8BHu6mq12/+y/Tu0iRf98TY4C0rPKHUgQtDPBZ
0r1IsvUdb9pwsi6XsgAQbxUz4hJ2Xhk/Ju5U1T8nuak2J2vDc7PT51376cvrvn6xP0O8y89kLlYb
myHwR6UBokrtpIfOobyCK+8gmIvtAAHd+SoO4u3+lteXyvtt5iL1/pzqjYHfTil3T9jC++ryaFj/
4ZtCAzDt5qRY97UFuB5778P5Prw/PF2/g4WZgUtKjA8pYAmFdjqimGyAWtyRHQzGg24Rhz7cZ+vd
iwV9sy0bo4c2pyPwqxB9TZgYr+JhojKuWgjAwXnpHsPHlZ3SD4BPH6z25j6wsO59Q93wwaaN9eAe
U8ujvmNu3q+fAO8eGaeDrbGR2Fb4COceuVGO3/zpai5Pl3E1TbsaxGGFH+/JB0/LF9Jq8x//MWW3
ajSt9n2tOT3FtnBM18VbQoDhHj1aAm+D2nW1Z8ft/ubAse/y0lPJkjdWmjwd+C3nKnlfyah7KdSe
F5aQ5b/+5YnyzLu2Y6OY3mSqgB3Na+y8LoA6C9s4CGIadgO+WiOEcLLiC3nKSxlh1DuL03NoTjIC
9Pv72rTl/PEuuT87SClb+/d9A9zQYbdXns4aNQ7BW9CTaB/xoPjl6Ur/XdF/zNV1kjcYq0nHsMya
KiTG1kVnP+W1a5K5pfP8OJC1a3/+pTgwmj0YRtYKIg62J5Tz0wpP1BjF7gs0fsY6fhuPsrgk8V2+
3to3+4HcU+uuIXv3lb4/NDu6tiZst60SWSUvjuV8ApPnvq6TP9ctrS7k5Cs0nwl4GEgY5xjBz+6l
IahwR5Zz8DYVkYn9gS0A16lhz951gfgybTNynWyORpdALEuysUyy6S3hLSbvMUqmtSuQTeVgrDAl
eUlU1YqPBzTIaBvB3gTObjMgvS37RHm70Y7P54w28u7UA9Qf23JT+6AR0Sel7Re2O7rN+rle36xE
W/mj30nY7rZWscJ3be4V7NMjwYqEWD7Zb0sgW5DVQboHKgjxA7SlJpsmIedb/VNCF+UG8Av4C6MV
7nps6sTqr3Wy//WpRCjRr46VJT3UmRXdth5WeNxn++Js50+Gk9MzPlf4s3rVoq+OiCgj3VpxsFu0
pvneQ3IpXUvY93G4zSe8tI+DuDk768L5MImGCdcNKmZU3Jb2oQPRMHZ7K2pQ00ZKQ3sT7XHX35Sk
fbhZ2QFFIhubyHQaWIUTrcjzpiRYMA1vltP+Bj28jnAmG0dbQ1LNlOI5SgEbrJDX/doFFsS9sQ5t
27CRkT6Yd/6uyFDGuFttUxvQnp1ToHSevGnYoDeSweolan4YO3mjnomWouJ7vA2svCcbPZz6pvQd
EnR3Z6zX7DzrXcN0xoqUHd2/im/pevur3B1LS3u6kVu7JQ9Yn5ZZKfCelI1g3Xnb4tE4aQUB4iog
jbE0yBYQGq8BOCyhrqEf284aXNHeNNvH/C2tqbYOLLpqgBsTOsYRvs8+U6MAkhfm2tCiARnBMoF4
RPbO29iF+9ARBZi42ed7Z8k37vtj90tTCAm2lr4dNqt7DFxs0S3rkupD78h6q0P4R4GcD5RkiDyo
CtP1ByuaToZCnAqrK6IPg5qb6IhWlxtiP1QksUsrtoD01WLH8a+WttjjtI2tz0YCDJRbkc1WOdDx
7hg6IpHuq8cAFvCEwBf30R6PG/zPTkeKHoeGzFWLb7F8itN39fejhs4gusKP4iQE+hxY2du4doDO
nuE/JXuXEge7ln4JKPa/e3b+1gHiOkFzrko6KyxsM7GP7i+afKjrm3x3bCg4BaCEgZLwOsR+lFOx
Nm8laZeQxoofP+DlBkj+3tsDPLY4vGNQlKgFeRddmdTuaDjbdbLNyb357mck+Ayt4dlzHo1brKwu
HhvUXLc5Ro4tKJpIehv5epco6+1GyCzPh1QGdkOzAwrea6q9v8YU6LHK/QT7s22suqbETQiO9g8y
ocLmmJzJcFPvEruKCXE3dgmQeNPCzLRvy7cC4p34piDuQD2czSdsFfBIyXn3+P6c3jylTn8XHKJX
K+ud0RWhDE1y2Org/7pBW3KzGoCMVENVVAz5suZTDyJDEEKvRQ+u4kD1e/ISHqeGjMQ6p2R1ozsT
DLy5wVVtQ/R9c9wRlz4TU0ljrVSJaraAj5RSKu3C08kJgaffOOgdus03BSJn5daEGc0OnBfEF2+M
c7/gnYm69DSIxGwF2uVAXk4mUAxC6hFkKd3rh7zQ3IMJhNkhTw5x5jRE0TcwDi60p2crtA9AvVGO
5TOURcM6X4Nf4/qZXbskx7zB/NU5GfUKd1oU5Ndv6SkiO8mBAvDYWoj/wJaClSqKrOiAqLtkSy7a
QG49vzuZBNX+THRgITFKn9+i1z0CHlZ5y0WQW6gATLx902SOMi6jJvVXoAlk9yyAG8Rul9D57Di8
8UKUS9auXz/vt5hP7pVcjtoCEYp1z/nKn+mfy9iHuejAr6UK69ymANwksa0dNQD3dyTnkJF5dJhY
HBBkuVAnoPPsAFCNkMONQF8OJ9+GqyMuli097WyRPDy5PHzFBQmb5YP0r1rbTHH8uC6ldHq9oJjF
e73wImF2AMpY9UUnTM+Xp13rOIF1itBHkpFfJwQgzj1x7Y223j4FhAIq/n2gW9/itct89YAzFuiC
PyYY91Q5Kc89+Hu2rMP9+82NW5LfCC2dXU5SG02UjgM5z+mu3XkWVk0B/80n1ojiKP1c3/XUfrC3
6u4BroHchtb9J5z1ZvvhfhxFeKhfCjkcAoRg7sq+LtFfk6RXvputwwlmWwOwAVGw5Nx41mFzsDp8
6oujuTWeDRhWSx2F7LHBML/hVfA52vT1HpiJRDRKWEY9pX1SavPETf1ZirtQqK/n4OzH9S7I+nJ6
TFgnnxw200mvqf12QktMQBCmZVZjWe8h3oIDcjpTtKZZFKGVTvB04uR2v2D8rx3ypQ36H6XQEyGW
8THYu2Btnu9/+Xfq5nl9sDYlXd2eie2uKXnAvzE5g7YC3bbxgXTtPmDJJmAyXJ60cpSRrUAJgbHS
2+nSgajIc8UTLyyvJtL/CpalYmTihysJBj89p1iaiwdLJSEM6p5XLsZEBave8W55yZrNaTH2WAvQ
VwZIuxZWM7Rb949HHqa7vK4iS8EFVlV/c8TY5sEL07jXNSA80UN8/5bS5BXTDFwE+AUIAHjDGR3G
NpvJqs5NDXQMPPg6+0V5q7ASBGi3GYDLBbTkY8spsR8/K+c6g7xTZFKgTR2hwpt8naJo+y8GfM+D
0RFeUxyPzOoyxggicxjDAuxZiUeUlHh/UghFAg28zs5ipgeDOtghKptfW/4uCWmBEedev0KMdpAw
vAV/ULkCXpwBmoMqvCJSy3c619gkHxPCQslR9qWKwpw6o+tSoRRDWE7Um/v7epPZ79fZW0y5zgkw
Qj8kdSXVCghIqZMOVm7Yskd/+xuxts2nwbNwdbzFRf9CE/iQhmxI2HXO3J04erEwmFDqgwl4In0b
ITF+tkebZo//ibtvSowfFbCttVEicGd5T9Fo1RYer7HVuCIuTOBkJhdTQNOs3/+xxTo/QIhnVRuC
rcLSSIedkxLxNiImlQDhbwCViHCYW3JKc3qXlav/idV+9FMJzCW/R1c7rqmMQmyw9R+u01l6isGS
fPPFPsW8oPbUEM8hJFJyV7WU1hHsYodWCnmXYkFXcvAQV+Bdv41QQ9ePpUF4RmUpvL/4BkYPAmx/
qYPpIgckjGL77K72kv1Qvv31oTL64EWCgOl0XOKAHTqYH8EqHedxdfwPk/yTef4+VMYNRLJcmu3w
xdCEYpcCaKFzsF1rzeVo0qafLvSbEuMIQn2lDkkPjqZ9oSags1qMp2N67jhNz3mIlSLkKUIMVHIp
8wSUcQWZKFSmKU167gC68la3hLUPitLtdQFddgXfDDLmJFKDTAh8PP1SzIzE6wSYy68ht5tInkTs
2jkytqRRViZWLuHG1LsOGVXs/KUAEEaBsUBga1LPCQE1um5hPbfJQdj4N7XL6+fjXCXbeJEIdSp7
KnzrQOvHpgFmjO4Xlh7Yrff5/z5T4Nvqqiwj8ALILXN1aTcUVS6A2dZ5rgESVmHy4IHnW5fzHzMq
zM3pjTmOPraBn55MEtC4Jz0QW31SWzKaZBI7dPyH4Y1LdeEiL3hjLlJNE0VNVYhl63zFlHirSjZy
kc6Wu3lj4cJmpH7M+tSeHPrlpHspETEbq9my9cBrwVV4RBg/IOl66fsAecRwhbnLfmfIk51d1S7v
zPvxLllNI8zod6MFApXc/azuZHcP652R7SNypJaFEVQL6DWW6JrcJvulKPTiAFjfkadDlk03jLMW
V7SkJnp53rz97Uex+1WgA5Do7kCEzeChinZdhJd8hiahGdRUMTyD9e8M7UwT/TiKYBcGillAb79/
Lbjh4deEO2MVLogwjintog79oCBS2unRPKo3zaO/1TflWrPDuxgzvZNPPGa2u+uRCv9s0JD1md0J
SKGTAYMWvOTF0vPi4nsY/2XGWl/WBr6ncg6yLapk3dvt8YwGLd54Ofd8GReWCkbR6DVIWd5Uh4mB
gfz4YP7mvZgWzPsFR4z/EtFvm2gByBze/O3tCiLTEd2+LiuLKjQTFcbcyU0pluoAGsWtt69s1bnD
G54TyvP4YIxdrEuRL56RfT1Et6H9R1hXeIL9F597cVqMccMYjxxVIjgp7drO7cZGEzbce8pfqLwU
xs9JsQ3tiS/1Ghxvd8KMMjF2ys5Hye2YO+fH4sDjaynpcUGMMXLmiF5oVcDpSTfSswhDctgYqH5K
loNhwxd1Oxz8bWLpsCfW72ZDs1fNzalA97aiEpg2j9Bysw0OCupQKILZnnPcuu3v61K0lP66+EjW
4gStXCTTiax6DCv8ChUUvzDrbHRO3rqBvm4UkitWWK2BGR9JN+FARo0GI61EmqS2F6F4hMb5obCj
wIrGbVXc1eVaLB44nzl9xhWbZTA2K8JJ6uczyg4i9bbaL3/Xf1U+17a4A0CwGxGKA3p7LwGIEjpP
HOLLqqYbCoYsVGyvYS6y1/VBywNc5EC712fUKjtyRsE8s8Jtd0hWqO+NtBiJHZ7UG3iuBn8ak25n
WoXF+ZKJ0o9jwA5YHWHOSv6xLlOUBcUXsFkSgXHUIlEuoQyO6u1Hubnt3RCjTL9Re3uIiLrDFJzF
G2pattTfxR+RsdSZUnlm0OJZpTQ0/sDi0XQDJX3gcLlodWZUGCPtx4UuZT6OW6TVu0Dj38jK83Bx
lz3BjAhjohNAQsmrCEQQSTzpGNIJ8RrsTiK5u35lC9mQeb2MRbNuxFKs1AJ0gDl8Lz8oeAG61yks
G7UZK4yVHqt0lZ4n8YRTa28+fidubnFia+5xMTZa0TDaW2WgMWBzhuQWu3Zbv9NozduDsKhq37x8
fccsa+0HLWpmXxIG6e43wr3utMhRXT+xZaOnGYqqI0GmIkcLNZtRCVUxzJoi7pA2BbaI92TGVNmh
VwRh9cpJXPp7eo/J6M5SkSXQnqr1O0fEl4PM2RcwMq4GiX8elaA7PfcZAZSgv213JjoXprG66H9J
+67muHWl21/EKpBgfGWYyFGyJMt6Ycm2xATmzF9/F7W/czwD8Q7K+2zX9ourpgmg0eiwerVNjvnJ
vAEPJSYv51thNLFqTM+Ec7o/WVSVxhTCxw5N2vvcDnzP7j1PYLTXYK3APxu6pmLwqWWp3CLjJOpo
pNUD7pgKpEIf40xBpuGMOWaxneKdeqhsbXbb711iN4+YIngsK5gtkoAsUv+efsPfu1KEGlu1Lmcf
xS0epR5j1lkPvwkzm1jqqI9PIPxvvl9XsfULY8oUDS6ySuXPWTRnKoZZM3nMMEDkcTrMqCT9cJ6E
hYZl+748BiaeAUJ0dBvwo84DDEUYo2BcVpK/6K9H9Z7d6vvxYczsHLN6X+9FQNq1fIKGlniK40Qe
SDW4Ay3Qv65JARse44/0eZk7u2SWY8fffP91gypOaBsn+X4G7uZbtC0TW7ClyxvPrxekoqhDmIqu
Ucp5vFNBijEh2QBTOqG/on5MPXBW+gTDW8ftN1GnsrwYgWviOLMaF3IZm2k1gG4GsyGqm80ICv8A
6CtH2moiOrTPWt8XaQrmKmiGgevCc/eEeT1UuQl9qd1xkzy2mRMajg5pbOc5/o8fM5zB4gdBR/Rv
wbauqZFyJpnzbtpgDoq4b4Z/aPGBqPKXzAZG4P5WNopdIcMneBLXbuC5QM7lDCcaFFKHpUaBfaI+
szVmk00rMvJrVg6qalHDWLRG59SlT+eZ1SAQB5rNtCnGAVa506j3WYkZxuRtNDe6ZDlotXMscD0V
NwH7kUm7yXhLIsXuy0MhA96Y972tFzs5QjM/EXzgSq+fBoj1nw/kFKxRipiWy23CVTI26SG0w9N7
AMqMH6FDdqwS036uOSPnErlXXE/ynpohdp6C+a46sAZWuaELClEKXnR9fzOfLBSEIqeHjw8+CiGr
7Zr/qsAmEkvXLU03uA+IYokaU4IP0MBX6T9YaCoYnRtJmMddt1R/BJlLnvfM/JpDPc3tomPPYHZH
U9RLaquetcm/yeAuP6jQBPfmTTmWTpfbycG6a0+iHNdaFQ7H+9+18lED7ZU+JRU+4bjwmff74b06
ld/z47zN9m/oIsV4+52XeLtkG9yIEklrbpSi6jq6K2VD+UKIO7NAYaycEFJXS9YMWD8hnmWlORzq
eyaDO0vVZMDgFZBxau/y1FlyKQc4Ltsn5CVtQGgkV5TyWL8xf0Ty5apArsphGuYBhWjtmCEKW8Cy
3h0I26OT5Mr76qew8Lf66JyJ5KxjEKTlFCR4ZN1lrFlzj4nd4BxDqzG0RkwGsypNoxiSqumqpZrc
npKZ9ZhSouJJ329i4uQu6I/028FvX5PDJEjurEZzyJX/Rxj/5ARdBv6UBsKeDeRaUBuWMb5JATER
E3mCq1nzc1HcLuoxS8FVqwyPwbb9DQKp6EYx9k2xwZ/Ki1COG5+07Yy049AJKi1rJU5Mz/2zSu61
sTo26UMG0e3GsG8TxWtbGzgJdt8CkwFUuMhJWvX8zgUuZ3xmerK8ylLMK1lyTImMFCMMHGjWbAnQ
xX/zcmv6MtCPmoaic65siphsyixtcQBBZQI41RJDjM4vxd1FnhhXsBpowlFQFcRg+F/jtJOmuiSB
gQZWZaQAApud1M82qdP5Vs8wA9nuu8Jq3TIzQELaB1Vc2S2r5RqDEM1O94JOaT+oZMi/rm8DXcR+
cZ3QcmsuU5It5RPyd7bhZE6lQh7S8ZEhZFMduXuZlAOj9tgNthUVGxOcMuyVgIBVRmeN+ZDMv7rU
rug9Q4mIvWhvFgOmXat+MvleyW1l+o7UndfUp4J+ZErlMMAylZ9paacEwHA7zR293k7NHlQNhi6o
yK8abhDkwMsGJ5TFr6XQEmIMNBkfMXIw0d/7b3kBWtK39Bt9ur5r64f5RxJfmKsMOawVBZKSvQX6
b3RihD+n8ZBiFhZO7zWOtgmyWsNeIHalwKqhOvefBX62I54d1uKthSAnG9HqKANjhzoddQ6tMNO/
5uksY5MB1bAwn9XgfKtkpDORUEN+jDHIdL5p7kS5sM9og9e6cwncZTCpVKRonxkfjQJ4VSmw9cmb
vDpHO0h8mP3Rsvt9fluqjvaiRHsWbYMSfS0YzhLb3bgDPVvjKNQlFKNFhxNBPi2Bts7OVO7NcCsd
MASy12+Y6XblzhKGUmu+MWwiJVSVgajSeKNIB5JmJR7S2s0+Tr3k6PsS81Y8p3zvT2K3b02rz8Vx
JnHO1aGW1GGxwUvkdnrMQQlmeN+XuojpfXxD0lSY5FjTgHOZXI5nCrSxAVJ9wNx05BFvwQZWYL6L
vs9A3uGnbuHC99tpIkqeVcfzXCwXIudll8XzDLEFuKzBB3ELCgWYIlsd4N2r7uIZkd0AQGN1LI61
m5wKD1VOQXppzSIuSRdgwHQD48M53Sy0LsjMhizwgp/MNbzZeWNbUb/Fag7rTAqfq8sTBHFhRQdc
5cr+eSvZKKE4GNXX2u231E+ORiVqsVh1AM9Fcn5E0SoMFFFY2OSp7/Oju3l1e191w7t+q+7SX5En
sFZr/ti5PO6ejFJOgOSEvFOJ+Upx6bzPNykGfaMgs8Rnv0Xpz7VYXAOTkyzjYhIM5r70HVopLbOp
h0um9gFzIwMR6hi3zJFm0DdeX9u6jvwRxYXHwxQQRe5MpLy39KXR7MpwDTRpSSDzVTazKpC2+txo
oDhUDZBHm4DQXK4sbPU4iFSszIVr2zwUh8DF8/KgHxMhPnB9E/+I4mx/10+SPCRwiyZM2xz3U2UH
LtAFKKHlntt8k/YADYgUZS2wPV8ed+NINY8xAM5LYEuc7ib0fnXuDOhELizfq4sO8A/PmSg+CKqr
oaEShSiWQS9aR1Yjl+mODBzWfEg7t8yZx36P2akoYqfr3NYb5pfEnO0BHGT5gaona3CHABnCQ9zs
tTCEKjt1twk6x3rtrEdWHAPd69mvNnppypMV/Z5BYJLvpnQTgWMs9ApEXnWg+YN6S5qbZNwFTDDO
dDW2BNLSkA1LUylYgi61BYlj02RgYX58Ob4S3SmA6PSce8v9KNE+5wpBSp9eB7+n5/K44wsILZqe
BiO4uSegIC1wjzyjtOfuH/YPhnPnff9hTLajOWx3aLfgJ8Ho5PAWvQi/r9/JT6fry3cA+wGYnUI1
Q+W+o0gx7jY3h+nx5QU5ixkEquD1m3eAKoxoG7F923tLgCbot99Kp9x+YLI4apHH++tfwb3WYHhX
VBCRgryE6LqmGJzRAxKaTemgJX5pwP/tHZyEMz8bI7WzbHaU2XKuy+MU+v/kgY5FxrAECqmXhz01
o9mGmDHgW+kTiGU3SXIwkYPqTMG6OLvwjxyK3TUx+dXUVN4ExU0QmpOV+JL6EUnwrIBwbRVJYApW
pYB+3dJNFJaIpl6uJlTToe3bPPWLhp207h1sdptwfr++ZZxz889SzoQsH3HmRU9VVlXdXKa+inbf
qfogaNlW7+bMzYdaYLmX7z1TyS+iuCdJkrJqbEasB9TCGGHakUIggHuIvgjgjiVv0rjDyIfU1wf6
XQYLHihdvLFW9wYCr4ioezMYvTgxavv6Hq6q3dkecjYmGAtrDHMsLGyC362R2lo8/p516TgTWglU
nE+A/LNIDUpHDAOhOq/jNRiCjBCTjf2+9dTonowO0e/ybGP2t3n4ZsrIQ8wnw4jsUj+F5CXM0Jwm
Dc7IRDODV9Xz7EM4D0orLWVQB3xIGSeOrDwpemqX8/b61q7qDGpShm4gJocVv1RPKy2LIeyhnnKI
AS4Y6RQxXaA1q6d3JoI7vWnuJ13qoTVhE93UuuYadbOJDPV31uiCw1vdsjNRnFEOqkId+mU1cfNB
SlCHRe+l4V3fsXUZmgq+aYBLZT4a10pVHsjQpn5NcseU3msT3fOiurdICHf2zGqzssN98835XgpS
m/SnfjIEu7VqmlDy/c9KuNdjyCbMrbMgRMkwqLfcltIjWEqduS+cIvzxb3YNlUgTNVAFNaVLPVNI
P4VtDSVYskxV/VQaql2nAk1b3TVT0VDbRKiMcTuXQvo4G/qo7FLfaILBzsGqvjPHIti0ZSqqGYhE
Lf9+ZtaHgslyUGDvgvw57zCbrLrH1CeB3Vu9nCYof0ykDgHo54RMNbAPAR1Sv6mNp2E238HYI9AB
Pk77x9whe0WIJhvE4ocsZUakq1kzpX5mhJ2dRv2NrGbHPGNu2HabOGvvWlxTpU9OaF1wqt7T8zD2
mjhyUxr6gx4IHMrVjT37Hu4MFTntg0gflzVPdjHcN9p7mT5fV8YVi6QRtI8TExAxsL5xRq/Oe6yz
g57kXbcbiZlsdaVE5pfBdRyIKFLk89rLFl+I4wxgqVhFH444xqwcNnkNczH8lGfyZJLhe16DbJjt
U3QMobxHs8zLS6DVZMExrziKGsbNEJNgwUDS0Et1lUYA+/Oph6uT1DZpMluTOgADZy9SEGqA9WH8
+3flQiB3jKkekcmq59RvFQru5spAGiDITYGUFQt2IYW7IA3GXag5Run4U/FhJmBzkbXtoId2mXrX
NYYPiv85w7MN5OwX/IwuaQuc4dQ9RPp9GWPUBT3B39fuUtwVFePi61OLmQBdLzAC/x/RFPgcCtIy
y+TOTiXMJGlD8ajp31K8zmG5MWKbpNtUjj1TmzBCODiZ4MnRlRt4gALxK/cRW4wSsEIpBZ6Dc/lz
4DimPFVSf+4zN20RtmIcEnu4vr0rjqVGqKGhCmro0E7u3TZLZlLZ7BI//sgwtPA+UI9AZdts9hV4
e5n+fl0c33T2z2n+kffZkX1mvaumCGvS94kfZZsh30d+uovuO+Z2wy2KJDYDJ8742iiPE9A5cuGF
6nvd/Ja124A5ueaGC+uMJ99KW1DA/I9fxj38iqXJbaphJ3Rmz4pNfwRbPGXxLvKtb+VjiIz01ryX
QXZt2WSpd9ha5BFylweZswM27Ye1v/5BK08QMH5QfBVUIgjxue8ZjaS1egAB/FL9GPXXwhQcxeoN
VvEfZgAD48cDz6Skg/JFJPExqfoYDc9xbyvg8dE+MOvj9vpSPjs/ufhowSuaho5bpOJFvTSCpRLK
rRIjWpZR7JO+D5krq89KC5qmuoHpfcQwNZephm8WIbiINvl4G2mbqu5cCe6/rr+OooLnqlVGdIsO
ElWXVY37oBgfGo0WPqgjB6vf6iW4u8BxvgmV1y5/YOxYGahNmG5ebmP1SXHL7nVWdxFLQEvFBPd8
9aA1UzZxEpZlactBnV0Jg0TpDGbXxB/1wtG0H1YseHRX7/iZAO4VnGsq59YITQqa586ctkM17ql5
0KpftWr+GOkzA4H29RNftV1nIjmzIifQg7KHyJw9qfEhBBA7ZtS9LoSvIv9jTFC8UgwLHDHKp4d1
tnOwmYWcZCaklEnhsXbWvRTTGTeY74O31mrbTRDnsx2SMXVjdBlseznuBQ/h6uYuNQSKlAkw59w1
zfShGqJIggEt3+h3aJGHuDUnKTBDs2Ma99eXvKq3uEcWCnZLYU251JWe0CDMAqx4UrVbWCt3nCa7
GXZanx/Su5G0wgYN/OCXm3smkLsoASmimo7IB/XtKZwRQMgi9V/dQNQ6qWZS3UQe83JJaVzKWmrG
qU+l1E7YW9Y5cuPkP/XUC3JQGmgi335dIIBVSzINIFfuXQWPAQIlirtvaBHsuOon4+ypCfPCTHIS
zVWJF6mhc/3geCDJP7qK8AiZWiwU3NeXy6xa5GuTMEr9qB2YW2Vy7BhjqbsdqjXbrEMpFFjn2ZWY
sa01K9kpxlQ/TFYYC/R17WaiciJrFshR8bxw7iHNrTZOO3wHKPHwbDnK9+sL5YfXfC70XMDyAWeX
MqTSII8FzlPfUjd7C71hK79kO2MT/WpBU/NYOAlALD448R40h1JQIKY3yR7IgeaW/eWwxy/fwvmO
BmENSyJ8C1wafSsXxJPpR68Nm6y+r7tXOfAjJjC2q07j+fq5gx7nXsoDkFT6p4nZ5ctprt0JVRWQ
qSGeg1kAjlpUUF17QWTU8RF6I5cE5MDllg+B1aojYchZpIYdVR+K/uP6ofI43//byD8SuEta1BLV
02UjOycCxhcFE8wE8mmMntR4Z3l01wR2PMWCV0QglhLuqrYT6WqzSZGI6+1Ezd+UwUMrcdf/yIt+
P7a3CrPD8TnMn0LW2DNBL64uMLjrx6noFpLuFkwG3w2nVg2eGKQxfL0t39M+L21jkjcsQRdaO94y
g23Rqq1FsSOFuyZUDkqu7ASbvzwhvA2W4aeZlOIEFB6kOyVsLNEIjJy8HD3nSWbrCWzjLDmZruwU
NJkRZbTB1+50ibQZ1X9jL8/Fc9rFeoINMPEEaBawwEHpVFoF4LMcqQsKhtQuNRLBy75qpM5WzKmb
nCRaNZbLo9q95TF6NpGIC4lofu7aQwBucpDLKaahyrz7EOdtQSY5SPxwBocqAWIx8urhhYavpPAz
rdpQtRbkWFZdFkpwT5G/XCZec+Y3TdHJGzUEFslo4CK8tKPlpslLnKHUm2N2b30Khvk+6wfB+7Nm
IigcfVWHGmFgJCfXQAtjBZ5hpIJT3TZHeLWicHWxpbyWqgZ4/AkoG1Cj4u5qP8hTk0owQqV1ogDy
ZfFzN6ImF35cvw6L/bwmh3e4IqWNpBDJeUyQclkbxA5lFI6z0uFZwQuLeCIV9USvuV3na+PcrnYu
a2KWyKHO6casnsffZvHauUo92Kxv/sVJwT2gBpoXTaSNuH0MawztGZIaprb4kALw42qv1zdw7XIh
7sEfEwEHWG0uXwtrHGvJmJFGn78lzUkaQzduG4Hl/iywfzklC0VpE0aTYCWXQkC0GYYWQ/KijVtl
Fwfm5E5x0bqYIy05jUTl3TSEkjfmMcBtPetASNTKTq1Vmq2YdfnK+vQ+tUy3CIPAiYxh8Zam2huL
2nSCRsoci4VUsPNrGwOnCD4hvhqQL25jUjRiJTGR4Bq1o5M2e9O09V4X7MyqEKDNUfjBHdE+AUNn
7pGEWn4fpxXz59guM4S6r2p7d/2A1+46HizcQYXAJ+Dhg3EXoHgexcxnyPjL/UdeiFi61u4DonhY
EoAPoKK8j9M0pRoRLAK5IkdC7JE1odPoJ5jrTkGtbBCYzdVNO5PHaZOaI341kRLyQ+W+ztRNXwyO
MDe9tih4/vB1UJZRkfy/VNlI67VcMRrmJwp6ilKYFHn2NDJ6Fqk3XZHs1EbEtLl2UuciOVum9VJT
JH3N/DJ8Q57aJWYh0OlV/+VcBKfUFmFaWwcD87uqN7ZotlOcmERovK6qcJsjsnPqop23JTGKgxSX
SL5QqEsWAedbtRbaDP9eN88/h15uMpuZ1BkaVhwh2ktNtICLEAxrrzrG68oLq9/ysC+6dHbBNHNQ
K6Nomd8W93h+AldOTrpf+JLmBIK5IGtqCZcQQ+Qt9OqgAeJSVKubAcv6kvlaf1SUe7mLbEV6ur5h
a8+qAZgzagdoq5ct7uFO0RtaB/JyfoXl9DkmP9F9J6NtXnTHVvcNjw7gLAaKFbz162pQ0vW5ynxc
EWce561KXhPtNcq1QxAVbj0ZXpSKgv9V9cQzQZY6zTLjj1seQD4g5pIN5isYMU0G7b7IBydmaIWl
j0M/e3T6nhmpYySok0aDG1iVKHha8ycwhgp4F4RPFnpwLw8Rz1AfyHOwrDua7aVcZOtznjjtaB4m
I/ckcOZfP9IVQ6NjkJy8gBcVXTE5azarQ1EoY4aKrISORXY0SrdXb6cZ8xTZayx67lfWp2NhuBKY
ganrn33eZ/chyLsqGhjONVJ8Jf2ej7/qt7K4mUWlvTU5xgKIAssEWnk/mT7O5KR5aqAMrDN/yI9q
4Ke6djs1zZMGMn5dkd+ub+FaOgWOhQr2UBWlU3SEXp5aasWm0S/SGiMD8Ucvl27ZgGEjrRML5W0g
9KysPwzMaB0MmNIdEqnDNmW1tL3+ISvXE+hhVadgJFrcHO4sq1KuidxlmS/VldOXv+bONeGNdqKu
wJXbCW4NVAIohm2jIMVpaSsXaT6OZebXKpKcQ2s35r7aU8uRZ1tV33OQbF1f2Opx/hHIx71D0eRV
JC8CKzcuPFTY5++kPcjMuy5nrTagQ2uW6d7GUiLl3kDc9aCvA+xgk+xyDEP4AFeP6raRYwI//BAi
1fB93o4fmNqgOTsGzmaBt7R6gmfyuQeyTOJsjDXIT3TEDuSbVMaubPV2m8yCLV2795i1iFuvYsUo
q13qLA3lAYNeNOYXgSeRZJMm6KTR9GgzFNYuTyqQiVmK6KIsDyrniOt4BE3k+gC3A/v0pVBl4dAz
gzbzDeB9b8aG/JADHeAJK4gse2BF6Zhlmm0CZmo3XTiXW8Uc86cxzSPXSobZwwRWBN/Xz3zl3dRR
RQLbAQHQkH5e7jNToQ5BrphBmvl52GebOWOdE0cwSEaviOA8a2oMJ/XT+AHKwaOs6rSsE5DKMt+Y
3/V6OvTkMLgI5ra9JAKmrOHX8IaoGJqH/nTMN+Q0uZRpLPdxnvlyXQ83fWQEXkCIDOxhFHrgDIh3
RV6YXgxEgDPJAzAfeCW8cehKjw1148lD3gMKQYbjOGMOBGmqQrDxq7uhw0JbGP5AUTe5VIaW5hmZ
pjpD9bUotmlR0q2WR9YmLXTmzZoa36lBkO+vn/baBQPQc8HTGbDXfOqhaWM6t0Bj+rMB0LdB76bp
pdZJYZNAtL5FmXllx1sONg2qKipKtpfrk1kch0MOZS/rg6bfs0J0hVfWYhCUKpaBhSia8r0HOcWw
hTnEEZfaQx8/oKNpkDGjRjRUeuWcwEsMl5Ig82hACy7X0cYhEinyhHOK8J6aaHGabW2U7Elp99X4
6/r5rGyaATAdgYupAk9NOLWV88wK9UjGbcxvk/aU5aJZtmsCQPGNwBrWHZZ22dSz6z42ecrkBKtp
itL0UipjVk3TGtvry1g7GpDVoBNliXlRZbmUkqJxX+sDSHkFks5CG1liM1GHxtq5nMvgVqLn5cL7
uKwEaCGkuFIvQ5c8cAAicP+KhVyYd/67GO6iTlDjiXUQ1KFkQMfZkccnJDD/3hxcSOEeJNL0UxYU
kCJ127E81KGtmvu5cOJCUIgR7RvnvQSKXkmDCkHDtJ2JQz/K12FyddHtXFU0QFk05FV0pCWWfz9T
tH6qKNVyEwOhVVTqawSJHqpoimDX1hRNgwWgOqr1FGWBSylNNnYFyvWFT5rgzQrugsjYDKm5C1kp
UOkVLQAsB9lUhAnUwMjrS0ktrWOK8QQ4n7IyjrXagI8vUrNdrIbU++vbAwQCRCyof+SluLi8qs0R
dLtW5psSGn2rpzL7oA2aKGpB8nEt4EOxdyEItzBEBsCqyzVpWV4aaalk/pJ3fJDU504Hg70PVk97
kI6mM1NnaO+k1r2+vrXEO9pFKIw35iljjZyVi8Zg8S5o5pOi3U1R6qn9g5UPxwEUJvoYngqtRgbr
aOiSQPKKugAYi8hIg/lDX7hyueCwswKUsKCUS4TbqtQOix8jxrMpT9dXuCoHtDjoVEWiX+Hjr1Kq
9bGScYJhhZbR0S6aQ1efchEeb00nFWwh5v+g7eXL0xQ2gGaXXZz7TPmohpM1vsqRwFqsiwDGwVLB
YYRGgMsd62b4q8TIcn+UXnPjNQIubGD313drxVSYioUAEt0GC8qKU8MoG80o0YvPZWgoIzbZvzmO
MwGcBS9KMtZ6UuV+bZ2A8J5nNIDWJ2E1ZO3UlwoW7hRAKBijfrlXZSiXeULL3K/kEzC71HARoQUi
Q7QmBTkEFUUr4AYARruUkpOpr8Fzmvtyf8RASVtNf/bhS1y8XD+UVTFI8yIHj6wysGKXYqRJIXXV
dbkP9PA28xownFZK61iVwILzrXNLOdvU/gj6NBZnD8VkpGktFT00rLNsarYeBG5YGt/DaWz64xL3
xENlM+0xYeDKnEPdNxvrMINQs38n1uNfLxtwnk/3GDgmOGKXy9ZmuZzaCJWzPH9V+x+B/iDpd7H2
94/JhRTusQ/LbijkHIVsZg0Hy9NSsJSWoobZNTNrIdxExzwwq+jN5d4RdJYpsaGiegXERTEZGCSJ
vawIGEnZQQN9SYxhhTQXEEKsGAwINc3F8gEVxRNCJFkpVwmYhPyYbCPQ4yXSndwKHq4V3Vzo45Cl
kDXMheWn4aBciymt3YQWL3Vy+wGEqkWxSdFwFaDX+bo+LGrORTEXorjbZtWAp1cmRE3kpCf9McZk
wZrskfNypPw9avJdKHvXRS4qdk3ksvqzCxHQnDRjC+y/OT5Vbl4cDUO3G/AOypNoQrNodZy2R/UM
hlYDokrNC56nqrhL9GPevdb6XZX+CKxSsJtrqUILCWZUOqEZYMbjHmBciqCeZADi5+Y+IYpdSxG4
eCtvVqk7RZGtxvZQOIqBgCGrzL8vEVwI5+4DYtRMVkqcpZJ/DIpsy/Re735fP7w1n+pCiHp5ekYb
aZFpLitE/ixx9TdJdgwwsxHbjGyL2JMEssNtpRkCO7r8Lq815zvLKSqC5HAacixO7gu3Lzs31CvB
/i1W6ZoITjGndg5CEgAv0UTOsAUAUQcrWbMXFfhFK+GU0pB14MRCOfWHw2YUuDPrv73MS8TgRKQ4
uVcNHZRNEVjYJeRoFV/0eKy9ZTj8//48z1BVNHovB0ulne2nJ3WbvWcHy2HfgGC5rb1DITmTZ+0X
ovjrSidYlcU5HknWNeWgIpMotXVz04RB4wWyJCSYXDIdX8//z+q4y5tZDatZhtUBJw7K6GVWbOGo
GGArmna2ZpYW/K4moxaFNAWnASCxaOUw1ZAZPaHgIx0jkCo3Lsr/yL4Itk4kinuJUaahed1B1IAR
xNQanDAyXblG2ll5adp92j3kkygzJpLJKaFEprpuKsgsUMuuhw1AbXadbJqp2+XWsSPvlrT/Fwry
Z0P5HFaoRBKMsopVytu03aJR9/rvr6VbAYOGo4FAZCGQ5bYxKosmyAN05xjUsfyH8pgeJM/4WWwb
+xcFrdYD2amYZntd6pqrcS6U20czH6SuNyC0dkPvQcTHufYMYyovUpcq0Ibog7405EqMyFlSLYAN
lR9ycSKE7PTsCcEPS/6+6oH46o8kbvMCI5LlKAHWxajcIh7tnxVsq5ptru/WqtadSeF2CwFWj6ch
WB4mDIseSmfUjnNzDNMnJccUrXrBWYiSWl8NE3KZi3+P+A6xqMatLFfC2AT9OyqDADxsZHm4H2oi
UoMVp2KRgtwsUT5xNpz50ycGfjfGGMpjo24zaZP0TkW1rdLLdhP+mkCrlo/xsX8ONMG9+uqIQjLS
6J/JVEDYuT2Ff613Zg7sTS9jzJqCiglN3EgAuBEI4flT9KaM4U8D2aAqp4GxJXRt6FOgCsSs9MBe
LIYv/rExJmxWAOxhFdkV4UvSlQguUy8FrLRuvyvVk4ysiTX602OSbfvcAP5BLneTVArav1a1Bhk9
1OQJeq2+9MFJNdXrDAvWsxuK4qM2P12/CgIBfOMbzay6rFgBHAcon4L8NRH1fa6EXtjLhRxkgXgu
ZfFL45GatMtqA3upROB5arRN2dzl5NTnd8mEafD5gY3EDicRT9pyny5faIhdcOdIu+Pl5M3wpFmL
BzJCLPMQgtW/FekuizOvJaYrxC6u7qKOhAcgI8v1467dmMh52o+LsMiwDekOwbTAp/1q4LGcpfiC
RjWElJ/cZWeRUBJoSjRHkJBGOjxoTKpAH2RRiFIQIjHLQs/EIIEGmOciJgPEaiFMaPLTpHX/ajEL
ctUE0RlSkJdSkhr90V0wo4aUNUtLN9oppVDg3q40WYMiDyqnLdlNQD+4ECdhKHuqJMVSbtTMRtOD
1SBsvEm6raq8ag11wqB1oikFPwk4m0Vpz1UTci6e28kUwOM4yHCxTExPM4ybTP+mxLFjkpPEMOiv
d6USdCndq5loXqtUOwNkkRk4xGxdSOnx9fnGTsjI2CODpS8ERZfbjcmsZpCpuIHqtqp/hXGNdvL3
BJ3l4k3/6hdfiuJeuTFkmpRUWHVS59sABOThzRSnm2KYnCx2CzOz5cHJf/29DTtfH2dhykBv+2nK
2JKYNdSnohe93csP8LYEuAh0OcD7wRvOraqqSUHIDHQgIThBw6vihzB8CtWdvh2fJElwO9YsF1UU
2HswaoKHhVsOm0mZqxOkxWEfbeQS7BvBJE0Q3KR7vTMYyFrRoG8YzL2+jwLBPLbGqGmugWIcN2ap
d+zCwWXyr1Hbaum3CCjQ68IW/f+yp39WyZtMs1bKRE8hbIh/m9kpmAS/v+YqnO0iDydPGICkTbb4
I4Vpa+pTqIU2hsPZci5wJtcNjQKg3pLq0wGEurxeBthrDDL2zJ+QRRzajyxsb8ro1PwqpINCf0l0
q9DAI2Ag7OkBjPTX93H10Oji7SF1rCJrdCl9Qe1lXQeLTdHLGu6RTJEfGrd1quH9uqBVK3ImiFtm
n0hqmWpAfNbje686up/kXoMhJGhB/98ELSs+e4OSbBq7ucWKkh/RJpowRyFGE4ogTFt76ADGQNoU
hUxQti3qeSZEqYykpCVWM2avaGOPm1MefVxfx6oGomi5QOrxAPE0DWYRjaWVKfD4MRUtc2RH5OKs
nsiZAG4NPcAy6ahAQLmXQQEeOrFDBP7nZ3vMl2t6JoN7qiVisLGgkFEcdPtJtdMDgNqHO8srd++1
zZwAI7Mar3Z+54huHcd0Xuim8j7UnST4ktUDO/sQTs/JnLCETvgQqu2T9oYMG1J9u35gPCsqlAGv
15kMTsVBfVUnTQEZta+gf/lYHdO36Bf9aDAq1APh9KZ3tNouH6Rv5q5yOwEdAT/c8Yt4TvG71Iwy
eYb4zjM20HtntrMDSAmy0pmPqi3ZhlNsgJgL7eS59GpM0Y3d2sVgt428zd/mZ+Vn9lP25L2Cf7m+
M6tGBhCchQYAEAaeC6DLUpp0EoWxfqOuBsijL+/0vRHv/jcx3AboCQkVsNLCyWWHDNPzho8aVDH5
jla/gar9NxbgbE3cMzuPtTkHC7BcG0O7DTDiCKlcKijPrGothoGCw17VwKfEaa0aWEz6f6RdaW/c
uLL9RQK0L19JLb17aye2vwjOJNa+7/r178h37qSb1m1i8iYDJIABl0hWFYtVp06ZHYQY4TPa9ogu
fGvq3r29bSuJdujthRRGb6UMbduxDLS6gbOJOrvzN4p6GLTX3nhD6bVqTQpavASw1ZBXFFp1cpZo
omERAGtQDVz7UaXw80jwcWSR1I1eMCsqmcxasqWsrnJSmQoPALzSfIvFogSP1/Dnfct4PdUM2iHK
TbzN1dnuMPa8xyAscKdqynEoMfC0KmiNYF97SAIUbxKgKFSO5qxaw8UXMD5RAklaIHT4ApEO2vc6
gT3mXroDeMOIecHg+v7+Xi2jQJYeDnhJ+HBJMzhKwl9j8iT44ACJv93WobUQF0QfGBCFbl68mFhr
MDRg+9o4O2gvIaYVGXZjfM+j6V4L7uS2deRKcG8LXGnIx0xG3IqAjgPXg862a80ZZQ08SWkIAIpV
q7tmUDLSKm3sRH0/gE4sycAPpc8unvjRtpuK0EHznrCx2qa7G5JSoVKBST9D6wvnwvLfcyPrUC5H
xlqrJvA0oK+U5CB2cPqsQ39R3pm7JKxVYJRG62hKkbUHjDXY3l7T2mEt1N0oMYP//wtTZBoUQgMI
aXoQzMZFNpaUbURbMXFq898zmWD3VA35BrxJ8MqVr3evxyDJRAfb60HD5STXTpBXRBA5Z7Sau1mQ
kUuXjwJGSEYrlqZAvwnhWMa/ujf01hceCpQjIkxwyjYcV7m6eb9lsbxSRRuroGGGVSExn1c7rdhp
0lbUeKm9tRcqILKIyfCeQ9M6syRRnXUjWHD1cyD7dB6mwC7N/lXN54haxfAeJ13qSnVKVTUDIWU/
Obd1ZDVFe/EBX9ZZ9i36QoAyL22kcdD/cpap9b3/EfREGOz+TzI6oDYyMXQUdeYvc99ks1KLQMR6
M8yWLOjkahZvRatbCgw1+FjQVoui37UuRqpeNtUgwEfVNhjd5n2bual6DJUH83uCoQqvt3dwLexd
INv/FcfcdvGYRsBzwyWiSP+zTp8lv/cCuXT0LLbblhOULerAxr/ockNPDxhZ9C8kB2PblrVl4LQU
gc65K/yVNuMpNreaGd8Bpfp9LDSO0a0uD22yqLcB24Ro9Ho3J9+o+ibss0OStXZQ7fUO7WVoAUH1
L0w4N9laeKICcIRWI9BziJ9JrItXUN0l8iQlwMAXVe1WQumIhbUrMCjlD07sQgyjIBjaqJpZ3C1i
0CFUhF4PnhMgi2zZn3fRbLYceas2tiCWlqZBMHGzExzF0AfXp4EuIbn4NrabGASWdV5v1AB4dUyU
yAsPxauwemkblSN6LTa4lMzEBnIaooSqF9mhD+xGSzGHzdaC0WsbYQe1o9bwcHtr104QHGYyqsMI
iOTP5MTFCUqpEMuVitYJqXnI9Yjm0TEqeBTIayp5KYQJufRRxKwKH2qSGpuwkEgcF/YAyvnE6zIe
pm91Qbg+VfTqodOA7VaR9LpQu1AD4lfPVNpLU05nAfSXhibylrUqStc/uSGwApb+zZgbyej6AWqp
9BhmIM2TXYjmVgZgn2PTi4KzXgRtDEsHIl4CKNRe23ShTPo8lT5QvmZJhG60u/CbCAqypHT+vTpA
6bEW6AK8lnItCPMDQL+voGliSnYFCHXFbfQnS7mQwOhC2+WtOSkASofNsUicvqaZv8152fs1M7pc
x3J0F2odJyKGqUlYR6S5wpzYQ/8oqqR6Nv3cMbv+fHvXVo/nYk3Lzy+khWCE74wF0I6n4OjMkYJG
yc6gY2mErmrgQXVb3MrioAeSjPc02mgAor8Wp8eDlscq7pQmHMk07wb9B0gu5XaXV6cs4TiIlbUh
6Q/8JrB7SF2zJExW0RXl0C0OqdpMzQH94KHu0543RWPFllDJwe0PfOWnN7peU4L2hyAHquwgohta
M2nV7TSBZ7ArfuhKCLNxKC6MmrJ0AyS509V06o+g2s4rUK5wvPiaINTZMIRxoe8DJ8n1apRJmycr
gb2ichgGqiOMb7qQkk5/A9qYow1rBwSQLQDfKO4BMM2ouixPmRBjdssS9/qJExc7EDzOPSfu5Ulh
ts4otURqZkjJpJ2GsdUikauHmBdsroBfljoJmjoxJAybx1ZKOqECV0qd5IdMRlFXOZsmMladilvf
KA5Wox6U5kMA4ExELTtQzY9EVD2M10JJI5T2Ss4rAqxlRsAlA7wFyIUW0gX5+iDbfGpzFQ2MqEc5
4RgS0wSMVKiPUhFgaNq9mlLFsrv+JbAwSTuVft029E86GcbvQzxwucABox9bY5ylKrTTGDQAdOdJ
5JX+bhi2lbCvQwElv/4Bt44bNBPyMw2tx06kWv48iBWmBxxHHaQKe0345Rtul3hDd8qB6R2kXa/8
ypHUEOR9JHtZuzV5PD8rFDmgc1jABuiMFIEpZraszkShC+cG0H3DTiPUTvRgk2LMHBp8QoqxSRop
g8kRpJkaQk/wVb1IiuiUDEdpxGS02fDwXL0bGt6Ld9mrL3uJCbjgDFA1UEUtXvXCSYuj3uPNC5C2
IBeBMyJI9kq1ajll4xXLN0Xk69HKriyNHsvPL6QEo1qHVhkBkJbuRBAbK+94L1nGPa8EvtJfjoYC
JM6Wd8zCv80I6iS/UbUabAvWUzjs+vAvI3/NQYxTKDFNRbse5v3YBHfWe1z/arNfYdQ/dXJNcPcZ
YrJBazrnKbDiIJZCCFqSAR5CWxfzPQNUwQCUfOHjT2ibdh/dLHtzbDwOJc+Nr4kCwyP6YVEyw4Qz
xrv2fjT71TLLIIsS2wy3MkZ5Yjw4tXIeamJdEh42aNjBkX4hrVLnyFRLwP5fWssbqlOpv0w84NNa
1QCMnb+FMMEdSrhCPnQVYP6yaae+RYX0h2DmVAu0kzH+bLxYQzZh6l1TaZ9Cv7FDf9MqvRsgH4zj
BBJMOLT/HkiHSetLVytKW0vbCnOcsWDqdTkDEDjXL5LvRsNOL19HXvvaik1eSWFsMhdLrUWPIFoC
vHLDUcjlCxl7N9EOjhh2mTcNmoBrS9SkvplbHxDbttmhETTbada+Nvcft130StwCN4fubzwS0Z3L
5q8n0Cuhtg8COtQBzbkkwHIR//EPZOA6tFBbMoG0ZoJyvQbSH/NqkCOXz9p8yAJ0AfPaCdY0feku
/a8M5qaZxDTzqxoykNwFYFKlceLC1sF+adm3V7N25stkKZD14XLA+I7rc4Gj6Es9BBg0Kk5qBP7x
gMe+sxIfYx7sbwmMVvkW8PtZBgnTvBFHAKosFyxQaBtAY4SmcZazunFoywZdC5pa0UdzvRxlrLFx
PWBC0aMWOZOKZCpmbt/esjVVBssAfv+S7QbB77UMoHpqefIhQ3oxzB/Vo9E9VwE6PjlR6+q+XYhh
UptGjqen0S1IuzcBaE+i+2CDF8+i8djwooSVtBhiBAw+WnA3wHwy6lbIeWDOOXDbedrcGWrzZAXi
KdVRfzFj/SwJoofefTSwZCPHXleO60owEy0LYAZJoxIeRw5Gu1Fl5PcbAg5aooo1xwGtrXGZdbvM
IACUm80UB+psBEIPftMZMeMsba3hZ3mHoRLSsyI2NNVl97aWrIUEqBr8I5B9dSCX0iVpi5DALyrp
XjPawI2VPDkFY5s5Wd3Fbp3KLekSCd0TPmZAKUCdUGusJxqBCIwMfdS7ExL252xIIx0NilpeuDJI
Il0MHRs5Bfm1JNvV57KWA/JVxQxAwGpmyiG0nsMquo99sO76+8giDWo3cRbY3TgRU/v3j1prcT1Q
aICyvoyHSNCZmMghdkrDS7CVJtJLP0wR5VVd4PhueXHOzDW0TA9CSGSCjRXdv9e26+d5ZZQyghWl
AcVw5ZhxS0bNtEGWulGavZLtA8yiQ02QNmbuxSGRDDev/sqjTetbtlh6FmYgjkgfg6R8aklslS9K
x7P8tXfOxVd+YedspyZI/aJDP0rm9M0rMmZkmu56pXMFkOQCCP49xCTJvN42/UnpkvvbmrvieIBp
x+RBwI/A4c0Cx+S5FKowQZiVLsxhD7qfU6GkUj+RwMecZEP6f8pjNC8th0SYB5xJGx3QY0SUQd0G
1rZsMQAVxT/hj8QBjQeGdNTwPx+9F2+CSAjNMTGwuaAoJYL5LCgN0Y2BCBj6IcjnLmg4d9InvvyL
0n0Snyzt+bjXr5WuhDPLtQnDZbQBVd8+QUtiHJFQaXe1oGNKKGZqYqhn/lzH9SYdRDfyDWpW83M2
+VtfeszmQ6koIEWO79rCLSw3UMxvt498zQ9jzu1yTaNIgdla119o6lVg1BHaaOS+Bz5DQGO/bLRu
KU+OPisTp91uzRVj65ftR6gNDMq1tLA0OrnAuIRDUhSOivnwOXA4OnrKlOC+wgDcppF/zbm+ub3G
ldhwOXMAlJE4W2oJ11LbNgcbExDCIE46C0ZO5nFjzC+3ZazuI9p2l/4uYOPZhEkhVujHrxB/GvF7
2+pLR8NCVRrxJjSsycFDAJRwC04EYMHrtfhZUP+HRFaOd6U1EQwvp3nn6gEvnbX8IlZ1LwUx/lKQ
GyUPdASiTdi5WRWcR/MBE0x6tfXG2neUJvBu7+BKcAVOK4Cn0Ku+APAZ3QC4pejbT/Sv/zwG6jFX
j2JPS9PYZTKP7m5VFlhYUREH0RLIy653sRCHPmgltGOYkQqO96FzCtCVltapTaINJnfx+IpX71gk
If4RyKhg7bfplOnAU0fZz1lw01B9lsQfmNhgFx0dg4c5Vm0fZg424j/YVR0lyIWOAkNMmDdLnlp9
M3ZokVJzOyWqQqfQznhPiTXorIXXF5I56LkDXylzdqBi1ppYBdSzNqxg0wsLLL6pZtuYOxXlJVPw
ct1P93lSBXtdr0YnNvuHUAqsp6iStaMEbgSO612zeczOXdKxgFShceT6hBujD60qHYCVb9BjYX2Y
9cMY8CLL1WNFuW5JZuEvNLxdS6laQ+87RQKCSB1OAwYSFqNha322kwIdf7eeHFl2I6g7rXtI2tm9
fbbr2w42naX/At6UbSrNZyU3xsHAQyFIMfnNl3u7mqLUEcsQj8eh6ilcX0vVJPftuBtN9DyNOW11
PFz7rhQO4ozRwre/aXXfgWFDjklHDpx9VYrZWKSRtuDIupQksUHm6S3peCzXa/aLkzUlEA4uw/4Y
+zWtvOmKYSEdbSp7BvjDEePSIn7UxV7VZacme7i9rDWBSHJBjxYaV9zk1wdt6SAr7nv04zWxfsyG
V0lE6/NRneudHiXb27KWj2c976UsRqlmS/fHeWm0asJlMKzsC04wqQbnUlzVXcyFBJYR73+8mpeb
5iIaKlQzHQILNhtbVemCsCZ2wtD0XXDCYZLrNIwbTewmRxml3NHT2ZJInvv1YTIz3bu94LWrZmmJ
wvwAVJ1wntdfohT1pPfowz6ocwke3h6AwwDE2G4fJCNNlbDFCAPrPERtz3ESa5cpwkAQYKEX1sAr
5FpwHlShGvvY6V75qJGwt9Rj08W2+QeYZ+S/LIhBbkL/MgmilJNmVH0sEJAhBDmmmmxQJ6jsdgp4
D/rVJSHTpgNqKIIlkvH3U49LoClxs2kK4L11e0wUjP5NPvD853ifNUtHshRQpGU8Fbz+9eappeoP
zdKwkNWPaNInEaZ8ydn0B/4Eg5sUMP9CM5BrvpaClnIQxfaosRaI0o94Ljy3SmhsZivwyW0tXNs5
xIjIZcufkDzGxOUitALNRIE1Xtx5RYziNKZ/aSHnub26bRdiGOue5ryPUhMUj6jgytFHMGjE4lXd
V5eyVAFQ/MGgAbbzCED/pP3EL1r1Q+iXNmj3DMyVC7P321u2upbfctj3Iop1eW3muP6ipl4GWYcY
/lEmHO+w5g7xZEcZd4FIaixLHRxTmeAigTuUFFAlZbYPZbu9jvX9+i1i+fmFKxwmIRfaHCDM0vdy
37RV+R6NhOIfgMjxMPgthtFlE/FfLddYSQqkhfTcWdva/3V7JbzNYlzpWNddEaCj7CCFJhGqigai
wXGa64f+exWM3ftApghqtVBjSwa4HOvQNtFsBt74P3EwFoIbXLk6Wh7ZGR9An1uB4UNQpyauIr8r
CfpjzI/bG7Z29CgPgt8MjI5IeywbenH0hR7mQTIAEgVztIy3RhMI2n3sMW45arxsC3urL6xjePxa
QEqz7jLSy8mfLRAE6ogM04eof0d/fYFJI6HwvR4DRxr/dcgCHDhY7wGcw/9f8AhVApSHMcA4kxEt
HtP9bDZEDIDll5PtUL/+221E4xp6bj4pK5E8YvQuGSsQjuTACzQ5Bl1+TMWhHN4CcGXdFvM1UgCl
M1IVC7+whNNinKeQyvMs10hQyV7kQLmd0pFoyrGhrycFIQjn0QaBGTYqyywiFkZmWTUQIwP4PXTR
NsXMrfsSF9wE2iOd4gbBlOVpc3tpK/HYQlcNJkfQshrIHjN2pSnDNGQhUvGgro0jT1M+lMGPCcBt
VAAFTqImZIwKmszTQfT/tU1DNhKPsGpsLbq2r60gSkVkgVJUanC5bksFNNHDiNZRng18NbZrMYyf
VYuoVc1yeYxWDYkzt0XOX5ceddO9vZeLI722tWs5jKPVtUrKZzRhH8whc5IK8NvhOCgtHafzIPLG
hH71h4uwZdohFAaxAxNxSdUcx8IQIuLK79L0TmpasCBwGOjYl565kM9pC/uBgq5lTG9ighOt6czC
iv3hvBdpFZDuFLqYp+sGFCPFHkbv4/b+fY7FuNjAL+IYO2vFWcz1CuIGWqDxhhwxtDirae2gXeOb
eHDk11ON9GxN6MGgznPkfgwkcxN7x0tfsLWUL1/C7G5RFEAAT8JwPpqG/Wb+Sh4sd/TJo1Hu6fNH
+z4daIjWxdvr50plbgUr7do+KyHVDh7djDQbDV18shMCBP9BAOyQe5J74dHgHDNbpPiyWsYO+1Sr
K9HEvk/PCNtbYatjaA7m2NCxJ7r4UtyPFY1e22/tRzUFFDMLItc6z+r3+KRjgDWt4x+3N4JxhV++
hzHYMDbCpGmwDxkS1cQTXXNT0pJyQuLP5/otdWPstUHVpulriOntZKb5VtwZHQlO32Ly3jvkqSPa
3YAaxKNMx+2M7knjLfKyo/xyEl3v1XqvSe35hNL+Q3QH+/Qqugp94NWX2R6av/cCI1yWEgmy+Ywm
YhRPkuRiMJ4TAv9IgXtzwMmzDei/JSX7IonRvsgfsqKcIGl27fEcI2+X3Lc0cTnbzt44X+Qw2mao
oxmhHjGeu5q89dsSvalNRHaJveFNZOBuHqNIytR0pZZiSfoxOXWn7jifLK9sSOrxbJfFvX1ZFaNM
ta5nVlxjVaUtoN5iiBi605NR3koGyT+exnCDFqtyl2UUVaDKJJW+jSNaY4g00Amci4gtAP39Mag+
aGCjXoAJ1xerlSMbIBvQ7PJwNGeKcv6jFJLkeG9MpHA/zA2dnWYb7+vjsOHc6f/jzvgtm4nJ9LnD
o7rCRoy1bb6P3b6+r1Va1bR19HPxoLktUNFIGd52GetiMQcIYQTqFEi+Xi95THSlByH1cE4STCx9
MNqn+GcWKJ4CTvseM0hA3fqXAiCVVm55TRRMePif3b4QzazYLPOoVqfl2rJOQkfNmIyTbWn7qcSU
Ls4612XpC9U4skeI7K+XqQUgPxt7nGzrdrsZkyJJtc3sn7c3kyeEufZVy28xlhALkne+Z+1T8ip9
yzgLWbdNtAb+dyXMZZ90RaHPi/eVhzPuthGwwTt18tpsN00Ho3g2A871uhj7F3d/IZDxpLNVh0rR
YVWVU/5UdhLlsc1zl6ReH047W3KN2Z3DWSN29YhYEz50dEYv4dg3yw70t8b93jvGhfql0qCMCUGm
p6Fd30GXS5fTV5nsYrRvfx+I6Zj0tk6wjdN/ywQQBOOT0F9jMueVodcGCX3IHKjRUf8DveLha+Lc
p+95uc/s1Hm6LXAx2K/H9Vsec1xTKCZ+H0Jeq/1Eufy5fMMk2f7ZaiuOoP/hOn5LYo4tRPNqkvfh
eH75EaAQTe9V+zXdDJtmw5vKxFsTc25WHsWhGVsI8LTvUQGkoE8bDgL5fyjh79Wwd56oFmq7BAzi
R/IctiQnot3tA1vgOIn1exxJkv8qBONxs7iW23nCtkUfL3Cy7haDfSZbJvs/8hSAzmD04aJ4LAvC
JIqgCfCL5WoFmmlzZ9Dv2Tkmm9v6tn5pXohh1tMrgdrGJsR0GhiGqZa6Aik8/fw9+dk62UsjEP0A
uiHSe8LuAy2V1Z43eXE17r34AuYi6edaDmoNXxDj+UNH0oCZwyTvAW9DF//9xbQu5DBv/jgOytas
ymVDQxq7/j1yj9vX9GHY8KA2nBWx15VkJrHiN5BUOMEppI/+JtmCXJzjm3hSmPtqLtI47mpIUZ7C
s05ju7JFd/74uK0g6x7w97axHhBtoXE5JxDj/1LuCgJQ8S/LMW3fFR5SpzzuePTN647pQiDjAous
bAI9g8DeNchdcWw3gafsThOxtntpe3t1vD1knKCYiIPUBZBlbcBaA+XTnIP6whuaxJPCOEAtAgWW
sZiyfBQ6YpGAiE/G0SQFR8WX38NqONrWMPwF7AZLhuT6Jh6ktlHUKZnOrdgr4N30a7uPosLry8Hi
hBWrr3ZU/NGeg3o4OMOWNV/kcnNt7lMRozfOBgn2/X15B7L32FaJ4UlO4ROf6G5I9iYGPr/90QPn
Qjbb7Y2hiqqqppDtpnfhnR/e9073XbRs0/EL57aCrKr/pSzGyjR9ihqrhKyu2KvzW+qTNLKnbps6
pm8n4r0OVGuybWwZ1qd6/0/hTPTR+qhMgzUbjuTDP+5tHbTpAZ7kS3wFZJBjPXDkrQWLl4tlTG8S
47RXM8irbWTJXyJHoOJWe8j3qY981GtAPwqf8sjYVuO6pdUE/Sbg68Qb6lqVKnOBEqTLFfR4dCPM
wKSPOol6KttPTx+8ET6rkcKlNCZSiDBSHmlDSMNspFOZ0MYLkNDYzRMvJFk264s1XiyLuVnrIogT
Xc/Hs63Mdu3IRCabzYfv6CfeM5xFsn5GqZdrYgy/FMEOGjVY00t+MEhyUt+VzDZJ7/AUhLcmxuoT
PQrhZSBo74a0/27so237trF9Cgw7va2Ma07zYk0syS5mzmNexQRRwbegIs1BsG3uvvFkMMY9NWEa
pQNkfBvoyz45vSm2G9rRs+ZkJaFPSIZ9u72oz9zxDaVQGYueA1NPux7uZH/X0MT58aMi26P7poTO
WbXjyekOoKN7CuwNHY90kyO1tv3Jm9vNMziVMXMfIHDFl5ZTPJZuEtBgC7w53WwC9+em55EGrkbM
lwfJ3LF1VSt1N2PJE30xSHqn2zpZeP0MmweN4x0n40g0P23FqoKkhNjRSbWDrUl+Kpybj+1P/Y+x
GTo4EJeqlcoyt5hDmaZVLcGu1ff2LpWd7rX/gVb0Ax6gjwrRnY391Nw90WGP5BMo6QaCfeWlE1ev
+ouPYJxLO9ZSAd53aK59rA/hveS63XtF+u3jdyTbAh7CbzUo0y/kMR4mKfq6MWLIK+1vL0C+0eqv
E6UPvHUtv+aLeaC9EYVoC9xv7N5m09QoZaZhbxFYOMM2JJRXUl/X/gsZzNaVSRxNBbriz3b2nhlO
v7Ec3T5Iz7uO7I8FcjIcJPxqxh0w238Wxeyd1Vr1KEYQKL69GUTeJYEbkMfHx5mgqrrLvLvtObQr
UCrtqqePzUPx42ETOvSZOuNH7wT0eUOfHuD7eIq8rPPWXjO+PE1MAAsqFZcGGHn30/a2p1u/k36v
+vMevggQ07DQjKzEr0cDbuCpT7vd5uHhgRPxrlr8hRDGgWe9IWHcIYTYWUVVGxx2FFp5eyWLf2L3
yRBB0w8iaFC2sJGuWEvoPdFnqH74qCSSXSYy56pbC7swMRsIcHS6IXZnQpKgSEo1HrPpnA+xi9le
VKswSEQHOJp347HUpJ/Oy8BA94VCAwNi2Xo7GN66RkeR73z8oeheRIyWZL8eAYxwLUe99zzqPInf
P+q35C9ae7HzgaGKmMju/OSc22dL+JdNvfgO5uC6Nuy7qkeN+MU+FqQid8kOBTaV4FMEkRKP1uQJ
o53w5yM9DmTsnT3nWKWvu66jeRWj9tAbj9iTvQUHzAjvVb8dzpghBVTvrj+APS8m5T46tI6F8BqI
4g36sDiH/VVlr8Uy16Gv1/08aBCrER8HYG4PaDVyeFfh5wyz6w2GGFgGnDaS9BrbIyGBS0Dxu2k4
6x7Gcfq7IHcskj/NNsoBFrF+xJjQZau0POSWrYPL8z34Kw9I3RC1OvbfYt7gpBV3cP09jLcR2rnF
eIgYT5nE0nq7MCprK3Xa8FGKpQrKfMkYC1JLVXW2pt4EVa1iREQcOjkivlqgkWRQs5znAtmBSzCH
5at0wOlh2ssoONj+hZPKjFj2wWyAXDwpiGCBqbdGx+xJvmvs00dOn/vjU3wsvt92KF8vuWuhTPgl
KuCw8A0JNQCvem5c/+4JodDmtow1Lfscm42ROovRMxUTSzYHAS0yi5ZNTuKEtuZhzB3hqdlKcKf/
Zzz333IYO06zNmqqEnI62rrRt9mtv0unbFuSlvISQ+rXmOdaFnNYUjIZsVVA1rDLD2eMhb6rgJgw
bHCIKtsXuI/dPiAa+JU7zJ5tbX0nZ/bkFI9bLwjt+H12VHemTnSwnNi3jYfhMBGAr21Mxj3a3BzF
11vj+mOZQ+7GRE0n6Dc0K91WzvFs2oYjb3WyKz2fctzpmkZdnjbjU2px1lLghpfTfoGFH99zyl3Q
srusQ7mUwQTXftzNlqBi95dzBtkoSvLtxqDCUdiV9N/nNq93j7kRK2OqwmH43L2C3LV733VADccJ
otcugMsVMYGgX+kFoIoQUh0lD8gCHoph3QYBIEIrEHB0LNArDYZ2AE/RAui4C3457x/N/tufWPlv
Ccw2dc0oTMkICQasPLbLjUkyO7C5bnJR1q9n/1sOs1NTpxu1sEBlNPfuJaUvBXHN1/5b5nKD88Vf
3JLExMqBH2r1mH6u6C7yYjujOcEzeNhwH8HrBvp7TcyF1IhirFgYZX5unPhcEQTjA1GfdALITewF
drXnsU2sZJ4Wpf5HIpu2nKqs1GILu/iteajor5mesrvA5oQXqxftpRTGI8ehmvSWjkqYRmb3R2iL
r/5BooCNGXbCuci4K2I8cqTnoegvp5WRznFRkf15Euxu82c7twxDQri28DYyzlQXhaDR5E+YyVvw
gPu5JEBcI/1KeKiwldchDulCFONKh3w0qkT6FIVshVvQ8Dv6uVzhFGxp7mUNrTg39foVeiGRcayN
Dv72MkdFMd6O9o/kOO5mwOwC94EX/K/6owtBjLcw/CZv1ATZ3cp5AUMISWwweW1ve6TFE3yx3wsZ
rKcQ+jqKrWREvfwlhTWlO8528RbBOAitAKjfL5FV3afbedOTZIvKEI+Y77Oz99YyGOcgKbPWCR22
Kn+p3Ym+hU/HhgIwh2gDqJqdSKUtZi7aBSmBkZN/qq8G1Ynqmq7zqnf4R2NP98l2p20HHp5jWd+N
L2Of1Z2kh0VVQVuO6m7Gw3oZ9MEbavn5pL0lhPEh1th2baZCyLc+J8c3n6aIWTTMTTia975qj1Qk
oXPaPRLLiTzxbOe/Uo9r9JyT/nR0F7F5bUR+mlifjswi4vGIuhk69Dav2fb0TAtwdOqPvMh8ReQy
cQBttQvz3Ffex3RsME6hG84vs4sEd7tp7OKJE3WseZilZob/MOJ6YcDCCV+sywCpUeQvMBbMdXKR
TnD7Pe4CKnipE5IPn/68bZEs1dbyxgH3G4QBaI9Zcl96vZNcFaYcurxvdJrhyXl0C6AqEZAGILxw
JZrZuWc+Zi0RH2+L/uSdZfToSjSzVEHOIy1X4UyrDzQpI901HsAFs3zBS3gs7TcAbIlwqgj+EdoG
HVz5Xn0a6XvyNJ7UPaXFYWdtF80L3NQz7jnR00oN83pnmGtF1voapObYGeC8qYSnAzgCT5ozxKRz
n8yTc/JP2pZXcl5BXCxSQcKCtkE0RH5WHC/OP9caTHmI4MEUSMTUEtRr3BQTSAEHMygKqLsnzJvc
CTY4A/Fi42nDSthzJZ25bbQMD+3aR45c9GTvKDvSBlG8M+5KYrzlXvG94Kn7csasDuhoj8PAZKD0
gN2/VvfEL/vOV7FcjdQYudN5eDcQbSfsljuO926QlzvsizTQqSzc3LjINcZx12k39omB0gaeXMbe
dRVX3hkkvqv3EY1Pglc6zuYBcHLi0NeJYL4Iua3yq9a98Ln8/QHschFUFmG71FZavD0lRA6Zh2m2
x2IgJ1DVgnWFoP73BzEfOvYAl0YyC7MU2Y7pcdazsFRMpEHlHbqIXReJvdM9qprBX7eXt1L80K8k
MRbdoKUmjhQfJZbNCCxIiitwditMalICEtHgnAM+PdP7yHGEt5gGthyQjMR0Y5yle25tflEd9rAv
l83YrzaJU6729XS2/HHc5WC4elOTSiVl1Yf7OjYi6psZmjfErPbUslQ3/gDIO2dHeB/BBIzoYI/6
oMLeK0+xtU3R8t8TjPrq3U6zU831Xw1MoSNdSkugSS3Ay10QIYlwav329pesOvrL7WBMu5MVI+06
A5WTyhYO6kgLxTOKjZpQ3RbH3TEO6TSdjGAbtfuUyp5Ipx+GYnO+YiUCvNIQJsqsWxkUBJKFAAWa
aOs2mgoOPiZt9VTfI4J44JVX1u7sy1UzEWee1WpsgpoBBlcgIvr+2nsT4S1qJeq6WhQTdebI1+JV
gEUpMgGTjiyVIA5zom1jUAzJzLKEqPO9ZH3vrJ9x7+rRY9SeRdGu2odM6zjTFVZy59c2yPi4BK3o
Wpov1j4X5JiRuaNv0SneHvNtvK1/Bo7hlIYdbQ2vs3PyikHGtmNm1OblN1bQ//gQzDgBKQfIX7Uv
HYJ+K/paFEznb+PLm3l8Q+3cek+9k00QDS8RcWTzkoBrGdsrmYzNl35s9GIMmeKDBsciPR2jjepg
Ds59aLebAceDbimf8tIFayHxlVzGzIVh+lutDRCvGs1GsDbGk5G/gSNVBTV97QI52QMk6WYJrdK9
mbuKSWr5WZF2QkyU7DsaiMLGtQYiznujbEjVHttkW9Y0eLptgasGuNCUoIXNWmhyry/cRtRRWami
6ay4KhWotTvxsjQ8CYw1zGXTC+MQTudsE9sWTU/U+nl7DWvXOIpT/6yBUXEJZBiWWC9rIMoPOno8
NVp1Gv/8fqCOrvfIj8VCbieswJ6xSeVdS16p/+P2Gj4DOeZ6Ai3EUjoE7Qc4Hxl/nFaozeAhMJ2b
nfx/pH1Zb9vK0u0vEsBRJF+bo0Zbg23ZL0TigeI8iyJ//V2t75xtusOoL/ZBECB5Yam6q6prXOUq
tgpKe0AXm59ztMdddlzXY+JaftBjLO+gNKoizUDPONBsPLLjNbpC54vA7RzDBcS0I6Ad4nifywnL
CBgubG5CiwdCDXboJhaB+171KOS10i6bYcjI2CqVSNrGywLk1wvOwqOJi/tBjhG9sg5yo4lAToYa
znSNKNmu1XUzEnNipC++0ZpF+HyfxamU2g+ijDQGYjk/o+WjR/ND/ty67SZFaPher+WnED2H94lR
O8IKzeg8bzZ3FB30syY1khgF2nNQHeP8bFX92fvfSDDRvdL2EnZCgkTaYvdJ9TtKFv+CAPZCYnQP
sg/Z+KldhpbXQUtlQo/hiGo51tdY9ylQ1fnjlEYUmFdAn4VaGPp9fwzQrH62Oo7q8j5PL2l0CYms
t/JVBgMhUGGl2DLw0IYaT2Gn9FUcMcHYh3rWFoFG70FNgIPTZkTyMQ6UGaYBKJSa4zVMjBkDSWlE
jbEOiZho4ZCK/XG12txK7sh5H5P3Y26SBXlfX+x1vCavGOk0M3t5qDaZmW0+kDMm/9vNMa+TP5Ou
eRTiZwjDhdTye4fF003JiwMntWjELGMm6kTFSHUi9Ed0S6MiGHTOdS5xhOS2Lu6eEDJmITJCrNhD
DII2uo3T7UOsVAyIsb2S6LDfyzXioXVGluQQZiR9OHzp+6+VcfxY9e79E53Kwo9u9g8cU23WxJdr
CmkVdufH6yLdXx5EL/0IkCTnYaZOnitWHdDeNyBK3o5kpBhKmLaCJOH2/CojuvxxbrmO1uSDMiLB
qLYa6eE87UECLhWK8puHYXHMnON1hdyf69rrzirQSdsghD8Yi68Pjq2f1PwRdUbzz4AnUSMNd2pU
J7V8yTI7rTn3NckgTg8JQHT8YJ3iT+Ny7SP1Gl7C4YgtJu9SFFqtcTWDa/3RlkJjizH2QfhY/X5f
SCb5wq7rOXITcwrA9ZOoUqLRawjj4ViVGz/eVs2jCHDd/40Gw1ibN2KY18lwjPTfeXshhrScBbz9
zTxGGKVTjMRPBCOC6aoupiwvLoVol3D/77My6bthnQXAXID1B2Qv6ed5DVoxtOKQD7cq2kp3Z0Qk
M9N3MjJzcwsohxyCU4kruur2hg+HSIrFTUViotf0azHA491ckMbButJ1dZSefz/kO4eU1lqryGu1
Tx8r0i8Oment7nM8ldn58QOY90FRr02ZJvVwXJ2uIQngyT329uZ34TipuQ/N0rJbqyjN7Je9lKwK
FarwAUVZXk7nVhT/w6iOzoER1FoZgrkMOMvj8/OmWL/V5HefmwFxZ6aLob7gcSthFC22zmirjRAW
cNR/UjdH1BkR1ofZDDtlquF4KXZKcOiwJ0konny1sKULnFpftDmnTk/1HruMOF8Fw++FBuyu0LrR
228PhvO73lzJ4jM0XTtCDroy88NhN7N2vJdYnlSlb2ZZRDG1jdtUMijt1Ul336KPN+VpgD+1IK59
sTvrdfnrsOy8r6VAzNeLbT9FhFcMmXxPbgDRWNoIwEfG3DZKF5zTPsN5S5/5bF8px/vny/s+PYLR
exWEnTIrLlDjKH2L9ac5D2xw6vuSALxpugQGkGmMK11FUi1em/lw1Ob5ST5XJyO//gvLDQwriiyH
Zj6gNv5koYsvw1CeheHolyEx+kWrPue9df+YprIqOP9vIpTP0TkNilFHkTpA61RnbgoJBjGrw/El
lazgsbE7B92YbUq0I4cstaKs9FNAbJT1FQM4TIyyC1qUSnmLt76LrrPI7Az0f5tBYDQ5EFWV0idD
Woe+mcowxqt5bxibMBK1hDRXdG6SNiwSp0xyLHm+/7ukid8FoEpsy6ZLuTDizfyucN5VGVooRFj/
mWSe0cLllJt0cxxQSZg9oeQakaWxBBTK0vNa79m7T34q3kQTMJbdAUsX/2Dhy2Q9TNMgGsSjddoo
ZrjEKgV7+bXj2LqpxoMxGXalUKnHla4O4LK0U4KenvQNK5Ff+Z021IYxt/yDDqMkvpqc+7QDnZkH
f27z8PsKSCFzcG0YN3LYebw3ZOrxRqsI2jjog4ZNB4zKyEFQ9pdSFY9oG83J+WHhwpiuBcdecnTz
z+dCg3RgBhJ94diVJjBqo2OfRRm2GLi0nJr0r2tz4Lk7E879TxKMBfP1Prt2VQLnfjmsiL1ebg89
R9wnBOEnDebpD8pwmAFOHXOjqAyX5oKse8vmHNWEUP8kwuiUFMK9OAOZ+7iaEeV1ixYC00KLC+9V
4x4Y84TPBDQpwgtFUnojY04l2/Mm83mXzjzZft/kRVvRS693/ekw33OMMef7NwZHttjAzrZhyPH9
GqFkRszGPXDsC5X/nwr54ypu8jCiEMoXdARcQEEldBI+NM+e533wboLHBzWyIypBMaTlRcVFxL+M
X0At481+TJRaf7JB2RwROEdY0zGgKxjxt+rlLo5qCanqyY6H7jPRTP+TEqPnapQjH62A0vCwObXm
6fR2Nr2H3Pz9sHEKDPNcMW35AC+N45PzdIbNIAtFUNUqVX7x9PZ4IWRt2xF54mjmn+aZMocpCAC+
0qV6jMJk0bwJ/SrHSAiaMWCYEWCQ4fW+yE2Arf0kwijNYJTSrBazm6V82j8AaOvq7ffBpm2s/XoX
D5ZRkACtq8jqcihz2FOYVP/5QufgJVA+r9s9el7WdUnOTug2no4jFfdr8mLnC4znPqHPVHv9CgbM
WummzNWHiXLZjzO4dcuM5LWYAcepEnDQz/rT8wYvhrMgj5q5ruwXe2vyhPYvhvCfe2VHTWu9NoJz
BnJlieoGSnGrnfWvTNU3CUYDr8ock200MW6VJM7NF8DiRby1shNl7Z/Hxiif0WAZcIelpMeN5TjO
p/ToPq5tOuYVmc8pp1uFe0fMc3vVzprWFzg05PQG58ERcUlu5WXeGjWbAh2gfIyhP8Own/wxr+9F
SKquQA3lOKxaxzSO9+X/L1by+46Yd1e9ZFgRm9bg6BRvN5g6PqI0S85esbW4fSh/RrM/WWFMSYze
ukjKcXrW5go0iMjB0INJ7EOIDjPD4j0AE4Xwn+QYo5JHSu0LCiRjtUqJtcF1LRaPF9P9bLw9vMsl
BowNDHjwHra/+Ev/HCk7XNMLNWaRZmAzDUz1bQlR1NEoVnscYZx+QL/JMH5zjp2rKsa0kQnNibCY
P1hex2tskOg3/nQFvmkwj3Sf9mFlnKm8WyenNtHNilzL3CK2bR4KFxObvKCDxxRjMtT+3MV9WfbH
+ZOKKNNZpOanYrkYgnvFyCvvCLlXxRgPeS42Wq5CRLIcwGTBpj4tMV2/23GuaqKV8IcostsNxLNc
BAGlAzGEzUAdAJ2xrm3anrHAsmRenor3nqqM0Yi0cjCEpMBbkqJB9/aWHD/JO/LjiKlML7CsD44d
+bPP6SeHjB0xzooSzgNQjMnG6ja1gzflweIQ4TzW7IasyEcqti0gHScLPWxHskDOHyO9mB1e6TZP
jydyrj9ZYuxHHddSJ+pgaQVyb6B3dvbk03dcO0N/IPT6a/fxIXDWck2ae0nSsaBMwM6cW/A68gIw
RFXDv4ekaC3JT4BSvX+E0xo9+j7zghVdn/nYz0pbJ54xwfD29rBAQk8haAbScZSex9NoqrF/mJAR
QUYUr0ANEJH4h4qh/AWUMhrYm45uX17vc0ZV9R4dRgATFWt5Li0OTvUUq3u5//GJDBhkYcQF83QV
8yrVsCiTHhsAPDEKvRaXsrn0jMeOcF3BSSM4IsYIXqv19RyLm1C+TpA2QJGQl5iYtkffFNg2gqAN
ZrkWgZ0COaQHmPVPao6QPACkCM/2TVqGES3mnbrIPZogfVyM4UQPhYdq55nsPnjOBUdvbjm7kd40
yX+vXz4AsN29f/0T1Y8f13+zt6OvB7VwaRPqLD+v/q+j9S32nGPpLlwk4teD2Vn2dptaqeMhyuOx
NpFv/EmdeaU0vW8aycAJrtC0PCwSEVPoFYbfncY069+AS/Q+vMOTsOKOBFGduaNT7IhimlTYWk6D
o6g1E/+1IRUWYErOWeYYPY7A3yzx6HiNbJbFAXCWj9qDvlCRNeXI4LTfPpJBxjhU4jCLm5yeoIVa
BrzcB8RWDQoZnWUue49Xt+CZi5s8jRiqLkCnBkQ1TZlpGGdw/s/IWrZqLq1/lQUY8cZYC9XIFC3T
KTwEpgQ0U3RfzeVu13DM63S8+E2GHU+ssCmhiOkRhlciQBQ6IBZiBl7SOBH5BJbMD2ln8fU7o/yP
0K0swVY9f/lQnp4ubxhj4r7wk+7tiCfGvb2GYi6mJRWLlDyXpFk76hpehYZ0MACe7Pi05Ibd9JN3
VIpNPveAwgV8KG4LWSli1eS6qg4GtivS5dL3jdZ0ZDzijjEbdSm1qRpBqxD90ODnE2hmcF5s0/ta
7XiIAtNJsBE1xrEQ9GiQVB+MWagVbJzURuvQYl9b7uvSXvbk4CE8WX3cZ3Haz0VWCmAlio6d9szb
Il2u86YQEb3KwE18KA7HBeITaUFsXJ+HseCvr+6W8eOQnX5svskyclOc5VmhSzeyp9MDlhFjC4EN
p95Ut9SpN7/Qx1ugz1zwUJbhFRUn6hdUQb6pMzFSiCb+RKoalMXMZh0d3zYLcjVB/7jd8tC5/uIu
ftNiZCjC9qpAHUBr9bxqLNoZFhJn7zYoNcB22nC87x/tX4T2myAjRmWglEJFg2caccJsAoZ1brnI
f+3mWw4trvQwrqmcGjUWyNBXXXBPmOnbUGfYd15ce/vLhjdsWx6HO/rFP7X/mzvmHbrolyi6Uu8b
LzlJITJo3XB/VS4X5f8vPsM3JcZhLVMBq+dmMG3PzbtGZGjHws28AZ7+C/aEDKbiADaKw95fntlv
osxTpJ3r/yRTa7uxVmd0qOhr4mLWtTXND3WxC6yPZ15HGEcdUGfHmY/e2qY5KxeD+rKVZZ0Ec6N5
D+ijrq2r23L4+8uz/l/+NHa3qnTW0jSlscyb8eBbC6Ig527eImpeo5lMj+rvkqIJjIlpwg5QB2ca
fFqO9UBd9H3qOuHqDUlOZGDA33pte6JpHjwLOGteaO2SJ14KbTo7+I+p0djJeph0La00+kBC951j
SJCPIcMS+QPu2U6/xd9ny1iay0ybyVpFBRbIBBi0zDwE2PqW82LMeWQY+6LLgdxVHcjoMTHOmD47
9ab8npLGSkL8j46+YmCtJotMx89YvLvu+nW5RFx0sG2yODu+9f7+ggGWE/phjV2+Nj98BM3LpY3w
GTvoOeH6dIJqdAGMiZrN/TryaXbbAqxescCU8wxuw45jlqZDtO+zZ8xSiCnMq0+TDjlGbs3Zm+CY
O48H6kUtzj2JZiySJma5HtAQeliUlk8o1ul9NqYTNqPDYszPJZAaqb6CjZggebg7oVeFYuftMWVG
Gqjq1jbDR0BLHnYrLkrtdJrjnyNky7JRofqGQCPEDajWpmEL7+YyaDg+HcesY0P3T2MX63UcYQsj
tASZRPhY8FbdC1kjIVuZB4BC8Eo4HJOO1bA/Ceb9FZFvhJTb6q2ko9hwsPaPcyA4SeRrid0Kh8i9
f4s8kb/FByN73hZXtDPdaoHzpd8RcQc7oHaIN6z/kRBjcZqzUPQNDatz13/Fc4/tBt6BKxj3fUWN
LdJGwjXW5SsE43lVAAPF2Aqv4SExdzff8D5Ht3j8jordMO1GR3eZSUGozqh0PG82Ip58LNYhbmxm
HmrDB9OTXzWegHDeqduTOSIZq3onGhkOcXVGS69ZW8FxxzNP970mLHn5KYMBkOybOAVbGyv0kPp4
SE9f5QuWayCk4MLf3pbi3DtExoqcG7nLxAwSf3WstxXmJjcPx8U+3Hwek4c9epN6mXx+EmLWaDEH
kpixXh3iQ+95vJPluMIam6SLakSnGVW9ylqd3h6c4yN29uDRP+y0RWJynGGe2t0igdFF9nI4JCVl
e+Y5xZn4nmybFJuWc5mcV4DN06lhhH3StMoNKNyLpWz0ggyJJfB0m0eGiZGi1v9PwcVxVA+FdMPc
E/PXEjV86B7PBeXowC00Hh3dEPzXkKw2qHT7jwCMu6/YPMeTTcRdGmR56jm0rHctJJQeFpHTrN5h
9emgA6/Xm2Ox2GzcNSnUQb9CEsLlJ0bFPzi88K6GcTbUIpWDktbQLbRv0+cE7eOuTW8GlbdnDjH6
sTvKzCbiztekw2sJXoBE8HZE3tRfr29ljlX6m5dO+kvm6h8fgIWC7QsjlAsq221qCSrJ5l6kesl1
nRgHuYSsl4qbNfseA2+8VeOcM2WTc9klFoWLCDZX3Zf0Wm2/OFo7Md88zjn8sfSybcMkyqjbnP7a
oPs8Nt2Fs1FcB6K4D1yUn8nWxiBTR77QYMWRfi5xxgcpZuh9rmpwl9snlCuOb461UjZiaXXmUNh+
u9MfzP7F2nlfh2QT5TBbq//ROrJpu6aN5oOOTgla/wEoM7xktHsk+MPh9S9p1n9k6DanN7IlVSaL
11qhNxn+QhuZZkondK1xqPDEhQmCENVFORbYovcnNwtvTvJjz+sZ59hEmQlc+rOmh0KMthVE5eFS
cz2eleLF/exyOzEzIjWoQeG0SbeC+UYK5KQACO7OFhwjwjGIbAtcKytNO6dAIp2JzRfrgMTu3n3c
VntU7jmkqP9+x17d0gKj6w/iNu46PCdHy+rmZEAPOfmFTOaZ42RzBEBhcibJrGybcABHCCZzwNoi
WFE4NR1Odg0gyj+9NnkmFHrSI0namQC2sR6wsTUgn4inCaZIt9GtDaHGWjYeSPx0yCJjI5uhYohO
vwnO6AylQPS1gJphw3t2Yvs4tz6RqLFRtafZEn5P8aR7OqLHaJN/nZ3rKMOdqWR19Yyn+Pd9oZgO
+kYEGF1qMBqRYMIcko4pIOftN4I+VB0TQl63qJXtVv9OCkcEmSc6k7VYb316gmSxcH0HXVPEt/v9
fb4m1WpEhQrp6J70Is2ueUjd+sECThzPZE8mNUafZ/34IEnORklVab4L3YTcSgIcQ8qTNdZHx0aJ
/wQLpxVQumhz/CfC8bVZmd4BmSEeT5NZhm+eWCe9G2T93NHs+Hn9G1ejYQ/0ag4sF8MSX2teJW7S
hI+IMc+uKhiZJP0fMWuTOMK7Z/H4mTR3IxKMm57MY8MIb1lOxRT3L8jyI0Dluee3sPcPozqiovwU
tDa51Gko49QS6w3rfD6vgL8igOdBC09Q2PeFmkuMsQZl0PW9rIOYdTpV65SsOlNBZ6ijvAr6Q7nw
6tbhUKQ//x57rHkoMwkweqAYAyk/dwmywwQFE09d8KSdd12MXcC+L7jStKEXRXQM6qAlylVRcl6j
WIKw1Fh0GHx9vs8dTwgZIzFD80iWN1SLlYrMYsyecEtOvPNjDIUcGsXFoEKYLcLNdWWYV/QPf1Hn
LsJfjshP52i+hZF11dvhOi8NA9SeN8jr4wiBIWvtAYCFP6g8UYQFrBVoiYCS9P2jnC7RjkgzL3Is
xbOoNyAoFWBKKVCphjxpZxqH4iEg/eN751yWw1LeBDFcaM+7T316WmFEnTUncZlfUtqvunpLP2tH
hYTudPuZB5sxncgY0WFsijL0gZQPOGCZ+IC036Ydlu8svUPIS8ZOJ2hGlBi7EkqN0UUKlc0NbQ8E
knwMXViirubxcF+mO7ZGtBizoqRyqgpn+ACVdWptlLnwMDcEqygwJocSEOeuOFr3h/eeB1gAS02/
hdbH3wEct8UehRC0DmDjPNc+c15q1pNX56o/a3pQa81NSQJbdLHghqN306Ws0QEyhkQDQ21JM+ft
Mllj7cGXvFJTEmBh3xY7dL64PhSPKcaqXFtfEEIN9G7T04llvM0e798Szy9kvfghlilTIOE8pDaS
XBfyjhZfnWyR6t158vE+OY5MsP48cGQzXfYpQ5vEErcZme+5GRSOS8gOpbRh10sNPTR02ZH9Jx1F
sNGtbO8qzqPJI8QYiXxu1JpWgNAGG2wXIQdNh/d1xjAUkSzJOk1Yr+bAM60X9y+CZ0lvmzBGjnMi
GUVWS/h8a3ZL60oXnr8Py3JhrnguOlWKP12LOSIpxaALrhmbHarokCojxHD6Z2uZuYVdDryNi5MZ
OvmbBHMT/mwu5XoGEo64kh4TInHNC48J5jbqAfO+qQ+vBS3Pm037FlkyABteepK52MSGbijkizg3
NO0ofTPFWGtdj7tK7kFSekuwRnj9aL8uTc6DOh17KFgKBTRZAOeycybioJ/FS9FSvy8lvbmBP4Z+
mYZg/glzgHiGOP7DpAEY0WPcB7GT04aOOh6H9wSDO/ISdpNzbjwSjLzJ1SUsL8aFXhXwBNBG9oBZ
iQWyjci34WGNedWIaW8M+31kQzYAtsxikal1r+QDhQdtzZSENRk8CidCvbK3s6WHK/99ecCMRuhk
Gzla7XgNbJOiOSLPCH8/97NLewb5h2AHF+Ur4Dzk00mYEQFG9mfnuX4RfYpMSs7rzdl8cCKrfVqQ
vfCBTsCre8DwVfLES8FMZzFHZBn5x2FrQT/Mr8erNZD0KXTRZ1s38Go5/E3Ky4jO/GdklxnXmZDq
2J33/Kzh1nSrfyhfODI5+ZCPaDBBD20xbLQSvKwsH4hFaH9B2Vt9/eCQoTfxh6kdkaGiMjLq2M9a
nRW6d7Dch1jWsr/1MKJkdeh5DFElukeJHuqIEspVXaKlYCi6AJOsqU3ixJ+BG6gLXmh1KxX9nZTE
9mZJqn4u5wPEb4Wm0PlnLAHvWgndKkD2PD8TbG6hKN9nR9h+WDstwmz2SuWIyLTj98/BSmzTVhY2
dd2LOFjLSgpC0OCXkWx/OHDX7XCkXmJ7tgpgscSGj3WDq+KyQuUshe3wtMWOIymT3sWIIcZodFHS
zWKggh2jxAmygNSXhESA8b0sFIGI4jK05PnKb05Ps+GxkZ1OX3B+wH1R/RPXQm7OQxbRW90IZvFa
h9sE+CO9hhyhb2sFL26drn6OGGasyYCCYSUaOFclXOhCRsTYbF3pvXpuZVNQSFiSq7uUPq6rwVbP
pzkvzpv0UEbkGSNjdJo/7xQAKqdfYUzCx2XAe8qnI8kRCcbGBNgTrdURZBRzxYB5ild4ygmW2GjL
X7J9sLhDWTyWGGMTq1kgaAm9Qav7hR3DND3eWVe7Ip7JMWwSjxZjbi4BluboIWg9W3TPQ25j94uV
bzdv7WDqB5Iv1uvCbp35g1oBvCC2eIkHDn22Myus5gDZriE9mdX83tp4hu6rA49BtierTcuiM2L6
CJ1O/nIR2rDfjrRA4Y6mOKzcW3nLueOZFjfVQSXvjnllm7OuALsOc6oY1qb4WFzJsf0MiFN4vmIC
WttTj/c5nQ48vsWUbc3S4wgdRtcbvZx09hl7MeL13MmQJuNQuv+wS2wNpwhV7G2lNo76Zb2JFbTr
wntPCO243f7KsQDb4ni303mjEXOMlcnzeV4oIdQ8t5+Vr2ZZJGTJneW67/BJt+zx6O1NjLBulQEO
HybgZ++KeV2mF+yFvn96nAfiZk9HRK4XfSgiqt3O/uv+l6dbHEaHxBiOou2SsqDrDCqr1aw+NOO9
priVb19KUjwbGzRFtV7Ow8HjCh5jQ/RylmeXBsd2PsPJIy7MFXq/kNjjDc1wNIqt57Rydb3G9H7i
X9Fh+OXdPz6OKWLLN3I2D2Whx8VsfNfRnJRjajnCxfZW6Vpchgo9JfT9xSjsvwKU7T4DHMm6hRsj
yVL7mRgUORjwF5j+qJf3v86JxgCA+tMzFS/tpdc6qh2nTbek3djNOgudOjEBKIlW093BNO3X7d4t
VJ7BmYzYvwWb7bDCGiLJUBtqcJYnfYdIqeisD94s7HTIPqJCxW90fkpxwfhXCgaBsiw6bxTgwAWo
Mson2HdjcjsI6XndeR9uL9eIHKBDwi6M6XkmVtUQUyI4R2SLUZjkutm8A2QsgzgLMIc1g2VoK3I6
5emh8KLnwT+ceTEfz1CzbVbxbN5ULTVvlVNvfCQ7KpcPRHE/6sN27583JYm5H8h0W0qPRUsv5aa8
EHPHJ8NRWXbYMbvWkt5KiMW65WZu6o+xeUH9DvNcvYWTW8mP3P5WXjzEYtcKsSwkqQKSmoeMsU0w
zeCZgfPBa9vivRVsz5ShCpFYU5XqVCvHGt3t4UP9QEGN1gn/x5iIbZtSO1kYygbSF6OgFT5fsJXv
Yl2wSqwHxltF9GZpC859a3XzQe5o1w1AdaRdcRjngZ+AptwCPGSfkPcGUE2AHuK8GhyjyxZj8laW
lFmEpUpGQ0Kf1Dyj/pf4Cl0k2NSiGwo75VOGl0smGViaArQQK3Nm+3jzamLv2/IQOhYXf3G6bAFQ
z/+SY6x8q+V6iw3vtJBAJwp38eqoL5T3EKsKDctbRsQ7eDvO0/iXy/omynh3bSGIRkqXkgwPK2fh
zMxhj2X2X1wLT4PvP4Ximw5j4es+vciXGT3LFcA5Hxa+hZZxikhVYVsbcPS4BKezOd8Eqc8xksIG
UJbF2QfBCu2QdP4NA5oUQJN6ynhX8KxgnN7iiP60I/NNlDH2AmaSWlmHSD6vQNLZdB12bT76B8kS
AKdv7soVb3PoX6z+N0nGBSyFsjl3Ai4QADM10R/XFOoOIF8czqafzH/IsNHiGYh6Q0UDj+dkvenN
wUG+KN/0IV0zzB0H5QjLjefR3Rn1TFalaEaXgznOW3ZUfsUx8Z1feWtz+OIpHRsqBrHQZApdUYW5
oWClOg5Gz70FWaLX4PC0bRcyPANee8+0M/19lpT9EXuzQvQVPYeUpJrlY/30OeRwxbNcbJio+Vg9
rV2oKcGuVYmcFBeV3edOd+cO0ukW55XhyQZjQ3IjDjoU32CIVxj1C1/ui97trb9jOtjY8OLLQRar
NxNlnaQltmhjyehvCrl1xcRJaDYYL1+nC/T2JIDfshIXc5/3fwL3PBljUjRKEcZXcFis0+3vzIIN
qdfrlzWeA4/XVjsZ4muaji2XOhadss5+iTWrUlFE6A+tgV+GTQoOIE2QAb7P0qSDNaLC3Fly7ZS0
k4CROWvMRLXL3FaxBCxaRMUqbTjiONmors5ljW47wpY1FqUfSATled7TaXkLNuryOzcBXwb7b2w/
59Yj2pMDp10Fznz7EQDwVLc51zelb2PyzNuTqaWOOhfIY4dqjs6s8+f9s5ysJo0JMOIh+mEPsHFU
AFcb57fzOV80Hm3oRWkzgzB+PM+c+wQnM+pjgsw7I2ppNu9S1AOBU7RS7MILH73V830iUxIypsE8
LNdroxhCCBqnk2NdgU8VlZyoeTJ9MSLBQunHTdVFMr2Y1aY4RC/lO/ozgtr84C5FnnqXx4RokDay
uJdWvOghhWvAmIK/9K1HNAglZE19Um9ucw6OihNrr8bEqGcyIqZf26scXkGstjGubfNej8lARZNV
FcD/IurbbLZEDFoRsNMCbXPQMJEtNkQH8FoFXnazgmD0gsPPlCCM6TH8XCS0cXch6MkhiV4Sct5l
wEW9L2yTKjQmwryJgVh114sEIpVzWsFba+237DW0pdfaIOGiUZH078Dbl+cLZuSWXGCI2yvC3tr4
B9BHbnRrXdCEc3U2wEjEyK9sfpcuQRgoumSwPU/ktChx75Axv3U3U1HYALsgZm8sYLvPjzR514NL
jvWbdPE1RUJtWZxrsqQzIbssibOh7Oj9gbGT+B8jGG1J/8KzGbfw/49THNFiFK3HgEHq16D1vNKI
81Y8al70cEUtzqoA12YdfBtNgAdz7gAnEI8aN488fbCjH8AIaxxjgq4T8QOs05sPHEREGB68YY3n
80wp+fhQGXmdB2kupwXorID9UrwEh/v6MKlzIzYYaczj2dW/Vvh8gjhJWLSW7VVcjOepXM6YB0YI
23OeA0xDxFmh2+ttQUL3YirW+iXDNK3ZEnHRcRzFydTHmCI91ZGSDUGel34OijQdcXKcmV075HDg
zkDxOGMe5GuodBI2xFCIJ8x7G6BiLpX9/SuafL3GzDCPsKL1VzFB3pp6NRjZxEJ6hUgvHMM46XqO
qTDPcFeIQ4AGAlAp0J08QBxSM1u59tPSCxyeqaDa8Yf6wkdD05SuY0yIITbPM8xZqTKINXSJhi2i
8OnBIHJOjgrWHTJsEtHwjUgRRAVkaD/T6WppW4Wguxy1uX91fN8csYnE+pqovj5olCNnk1mohVfm
o0nOcKk/rv8fffnT1nZEkDFAwVmKJTWQ6HgXRshOv2VLsRJ0nn7xWJtsW9dGlBgTlCZCZMQxThGq
hGzD+bEGqsGAFpLVo4DKNexreBBWoPsxt3mKzBEUNq+Y60Wt++UcEPuW/zi468PS+1IXusm7Pvpe
3JMUxkQBgd6IhwvorLql4WAk4GXYieZORcvifZmcdkBGp8mYpjCU4ro0cJrPMfL0aLBzrphnNEzX
dbfQta+dp5v3SXJFhbFSxbzJr2UMUbEqS7019l0d2ZIW2bNkLXknOWkSR/wx1ko+S4F+bqAI1oXi
GMjb/DRTYeW5Dd485WZsiDLMyyzSYeMFJB0ui9k2WdXv268OucuSuyWHd20K49xcZmIRpVecYfkm
v2DuS5FJY5Mn2y3g4DeAwvB0xd0h0Q5TU3IzxJPP9Pehsr3fxTVSQrEC9efaxkrxYOtsWldOCXZO
DbtX4WX3zOs8nn51RiQZ++IDEjQTsD6Yto7BaO5fYTW/sAbimXuRHB1XGPuSpJgVLWsVR2tTeNei
ITNbefE+7mvBVGg2smKK8tMlQEvkLPc76F0pu2HjzjBPuRBejGZzn8ykv4Z+bSwcwyZHVWDUG46x
rg+Sjs5jd9h6/NHQ6cP6/j6jy3EjSPPLHN8vbQv40XRZRuv0FuZQ7/Mx7eCOGGH0OAQIxcU3QAhN
7qYV74NlsBkEc96SarND5X+rHq+ctv2/GKpv5hiV1i5VEokyaKoA3yaCjUXOKEK/62R5LsnHBxdV
YFIm5jLEWBBxbjpzmAoWOV98KnkVPNPf2UP6pGKuokEqtnkqzAAw1vyRS8rDHy/N3NB1dPQj93YD
SBu5phLGEhrDx35RgCkA/3tGVO8smtLiWmFBTk9ix9slpiT8qzdgRJZR53M1XIxQigZ4qtAxMTJf
nkyvXXky1zCrVF/vccjos9xgF48UgZQ1f8uJ7GQWlo84ewxJvHyiwPpov7z2jmj65Gm5XKLj9ERD
G7gwqH59fADLzdy+IpbawdBw3t5p+RodAmMDAiT8Yz3HL9vIngqLtsUCRcBliAuO7tDv3DsBxpto
BcCsCfSOwdom30gyCRZmYX7Jj/lqbnOITb6DI6YYi9Mpl3kpJWAKnucJW4+QTNiKOMDE5KWnJ0ER
sbLtH9ll9MUfzhd93lNSQMHR3ZOMnRRBbPtrjyL7eJ4JcNuGzDsM+mPUn/qFWCyF8Y52hXicm5+a
NLWjX8NaKO0cqImApbkn621Yya1jmLfn//ykBIQ7sXRzNe9dKmOcmpnWiJIMcrRKO1hnZ7FfnB/0
zERWLIwsD0bRN3XJK4BKATE+LOnGqd0zzyOedAW+uWZzmUInn8U4hGzhCjr7rcaGMH8tu5iuR32T
7vH6+Hdh1IgkdZ5HJmuoI71PenDux8Qpl0JEZvBBXDvEtg5PfW253QScm9UYYxX4Z4zbzEBwpbhw
PsQUNZelsAqxgQp4FR+8bNJ0umDEIGOxlAibQocLpYc2+ejQP3gewDw51odj+DXG+MRFeM1VDURQ
QE0BIYoyLTf/zDG9GmN4kKqXorYJ6JrilWM4qmDaeMiA+8rDxOCZUo2xOu0Mb+esBjfP8EexU+VK
AuDw06F3zrHd0sx39I7djZ122gXdvT7tHOjMaK1hLglWBxlbcSsAurtefO1QyvHNuc31TDl2XGMs
jOq3tTCrcJwxlnVY4U7e07lLjJ+Y2Yz8b2ZcY8xLpMwDKDalVZHVaSNlpvBRoMSOFaZEtf5dTPgt
8myytsiyRsti+ki/1W78FGwAwHgAfFNHZmtetmfazfrn2dAZ+xFm57TocpisDWyW8ztDxJutgHEa
HrzVv/SQR5wxxgMzuX08A7oObWI8PwwIqf8fa9exJDmSY7+IZtTiShkyRUSkvNAqKyuptebX7/OY
mS6mNyd8t3rrUoc0CxBwOACHeIAEWYNjLP3XKZMxjoaoFwExw3byOGqoi6BB0ka+gLV9gkmJshvd
IOpiV0P/MWJ1TTMC/+iAYsGeaeeJZG7cNJ2yHloSJFIshzMKSuidATQVAeFG3MLqmWHZW50yHmJe
plwsQdf3r82xN/NNaQKPSGTOM692XSwCFjrA9+Uiz7Mespu8sDARjEUO52iG5R/y1iwnu6xN1WwO
iJY+92F0Z/TW7Vt9bea7JVLKgnCaUfjxBDVBsgcjoqol7bFJObUjBzBqW7+yfIAduwMaQ8XICSx9
A48aIJYg7x02UhJTlygj0wlilqgVbv20c93KMiasige2MrdFhQRbFW8zv55S/n0T6Q3GySzMhcRD
n5CgPGJh1BYIz8fTi25id5mx/WRQI0pDi1qXsQZDlXTs4b4+aBdRStWJSj9rKcJByS6OEgYFvU10
n1uf8fETzxwGtbW7sqRGqfCMJF7RG6CGqRoztyPrZUJ0wnyhruUll2SoiHtOix5dKdk1aODMBHiQ
m+mDVWNaVYslFUpL8zCP8kG5xj9o8I+A4QZwelSzmAXy1QbsJSVKAacqFpLeBz81yoPtjJVvmGu3
SKMj3g9feLMYWDfKOqu1F9KC6PWjFpqRKrk/hQo5q1e758HfISQ4iXggfbKUkEWKcnWKPueAWAEp
ktx9tQ2kLwazeZUzUHv+TF//mRbSEweagOxFTQ7O98KzNJtqhrouqTbELPyO1e6opRAph1cDBT3Q
G3A2eRVGyPYuJot1bL5Ar2NgKoZdoYve4veEvLbV0GLsX5O+THyZ1Xhw+SGUP0xCsQ9bcvPso922
JqhjTTn+fSFngATs5zMjAF1tgtFl3cDrTlHRTUfdjjDjlIgrGwTVmKCGtv4HaYlxluS7/26/fpOh
rkZgtB2n9znsF2a7MHAPuLwnUs5hRWMMOvRtkIVZaHVyBfEOCR4DrCuKAHZoQnC3GVp1vgu5XQ9y
ce20EA0BgQSG4HddgrQ0bkbgwCObR3wO0gJ7Vo53dY5zSZJY7QXJUsEeKz0FSTQ2A8rm/Si52U45
dlselbgIftW+zeNqV+ySIHUrpL7n9GEgPKb3FWCUN4+TxyDBOi/y9wVPwyTPadeV4Ol1PiSVaTzG
iJZI36j9ydoiJKw70b+UkB7DSWU14fkeuv78CpNlq+gIALzRBsgLDK6INt/Q9uvk+oIrRecDVYwq
8n60ees+tIrKrDfyRdt9nbU3shf2f7EZlsUd5U05RVSB4wSi8/0z9jmQFHNsl/vkkFyAq8JqfVzF
jFoqB2U4graI8lQg2vjq9ufYtxHmYWUXasIvn19fTOD+9ZDk99lRBoRvAlSgZZAjeCSvNmLNjWYN
F6YBWY1JdEkEIrqBeIunFHJqslGtZR2pZKCXDY+Ko+ysWHRTj/n+XuVoQYl6kHRiIgc6mIIAlZcY
A1QYnuK2wClgmKq1YpeCDlhBxqIXQceqyu93TAyzvPVbGddY9i7lh3Ea3uoKbUP74OO23q/VEb9R
ogKEsVY5LtcVUNq/3rsfl/blZDi/fpp46QPEPrUGU2FGxit3DTNvAi/ohkqKK9SB+XxYVEVgzBcV
uZpnziysarB0gOk6lf10Lo+l9+9Zzk+W8VqL91ADAziAqEkyj0bC74KNpikTErngYZBdf3ch663N
t8m++4EtIExsv+tEE2VUvlGjzH9Q5nU6jR1/TdEWWEmGG/7DcBvzIzBj9wQcm/S6c/DtR32nuxj5
Ky3gr2z2eGrdPua1p48qgnERKBSCpl7VYGHeol4pu3wIeVTP9kfRqWQUwhFV86C4+TK2ZBETgyIx
JhTv3yhSh9zyUzSOWN1xSR9QGNY04K0iHYyep+nlEXH1MzvRshLrfqNI3c6p5+Jg9mOelCKPku1f
CPIZ0i3M5cZrkcQ3SsSuL6SZp9kMkN8EWtQjP3s/z7b4+bKxuo1x+YQfFAnAoIVuUZaXklcchioK
ooHqMCCeoMLfCdeFKOGZl0KhFHN0eyjxfACcjoNV95oJDxlbpDqKrAwmBSpPf9PRFfCRvhieFY/W
sN9g2Q0gsa3wuTxZ2f3Z7llpw7WW929fSB1CH2ZDjZVY+MJuh8IEVlUcoW9z7bUOsAIhGsu09EMm
mwrZtal/AJGxZ/W9r5nPbx9BnU+VyEkW8hAT4KwVE8O7qEm4uhkzwy0i778p+eI8KAcex4FR1EYO
bvHq7s/iW3Zxnr6qD9bzfq3S9Y0jynUP84zQLgRH3c62N0YL4HFUa/3H414xJTPEYGPpJkcDUwWI
aD2scD5iTwkUgnvWko3FrBqvPXq+fQ/l28UEnljtyTHb9of8Nn+oNnBYgHbZmj1GHknOaO8bjATO
2ptvSZVueuEaX2xSgVDdH6e76FGsAAsY2g/y1gsOI9IE2MwVOpOJxRFo32v2n4E97bsPlmlbNTS/
T53ufom1IBwNHZ8xoYiILIhXb3x3xJZVA6vXGGaUBOw3NIxG3BuCIjXUtOLhn3Hd/djuTxskJpiD
bus2bcEU9XIQu1Cuue5KyEVaPJVMIUBafLQ4jHNgoMMCc0HO3DV2FdYtBimTlgCMiS/6EgwW5uQk
u8KaN4H5ce+Gpamg9eYuTc3CRpBaeufd6Fl3wGyyughwWMTCkkc9Sva6lbz8SfHqm7ZRpqxsitkI
Vdw52NNXVK8w44Xdemy/xTAiV6O/8CZanARAmYDk/cdJKM3MD0zd/8rsIHbD4sfgm8Fsc7GJdRrG
bpLfGQq2EtN+45IyYUVpyD3vQ/5IRvEWF7nypxyhS3QuXNa9YXgvmTJiGDhMc0EjR22TxaFOgGn9
A3nOdZvQY5lM8t1/0ytJUnlDF0RFoxufuI7rmkGDVNPJNcx0uFP9H/xe05w/kd+CDiU/bRR8SA90
nl3bj01kSXj0DhO9ZBBatQQLQpT0BmkcjLCpifSIg092nfsWwhvcJrPWXYvw8LfcKMuOjGGr+D7I
dFZru9OdtPcB7ngwf27hWXJz0x6vmYv0yEyWrGrib8r0qG0s60Hfd6A8Yi3ayy/fDT5jcx6tFAaI
uYZt9dItiFEPgU4FFoZgEHMnOo0VwW/5MDNYnnRmVvNX3qdLiV6jlcX9Tss+xHoV8CWZx72ARnbF
eas9VgKDJT3KfiuaryhyCSrcPaKrN0xDo98F7RfWbf1YS2l944a210YNBFii76pm2eIv3waetlxi
Srnbcvbmk7S6RPePjwyqqy53cVyULdbFvEqHiMiwt9J7/dC54mt7Z5dPX5z9GXrM9dVrJYhvbFIh
ZKZnQl1qIAhQAsFujl1nnr+6D9gq5tpxYdUuLpijTEjT5LyeKYQWllK9V6a7DcwUWG9nZn5wDYDx
G1uUEeHnGEMIGUiVduuSLadRZWGw2DBVK3G4UxbtZ6t+/JqfNufc+9JI6xDDCxAKN+zyVb8WtwFb
hkLDIPpD3qGFpf58ZnWgrT3yl0xe/74goQOFI6takOis6wZgvLa5GaPtXxvgZ1qfLKib9dAJeScd
L2teEHTqSmSJwjUDZlUu6q4uzeFY/EqO2dPPcLNrE/vc3ePNuycFTYYk11piVXFBl7oUo9bFQtmC
bnjYv9YXJKSkHRIZ1hlNhIwLuJKy+UaKug58MNZRw4FUYqYX4Q7l/vMn44qvWuQFN9QtSPygLnUd
JEr7eN+/aA5G5c6b1GPlC9efqAtC1B3QKz5VOnlCZFBvkJjMzOQLVSHM7ZEeQtGpdVM41U5nJxfH
KTGD7nKPA5755hOrp3ntKkiCymN9GgpISM3gqiz0NNJC3lfUmSSjysSSKtNmBUGreR9JFPEaE/Cf
TEPpN0kSNHyrk9vmnvze8dHUW3vW1+OAJhSMADPOcC3oWpKjRCspRTxNBcglpv3+Ppv3HtCnU/Pu
acPsGFp9gi5pUYEKN3Fw4g1hDW/g4+v9xQXctedvZCCcIHnOjL9WT+u3KOnHZ4rEr66k/xKlao0Z
giG8tC+BNzqAWP18DFm5lOvbjjaVCw7pd2Yq+TPeBhrud2RKH8m84wQnwq72nb7fOR7G+36ZB9+8
25kEZUhVd482Unmf6gmwaD8CoJPYjNNdMwLL7yEhyEJfRb3mKoFInM+cutl73ikEfu/PN2tCK+SX
1YruHw3xqkuaVFjDTVKspA1ksH99DZEkNl/uduLGv2OETyzWKBOuS1xWVynI4PZ3AlZbReNjK/4I
OIuvPUM73JYkS3dpxH5NUoMAHXa4+ZfAJIvQHCO2tp5nogUcT73cin/BhldMnJ61SEMS0ZAiCCQZ
rFLS7FGLxN4QH48VDsjK5itA5zDtWIzmWFkozbAUZi0mXZKjpJr18E5NA3IIovrDGFvxxnr0Mca2
vS3P9av5my3KEfpaUfQNUUztdEaDIiZGb//+qqddMkK5P9FPIwBucWDEHkUrPAue+rqTP7D3fhPc
M4e7VmPsJTnKFQatqMY6MTVYipvadilvJjewnMl9q7a79n3DHB9fQ1rENfstQcpwZ/GgY0QCDKJQ
ndtY/4MdRAQy0nsguwMsUh0fTN3pTNVhyXbtebQkTdnxSUwCUU9D4fI8eXDHWN6YDKbKUn2GitBt
6nWhN1JRQqTtebABToEGA4YJWX05LxjRCKML81g1QznNWPOCAIZAVQLg3CLDlCf9APAI7Ob7ccaq
5k/m2a3V/JdnR3enS300jYUeQIB253A4OWTtPFbYvlY8/kaFMh35LCp1n0NDnu33NDaxpzl44M0n
3kTvRGCT7Vis8Jb84t/d3186SZcJR30spdqAPLvaFEx/O2ekVwMVBNRcvxiHt1oykLA3A3UVGZ01
NFRPPNdqNSqZcOkmy+afBFKvuiseLN1lwfetdZuqS1KUMenbVuxVIxWIS7P5YBthaNLp7neT4DBb
zVYt8IItypLoYtpif0YO3Xi1E6feSJYN3DLG42A16lsQoYyHOoyD2HQgYuuVyf9UN+fshWGAiaf4
my4sSFBGopfLOU1qHM8AXdgEzqUxK0vfau+CtWtVJvTLurb/pkebi6rkxXrQcUaop0l7YVM+lJlV
VqXDGXaY7cfZ6Qezdo3EBrC+WGJyU4qdonu4zfY1PL/BNm1S8hw7MyQkTS/7xsGoe9nDqpCJ6S4w
n30PMw5m/nE6oZhsx64CeCn1Er1ihmy7c6qtWpjdFlE+sydn1WAvZEOFgWqWl50yxcKl1M1k2Myz
hVTTZH6pGcOts26KRtkco1JwVTicQi7aoYGx0k34uNk97arSZGLvEQ26JWoqVlHSTsuiCaImeZHj
cRsD7Kw3vcPhbbdjojSu9fAtbQA9GBNxc4ZULqgdx8jErsvYkl/9FxaE3GpmQlI0CbkJYFuo9Lpz
tQtaqYsLXBsruJPsyvO30infjCeZLN2t8ahFvQz1E+kzMdWn28q77g8XxKk7G8W96st5JSCKAbzx
8V617hHtnlrktmpntEh1fmPLpz9yG7/J0iAbZSpULbZhCRel3OSbO2sMLHmPtgqyXOSPCsALAV8r
lgufP/pCK/kCBIxGlmPvFibWbxm9jfz/ngl+tqqhqowkE/Dx0LRDyVORAD7hTzXxG67oqBYevKef
JtaJ7c5fAEq9fXrrDvE3NVqMkeiXXTY1ApJLpCgX7MYPMqKalDb6CBi0Vh3IghYVORmZUc6KBM6O
xziw1cGRRTTRVu5T+35OsBbGY3ms9bzIgiJlw+Laz5W5BneS2bu5aB12gLd1Rkc0ULyxP+fzbQ4Z
RydRhiyuS7+YpUG4uIOXb2T3zDO2azOPizJfUZbMXDqAQs3Z00MLfNkEG3S2e9bU4LpNXkiOemvl
YSxLXQ7J2UjTRQ6KxBiDRLc8Gxx9NWRfUKLipLYBdoHSjAKSSa82ealeBPNSPRXWVj94Pywrud+c
U+eM6JPVZ7NuNxek6bCpU4ZEHFowuX8/vruXqTKxSdG00k1o8qRX/3HDMlusO0AFUXOSlb7cglvI
VREsvjKjp3xPpv/PU2ue4133UXzc1srVwgNQIf5jUejt8qGghVJpgCbv4YWO9rTBiY5GbXGe1ZS7
1GIn0Vbj0d8U6SRaJw25FipQ02eA94QW+uVnr9o2HzrrWXm9Un/z5wtKlE2J6//IUymASoEKh0us
83P/hq6kY+4aJ+X063TBVsnuadxwIRqEiq06oHrFet8SNb31IZSpEYtWrkeB6BJQHer71M0B6fd6
PVQCcYpeDsapMu4NjV+iBXVdpDFuaIvOffe93Rpmg7T9fkCk4e7UD1TpGBRXX2oLWVPGJ627yJDG
jtxU4R4LrqdrC5p8mWvmK1tiiZOyP2ITGrw+g1bl1C5ZCvGaHyZLBzZzYWKITvAA4vY2Os6LJwNS
CLM1WIiL0o9h23uWoFnKTBkoRZRVNQxwffID0bGPxlLva1xY5ouR8HRLhShzJKAFPvMN8Awge9kD
bCJQ1+KXEj4yd6x/qq+UIWp9QcglDcTi1Dru3Y9KscrS0+9sdKXGVvQnCNvqwgjJVFhTEOxGlYe6
7hEd4l0XmYYFD7nxkW26rafXcPeGHOkNmWUzyUoREY/ybBe78L6JMfW13d7ndmVxitl6FoLEfWqF
RyBupsdPZlfsdcPGrS+grFKQ+bGqdhPctHvcY+vL8b6xPiIz2W0JKLyTbnalKbpvT2fm1BkjBFEo
MxRko573AczQ0UY/bvPCcmBrMCvLc7z+fREK+72A1a1Cj3Ps3SN61SS3dIunwXAMB51TeLWdh4/c
snpvhxZQ72dvPZweMq9DR+pTCAwfIHR4s8ff3/UONp6n1uZ5HLyR8aBezaxiDatKXkNo5Ke7gqKm
1bhq4oml4jYYYE63o90kthK5XGoOW+N5V2Pd+v6RlV9arUkvCVNXeOxDoxWCK2H+UTHzyMTAx+uR
nwC+sOve+OqI0XpWSnI1KlxSpe5yFaSGUAFs6ILM4Ov9MTslgSVk6KaTGVdrNSxcUqJucRa1KpCS
CCUDfe6ylbdWD1nuJEc4am+37/FqH+iCGN0pBFztTi4SENtjBCmo3OQ9vFcvWWh3W6vQ4HMqZ4OV
YJl959xJ1i53NrjYqmay/B4p0NK3efkd1G3mQzy8i5owXYc2d0on0yp3BMXoNr+rL+klHeruCkFe
jZkxg1+Mkd3fV9YJW688zXLMHXwbmc+OLVbpeM1eLGlST5auLfqwmsHb2FkfboxiABq2d0yMdJaK
XhtxFmajkpN/q+i+PUveGyAHH3WL5alJAHLroKigIYvnQMVhQYDG/fGYYBYbHbuhQdpaP9k1S3Ic
t6hRcUHcF5Ua+qDm1yam63e73vtR7h4Z2rcW5i0PiLIoRtS3eRsIwkVMttwJ9eg5tHyONfG9NiCk
LslQJkTpDLHPdaJ7z2hNukdr0vZkPrw4gFYCotCeDUjNOivKksyjEDdxSs5q39q2AuCHJ/RX31du
qKD/lplVWYtdF/zRTRjjkKaYAAc5oCgZbr7HiAT2zaA54vYdXi0hqiqmnlRFFgWFjj2EWQkFCQiG
l2LeaCSNG1vzxxDaTzuU8GPEHswMzlqkvKRIWadWKLiwECREjfsaTcQcGhbwmEQm7PGRYxS0V3Vx
wRxtoMpw7rqBKAmkKOeWAiE+3xbgqj1akKDsUa32HLYNiMKF68zqqLwAcaezIiy8/SNPtiBE9HNh
kPKZT+OoBy+DZacPhVXXJpmj3TNR2dai+uX5UEapDUKt9yOcz773TUTZuztsd07uH88EPYhZCVrV
8wVblFHiJK6NR06Gr9J+lm8CFkJkgp3wNpInTNxEluZRpikM+1bWruqwd9/vZ7OCOqCCDHgD5uuB
xRZlniq+MABwACGWNlCKZrvwtCduBzPBKhCS2/I3o76QH2WWeABEF3qrkIzhsb8Ip51oPxHPe1vL
VzNPC6VQqZ6wooxqPcpBBgll2Xs9vr/fbzGGgVWnBwcVySdrH3q3SbIsE40A2Sdc3vMJNAMIkMca
T1nRCWs3vtuXsYnH0D8UpErZikGvO8ngQe75lTPlLboL0LFxmyWGOaLbXEKtGlshBokwNodfPLom
rF5kacS6Z0TFWCMz1ZpiUBYpmLBIJgHiL15UvgffuHW3vx4iy4NjBPiShYWk7PzZasS5oEkZJ2xw
lNswUHGLMf713h+mOw4Q/6zY7xp0/V3Zf7NGmaaxHcWwaggZjG4C1m82SxfLtZGr8i1Wcw0xBrdo
UYYpq4dez/B6uACMXzj55o756FtXh9/cUOYoEmtFCCuNmD68TV6PlXMcQ4D6Skf5Nbsvva8NO4pZ
N+6/aVJ2CTuOauDXgyukG19r0WxDU3PSH0FpnpGvZvjGdXv7mxhlm2axVcM2BYOE2DHa3r5Nq2li
9S+lU3nKJo3dEMeJBF409wOt1KfTNt+QbDj6/grsd7MY5FbD5wU5Km4pdXnwZwXkOEQTr4NTntN9
/QwsF5tBaM2kayiOEnBkGc2blF7wQ5inE7oxMMZr+28PmY3EPuYWGVTWPNSSCqUJI6YIkqwDFZQS
DCT1ZdORHOzDY3Cz2lO4pEMpQZxWgzRVoHPdIwOwkcsW/bCY9/3xA4vUWc2gq82pC3K0o0rEGTD8
GcgBe8d2A8QTF/deMzv0sBynRzQraOY9GWUwT83b9FAq5oMzHWosTcVI8CY/PlYvwDu6LerVJMvy
myjNybASugobcqCjfbxgwt7EOlg0DcEiA4z00zgw7p28ZruWBClfpoxaIqHGLiL6EL1kMuV3RAfZ
FyoMg3O8N6PjqbBS97I9nQCnP1rxM3J8igWE9sxAI6sjOE5u3lmonbFQ+tYswvLDKN9UKiMn1gU+
7LlGG4jBxhtcs29LApQjmvKu6MaSiNo9NlbKm5L3L2RD4Y3ljVbTH0talDfqjTFveHJP0bSKwUFk
QHJ7ewHgLf/2M35RzWJbYtz+ufJZLWgsKZK/L54CcjuMSk90XMLOeeMudW7r62o2cskYZYDELA2b
6XpK+9f3EMufT5pzgLbG2DTPTEuseUFNMwzRwDY6oAdQUtRagZ9GhCyXutsBz0l0W3JoenLQNUYQ
uxpRLklRcuv5rp1yjMRc9sAYfH/PbaDaOIaX2ZhcZphXFleUCAE9HI5KDlK893z8kC+Jy7Crq606
S2Yo+z0rLcbOU1Aoz72DyQICKMHQg3UX8ftoKNNtEIB+LQAJm9gNLGzdokGH3QO7+rhYsEJ3tY1z
KUux0RN9dt3peAnvf5k/SYcTZla/ps0m9ljH819M8l+s0R1sMzCARn7u4JVejy4wF2ELvQeEyGRw
j5XxWK3vLPmjzLEv6r06CuAPwBiX4jEwg10aorneRC3Qw7pF61xW5heAz7kH0s38ydDF1Vzmkj5l
dcmUTzyLoD956FiAUUSzKl4BLN9L1IGOmJdkKNurKa3mzy3UBXMvjRkcW1IvYejkfzG6vw+OMhep
DrSJuAIvSINga7aZdACVjM3MtUuvtXZfGKN7/IqwHYBxF9aivyVzlO0oEavXXQG6UBfYeP2t3/Af
zQeLDEuGlN2Yxv+Y3r2tP74a5rH70W7kFl1pMU4NyMMe6Z5h8Lb2elvyRpmSTBjDVIzAG5YeHLHs
rzDDHyzGWPKjbImq+klZEmdZmOmDjArIdXCNpR3rgc9f2kHDNSt1nXS6BBWEnivu9iPZYWpgPiDc
Myxc7/B0t7O6vbwX95iRYEiRwSEN36zmCgeLD5Oyd4V9sDOsyo3cPaAWGXTWvf9vHilrglKx2Akz
JLlHJXNszYEjTRQ2clmA0PzIWlTD2fsYVycxFjpCAznPxsjzRgfuCGoaeo+uQIXYfYZxjJ8P3uHN
CZ3rMEbDfKgwrgQ9xsqXyoTSNJHrONvuFq2FQN04cw+kvx+I1cxqPOscKQuTDPOkFRLki9YM7I+V
NtjD3ljo8n8juxoCF51d2EF9+1BZ/oiGek5FrUR2A0xiNhgwkPC1l18eIHMODkbyWSJdpaYLvK5I
soAXrSpTAaQRZ5yfEBaPs4sUEboNzMp+UbwdOETbrcngbk2kS3p/E2mryyl5AAEJb4fkYWNe0Bpu
T5KpWHe8u7MwqGigEYaVw1mLwjD9rImKRIJLRfjOp5iWYT9hpzOU1u3eNTSol6xrv6adSxLUbVTi
KhKkRoB22vb9x+CeGcZ5NThaEqCd92wEopKCAHJe5JGBtgy8nzH/5GDmBPuMGPTWLOiSHKUaXNFX
LRdBZHpt9gF6zX8xCKz2uC4pUMrQKeGI8Q9QQNUYlbsPMyMREEAEbysdkw7lsQFH1vtdDzp42b8C
OTO0Lp72iNAH+AUMUuST6chnyRLltcNoSpHmurJkwzCmruABNQ9XiZVRW32aLSlRrrqrqxB7ZWdi
nNAtKDSAaJdbYvlDcwdkX5uNdr8WHCwpUo5b1/qiRlIFx1WZ8gUBHdujMa4pnbMp2jJMlAEkOtKg
h9gR0Tgy1i/okXj8er59Vgz9pqsKeVlJsRaNEODkhJGrC+yF0OvW7i+rQ1cSCi5riszHGSmtw9fP
SexpoxlyVh1ZlQA0SS21RbscL7cZYxgiurhQ1JORD0SIQOuIAUu121isbQ6rubyFLtB+I80xjYx7
RTIer6+qJQOmEqbo4ESXO2xlZmr7ailjSY8yFXKXJHpPjJH9KrzyX4VZb+/RqZp58mDNGC/a7ArB
fKpC8/H8ybxqrGOk7IfSzPI8TIS4PWB3E0FsZNmNtVBuyR9tN8ZqSkUemoLRiebUWGStWvZwt8Eq
WXQ5MzSfZRBVynb0kz+JaUg05PU4AprRvej2yTNH7+mTEc6sJieWjFFGoylzbK2VcMuA7i5tmp/K
2+dtbV+NRxcU6JzB3GNlAnZLg5kj/K60iUwMB59PZPIEbQvo3PPOA5at7lmVXYappxMHuTLOsxBD
iJH3yGyGZJl3emZWkPqk4jv8+rOt/NyHW+SrUY3sL7JipSng7pDmYVbV/ks0+Je9osfZwtTXFS64
+hTkxbDSBECwH4HzBsyWH47VbFmemWGC6QFaCdDjoxaTiKZ+iB7OLDxplpWih9gSQatTNOoQPS8Q
XyROtmnMoxkFphSYcg+8+C5BEMC6zUw5UgajTJJRAiQEUUlsuZ43oU0Wd//AsuHNIzp3/uF1phc+
8f2YqXOJG4D45ugK9qXCvmEFm8K3MFWfLFPF8NH0jidfGZQqFq/3TXGP7+Fn8Jg8JJdiC1v1/3AR
KANSqmKQVSMhZyNIfD0+896r4caCFRSmf0JBLMLWydsmhXX56OSBVvszIGKv1hiZF/f+5MkXz9nt
rgN6TKQ3hnuh0wWVHklTroHDAU01r8ejjzJz4WyM2Hlk7b9ghAY69UapsradZel6dv5DcUB6gFXX
Wa3ML8wxnR7o9QItB+QZBLR4PJaBqP6G2tYZ5QKWb1nNpi5JUS+UJKvKSc5xzdDTBWAyvM2Rvg2w
BPVBP5jm4Q17UrCtB7t6yGIgFpQQy7jQy5/QTRwGogBGAQjhpna98TzLQYcUXjCks4LxiLkiJ994
WdB5gV6JeyWZQK6zkKhGahwbokcTI5YPnvlyyH8g7jpPL+f0sSTI/MyJs1UQh6WwqQglzTR11DTQ
T8wcHTiy7UfmFx4BDD5ZAYNOxSZAnYk4TiK2E7X1zAnRa89KTzN1lLIpk8pp2LJEdBRPjHkjeU/o
HLGZTpwVmtD7nASkOiOhAp3afUXzCN6dlxSVaN8+bVtTtk0UVy3H2iScxUpGsNTFoBIePTBH50QC
6VfSh+N+bLEEDV5h3JDNst746Lueao7YmXKw7jD4YDZ77vCZDiYr40NZHE0QAGRmAN6Ll2UR25Gp
48z8dOTjIEwPcnEnzhb2+3A/Ys4pMmu6yJp523BTIdnfiNHnytdzqQtBeihj/iRVhqm31VEcGkZQ
y+CJfqVmtV7ocgGefMUsZnPmzQnbe1IriM26sDCi94+4oh+qVc/5Gc+DK7VLzbQ5lsKjqjGiaOr9
cZUcJrZ1HUNyqszTTr3DPMoQzll64OMN/6N5Nzo0TEy/bjPCIkIdT9tg9W4qgUgm9Vh6exKyxFLl
xJqMPzggVdYEA8B1GlBFqUxZBXbKPi3Sw5A1pppsR91U+l+DoOw0TnHLTLTSLGPQXGNOVTQFOxvQ
HYgc4/cMo1Cr2jj3ZXrQYrQc+dtSD9yoj+1GZSxMX1PyJSHKEEvqIA5i1qQHLJeyEn5XRJ+8KjG4
WSWiAo4PfWBY4UQHCoYy85pCiIhhCGH9akXPCHa31WGFhgBoQRGrazQJTU6UiWokvYv5hs8Omhy7
ebWbDFQUZoVxe1bORRAFWQAFHpBiV0O5aJGohyidFEPODvnAPapjYeuNbmnKWzx6t9mRv6f+yBUC
IQ1jW4YmyzLdben3epdjfWF2aLuRsFNpJYMCOdlFCPAvCiKGKWVD1rFjgbo/ut/W8VAK2UFoHpOh
tPSgttLoWBmB2ygM2O21wxH/Q4uI7rs6j5Oa9DGPw8lTwxlip5Vluxz+76qMhR8QFm+AliCRj1ic
TQBQrd4vpezQqFp7yKUidbm65w9y0wfu7dNZ5QdeCAvJkP2XaUC7OOdzTuzT/BDxXttmdmdsIzTO
/9+JKIhNiKeTFIMWWqQrutTmcX4Iose2AhAQWbcmSNYfUJE1GZJTRU2nsRrkIFNDOLb8YHPN5kNI
tn/w8xgBMWRZ4IGiQ518bwx1VxZFfqhDR1COWu7JxR/cfJjlv0hQN7/VYnlKYnAwzI48v+bpTu++
/oALVRDQqq7ogsRTVjIBVBxfSiARlbPF8bAssmrxCkOB14yLogIHEYDkgqHSwWqcCwhwelBpBNUe
IsnkxEdFedPi6E/O3MD+KGQrRBX7gb7fFICBl1oTCPlhKhxDJofS5z9uS2zNuii/SVyTGovLqPVN
JaeJmB+M4KTIT42keHOkmjwmQDmudG4TWxMckZqhIy4UDNoqp5peIzlj5IcxyrexHFu4j0KR2+Hc
My7+mlleUqJsTCdw5Rx0an4QzLeBcd9ZXJC/L0QWqdksh6WWHxSsyZWPTeg02XGsGbJaORjs2IIK
Yy0SBs2vgAMLKrGQ60ZYculhTt+xrGkr5JuZjzZZqpixwHh+rXD0jRZ1bfhJ1bmQA61hJ0+R3fJW
c0gFljavUYFvUTBpBtRfQ6HkVosNV3B9nh147Mg0Ky7AatPqJ2anRFvjM58hPzodR/wmcWV/kaOY
mqc4TDS1ALn3JmzMBgn2rHblwDfb2pOrizJ+KrUpTWYWu3pwkD2Vs5vhYEiBBTNi89OGY0mAaB3l
yr99Ev0sCoo4iw1IIOz3XX6Yh/tQ3dy+YiuKDxIaYjh0vqMlQ/yunHNaS8asl9lBnIAgHZyE+uk2
gXUefhOgouwi7ZUhJAQ0rTFjaZvXD4Ph/jMahMmF7ldaLU0NV2eHTj/3wdOg+yau2G0adDrg3/rx
mxHC6IKI0Mk9FnMhDBEVtbNEIWrPemPotqoAmmssqvZeKoPCTVQhdIDyh+wHxwtuJLfJth2NFEU2
UbG6vE9Otz+MdYLUNQmyQNcSImBdP+fTJ9d//LPfp+5FxLeTDFDz7KCms2Mozb4LE8bc5aqO6GTz
oQ6cTIVu2Zm5JlE7HhHR2Hr9mRN2j3/Agq4KBCwBQxIKdXT9mGgBl+D3hRDNjOFubFg3dfUQFhSo
Q+ilKNf8KQKCSldbWYSxAdbDYVVGiOb5fz2D6ChYgnsKVODtHbj4RzTu+Py9yRm2gHzk38zNggTF
BApwaj7VINFhZO5/SPuy5jhx7+1PRJXYJHELvbmNnTiJPZPcUMmMAwgQu1g+/fvgqf9Mt8zbVPKr
Sq4y0wdJZ1+eU1RBbx3I54m3G/Zw7a5sYmNTBNbZeKYO1+SQVom6R4CS9t9J9621xw0Ca1d1QUBH
Z5qifjBJimDOc6qjMfQPBSVAZMt+3uaqLTKaf9rSLBYDBRlHMb9jDyZq9mx3m8bGXel7s6bBsY1x
tnCUuPdN/sXif98msPbmtgngGkQJHCkJTbql6l2ilrtC8/nJ9KxXajxWLJ6xRXyru2r1LBYieOQl
KCRdCxlM6bAE5WTEcdXLqDDv4G5NBy/2UGdgoKH8S0F7EaNyvZElOEw01z8lyzIsUr0r6/YLc/4c
s4eZJVsUt85kXRuFplBzz6zlTHnmk/w577fMzvLN789ke67lOh7HqtFrCn0hAH0ysCJUca52jZm8
elazm7PW9m1sO0EulvCdmN0/SzLdkYgfbvPH8v7vyQOiDutbbYaY+Jq8nKp5Gh1ewK2skL5MknOt
nDOTL/PgHBsyyo0QZv1C/6Onqep4rhA/UVhZ5T6L6lWpDVOwyu/Ymvp/59Gus7X6uaQGfv9g/XT+
/Lrx66sqAReObAVGafnboNWFj+D2nWMjY1WEo3FwOfaPkfu83OK51SdZshNk2f0Kxrh+EjtGwFWy
WIbFJH7UOVLL8bin7SlHuWUr46sjCL95PbYL3FXMjCM3r6N1mlkfD12KjMiQq+QYOVPsqymeTzOf
VGC6RhSQzKWfMVKOLgq7FAfR1k+VEF8VN7DesZqdQMVxvDM94Z2yqMt5UFdpGnj9uBXDrV4+hS/L
LSA0YRzy+l4KWjV93WWIs5Trt6+C9LiZX097WOgNxQgEttbDVGoe+ZiXDmsKCU8ijgJz9oIStEbx
clvoVpn0gooWx2NlvV1YDqhU8a7DkJPzODfP/K/bRNav65+jYBhWT0MJ0zMnbKGUIevOnXdIh8+d
2CBx6xwLCU0fEyqGLF5uK5P7sTpL56Gqgs2UxNZBdHlAHtSIE1Cp+x9T9ayax745/m93pQUxrjBs
hn30OIj1hFqOZ57nef8bJLgH7kJZAPNt2l05siwFTxoZRjx6tCc39ZlBEh/5r91tQquP4iHYwxIi
4sDnvhaTOLLr2ZAIJwenOZjAbZaJ6WPeAvszNtz6hU1127GE7pxxDOohf39NiYjOImYH3cE6GRjx
gQ87Hv1tTH8NXJyS4vvEoo2zrVmPS4qaeOZ8GuaqLWTICRaaei9RXW74lltn0kSTqwqLgQ1QMIbx
1KiPgFj3O3quueW3DXpr95n4evu91tT9m7ZxmWcihNFuMY8FkZkHOR0J4hd/wigu38lvTvTlNp01
vkCSHRl2QHqb7xjQHsqZVTUYcOanSnzI7/v5kGUbRNYeyAXTAdzSwQinbk6mohBFPzvQbOzVFmgZ
F78hRkiAcW7ByFNPhwpve5MKVsE4joksvrK8boCYViShUP28wQp6E8KbbaRYAc9QMnJsj2m8wGws
tzdmaAUXG1b98gkL8A6xSPfECitiPs155zfua8G3gs01hYfDYfoVuXds3lr+/cLLqEXJqjYZIFf1
tK9EEnjpq5h/PftuoyCPyhtWvnGqe+ssEQPQM8YsZG5OPzdVPB7s0R7PVaeiLR93xW+Hg0uJs+St
HZR4rg8EsJh+iPmUhWUaHeok/WAnWAtudbu5Po7sHJUjXA0y+J39bI00YJ56oqr35QP3ar/LzMK3
PLTrlVH/4Zdl4urDFna+uGk6qI5knspC0/S+Jp7yU0xe0lScBNvQlTry4MJMV6S0R8WkMRCF+z4L
s346SOLXyTmdn3vu+bb9wbRPURXSMd/RdD9mAuYn3f3OUT0HoZkHAXqD/Lw4aukqkkfIlMBWt/4U
/7QyggjtztpqLlthXpzzPzqaika9cPJa6mZhMUzRh24oijs3nb60Cqi3t0+0SolaWINCIKGMaJS4
OxvuUM1ZaMdy57rfkqTxy5EeblPRYUX+ebgLMpoWUDWN8sqyspDOgc28NEC2wZ9ldJhN9SNTDnRA
vc+65kHFziMphwPzuqNjjViRTOY9j/uADOzu9ketHh2iCzXuwWToYLQNpXPNBggU0PV86y6KMl9s
lH5XzBJUHjD1AEPq2vBbrkVjzo0SfWYmZJbw9NTIZpe74zNt6qeC9C/YekM2GHSVILcX52ip1Hma
LI7RUCeI3LIwNv5ISndHZr/8CjirXTb+vH17q+rogpImirYL35jWoDRNXyzgtwjgQWOdGeVI9mON
4vDlNrm1zLKNxB7+IinCoHWvr1JknkhqYWThIMgMyPRC7N0KmHq5TeKgG/MIe82ybmcm0Yj55Vzd
AQG3PjmVRNdwkv2Iqm7cJdg6+Tvy49m4CG47rqdnZflgjcol+KxWnlFn9uu58a3+8+3Dr3LqBRH9
rqe+T8w5AhEf3qATDmZwm8CKW+PA0WUojMEneAdYKHmuKmGyLBRT4+2c6alfMmlx9ZSgZrm/TWt5
KM3hBS0HmhwNHnCwNVdNYncxGSvoNlfa35qmOyV9+/E2CX0qY1E3oMHgDMKLgtHU4gRRKkWYxIV1
c30neeFHCkE39b02C6SFXp/6pcxe5gJQ3jT/ag0iiMdxx1CAGMwykBPKVt3WN6084tU3WdcMXFsu
CnUcGBxeZv85p/MpR9OEU2B+yfaH8XNhASnYVDvVPTZNC2Ym34VVfnOgKzMn3XAmVtTE1bdoeqmL
0HVOYvTBoZ3QuaMqZz7JpurM+iry89koDmMxD8fbr7L68JYD9DQkBQAQrD2KTJNq6AY8Su2KNqiS
FtGHSeZf1+oO2kb+paJdM7bXVryPPbhkydETH2h7J6OX2wdZ82mvaGjXN6Stl/MK11cMzyl8Kgu+
F2l+8vhnRHjQTG2QMPtkAKTmNuFVMbW46bnLzhtLn8/JequRPbqwQoccaXFO1PfumbQbRNY0LU73
HxXtnaoSWMAY08pDI3UttGGM3T7P0+zUVJ2Z71JlzveMes0fYhDNXdWPxiOyW9gobdQAnDYiEXDR
9n4pomjD/VtnoP8+THvavC0TOZQiD9u9+mhs2LNV8bw4tfamtG+nCEoQbZtE+q1b76bxNd1Cy9l6
QM2IDU5mtw0H4/RxvI9jQGhNP1tg3Xo82bBLW5Q0k0Fk5yXSQGPtPB5i62E+qfnU2L8e/lxxyvIR
F+5w12ZDL2Lw49if67ja0eiO59kGP67qKgRwtuk6KE1yzXXM+hq57qVntxNR4PYHqEvR/vDysyy/
3xavVf76j5LermUV3YzHhy032XCe+08ipb+jnC4oaKJFY+TtJwvKaSfJo6k+lluLuJbLeGdcLwho
IhIXSohO4LLMwYV2PReY4yzYR0G+LI5J7DQ+FszcvrX193EJZS4w9k09005LMxLJhP7WWRXtcW6j
+KktomPsRX4BZQUvvhfPt0muyiqWaDsoUXhwWLRrLKEGwRCIJmrna+bdt1T4rrHVgagPyv7jRFxQ
0e5yphwYWiOFJRmS0BmDUuwGmfujQ/zKGqU/Oy12zbefezigQDpN/CFr/UwiZlHI43pFu7ddYDO4
2EnWjDsbLVmdu5N9hFxL/5mZGP24fSsrHjlKHUv53sZyBldPjqpRLd1A+N60SnzaTrsh+cu2zzn5
s3ugbCsUXn0DCl/RtZGLAPj9teynncBR+sUf580DgVk6dr0V1M7gbfRRbRFa/v1CySg2kq4o4Teh
dSBw2RPrEGnE08blrcr+xXE0VZZYcM5yiuNk5IRW+n7D99Fnfv5hJjwKAm2O0uvbfMvFKYwWnWei
wSlqeTZrGZjyLpN90BUowXyRKd3F3f4zk1vx4PqxPAdtI2iiRb3t+vLKvKha+J1ZaFlPDosfmPI2
jPIq1yHJ9n8UtARCztiIWQTYgN4r/dFmvpWSb2l8b1R17vMkHJ0tR3qR7nc67oKiZhAmGaXVtIym
5IlxqmhS+ErtWS/h2cc+Vgad6HAnTLKbk/yPtt7KAN++UfddRcixcpIxnLeh8s7qilNZb1jVVdP9
7/lcvSDUiBau34jzAeTT7+f4I0+dD51DfUdszSZsHUZTcX3Sj162XGWKes3DVti69euaS9UbHZnz
EVdVn8fj6bayWxcojFNgUTGKJ6iRXHO2So1ymDN8eln3QSPUUZV0l0zznZzNP9PSxgRo1H1uvP5z
0iRh0m919a8eDhuEkVN1sGNGz2vzwWCGuQzGtFPe+hbGVT7Juhl/3D7mWsMl8tfojrAAQYJTatrP
s5LCzoXMQ2Q+gxnV8hFQ7rOLqDG2grK6RwtdNwnfOTvDl7Sb95kihyhPTl1m+2joOkxmfdcI8zDW
aTgk9Pvtz1u7hMuv07Rm1clCpCO+jrS5H7fcr7KX2xTWHBpE82TZ1Mzh6GkKzO6ZnVU1ZoGK/C5u
2r1I64MaJp+c4B0gnlcn6YjdbZprHs0lTU2lZZTL0mDLncffhXKCOAOGSvUlwnVm7c/btFb52MSs
CxoiPAtmQhMS5eSNYCbcJ2a/FGggLGrvrozHr5lyg1nSB0ftzSbej4n7Lc3KLedNn89+s0uX5JcX
vrBLvBRJweMpDzFH5jCeHVG6x7hafVQ1eei6T7GR7EaKxt3mvkaFSA6J8hskD3Z9skv65oAmzoMH
32uO5sCRW7sm1my/uQxmcL40HutFHDPphqRwcTnmdCjTx+JL1m54F6uxPBZjWAyn4+gU0Sq9WUbt
pvQQ7ZY1FptHSaDaT6ZbBkVMPrUc0DJRtOeABDLUhsexVsxAGfY/ypoGM3NgjSqLQPkOs5+2k58M
j7J7HavXeny17dknEh1m9b0Bt9KMnH27pVz+P2fHdB9hmINArfv68YkV81IB2CHsSRWw+qnkcmnI
DdQ0B7OFnnWvOMfdfZOqDe29KmHIADlY+IY+Nz0v3hXuoFQ84NIjKyxczMW0dtCXjc94e6zTrSHG
VTa6IKcxORo48gbYsfAY4k/ZUB+N5MnbnCvZOpOmqee0oWbp9Eib2NhnW3sPjfndLM7Yd3tnZsX+
ttpYJYYZLIwUIu/s6MBEvBxqTMmBd6zGC9Jh32DFjCDfKiTy5nTDBm3R0m4P4GVcNks+KJV70SKe
a39Mht8j+qFOXW1IxZrzY14cTLvFKhthUxZiSaEOBjtj+PqAdt8ghyzcvsJ1zXtBSjNedqpITAwL
iQX6o2jK+8y6j1xjH4symNgPuK5KoFe+DqtKbXh4q/zoACHWQZen9W7AdTZoQz0JpWty7EUdfjZp
HQzVBpFVy4nozEJZ2vFQr7wWbp57pdn1uEkz4Ucen1tR7DIFZR4dOvUFqUS/M8lGrmb19S5oLqx0
YU0YussosB7z0GvuCuubdDBlbRdHwPF/uv14q4RwdegpYKiFv2m2C0IYesOGw66Gic7H6VhOSsEN
quZdS2LP7/pyI+ZYfTCO7OA/5WcdiSPp4qbuBtihPC5803pWaePTreTgmy+nBzYmmlfh0zrwad9N
phFsE+sqaMXBy3cdb/u7iKEc61ZmUPTcb2n+3AhS+vNfos2PFdoplHlIiuw0x7ty4lulrdU79mCg
LIx+4461x2w6kve9By5t+se6LWafl73vOPPeFnACbr/n2gVbJuZruEkJwmONWWM3KvvIcuAFoeMU
pJR6VpsSvygq/X4viWgHcizStenoYvo/qXaNPBfo6bp9jDVVeUlB8xzNQQxWl1C8YJkHVv+3qY7Y
Red3qPNaGP67TWztfSyHEyylQd0RrbTXwjZ5iLRjuG9oPimDWopzNU53bfJo95CG26RWn8c1Xdvm
DB3Ob3iaF+JWoYUETgDPw4yKoLF2skV31dYI4BYRzRMuWDcVCcXlud6zVFgOm+7zIv8fT6IZMycy
B5baDLgW6swNM6DywWi2JGeV0S6uS3sZmWEYqGpwXWQI+KkuNs6wcNE7PkajO8Wzw29ztTPMvRCu
N2OyUNH6C9KrQTNnz33vnEeLHNuy+itOvA2Sq4yNXm3iItQm6LC75jVlKSOzEYuGaVqHLkVrjX2X
VqgcotMZSc7b3LZ6fRTtwyZD0Rvm5JpYZTtR3XYZhvNJB1tM2HDkwq42bNUquwHBlmEYFPNOOk+r
wpaJMRaYG8w8GQirdgKH9ibs8SCPtw+0KqmUYz4dxgrT2lrGajSE5zYEI4re4Bwq56VJ4sPYZz4T
j7cJrZ/pX0L64sEOHassKjHmVmEPSKPGvTc8Zz3deJ+N4+hoE3XXImaa6yJ0WeQPBf/R8I9JXu8L
Gu9vn2eNE2yyYN4gv+i+G6DPpjJvHRoXYdzN6LiiAK/8C5MJWwy3xt0OTDtcMqRaiH5tubKdvqew
PsOk7icDJraKq9ekNz85DSrjRfT59rHWLhAa2/aWUXd0GWsMzocijrHNrgjrpgkkfxUWsidGe5DD
021Cq7XcS0qaqigYxhAG0hahANBOYE0JOqa91n1qHU4PMeFY9To13Z0TZwpzGN5rT6M46G1iAHvH
C4VR06At7Pg35OHyqzRtYqRYujiOkIfKfmH8b5N8RzkvKbYA1NakgbtwJuBhYzTD0Q5vDbJI0JwI
PZJVe9qdF2sydFuYQmvaGBAV6NNFn9fSw32trWjOOUA5MRBolW3s834X9+U31tXn1jL2okdOOjU3
xGKNfyATmBZwOVqh3nYmX5jjxo07iTpigUHK2fYT9dGyeWD2WEIx9ltqcouWdX08NJR13F3GxdBt
86dM930udjESAlE0724z65oUIs2HqXw07Fim3rQDz6kkxuQWoW2NoXDNMAK6ldl2xzynhyrPNnpg
1uIj9JJhMziaoNHRrSllx2ycqujQBD0VgNKiPX1sxz/t3rtP3HsbLUD4v87eSDc0tL435C3hhj42
i2L+iQF2RJN9J8npaCQYs3UTZJWS7ilK2w8SSYKC20fbRcZ2lkFRigdSD/d0jvx0aH9D/XgeOrKR
UjOJp6s7axLpZDHM4XpTfR5q9kch7KDK1InVW9WhVe5B5hpNy3hatHxdcw94MitNF9MNcp7C0Rse
GZoD1eQ+8E3fe4UUqjHAC+JozkdYr72n7CRQ+Sc0mnP5goV8QdOPu1oy9As83+bTVUKIBOEIAeIL
U2zXZ7LMypU1wwvW5oPL3Y+y+Cmns0HZrwedLsGkAYBETBN5Di0757Y8Q1oMUxSOQe5itDUWpAXq
9YYuXlGSV1S0LGTtjEnLFSYnKqStBHtKXWBAl7/hsl5R0bSIPXcJ9gbjcZQyPij0ZFLjs2V0S4FQ
dukuYl1w+5HW5AwUF1gf780GaK9UTcPgptUywcNo7+c0D7zsibovE4VFr/YldqWVsfJr8kcMmDkM
6Nzd/oC1ewVzIKWPvDXkXeP80pOGGkoCOXdGvyp+ItD4HfAf95KGFm62FJURqweNwql8lMZt7vhu
sVHjWT0IavwOsgCwOXp/R5rnqEVWALMR1k8mkYponoS31WyxJlMWAYAJR2kcJXLttvq5Jqou8zKc
U6c89hOt/KiwXytSfwCiVrNhaVapmcQEygEqiCB3LcG9cEbXyzhmQ+L5rrE6P67rz72d7KTc2nyy
fLgWq7mADoGqRXcMJkQ1xicuQBtTJy7DxHvGZu65uBP0ng0nW2w45WvPZMGOIVuDFJKnj6LUxKoq
GhkypHW5l1F3Rn74IVP2p19n60symroYBfVQkM3KsJ0RKR2x/sMbNuZJFsl8d2UXJ9GuzOLtCKRz
UYaDyn1T/ezr+rfuCuhlHJ0yiAAX/rjwn/o2ISXrcQhav4AA9Z6J+nn7nla8i2UW/F8SGkOzseNz
iknY0MQAsp9OqvG9bkZ7wj5Lx3s2Ojujru6Ngr7cprvm8SPnixkhE6UVF6mh67MBJD7uOuYCZKNs
7KNXFdWxSu3eT6MOOPiEQ/XC0TqOo+W+DDbDCHLFgkwKe88Fc+5Q+hQBqSaAVt7+sDWZwyg2Q9c3
Jh3RbK59VzMkg4esbWjV09H1GIKR+TDZD+W8lRdb6/7Gbhpg4C1uHUz0IioXzzuaqkVAAFEwhXs3
8fowZ3d2zfds8ALeBQSl1CH1TkD6CeKPXuceIjbspjL9OPAxsJrP1NlqllpjaQATMEyAAB4A2dTr
L2omoEfEaVmGsnZrnzdOHCROpDZs3poKuKSiCU4zDFapbPDcOLYN9GfjBlYCJEgeTdXh9muumlfY
VwwR2tiIjUzN9YnssrRSc5YlkkE/GTZwDGgzq9KlSDkQIBjdV+ZptO6xGTKoPHZH6/E3VDh68/gC
eYZBk7eR/Is3ruJC0EI2JUqX58k6F9/aqvI3ZHjtPhHXMYQiNvY56XmOaZBA+e5rvFpr7NL8ODfR
Lhk3wpAtItqjuWMB6AiGg5Rob4P/xbF/z9oC11slgmQDTBFgOxGDXL+WR6LWztkIIskTcgJB3TxI
NfzGk6AfBk2gqDbhvjTN4w3FXMLlqTCQ35Y+yx8qJV4tFxOJ+e+4C+iQog5mWG2OgsH1eVoBGLqu
q6tQNO1RSOPHZP1lFuk9hPc2n6+Yb1gIx4ZYoYqG/a3XhCZBUuAudSVQcrrI9yrjYHTxmTOEFmLY
ucUft8mtvNMVuUWPXHA166ICebC2DHk/+VH53cxQZyrrX9cTmMh9KzRxOHZ6+2w0FjVJIgK+Rk+w
7NpjfErdbMOKr7U3UI4ZxuV9HExMLme9OEtEEnD0WFVha/Dj4Dkfk/i56tMHivHVua12ZfkdrbSB
FI3fRtg+I40gy7sN6VpRvCinAUX2DUUUDR7XH4FBCpmnfVuFvKzuyqY5yy3o3RUOwYAfcuJo7Vy0
kSZaqFr0eS/yKmxa16+jx8Q5xrH07SLxo3HLtK0cB8lquBWok9mM6wMgjMaSs3yqkBox7XkH7q+/
uUmCkO02H64dClV1F28HIu96ugenj+Z5sqAvvA6rgWpL3tFBioOSjulHFeb8+Jw4G2y5cjj44qgw
4XQAztZh+QvU/QYFkLbQzat9NvfYmSKs3xh9x9U5eKplPNLWw7LOxFoWb/QqTGB4/NhVRnZOE884
O+XYbkjAyiUur0StZZiGuTpOrmxIj6Qu6iUp/oMDtkvbZ6fuU5/O1D5ImXo+Kzt7I2mwdokgiCwa
Q3EIeKrXDD92Xm8UkazDPGq+G8nSou5Fx9vcsaKl0HSPgXdk6jD5qMMhppFLmjFx6jBpHzigNxoP
ixIw/vHrVJAj428NluiS0kQ3cyMhSyaa0AZ6LpufURJujP3/RkMTXhGPVmuLrAnz0g6ONeb/zGyj
DWPtQdA5gKgW3pJH9QxYpyar5UPawCqKE5+b10L8zhA3oJowE4Y2ObyJHmTanek2vV01mGSmx5gZ
O7OO930fnW7f1sI714EZDkGWLLeD0AKAxte8JcumnYHkiSCdxmHjfKNm4zfYjarSLcDNLUqLaF3Y
jk5UOax7UmL04jMTX4sIM3b0Q2Z8vX2g92+DA0EP4GkQrL17m1Yw2k22gnX/YU5+txWSb/28lmao
gOsU9/CIQiNjO5ftZEY3ZGSLguZyOTVN46THAYZ9ix1Ft2/nvZgjVAHePdwrGB2g5V4/AhoWpq6i
+PwmOjJP+l33wpMNHblKA7laZA1sMJbexU1qicRwzPACzRNPXwBdTKzn28dYuyPokH9J6A621bRx
PVJwLZ98qV4AQHebwHtmBQoVFO4iFjCYulhgbU4y5Y5Zhlk7Nn5CSR82ZoWqfFWJYDSGecNOvrkU
13J4TVCTjmocMJYEKJqwUQGfjlW1a59VvW/ig3FO5YOpNhhh64AaH8dSOiNBvTKkZWQH3Kmju7Ew
vkqCxlS7KZoNjbkw7fvjAQUCM9wMLv7yoBfCX0RGInt7xvEMe9jJDqNWDvwAc2j2lvq7trvdaJaG
H03Dhn57b7CXe0WDC4F75WJ8/JqwiuaU2RGiJLTtFNWhkPEOOwGiNgnS7Ok2z6ydcakfLJjqGKDS
0c4xOiZ6acHB8lgTFkC/Y+U5wu4GXhysSPglZz7dcureCwKmCwEpBCsBo031FXFlVtpwckgb2vZr
t0Bsb7RSr1zf1e9r1yctwYbMxu8PY4rEw2Pki/hDmfoZ37i8FX6EocO1wQNBr5gOBbFAdHr2bLVw
6v8e8kfwgouZvGIzkbR6oIUMwLXh5+i7T4qiddk8Rm2YUPdUMeCifOmNMphrdc7djbrgcjka08OE
gxAcBcRKeht6OSF6tkjawbamfglYGydBNPH1NtetEsEekiXvuWC9aC5VUxpzzB0QiXFfpXhR/SFv
X27TWOFszi9oaC6Vgb33so/zDoAyJOC5ONdobh2xJmJKyT6pXu0h88fOSjcillXm5gwuL3wtSJbG
fI1yIjpNRQf0kU9SPg3DVs54lekQzdr4eWTy9O1LOS8xTFe2XUjqj/kYIUcz7qCRRsva377AlZOg
PsxQll0yhfa7k8ia2NMw9mEKCIe9PdTqru1Sb8uILNZbYzj01SBmReUbHVC61eqMLom83unDSc5B
7uUvZcIflGkehqzzaTF8mvrikzPLs5seaXY2+QtV326f9D2roO0K7T0LGi3iPl3Rwz6iskltBeyU
SO4TdBYchGEhK2wNkd9YWb5PYpTmsdrkzh2n4u429fcPCupIHLpYaoFcki7dXQW3sKu5CjFwFyhv
9nNyhHn3K7oRkr1XI9eENHtmKi6jOGIqzMRJ5oehOgwY7YkfDLr1pov8Xr8pKu0wXKg2AqsYTvq1
AWvTqOEtVUPYDaLOAOKd12diS76XAM4N0hkIlp5XRAG6zxu/GmPzYJC2PN6+1/dKBh+BaRoEvIhG
UDe8/ojULKjowMFhMUe7MQaChBh9o3E2BH7l+ZCXRXcPBAVFQz0BPUaRnNwBcIx82IuPbbyMSoZJ
JTfIvOfRJXYHACi2RiD4cZfPuHBGWtROcpY1QBV0a3Jf2f38kBiYdbJV/r1jQOWmE2lPTj59RiO6
veGQ6IsRkagFTCumcwAxh6Zwph+ymtXMx5KZoQvgosnBMqz5S5U/5H8PYpfde/OnyRI+UUHUH9zs
3H3CDx2n6Iv6KZ3PWXRHaBpsYbC9v3e+jDEDZRFzicj8Lxd2cSGFJV1MFCdWmI5ttZ8a0rAnTwpV
B27ilhjMq1DR2VCJK4NKANcDkM8yMIGn1svDqrdy1eUz1hkx5dsYPSs8LKJk3Aeoqe/U3q7M2X6a
xb6hv66OUbTFzhCMHiIRhim96/PGpsjLNjfN0C4MbMHLqBu2aVd/uS00K7eKZiB0ciF8ALapniuq
80ah/z3GrcrUvCOKNoZfYhzP720E2gOgCDaU0nsphQ2DP4gmsgV7VM+D1WIeOcOi2xDTlRYg+yiw
tH7kjdsUD2IsU77BySsxC6pf3hteGCr878p/ZYO6hihbMyR0V9SBw7DNza/sHeDzseDNeywwhjP+
soa/pqm5IkREbjPw0nwDw6iGj/2udOsAGOS3325FRQAlFlyJXjyglHDrmkOyGkEFMn1myApHNcHs
dmYR5GUjEbfkWV0G6NfF3hBedfMuTmaMoBUGoBtvf8R7IwPf+5/hEWBAvMN1xuIyboyGwkcYpnVE
jonvRmCeHUzRsDt3Tg9D76QbYrlGc/HBAcqG/AmqcdcHB1D+PAJezwzHiYcTTR4mVAD90vYarPog
YeyJjUOu3TS6NVDwY2ifA8TdNcHcsFunA5ZhKOXwV5JgWBFok1aBFkvATp6kyAKjbP06aza4d0VY
YAUg/rCuaIPR+3XNJrGadITOQ5egsefj0H0vrcILOtGqacOIr2gCAHjAiGP+Bz2yOjq6VxRwNLHN
ABhP8adOYYw9q/c9BRYRfJPbPPPe04RVQ/0UaRfMEbwDzc0Go2oUAOGwCcBJvte0UQfLaMjG5a1T
QaIYTZ2Qe70vL3ax/tmEBgrRV536xVT1p6watjrF154I0Tt+CGyBwuByrRdmaRi6csiZsEOeF3NI
7P6nk8RdUKOTckOrrFNaRoXReovSyCIVF5QqSFomstwOo9z9MQ7u58ntHg0Vvd5+nFUysPpwPuCi
AzPtmgzK0Sif5oWNRhsLAD5j7B2XbMmpqsm8kYRbTNi124g9i8ABBpYL1oi9Y+85Ia7RxtQCJnx+
RmNUYNd/1A0JCvXRNowj/vzy0VCRg9YwMbXEHP1oNWNW0qMRP+zHr3LOfQ/DbdYWbMx7tkMVGhyH
DkzkLpm+U5o4eeoCIJwCRNnBiHo1fRV0zDYU0ioRdFyh0LKsMuCaQirTBvw8xiDitD3Z1XWJst/A
K57+DiGAg0PIXVST9JEYr8+qUro1XcA168CSBfyeeJbd37/6Mnh+1Eux6gRqHXN/10xH5sYRWPJJ
sRC1Lci+9ZiqT2qCC+T3sjbFp18nB74jqMWhMoLA+ppc30UNMN0SFuas6X3F1Gcn4Sf661Ad6Lv5
x/lYpkVtjczc1wNAqFMWJkYdLlQAwvbL6RsPvZ7IrGFbD5oSdHgfLy9omRsxC1WXPiNoiVDlY3/X
Od+axHtvHhZCQK19S1JCaV9fmSNQ/o14xlBU/NZmxpcSK44K55CaWwmCNUIu6tmwDA62TekbUpuh
J1GVAMKZll4QD0DojTHWToDsvPU8tym9W/U5oEWT9ATPA9isvdV9s3m1G3qgYfIt2/reYYGj8u+Z
sADy+vKSrvYQkIKSHT2YZfMILKbKaB/NuEaQupENXT8VlAJW7QGuW4/FhxpiPNe4P0ukSSBjKzk0
VfqxLEp5L3m7IbgrigjNZeizQJcp2nz0k/UAbu8LMsBrSFCZ9w0zfmHodP7rtryuUlkqZegdgQem
T12nmeVG0qotIBOJqvalbTVHE87fL5s+wMS/tW3j+uBbajxeV2YXVwUA4juW5zvhYWwnN4gd1NQc
979xIoyAAHoFcyDotb/miDK1TDm0HTw7J1UBMIIV8D8Y/3+kfWlzq0qy7S8iAiFA8LWqGDRbFrZl
fyE8bIOYJECMv/4tfPvdLZU5qtvdZ8fp6BM7QklW5VQ5rBRUNEbP7Wf5M8wDDPjw91chA2B3e8MI
a0BdRKn5iAnLyNaz0GD3efkl3UDuhdHGANtMRgKR77CUGgDxBQA9WlVpQApffcTCOFZO4c5n6n56
KgVHx+PjoYowyACcNZotMWHFtwGgch8XST1RvJiw9bqe5+Rj7s1JzsiZvG40Sl2J7QQ88pmAX0SH
tObVUUrTydlUTiAazi+MHRfF98Jdft0/SE51f9HgrqtFd0qEZIzisbcXQTDM903++m0urJtcZsfY
T/Db9rqdb4N5RBbU9S0BGT5x9IsMp0K1pPiliUZ773mtkRPZtmTufD6sCN24e5cJzuvHT18FkL+o
cSHxxe+LYjZcypIdJvbbunnczh8/HUtyNhcK6C8qEoMff3qP4hDSXolBhzxMnA/HyNYTu5j37C2k
8/mcnF2LZKS2pvQpIvtvcy5glc9j/GKVMxi9KnexXAyEAdX80kPIG1fI3eCH/pm7X5rs6/+fuyVw
rwizPdK684g9Pny+dDal0usXuy/x4zeILt5hST2y4ToXIqHlvuoLXVK8w4Wt7ZJsH0P26HwS60wm
1CeLHXuWbAHNUS6vaHKqXKG/1vcjX/Gyudw7m271apCNdWLldkEbst/LZO8+36fJt4b/z/Vd0eRU
+5g07dREps1j4Rz9qbQn6tdkcfqCsLgB2+1E4x/j9uqKIKfvflPh0HtT8RoaqERhzPXpVyTIGQw/
8kterohw2h4F02aoWimeSuUH//G/PTROvWcnPYvwaFC8M4M0xr1Ve+1HF63cxHGfaPG0S6iIJPck
/XVPnH5Pm1Q6XhAaeB09JcjsHz4pzdaz+c5doK/C3gmlkXOevwhyeh2bFZI8x2DqMf3L/X6eCJIG
PLYL//t8N9us7wpVPkLwlmuJlPSEP86rwhYhcZlIHH7ml+7Iw69xgziQtbqHNmO3I12nZL3dbr35
oz7/8/BAqPX+DrKLhrAvUSp03O/8lUS+Ey2UwnIqTUB5eWjZOqT2fP5AVgZ5DSilXwIp4cERfx0q
Z0EmZVW2moxLC1dL9vZW0oC05EH3nEtHqLv7Cj6ERyswWnwTRVFg8qGWdTC4tOFX633CSidkKMNM
vjvSLN1435GARY7QKQiUnO9OKYzTNEHbveJd7Of1OnxYx65tB2T+qDJnNXNWdEIVVlD3a3ffZgo0
gx+WCoCQd4pTqOKHdyQBEXVoCy+Rsy5oRyiSbHA9a9Yy2+7Jo/NALMta7L+Fkcp4+HUln5xdmRnp
McgaSMzyrdxhMeEDC5griBH+QQkQJSL/ZGLymbP5/TGaRNNJPAVHb3bCegjl/AG+dBGRM925u92U
3L8ifujrX4rwlyLnADAk3066geIymb/VczWjCLzqdUfcnQhU4R9Chb+0uPsqjlXQTgAv6qXkmb1N
mGc/wrJ8OoQm1tN+t/sSHOdPh+xva/aXIHdnvjrJglyPYJrZR/W47QErzrDqnuYt6ckcm3vIirTW
+/GwcPdBSL5DkuyGp4fbP8QEPkrwsB93TX8/h/MUZnNWJ3EJ/lnsdg1J5+meifY//YOc/i8Rfvb7
kmd+Wl/A8yl2zy9aYRP3aeE+V+S/Y+ZHlK/iaEOpZpf+BGa0j9ijPq2IJggt+TkQXjZ/5OmKxFkt
sH09DafeM9vqkdWwxYI1xK0bIhCU8dgcwCX/0jseVTJNsrA/Y5LRmxINfw6NhTfWpGFM4HeEt6Pe
vj7qLLtE4RmEltI+3PuV5RM32O+OMlkKSP2DK//LE2dLzi1g7o/RIPzrAxamk46CrRN5k6239ClZ
Bt7ujGCZ0mTzSveRYHrmJzFxR/X4TExTGakvl8dB9Q72mz33fmyZQ4iFZ+sT/B3+iORl3M/95Ziz
L/UsKPvZQLOiz/qiVNlmgXBFelh+ucJwhWuY+SWbnGk5dVUexWfI5nLZ0bUtEdueOzVxLDwgF3go
3zfTAsvB73Vs8ibvIhPUWOiTye7y7H6LOBKJ5nTg+Erb0MgCxBl54AirBxbroS/cOy8xgJepItsh
pDXESte0Tqj/tpNBs9e2DgxuCvtrS57oDSXyp3z+vrv4+ln/uaVDR3Vn/fZBPPLw8vrasHc8wAW3
JGSLiyqBIQIYungQ+glCPANvQ3pkCWWCuOqnUHhHuaacFanMMMnkH0dyWJ/nbx8SwRsfAR2ZWQ4x
yHtEnkIEDB1ByCAw+6MxHZL6GhAQhgkvjkUN02nTqXqa4oFQWv2OLQW/P/jAX6xd/T7Hmo4lmClw
0RGYm3iBIJV/IfJXNxfd1Kj6XpHhjKMKG+xrAxvPCIZn6401PK7v6+z4w+2KBhda1cbRL2MTrKTk
YsNIrO0jqZfGkcVetA6dM2sFnTlCipwBbOPAD7I0Gy5HcS7sYBLMcLcULxpX5F7GA8cr7jgDeKwu
M2zWS6deYRdsuKl2VSTsae/uvkVZ1Z+h3HtCwQVORh+kjariJCvQYXbI9JUF9d2JmBIIH1+lUFRZ
7VUdPEUYjPD23w0JPgRCIRC8n0jk2vKds1lzTkHiea3S/KkmCWaqDVtozQc9uXNkP6bqio4S59gC
HYBO5ywPuvOWLqSWZBvXzUWHNh48/ZUEvsfFNIr05Gu4nfU6QhOshaiiITlcrjDvJzo8zjgkvpQD
zhaUcuvAtrbdksds+ZkQCxEuXT6f3PuXNe4+rjjjrAQ2EmHJ6BmHOCUpOSC9OX98nNGHC3lYvboJ
Najw2oZs6b1r42xGnPftxUfvhnd81iWnpZbr7kwvfUE7n+DlJ2SOMxanJAgizPYPxgIR74yAu7nz
qA5VGIsuYDEEXusHWOEeb5zFyE/+sZN0EMQKurflemvPL6TflJ/U/d7t/oOTRLMDCmboTxnKqPw7
qPZN9PCpF4QzA8yxPSPqLsxZrSwwUGC83BeUn2LfLWu3xLh4psEQQT2Jc2j18oD0FRI7c8cxd6iZ
4B+BhxzJRN8SG2ToSrVNqc4BOj4QQ4qT9CvsjwrZnFibshpKQiJyg8jd443z+HmpFnXfgBwWsF9Y
R5VFToAazGbrFYZ1PK3FG4YK/LOIJqfogZp1cXQsph469tLMOmF2vJH36NYV3NvvaOb2KDkFD7Nj
mrQT8MYOeBkB5OVolZ29yKy96/aSMOz9bb9uyXHaPYkkc9JUYGt5WMs6yd7lFRTtPk+/fdgtDU6t
s6I+Bg2m4Ly8YfYhpOqDjGVRlN6nMuL+b8lwytwV7ckA+MgU1YmlDBQg6xSQlHZbtaLVBAGHSAoH
KbsnhVwIMDOiiy6VoMem23XhxRLp18iHCa2UQPL4V1DXo0W2UH6uKP1TPIkEbjiWO2zwbVJnhBi9
nuN24o4cIARQYEROn4eaqVYaPs4E9ATyzb9/JNNU+vNwauvn43toNw+ZyKgL7mXKWYc6iEtMrIKh
bndYRp7aMF2yk+czEgtLgWSPhLc3Msc/eyTtOEt7A7Se10wia+LPa4on1r4hopT5SPHtlhRnGGah
ctENHweHzv3oQqqHEHRE2aCR/OQtFc4ehOlJvZwMUHleH6rnt84ySX9eVKzQh4fj3qI6eU0I2Uiv
y/VS2q6XjOZb1I1R+flv/SWPNqAfT4A3bwfBP+qkcv4A+AqBlSvuwxBJDGc5Yjkxqr6DY24oaoJN
NJ9RYHplOmGUCcRfYAunnNGoJlFQXoIaOUqyZOeaoNf8M96LTJNAydTB6l/5474EAGLTDGKpkTUz
HJO8vW094jhYGx2SZ4HhHSTvjgVRuVAjK/wwBq7h1Du0gaWRYsVMEgBFw9J2dbgW1z1UAT0u2iiV
U6GEAAdDSWIb5osVqqkzyiYPJqtECbyRAsGNPvCDdXKulHIynCSciv+GkPtE7O0cZZ1gfpyv0Bsk
9JYiP8ZDss4q/xLkDdhjMMfbNUnXzZwKQ1+RiHDmJChzw7/0oFLRZpF2BEmvS0qI9KQ5sJQoNIjM
siDS4Jvay64zgU0OKem3z8YuR6mqEqaCRh5+t9fFhRpFeLr4TVMOAf2B9ch4tcx31nFo3Rd50eFx
BqPHcsZLYw5WMiX9MhP8usjU/xpLO4eFXNfgIn0+6cRYHM+0NOYqZqlt89UU+TDBxfAIyllZdkD0
/zmzmsnPpq18VQpR3NIVFZxFos2D0EVGAhijKUixNYLbCbPldWnnr/BkoqTgSLb/RhJ4pNeqK47o
pgcpHT0DBx2IlfizRZWrJPNgIe+LzGqdHOr7LXwOiYwG3+CeZ3o57c7wJ1OUOda2YqGf64gXUbqe
WaZT1YQq5IlW9MyytcAYC/wLv05DyeIqTgdXllwstaeeRBODab3oNSS8Sc58THyEpFUBOt2gaCHD
8yuxkbNEiCXgaCTVdnuTXEgyKfsunbbnKTp2ntcYoa4etU3/hmRbgNKbMOE2UuK7JceZEKXG5Fk+
PMDQFLE+fxhkCOaWwir38NV3nCY/go/p/zSVNZBp6PNhtrWZYjWVhWJUb1nuRaP3DdZIpuOWKy7u
KJRTF+vDk/lZmyC+X/ZnIjsNBfqIhQkzSiLiujNmiMgOrv8OlzyQb5CoKTCjhsPElqWzT6lMYvYd
2KLoeNwgAxcP85+oA/DtwvGpjYom7hAcVxSbA6SdWlJRUDXOy18aXJhTm5Oqww7HwXgt2xcLKQ7y
Laqj/EPa5i8RLrbJjbRoex9EDkMXaEnnKUXT0QYdR4vMcf/D98tfctxbaRY3wDjpEAUs14d1uqYl
o3ukEQVHNxiD31Lwl8oQ0F2Fo7qeTfUeC4C957NMAH8lshDDodz7fc4Y1RfFiCcFfj8mz+spm2w2
eIO5wg6tcZX9ywZniPJT3fpt+yMA5btp98u1jX/QZHr5Mmm2yY+kWdHOhTczbPodPQlUeNxP/yXP
GaZulvpqUYG8vbXRAW1hAlgQCox0Ig9W4i8JLq45ZrkeqtrA4QEOGo3IW89D01vgWGiCR1vp4ttk
3wLhGDe4QDoZcDN+FvzdSocUqw1Anns8iUISreJN8ir/UbfVPLOwD9jfR66wf3HkJDHEgiUqA4Qd
wC45NlstNQO/7mWv88see7mmwWsQX7BoPjrLqPH1R2V1MszOPZoKltFhFHSDGOnfnLJCuR47oTAg
rw1Dkdh0z2k6+sQmmiQpsncud1ESkGlmGaeX+zIz8lIaWkgAiYIhimE/6e3Rzo5+J5/KXPHa2NMn
OjkCh/I+hZ/RH073QGIYDPqfYTGODUPDhIGSFwrC+pgckjmy9m9BQbcJaozBZjufLB8l6mTu6kUn
DTsTcKrY1apcbayn2tkLhGmUYWAcY5PcAHvFg+HHAHLWsuqM5uEQKYNpzrRShNUxFo9oMuBqAGWB
LU4ABrk91CTFvHNwCRDdXegBuKUhMWekOZO4IUjULtBD30ZM3/iCkx4xogB+G7B7p9MZ4NA5Dx4Y
SqBWhQKy6pScardugZInjNAHieCuEzCCAIoGdhOW6PJtR5gZSoL8ZMICbPO3+sVfSYvFN/D9tQd2
X3DG1P6GEucUYq0J+nMISoW9nJHIM614wmLmLiti0MK+T23sOYAJEc3EooRhDQm/4fyU5CoCBFi2
mMRknWdWrZA+QGJkii6Zx5qqmLQo+420bnVSO08ocTGBaI4VSdCxIg8wFQP+Fn+BXdC2hepLCJkX
yuajdS9HcnQRoM9kJ53To51R1m9FMHAjDSAGqGLBy2TA0gT4y620Rpp86Ts5Vb1pMY9Mt2p0KgPc
j0aPZ8fUV1VHqxlgB8j98x57iOOsMf0FWcVsIj+LJjfAhZj5E9NDYtyql8o8n4dEedmJbPlPnxEn
sMOY7wAvBUQbzLHf8pdKkZ61+RSEWNdRlr/LQ39B8ZyQrT4P0FQpkfS9xv+brichfcGm5JxNFzJB
Oylw6SYPIh86FmnffBBnHqKJmV0SSTG90go268Q+Lkr6FrgSmW2ShNSbyDqFZCfqTBx+9d4xcNbB
b0JfCzCl7iVHYj7GKyjS3r1/pyMx9hVjQIm+PelJBeDEBNjUXlezLASG/LJdqvOjJormRsKsGzqc
xBqVWZaTAHSW0byyOpPWjW1uVFJ61EoyhoF+ssBa4/vMjbybb4hybiy6qGlQYcTfA83eAiBPLbOT
/35p0UeqefdpCUTkFxhpFsSamp/1QWaVRfM+ZU1JIjulmk42iym19MOJCdO09yVElzl7GzaJFPUp
jpUVc8lq6SajgcCmjygjlgNh4B6YWRqQ5vkpSqkspeTU+KY3ZVOSOdjl07Le6WnwJG0v8/pFc8qn
CC9Pjcy0dRBjYakdxzRAgW7eP57fElJcSJx4geaIECh+cw9QUxlLa4B8JIN5TqjkSxukmM73vT5n
eolh3HR+Uk1sZEGbcJLYMxGY7W95Aj1skwB6xwAtpXNvhTaTsZgkj33vIFueF1JULg4iZ60PV3ar
9LdEONuno+XTPBcg8nzY/rHtpUGXyHXZEzapSeqenLXNlmuMIWznmGkN3HD78LpYWOHmfbPZTBfp
A17jO6Cfk8XiaNPFYk/fRcmbn3LevU8c7uXq6Rcc+0D3NXwiQ4f9x4eJ7HnNTmhnXufEczYLNE31
i8WE9paLVgFsEhE5okFxf30A0CxM4BigRZD3uv0x0JSi8H1UA3sbu4Q1t3eb13NHEve0lV5FPSyj
V/KXHJ/wSAEyFveF6XuqcaaRftByATjDSPiJS7+iwElykE+BDlODQmFn82NJ3nIiW/kipyYNN8Hr
mbTPBVUEtv+nOZo/RuCbYKk1YMtkHObtPR7zs9Fmp0wdpmJPJCcq3R6J/Ugc9B2tIE5P6JgRCc/I
NA1iCMSiAyAJsE9+qq/XwlMmflQeG9XDo2LC0FCK9pyc+dvNe0NOVmXNEMvt3+8b55+SLcfpDVFO
czHL7k/UC4gWDFpTEowlHf/4bG6vD8svk319nVzW1G5+gtosMkp3OtZGncnu33eDt8xzyo19zrV0
yfEdKhJB9mmRsOMu2PkPc9IdMkt/UT8k7z7rIzbyhnNOVxXZ0Loor1QvO5K385Toc6Awi6LgEX28
IcIFKkGklMlJAxFmbt/0P4+AzGkdFNF293n5HazcnB7faxWW2awtlFr1DCfcPj5MF9LXfQIi4eSn
TbrjeebLJij0W/ntgkTQlGGiYO4Qla3aRXNICH1qBNZsZIICbOnY9ADgMEAj8BN7cZcC9jbpcHoY
FccMQ2B55doj0jAsuHx0ZtShGt3Ly44cM/K9m84FTI8e6xV9LtMmqS32ZmvtoBwpGhCHKo6dUw/B
y3oe04eXYcZ687QPF6GFrLngTkeSo7fcc6qJCC07RthH7tWH47u+gGa2LhouYdSth5fVab4BUEMo
akMYM303Z84pIt76+OvhzIcBVGZvNdeb6xLm4B5nloWmksV39zGceMCYsIo1qi1X582p5LQrdaQz
QBvtGAFKgc/Jfk76nWWlD+/qKkIKmpr/ST/E7TlzOorNp/Wsx1o3PGHsjHkwfo6KFszXmUieR97E
oIQUHBadIqMCmKxbt6KbxygLjAluFOrzMVnOnYSsAERgoR5xZB0RdR+N4HzcEhzyH1cu5XQMZpdJ
D4JLtn5DKRAy9GiwR505aDFVhpiVIgEhrPaMmtYrPoew4Zos2hXQ3A+y6C9Zn+2JOk82yupr5i13
ydsw9CQqiIwFXjcny2nqrE9PM7MFxYoumR27uVO77cuJmo9/0D3kXFBpen96KtYxTtmc77TtbG5Y
iaVuBAZ/XH2uWOeUVrmE2iRM8SExOl7Wdj0H3jQGQ5zjarWaLs5kcWLoLJL/D3XYsVDp5gw4zc2x
VW2ixSCdW8/oZ8NcxckpOgS8srsTzl+NRPw3xDhVVf1p3dalPPAZPdSZV52oNiOFbMX6Vo8Fz9WR
7NmtHHMqqkhT6XQ+D9R6Wmewg/L+dVGizXE3VEXZfbMvOkgeax1guFKAHdnQmjWeFwapUWHDRM8w
zwPEEIGZH2kDv+GNB6IzCmw8nhYwesY6XwDlhRAH00QYZsPYMc2sI5sJ3NpIw8UtRc4MncI4PsYX
UNRQQHqznXjuCk5w1HH+1QKDsztlf0mNpAGFM7M1Fzt6N5a1WeC5g8hHlOwc95NXxDhrc5xqxVTL
cF01MxYlUSjzfuKDB4M5kpO4qS0xiYl2HI0HJ1dkOZMTmmmkTGKQTclyvcYwCeIhe24wQj7JqmF4
6i3cwP5yRcM4IhNjcCYmwfqopDuB8PNhiZDEtiewMKcnySLO58rCq3Kxl1hGExpRkawO9/brtXDF
M2dioktSNmoD0icSPuh0QjCxAGeyQpuk9W7RPVJ9O+M/eAJemxp+4UbaGRFy2SAqDyNVuFsvpY9z
x7edjYKuKoHoiljkTE0UxompVjA1y6Xe0AIF4qES/Z+MR9woIb814qIVRhwCWN8LX8O98qWjhiq9
NmS5EwnqT/vjnUvjoXdbcyLpcjyFvIQrbRtvMFu9rp6L1YR9zIf9DuTxEf5xtVEwir/RCcL5lTVz
XoHjfxyQP+KP/+6E+bRZFDSTvhr0VbEmBNdJYuqsMLUbWurjfVIjrUm3h8zZoUumTfS2wiFDQyUi
v9vzlhBypBDXp9bBjObuW6Qiv6uttyQ5a1Sj3yuRMw1vlrOdbIEvK8/Rz+BSiZmsWe6BuxMw81Va
laIixE+n5L175gxSFAVakVzALDZPMmxKpxeJPdpITlZO7hP096JveagHoUsWerRky727p6+vLwhN
evq6QYvR/dMfaRe/PQrOUGHNXBGeZXgBfZ1bHxJeLvOJU1sU2ZOKfN0nJooA+cqIIZ/LsCtx7vE3
EE8tJNxsYGHNj84kJcrn6zCuOFshmcFc+o58MAzl/Q8YTvfe6XMBkR7GVdZFKpzqx2csWmUwUmC6
PUrOKpXT07QJGtxtBLUlwGezNu/WfQYEjwVsTLiN2tv+cmzlHpZPC5Z2TmKs1XgIKcZKJJQNJdJU
Dh5hl8eIWLnpyiR7EqjOcEK/ThDoh7qMAjsQKie39GW/Co4RFp94y2ylfaifQI0SUBgNS64ocIFP
0U0v6AkAhTjcKemqrlgnUU0iz/dPcjyAvKLDmR0gSs/CaQ9ZlCnqj5bz8PIyoUPzJWJV0YN9XDSu
iHEGJ71gn/Pw3PIuJinOW+O7Tp+w3pm0mVV63bJCQ60IfXxQ3Hs3xVka0+jqrJzgHI/fhxLrZ6RF
JVoUNf5WvmKLMx5FGJX+JDVQySWHAQZrwK94fHoaQJIE1yWSOy6okdtLoJcdDnB5zFi/VFlvMCaM
UkWyx9mHTIkjbMOZDeHiAbNGrUySj9YCPMaRfTeuCTCjZ2E/4jjNGTIqWAWoGjxqhRyZcEVqqGFm
iyVbGEI4ou9miUeM+yUs+A/K81so/pcYP7hVaLV0auJIw6uCrVmCBR/MIBTYFUJKoy4WewT+xRY/
w5Ub3UQJgqOG1wUGkUxyOghxHMdfnFc0OFPRFVhhrSn+TwrjrQ4JmicchSwATpQ4AvkbaVqAcb+i
xZmLU4/Vtp0PWqa7ZlP0ZdnKvLXS100lGhWfjmvu36PjjAVaQrCjSpFgAXFJQ2nqbbuurPOcldT2
Hh8fHZOerZWzeq1WG6BYLL6/gRAonDMZf4FeccwZkNb0w8AvIJimnQ1T5P7crubKUtREONLhd3uy
nBGJj2pVRX4ABVjWDEjReKANKB3ZEvkg1I4WdJ/R3Y6JgLbGI58r/jiTMmnqxJ924O/5sD7M7Grd
7zZPg/hQ4etozHoNbT7YlS2rwLPnbrSu6nzqN4nmlQuUQ09YaoT0iPR8nKsHBFoINr+W7L57G36R
V3Rs8MAKBQW5UZVHNgjk/FwU6VTzVP2EXWpH0oraeIZohqeANYfoEkT9DQDznHhoWeCfZvLAEzlP
SEHo++SPyIeNhjvXRDjZqKswkYz6pGE+nbC38j3eyPSwTL/XB6x3niLVw7rV/wH+dsxMXpPlRENV
T7p/7gey6wsLj8Pgf4mpZ9+7kJI5AIOyLnQBofy6f2mjWZJrupz/UU9VLzVdOhjNGfj9AUsCpuTK
egKunSgoGRPKa2JcuCqfjMulSM+a11fUyDepv+jfw8QxmQiRYlTT/lL6FbReSq32sYwTx3lAL/T0
JV4t6iegD4o4Gk3TXRPiotM6jbWwGgjFqAQBQdhGPh3ovs4DphgUWxNjGQ0/+M9KgD4+/P1VEj1S
jYtaDRcWEyARosubfn+JUSiEB8g5HywAr5MSD1aQKdjBcGYod8/QxnVeho9BRBgTneTP0Oc9xjiL
1UdBpU2xi8xDrv6w1pCqPkiunJPeZPonZe7zgFXbLfCvs8Ok7dPTwurpS5agKZsC3kb0PaOu/vpm
OWszneZt3U3xPag62al1ctrH2nKnjfBZMHaj2IkL3CZUgLDihLvRAnhwVZs2ICRlZG0eFMDJ2gHq
A3uRso8FfteUuEtVa8kwowqU+j3CZymhM2LaNSwN2kBhTodENoEwCUzMmNZfU+Uu1lS6dNbmreZF
JuliljryBamz/gH1ngENS0H290tUbxl+kxcm7Lkw0JisAded73SqsSr9UnSa5h0OE8AtndDwSCYk
tDWTnd28YD6xNGRid7RyUx94oZ0jYFr0AdylYnkpwkRF1Tz0Y/rv2D2seLUrhzRI31WZor/2hEmC
LnemRwHlUQd2zTp3yVHRSlKbgPWsZPkzKrTyq0lXqwqpZ4QaZOa8UBl9keGuF21HH33gXpPmbhoJ
2UBPQpA+fypWW3iqMtfR6l756INrmPJqvJomlf1ljG7xZHHCTJng1McEfDZ0FePSJ1iuyPEumxkY
78MZEtEA9dqun0+PwS5MyNNT8xKirvl1n94I4JuJt9lfehzDaYp5jmoGesvojPg8nFCd1cTHIOD5
Be3MyH939gq4zOZKA3LpyQqdDqNf7vQ/mGwz0XKoqKqCVY5DFHbrFYJGjjWA9828BHNLskrC2a6x
tcVlqK10bvOx26k9QeOOSM9GdPuGLhc+pMUs9DHdNsNzHLjUAM045Bhp9T566NqjOle9zwzIv4v+
bXFZu9L8eyacFRN9ARdT5Nge12UKviBwtReMIX9gpnX3fFAXh2W5+ArszhVc+piUD5MBM+zkw/4m
zOzcnnV3Bq5GijYxr4kfjp7CUNDplqk9pHF25TJ0tNf7UvaD1cEZsxuCHItdkh2DpJYgZejtxibC
kG5bdnTl2pKe0vn7Yu9v9guLhM8/9SU0DaBl4ALA6hgzBIJPGZwe9ykq1nViZgizmVgTwn1KiQ2W
rdmUkmcEdtymRJ15xkchOcXxQcOc0uS8aKavp35GtOY7PdlxtYsadjRbcpTP5Ky85+e1FhUkgglM
gATqxtGqwQq5bFsbtG7nUlJRxfAKaRP2Vg7Y3z+pqF907Fl9zcJPXeQqgOrOp+5yxjZOb7Ivv6eX
uWKGgPytzLU/sc47aZ77tK68++c2FibeEOXCxK7XJ42R5pInyaxA7GRHX9LE0pY9whmbEmNLJ2vZ
e5LRy7ITdWOOPatviHO+KAnTWZiY4Dir0Gy8jxOZBQ/69LE7s1OOtcHSo5IJ0t4j3d1Qkb+CwkNG
5FMjV1vjLHmaQvPS9g06UbAW7k+9/ABk8PRPXsyrT598zjTSq7CJeTQROQOBrKqcce4TCZNvCs58
qtBIoX8et0Np8my1koUxUuyjcAWXPJzjjXJAKzCXZGBhKLbY/4I2MypDluSi9b3AoPb6tDnvVSuy
ZzOSoF64sWhtoaOHpluBUv5I7D26nHAVZyPSQgV0y8n88lIssUgOIPIlnbpIpDBvLaOgltjEKW3H
y5jtBE6E8DkK5/vEMnU0b2ZOQqcP90/jdwL65zQwbYODADgTbyY1+dTquq/4Xv5sHolRxqT+QPHp
I09ZYe4luSL6WRD7/JZ0jiZnnoz64mehOkWj9exzujR3Gl08iSCvfpeUbon8ymiegB2KyTvfQ5Is
deH0ZuSwPLM6tPSH2MGwjfEw8y0Ni5MBC2TDA6PI9w0YCaX/tyV8+BK01mOjtDad4D9uPZGZd3Wi
ZDrYnfoo+G8/tgOgdFSyzMeEzSJsBZL2O/vOEeTOV861Ikxrzffawr1c0Gxdf1Xr2bq3is0m9WCy
7SOyg4oroPs7zrqly+/ayOpz5uPEfW8Zfy8P8eZEUgvLYuM3336Jj0OzHLoMhteL+bDbJ7v9TiDL
o5r996BnnIYZySmZTEvD904akUtykcnFknbpA6IaGOz7xH7PjwzMYl4Ve1xNHUuIuQxUFVTmRVZD
yVuqjr+LHrKVb3UkstDTRNUFYMLRZ4qlGIHTYx7oNa2H+jxmufbf97/jd5zDfQcXU2J3rnE6TSQf
cAJOnGN5taWsaMyO7Gh/R9YlJ99L3bpP8/cgLUeTk2gjlCZYFxxIHsOCSma3Kzv59OxjTLz5mjRv
6pS867arLBfdy851E2v2/t6x9ydEuaLIdhBl3qhi4z3ai7F9D+8JznuYQR6UfodIB7MjzwGSgL1X
b8NDulFpvDCcZt1MyCKxSjwlVddcXN6iRUEX+YQw0VTbqFW7/hQuE9FN20LyK3xKmbja5aWVqTZd
NvtgQqIW0/bS/P4lTAbWONZNQHPi7TLwjkGHW7NyNpoL1g9ByxGnVBvYUavFogvUpEIUiL7uE/v1
YjOxZgjecjbTse4QSz1vaaXyLD2ZOoRMu9AO+HTZUjIwC7Uxvft0fic6fwhhQhKr7aa4VY7Q5RhV
RT6LEJAQlj5Wb3WM9Kq+1b7fFZZY9ZOLlP9MCCbwO4t0S5ZvGqzj2QkpT6z1PCNlhrNUI7LKbd1G
0C5asTRmOIa13XiQ4X8UBCC3Zxm3jXmKTqBVD70du9q1p27zFL95g70gaObB6i9rr76ctqhXoa3m
A2rTLCsq6i8ec/03HzK9/ZCTkc+qU4YPyXWibiJzofuWQltjV80+LzStyLkR7DX4nT0czvmKd05d
43Mnt30Mks/LdcvOX7b99rZeLpfuGWh25TaDFut02/3xypxUT1bqTYasQP4K95yJk7SjGoRymqpN
sRMZk0q3BzCZnGIUYDTJSwKrOgO/aikH2/MFS83tynSMhOrt5vhqtrSpndK0BaI+GMlf+gsXgnQp
miYwf8xRP5tqWFUNjOiM+OsMM0pHGkSssRVg+v4/zr5ruXUkifKLEAFvXlEwBK1EkXIvCOleER4F
775+DzQbMySIJba7p2emo28EE1WVlZXm5Mm/dJwJskRxPrtgHIGMLmSeE35NylVQlYZMFNFawfRa
7tBga1maLvkAd+Vd/LykIcmB0BOjmeXpnmau1/V17Z95dQ+QAUlCR4ieM+ZdFkF+m1oMSUwZdACu
95oKH+pGGAg2uM/WEr+RQnPQ3AVvc/a+oZ9cEdBZDkqCX5NztWiMrS9oAEzHeWCe/crp8mexPXfd
W4nsXkZUSvj8le8rXSjfG94IB8VsBn14DdsvRSENepQVjxrCoGfxD9OSQAvIQK1W3imCgSnxRVAt
+Yuj5zBVjHEoOEbEixgqOoXSeErmYoh2450FS3ExCyF+FxU4jFWqD7UuUqIKZlrYuUd6hGjJU+wt
uBS/Dun0A0CoIGHWOQ+CiCnmUKnapIxzyT8nKWp4TyoY+A34canTflWi0X4NYJ42ytch23H5R5WB
KEMGs7zyTSkBdCXMQ0OyErAUWGpFamHMbYomZb6GY35ONMJ5OisfRU0PzKY3WclMFAtDZjnb3Woq
0awucuS3bCDDPnBqV0cHOqcZdO3LlosO9b8uEhGnaucSjBwKE11g9Dow/K8Ws7/cv4+v6Ky50gRN
VAFpGrV64lv5Ze1KrCv7ZyYk/iHXw3eeqGufxIYFRniCC2SYwCOm+tNBNOJVZJjZcR1ZX8rXSnEk
o7K0VestpndmHkkFtTKwmIwxG7hMJoY74X1R8XoRd2zYcZkeDCR7qhVWlwpvlee7ZhckhIl1+qJS
I2VWkvtSdHpzrGRSi0u3696k4Ft4TCGEG4ws/tQN7lHlSoc+DM4VOpMzp+eM+AsnnP9IodVHnZ5F
p8IjPGcw0nr0g1q9DBu9R0nBC0w+thhHk0gamVzz1jJL3uG9MUKCGX/hLsFvQTX61sQmWZhHtE2C
s+8w775F3acyXLGXEqH33s31DE3VVI+YP8NPEn2G7E4L0SzArvh/DILW8B0iVAjt1RhLJkz8Zdp1
clG1RXCO+yftBddH2iZnlBnq/pmpA7D4WMWPjAz8YLCqnb8ozcK7OxOZgWgGFRZufOYwGW2yEQGT
DAXnM+E5B8CgIeVAqELoT+m+UZPpN20ORpFtoxf1Hu4qUxw7auWe2ao6/fYOkbRzGbh9VhkewmNV
EGkhCTE6dbf25vbrRh27stBF55eDMH5dhXZdn4QBHiaY4GGn0aPL6k1lPL7XMwGyghcBFQEBk5RH
ZpdbgXkx1H01+Mk55LcZ5mF8sa5Zh0bObujOdS2YmODEFitO0P0zDcmQ694SguE+wYlJ2xgZDmIe
FhUwbuoGumkRso0QpefaTjHt5sn9AMQL1tVo32onPrPewrMyc1Fv5E1UIJExZNsNIS9lLxqeOyAn
H+/qvT8zLkiE7w5PSsYA8dtN7ZKUUzwtTc9gr/QwEPjSfv9/dKeNXtFEV26kTHSFc9FVKXtFem5U
p37uNoJVbbQ1ktVesaKGuGHqhbsz6sJUoKCpCoYgANHCT5MKwHtUjCD49OwWl8q3uuq1odvHOzcT
OoJL9ErGuOirC0CDcTZuDhmZ817xOhtu5BNjs5uiR1Xqsay5UxIRXMFcK6KkaJP9c7XE46umomf4
EnVvItuVgne8NLlXZrGTcO6srmVNrlnW5GEsDSU9K3/aAnZHZze+v43CV6Y6yO9lTcrGiqn5eIEz
eVY4nvBvZXT+41X6ZaK42sywzoVUC5Ts7GOm/AAHQnmPUqdhLIwd9oVtUxpJZLJPwiWPBx357Co6
efWKefa0LSN9Blyo85yeeysVcKxWl0KDT0icrhTlvWJe69IZSlMtnSZAtmXdwzNBi14PPzEktH5x
l3Kl99qHHCUer/FawZ2exsNZKjR+0Lb52Q8MSfqk6U6sFwKRe+sLEcghIIMg84i4R3f0ar/itHQZ
VxvyM9i+9a57KQAzCI5sK616J32Wj4+P577koKkgeBNksEvBb0Dm4lYc0HBCz7JlfkYytKl1hSON
4xe2X+9lpzSKI3eU0JitRRH8zb9ybjNLl220Q7cXGh+A26whewd/ZUp7EYZJm3BBh/V2ANuBEs1D
+h/I4VZvdm5JtKd6lYkLL849p9e46iuhk9Sk0rUs0JsQuutO/Pnb+g5f4sGINxwYZ9YVGjsskyg2
SE5eJIeEzerxps8dsTZGE7j3mDs2vfRZ2bgC11b5WRqMzNXbTrWjDqhiTTPSr6AiUsmSxxJ/mZjv
dlnmsWgQgHDgDbw95lgTKjeve8xoMoTOoqgrpimnc7ypXvLXGlRFua6ZKUNc1ohTkwusmuqtSIYj
cDZ6sOllkqLy9pWHyOHyvQHPLEarUYGhQT4pYjJ4pHzqftKMdICM1E4G9tuA1MOu81dFspK/+ZI0
zCrPzAyxySJz1v3sAQSSI+kcFqaApG2qRFzHB+rQSMXZF3S2iklcvIUJ8XKriHoitJ8BtVn3VfOt
6KOXjp1oiO2L8IMikySBtJ+kGhjcLEE1tWQVorxTAnBdOA1gVLzBIhRFKUxZaZ3hK5uaM6hm4V9K
yGc/PqTf5rvJId2sYqKVXB5nMivJxRkt7YFmKAAcKTsBrFzDtrwM30BLoATk2ukPZoF7H4PqhKHF
KbbbE0VdlSGJhjXP2r3Ry0ZYrdrU1oanmN2KjEkzq3CJf5SEA31SPoOjkJmB8Oa1mCiJwnJvegfx
T+WaCt1iRqL71jGbwhbktaw9KwjqfvLQLhKDCV4jzS6jQ8RZA7NyI4uXSLGniLmzfR9mZtTkRPT1
wUajhI9f8deMpIcyESB+W+YmW1hcQ/r2yf+ufSPXeKRy8PdTC+yrLy1s531v50QpxvfwypIGVSnI
hSoWZ34dOjvm/VDbSa7HyKXZrAHyTl+X4drqw0+Gkb2IXs3ULuzAWir/S+OxTY9VRtMAvEsQoXC/
0cDVd+QN44OYTC3OwqG9KH/oPt9Xjm9xIIHwTsnWSjFr5tCTwYr2nq7sJDvcY4Iq0vPnWH8jYLvE
SCIWM8jQa8iSV8zyPa8km7eCQ7gQPc6kIFXu+ksngVFfUCEqGaU4s0pJ0vIytmvLL+lRsnGqkeUv
ybv3fm7lTdLLedYJQuFhZ7hDYZWo14wTawfQgqiGb7mOa3F78RBjdnG9YIFnyjQ3kqflSCFl5QQ2
A7rxHL16m0Y6Dh/irlVJWepy/TH0DvwOaoTRmkpQDf7l8VXnZ169650WJle9jWQX6o+d1lY8CTzS
IekMNNC7h5ugBxZqcobg0E1KpA+XlGtq0o3gjOCUx9/x/9BNGWSyaAYDMd/kBCRUQtskGb9jk3/J
zyXpNqlRDBYvI/rc4Lqw47zH2MlSvb6wb9lTlxs5Ei376i8bEu2PskqSRJfWuU0bM4x0V2dKXcsJ
A2aj2hq1Jjq0J4az22HrkspIjGbv8Xr9HT43MCLryHCVhTXNuO84W0UApgBoCl75LUVf3Teu7WMt
UYLy3LeG38F5vMhUI2oar2p+y7I5CXNmXyj/OGqGVPhQyCmoGpIvkxNV2SaRAsmFLoumG+v1a9f5
uvLpb7zmRV5idJ2pNo3SFKSpVQTNyq/tu1pjLvKA5DBhefaR3Sl//Iq35GpX0DcAg8RsNYR/pCbQ
K8EOMLGgJmnML3gUs1f36gMmubjQr/2WpVF5FiMnBkgUbrdTRY5abroFKzGT9rtd68QqyUNa+IKK
tbLrHXMIT4PFfh1AHSSTZFWNrWzI+FVj2z55q0HlkziI1fSYpKQyvzI9ty6xs8LkBDxVxLOWoqqZ
iODmICYXCB2DQp+I48dFDpetklDU5e74+JbeE0bhJVOQXkRAgN6Uu1sqpzLSnpX3q9Fh+ZFLp1ha
SYckAv+qcpb7TV7bTGYpYBJigJjY5RXytGbVfXTgRextNjg8/qCZjM34QQpiOnwOKjZjpu9a/VQv
7hsZp6/gCa/9fWe18PvgNVWYAcpsB4zwkViiagDx6Iz7FBPpb7xOlwCcczqI0BKsjDLuHZiVb78C
aGU5y6UKOgjO/jq3XP91oH/cEgADt1uIU+ZkoY9WUZRxXLA4zV3mWRS1rexXZ+Cxqz9wZBhkuJEs
RP0Bme+F7eVnPAZ1RKYCpKLAqZ3EgL5SNh0d8uostBuVe1cvDDiHFQXkP3rk2YJUEtUz8zJa89FC
emUuHuSuRU/uNSdnSRakWXUu/nDfkSAQoTdEidBKBXlUQEq9Fg36Ikt2ty/FgKRAGdBioy4F2jMl
YCDCrrZgculp2lIMNS6rMyYLO6fwRYKZ+1DsFxXJ4oNi8AtXbNagXsub3ONGzLyM5SDPZdcYNhjx
uxwzZrMQFZfnqnXUmnCRznJEaVbKSWsWrOms56Vxwoi7/31AJieuCYNLmaquznWCgkq2yURTzInb
7bJKMgstJCWHNoBcd+XTgq6Nvzz1Tq8lTw68T2uZK9FidA7LVq9TOMVKQpLB9FhUAn+i0hiqrzT/
k/QvZb3hNcfr35KKdB+PP+OeAWYsBcJDFmBTWFb4dZiuLErE+Z0UK9iAHk7wE1jQRYNPSb7rQ107
Z58Xdf8soYYTWBw5S06yUc3QrPVyJTn80hUYV3y3IyizicgEj6yV4+28+hQ/CmohpzDpTfTZ75rc
RJpRHTMjfYthmsMXQzeR6Cg+Cd65g9oaNFs93oxf7+/uC8A6igSBitddmZwJP45d58ukPHPv1JSe
WiQEKz7WRdZkgw3iFECcSht44bKz+g24RWw3Rkk+/KkQba2LAnWw4B0Dd3e+R6SOKIEN+GDTPj/+
yjmLiJzefz9yckMzN+e1UMI2FVTvcxLgdU02eYYyrUfgNT4Wdt9aNeqHxmPyAajscSwT90riEsw3
LQs8gQQEWbLuDOgXQKBp9O/RqXd8E6m/hXrV7M24EjnRg1pJI7BXleW5ipBNRODqu/s0NEJlIRiY
KSDerm0MFq4UrqhDitnjv2vTQDWSbWu0xQkGsvYm+iIcMJduBRCdxWYKSunH+zp7iCOi97elHcSQ
t6LjNG6UrG7Ks7rmDq0Xk2KAlLA+xMrCAzo+xnc6fSVpcoDc0GZa7ENSlYJIvk0ZyfLK/O3xcmbK
OONW/m89kzPzhJBrRJCpnZFSOzPf8iXMVykwHMJWTnWWOv6udBeSiTMeILjqRY6TOU3iMZfjdgvr
NvBEpZFAT135ZgjbGGUfkrCgI78B6WT7bqRMTELtdmoAkqzy3K57Ipr1Tz5yYWdGvcrNyoifvI3w
3SEpxxHWakiA/xVI6zQm63Tog+320csSQn5GdaA1IPQdq2UqevBu160VEjK3IVOe4/YtUDBqu3lu
0JYaWAJi6Lbp/s02X4mb6E8b+HE+MG55ztOfmmK4ivqdRcHCdZg9SxENQeNxypizcrsmeODhUGE0
77nWSOReEgHdFNESIHhOCKeqeFlYDgl+aXKUGdfVTB+G9dlzTU/ExNwKZOdLbWWzCgPYD9q5UH7h
1ekbwhSyyMBTrM+FETudwRnijw8O0gFtqQXaJE3VCUjiqIfIQcjoH8EyDnpDIhwArTDFFW8U+uXx
3ZxB/gDijzw/i1QDqrzTPJjWuqqWU1qfuVTP7fzMfbO14ZkaKa0KOS6FICmNhmORBY2HIW03aLxS
LJFsGjSGdXq+iZce+jkNvv6gyWkr0aDVqZjWZ4U7BjKh8YZp10EUGGqoe6KnA46GdIaVqDovtOvh
nbdlDNt4lfsF0zj3AGCAkYa2OBRA5LtApuO6Qm2aoj5vEhTawR3mNIdhpRz7Q49uaCTXYzPRm62R
rbldsfCMz9jlG9mjtl49Pq6Qq03E4lQ6FNUHbld1dOHtHvV5arowMmkEumF6iaJMbHI/iGWWDHV9
FhIAzbpdlW3cehWXT6JrLajYaASuRWkjDgc9jKhxAMWHf7hdTNBwqlKLXnv2WqN6B5wJkCwbwIoU
5I87NHL2Ww9sNCppjRUKi4+F3+WdUH8Q0bcBZBJQpKoyRa0OHRWHLM6bEw2d9wFXrPp2DyD7brd0
4TWYKu6vJBlVQgxlQQ5oOuWziWuXxiFfn+pY59tknbXszg8xScyvnsPeAXJ2YWOnSvIfgSArHGEz
aN6bmCw5YPmwKtT6xPDIB6NvsBHLBfs+K2LEjaP0DkzOFJSDUeJxGmlBc4oTVHp5H80v/9C4/y4C
zYeAH0kaCuGTEE/WfCZNgqI5cYNsMdpTLkS65+UL67grO4xiACHB0Yx9jqwm3OpgLddcM4xiCkO2
i61qq2t13b6qa2/FGanBmIoZYKZN7nBEs6mT7WvHX/F6C3u3oJDTh2b8EqDlRFZEWQys35MFc4Na
DnCWmhMKLcEKEZUKOgI9YTAuaeOzK3bLU6f+ppsS1Y9/LlrVkJfBEAskZvAdk01g41AttKg7yagk
BGa/o5gOH+7rYyS+SOVJrJ2G38n8k5Sa4R5MewvypyYHK1eBrUJ6VMAjjtlFE/Fa5uchzbtTEPgk
Z4B7VM+oRpWiUyoLkaswnuetzRllCWjsAI4D+NDJeautyLSeV0OWwup4WrXwWWx2Iop1DHqaYc9R
/VKaxAgRwcmKnYg+aaq/bmnKQqH3xZtfrqPstS03MXrdhU3E2TQ13VDPKiJza8BwX7hqLVOTi4B2
zMWlt+feZN5+/uSkpMJtmULBVlWKw6MHltNR8fOOkXaJI10T9Fgj8ee/0Q4OoFoRYAoo6EQxA190
I99vulOkGlW5Kk2h3mSbZs2LZvZGuZcePEma00R76aMGOvDfSMeUGQTX8ES0qeOKXv9KYYeqO9XF
UexqUqD/uHd1XGfdBexR4HQ+W6VqgTyMw4QmRwltXzm1W/iOcWNv9UZDLzSeRFgJeJviREdlIGYQ
WHbsic0ihmS8mMDX7NMFIzBGHzdSgOAA0BqM/yz6RFCFvL0JOeWZvkNL9ilWI12Id31vtewTF5qP
N/WuVxe3DXJQg/+VAyt+Kwdq5EYB/vjUHbQXWujlunNKgnLwyd2qjF54erNOttuP1uk3/jrgFmz7
3Yv4K17Bwwsg1ZgyvRXfKA0m61GIl7ZetwtaMws+Gg7lRG4E5A4Lq70rH/6uVoQXC/sqiUBw3orr
a7lDNAJxXHbKuZWSr8rUTATMYQr1oFRINWQrH0OUyyTbhXX9FeTlF+ZfkbC38yUzP3vCwE3KMhQJ
gfxk54UhSik3fktXgLy4i+0h3BXMUyQsrnrcxKkuAR4pyDz67GDeJ5s8SLmIwmnAnaTSFPvn9CSm
RGWOyZEf6/s+YpiiN7z60DGcDhCTEUXJgss+d8xoRAJ2hkeuAnQCt/suq26mtFnMneL2Mmh2FT/z
NUSyYJ+PT1LOLrg9d1nJ8ZyxryqaQjBnQL57xmifRp2rsCAaBB+K/rrBBJvPw8E5OQ2oqbdvtQGw
t/7io4ly9fz6+ErNneu17MluJ0LJa54/3txuX5evxSYH6L8a7MdS7vB5v0tUJcDa4NyNNabbLa3D
JGgrJeVOO6wN7JCijTgH4+10ixIbZP+2HYEh2jlxemQOOtjszoKJv7/GrvtevyxSCN0Frv/5IPhQ
YPXBUU/RUY3ihnEuu+zJaECpTMnpc/f5/r6LyEBqq7VzI94X9mb18rLfP4Nt6+3xftwVHkbxsGGY
SqqpGH141zXbAozcRSV3UkqzPCega4jlggjIv4dpjnGHgs7Dg3xuho9ESdfa04L4uTumAJGHRxFk
bXccXEnfeHAtC+4kIKUZA95drAo/Bl7pWWs+uzZBo/K54yWzkjCsMDKE9pQn4yS0x58x2ozpTR+5
Y3lYN0EEMOBWKRS0JUW+2HEnXrZobOYtqtpf2SsfWU17DuDMPBb3W5KfygMUH0YMLZSo5k1sWFFL
aplFHHeS6T7iMAXVHjoNr/Ee8+GrFh0Ag7QSYqNzLc01yuwcvoqYeCdHdiefhESXva0skQ7Dh8LB
ZBuC+XBJ8Q1sV+zQbjeUqd4nZrY0+O+uZjSqCpxLHBYsEuJ3/naX+q4Cs0eBqwNfwX8fNgGKYuKK
A8PWywVMiI/3aEYxFFQCgUsep//eEagA9xbFDGbSnoR3INPBQf3z+Pdnjvzm9ydHMMhengpBBQ71
v0h/SOjVdZqNKtmrx2LuPPOxhvq/ZUz9EQ2llbDpsYxPxCBGb9QL93dhm6bAmkTpvTxn8Puc4Rra
jvt4/Pl3hTqc+c33T868kvqGlRv8/sgPqeC/7V5cN47uB4QuyJp5AG5ETQILTWgzJdMgyt19B6a0
C58fr2Vpq0YH9SrzkwWuJPTj7/MX30KtfrHPZknA+OdXAoI+qmtpVKlIRz+aPmxVtBsZ9RZ995eR
d2CZFW5BiX8pW68kDq6ftsCuiRg/VGLKm6YfOB0RGMAhf4ClM3ur268uSyCqGafk5pxGlb8SihZF
oUgSLBPDK2TCfK3U49/HJzX3KMHGIL2E9CAipmmMGTFyGXXj8Kwdu0tfOELXjV4/hRgit2kXql4z
F/RG1EQrwiDoFDHtMcrtI9oophjo/GaJaHVJxkQxtAbZCl+ADDYnJdH9fb20YeMDNXlQVERXCAjQ
+YKYfHJ3/FhhKybmRtUDoo4ANGCDorbXl+TcRc9jC9mVnMluYRIELzJ4Rk8eytbil+M5gh09AUK7
X2J5GH/p0Yome8ZEmVukAVYENn53IRSdPY+rVUx8QARIEo1C/HZS6sDGttvFfNDSPk3uiEilIivH
eUonzHU9AjouWgL6CtLj0mWcsQA3BzJe1qvLKAPWXgw+BG28o/UdEcFsjQXnaOa+34gYP+FKhCeh
WyFkwO0vr3fexjUas3XYhWdyxvZfy5gCrEKwo8ohqBBPwbG241fNWBrLOSsALjaohuBjK1M3Vwk9
3gWwCu6EzhkegM+PLdbSz08CZMwsyqiY4OfLS/hE7aHHaPTHEua8L2DP/reCyUusuhxfuTAAY8M+
1aFVx07/WWv2yypeOPClxUyMidLTtOmQ6TwZErInNaGnhaXM3g4MmEXlEf0gd0maOEr8pubAZw8O
V6oH+k9p8Itz3WZe4zH5/V8hkyOp0j5v4hZCfCMztX+cRhwN4dWvT06DVXIp72v8OkWkzBMLdDsS
hlQtecF3BX74XzdyJmfhhUETlSn43Q1MBX5+TR3J4lZcu0iGPGtHrtYzMeztILQwWljP6LskmAh/
ymxj4dhnze6VjIlJx3mwNAixltdXpOWB/IC/glnelafz2+fn5yWo6h22b7p3o55fGS5NDiq3w+t+
ClbOTjmS8wtmJG3e98b2fHm8tFkTebWyibmnQ1a0QaTBtXyOLdHZDuBwW1rO0u5NLL3oRzRUK6wm
dEo92K4vz4/XMOfq36jaxM73aEvGGF0cz27j7VPndDpW4HvQF8TMK5oG8jNQQ/LA4d8eyhCpaVFJ
0jiZNEV35A8aY850iWVvTggnoayGRx6sclN0XQOWkVClPoh1iWr3JofICCwAerHgR8wZymsx00uT
ocOsrzERQbWDFWJ121sAHs/p1bWAyY1xS09hqgECgIK55Gf+/U+47peu5Zw1vhYyuSYubau+YyGE
jTGPsdSFZ+rIB27tGeWK/ot3/lrW5KKEObiO5A6yeJvbuivqLLnz80eCGqCCWhiQFxOrD94jsDp3
mO8xaOgj1UUnHOATLdyUOfUC8YWEDCIyONpve96VYankJowKVxAQAb0LRvGWbpCNIRlBThRWbIOx
qK//RiJyLiqw50i/T/P9A+v1FcVYhVOg053urWlnd+tmT1ZAHj5Lxl/Gqkl3WDqtuxkYowUFU89/
xU5Uo6du6DKhKmAWhSGxeviSovUN7HbG5Rn8bpcLOg/xn3KlApsqgdNsybv9zcZOo4DrD5joC4uZ
qI1C8QHY6cHCE/j6WhnRTjH1p6fjkdu/XHzTNy+rv4/3mx+f7zu5I0QFXbNj18nkZqeN2yZsFo7P
ISSjtzI5y+DMzUDNvN4Tk8Nxu6cQ9TpgiPXFVc9Fc78glf8rfXLtpYYPwoqH9NdXSN9YXERcR3Y8
+2ONNrkXcN4GRmovAdxmfY1rsZPTxlQLrpJLiHVBC6b+TdcYWDpOcHm8t7OX52prJ0faBZnIegWk
sLJxGFlIOx1hJOcvOLGzOYTr1UzeS6WsaiZuIKdcgxOR6rv2WO+k2AC26vnvgg0V5x7na2GTVy2q
ooqRYggTd2OirI11YeU+acdvMIx9tmb45hpw18eO7w4rbjaJ/ES5kYM5I0GGIU6VzjylP6AA9YyX
y/r8dUapYeHhlUZX8U6nUX9FGRgFHkmemMbKbWUpUtv/uHjv77GjIEml6Ko98oF2q/EoTo4jPvUc
IOgsiRJT//MnAlk5xgAXq8ysALcsjdBUof7r1d/LmNDyrJRcMvty+bto8+aND5L/gDRIQHRMQTgC
78W0T5AEKk3+Odt2GIZzorZv+W+FY5V2qXuO+ye1BbIODuBXNKiBlm3nsbLe4bB/LeDVR0y0KOwS
Gg0xPkI4xFsBzazxS7KLztouhzTP8jf50xK14mhb7s4JIAXUHNHthhDp1kPKW6UQsnxASjdrMjIS
QxE4UtnCNZx19wROYOGDYRwV6ABvxWStStHEl2Ny1DuaX53BaUXAMwyAq8wFzZt1xK9FTQwL3zKC
nChUPAGiNjjSW+r4hMtt7fOihABh8jpodi6q5RnyAvXRnP90LXhiaxoVhKzCkImnYhuYuH1ERsPA
kkG7B8JhAhceKR7gNI0FFmoSoxVlGAB7pAynrMx1qX8Lq5c+tHNRst+6GNBkrtDFdKlkNbM0tAuh
/g0AHv5/Ct1NO7EPm6phTxtNMkvb/QPaIHpYYuieeYlupEzsWixWWcMjbjuF0sX7YmrSYMrLYMXd
3/5vBboKxV+sMt0/vbjtYy8KWIsliVcmNy5KmlgREI6eMowbcWPB0obX0ketHe12XkqypngB2LoU
iSudfd5auO/3C76VPllwVuV1lzdce2IbY0D3Q14JlksDPROdrBKJrKyKiN+AkmlB7v0DArmqBCoz
AWyMrDhxONq4r9VepYAl9VbcrBml1Ac6ALWZmWK09/tLoVmhB/qwbiNJmNmhKUdAee2KErf5W9UL
79mMK4DPAQng2FEMHOvvW3Ll4YqexyuRVnQn5U8pPg/Fcz6sKPPZXOQGtAsveEPr1RI95IyZuBU6
2YNAhN/LiYBmMWxlqlxpFrXedNtcwXDKcNX370wFmiBHpe03Nfrw0HKgJWQCfUi/enFXpeeFMxkf
xFtDfPs9EwvJ5k0bQPu705AbfbpRIjyM1JRTNHs+e9xTr/MhNRZxUr++5b1YkNSAPgEppmnr5RC3
NOeatjuxa94jinhUys72eMkus89Q/RAUK5eTfRiDk/9FQz9iR3dZ6USDIzQ7ISZJ/tRxrV75J6G3
ZfGgBvmCazWu+9EHTs6p8dHSVrJAAIat8J5pjG8Htb9hUn5YuI13jcBAxkIN/7cVkxNQot5nQOfZ
nbziNXJfFPA9IwuKPvwosxj5pKB5sDcEwJ6wBcm6yAnv7pjyGHLPRfzC8RbrfSzoxJx1UgDjQ8ME
iuFoWLt9NaVgyFTB47qTFgdqZ6ZJFhFPjMQvrVcHK5XynwrY8EMh5a7Jct2GCYGSRBn7q43VZCEJ
Odqiq3NAmwN488eOChDJYdTdL8rg+pL6pV8WtKi2cWxJ+eqzj2x3VaIPRjSDf5gT/pWFfkXgZgBE
AqR4um4Mmux6t6q3EcvoMacRLdVIYolev6Bco/JMFgX7B0gICEjHDM7kMXW7Ek0pHF9vq7p59dQ+
sTSNERaEaDNbB85bGTuInRvbjm+PsR7pBLy6HLaFRJmGyEIfo+sgbcTv2I2zypBCJhX2HYb8xZsQ
vStHTfBVzY4aOVZ21KVoY1ELQR10UcNoN7xGnfxXqDIpM11JCT5VKeRO1GU50Ax1WoWe/bIW90Lb
RrWRM1x+TIoU3a1VRrVX2vnChfY0/yNV/HAAkDg6pRFfPMdVz5ix52K6iagI2UvDd42g1wKNqZEN
dXsM+zo5oCcJjI6hojG12Qht/odPafSd9G5wCl0/TnUpzeizGw1iTLJBkndCxua+2TcgGSB5Efjv
fsSzqLE1qCSjjb7tLX4oG80GIi4GkWpDo+Ak0tSngFNq/a4QC0a0/IBn1sDlCN+yG7LgLKaVwIKP
NYifm4QZ0n0aMBhCM7C9V5k+kopgKEhANuyxQfQ+KA39bJVScUI2799hByNQbIR1SomQFupXGsZx
bpYJbcDbCeR/YMaY1fXi5XzDojUVPW9GInF5SKoqxdMc+1WZ6HnNy2cQOXa1WaYhBb4VjXNffkCl
aFV3PboF3BoUvA0b5gk4W/OKGlqJgNeM8lBzdbAptR9B6tHBqbF3si41Lea+9J2XLGE3p8HieJfQ
5TrO3cSwapAvjjbm6t4GfOiXfNu1WxAlpx3h+oaWyLTKrW+xg9bGhgujcawLCnawJNaCl4pWSoAN
ETARt6kpjoLLtQazO3ou+XKzGNghJQKZJI8BKcBkciB3xK78H9Lea0luo+navSJEwJtToM0YDIdD
L54gaOG9x9X/T3HveDWNRjSC+kTpRBOcRFVlZaVZudLQzYNamfZwzGDbTb3KjHOAbqnVPdmpReIo
nqEZ8ALNEjRGPEZPsNrlx6Za6h99sDT1wVGW7pdUhUV6KAY7hkt2hElQILOjR9obMchxnkt3Sp/l
/Ykm/mY6d04DQlHLsqlwwW9a76Z2lOWDNBshBOrTMjMT3GjDpXIhyrNoqG8ae97x+sXlXZkQGovI
LoveGGjlViYkmYcqKsx59Eez8rrxbGrRaah/Sdke2HidYxAnCQUKCTkF+kRdW4eotkShrJfDybeT
UHm3SObkOk5rniCHknkbasC4/dQlbl3YBNnwIh36wJJOpTXXtDM6cJzqdbLXDLBhQeESMMh7w9iH
87ZyYSdtSs1OzydfIzvtaRYj/DLT/H37IVz5q6ycyJTtpQWU9iNYui51eOr7tuxjffFNyzgxCtWL
rO6hb02yH/MvRvTuGOwtcaKvAm/UdCx1jWFfFnPQyyWU/RJk8HMf6IzMqVDevJmHt2W+WJ7GAPrj
7TVe6xFPkChTEInQfLR+JDK7tcZ2khY/rhLnaPR9fsd72z/wnJeHkoaYnSBAvKGXeivkcWTEkAz2
sFZ6O7RTyaFGsh8lseWFoV49OYM0UIUdpJ3AbhU9/jk+OjhkGRNNp4y8cuGskQRdoyayLxvBfG+Y
xTe1s8fzFEO9oAfL8qYwlc7LFKk+3d7TjSsjaNDpBuWFF9lzEYC9Mn6yxJyyUtUWf5pqz6nVo2wP
d2PvvNAV7s06fJfTh6ED/ardx2XLTLCF0VtVsAcGW2eWxQ4I6l0qTVT9yfOuvgOfs3WGrlB86Pll
byhxr1xrNAfGZRRQIDA5EFL+xvQwlRDELzGZmGSgOTLuU/7KFLr5OPyqY0v3eqUrHvNelp5keVk+
dmNLA3aUNweKEdl90UzOXVFH1XsK0p07F3NwKvKkfmOHZff+9uZe33zWJCigNAenhvbD1d5WsVq1
ai/72jS/qdT6c1dp+t8rqYmaOmwb4QmFlksZ1Rw3jJ5ZJn8Ju+5JZaLUAX2Ov1tq79zdXs71fQD5
RS5AAf9JVmXdY5FrQ1xGWqX6ZVrrrmN0812bL7mnT920cx+2RJEHI5kGfxYvxnrnCrNMJrwHn2SK
OXptcAZ6fHs11y4nWyaqKXQEC7T1yiwzLi8SsY7mN3JcP6pdS7vmYJjvCpDvj3gE4Ht7EzLMyQw9
Z5mZG39b/jqmR+PFB9AaJ/6FyWiVDGucrDE0qla+Mp2MdJzdwGHeQ/pd0vWDMx9bSG30Bf4XeTwN
YekV8/1/+QBo2klqktxkxPml6ti5rTm5KXZAzw/9FB4Zaetlcv1g6csnRf5YK/V9YWl+ItnP8ti6
Q9zuWPSNY8b1InxDviUGhF9+Qd0jfx4UzF6ZDx8bRS8fEiuzdaguArJ0t9e7ceDCO6BVTlwX7U+6
45WlGzUr6RK9k/1c1poSF31h6teg6ycrbcdPoxQHx1Yd0lNhUV/SFlILt+VfP1+05WoafoQYmQPK
/HKxdjRJAdokwzmsOI/GHA9HtLzFpzWzr0Uh/WWXrtAv9Q+hj0KJ0oa94VJeoEjyUjuG7MdFYt5Z
SlE8hIGdnexQHd5maZC/kYKRfERp1XsJZrGUy5eT/WWfVZ1ErOAMvRStZoE92gNLzdTIC0rnZU7m
T6Wg+uxHepScl6iMPrQJveX6Xubu+iUVom2bcFI8aOuXFDKMaLJh//JruRBOAfm4f8rE183UBc7s
xe359qmus81imy8ECh1/pVZazMxyvUegU4+uVP+T2ump1fJn5ii6ELM9xFH8UNRQ6o+WsiN74/rA
RGNyvvhiBATqpeglzbTIlGrVN3M7P6hpqFAlGnK02kh3RF0/Zbpu6Sbd16LMTtbhUtRMIyvQ+UL1
T4w+2XEm12klsYWvf/n6DYsr+tmI+FV/KkuCcLeY+ge7MJ+WIPspx+2bjrZEKa3vqzp+Ny7RUf0+
jsPnxGlhiZKOQUovkAzMOvmt1lDJjubb20e8cXF1XHe8MuF08gRert2eTatKpk71DY3eWbP04vpr
UoxeCtXRbUnC5K/uzYWklS71S5gHxYgkKzpWElQ/lCGj7PHjbSl761ndTkBfJkMBR9VP0+EgD0+d
2Z0C475y9mZKbQoiZ4iFpyQDyfzlxsGO57RT0Kh+0TpvxuZr0lUnezToitwBjW8J4gFlsgesJvQH
rtwFI5km2qNt1c+S7FCY38rKvNO08Sil1o6ubt0DQktiOSq34LpXRtUJLLh29FDzjaQr7kIr/4gf
sUfQveEaMGqH9UBHACMZc8EuN04BcK+EWar4WhuE3mj3432bKeHiNqbaMxjdWI4mY5PuGlsMWWG0
8XHGDYU/1uk+Oro17Gzv9aIpaQlLTq2ad3Ptx3aRpA9Rk8p+26qLO7RLe6YIlR5uq+W1NWM0MYMV
iO6ggodY8XLRaWrxenKQfj4k94sZPHVdfx+aO57l9fuAA4up1BjeQFZizX7TzbmUytGi+KkKqxnj
juvKIIu3PDKL7BucYi/aHoHotXJSNmNcHhT3DFjAfl6uK9ed0RnIX/t6USwvCvTrh7QIzAfb7Bdf
Gs09fp+N06I6r+HYUQNllatbJ5Hwsculwa3r1OIxKk1muZgRPdG3j+tajElZjFhcjNQBmbNyZ5KG
AnIsT7pf5jrDjfS0PY9l+Pf3DeAYbjpQVyqr6MXl5mVSkw5Ri5RIz8EzTWR0yj63d271teohRfBq
YqMErcnqvi1WXgRTp+m+PQW1T+gINxBO60vdtntgtWsTjxojTQzUop1m7ZW1ubLESZYYvlR1ydmo
cl4suZDv8kzVzpSQ50+R1O+93lvrE517vLNk2SHMutxFWoiDvCg7w48bne7JqE8SJt2SYdZdvS1D
469VgxZ4GJ2x+RhJgptLcWUx99Uy1oa/5LXh2cPSn/q22yOF2VqUGJRCKEq+4IqxxanSYanpL/Ct
sHDL5dlJYThJ1B2rtHVeRO+Qa3CVVHXdap/rMGCqXW76sR0zRGDQs3sz08Y7OyijO6ejGACBUXi8
fbc2lkZjgSDjpKJk0Am82kDdnAan1w0/NavhYEcRVeZ0rNxZcbodURv+KygJQTfJ6gSFyOqwtNlI
Gz1wDL+2rexc5rP0CBOOeWcqTe/3VhPeF1nU382SqXn6qCaP+TQru5gNccMuPR8micpQhekkMmEn
W93AeBpCeQgK03fkgqhgeuj08KgX/5gZzHmKWyowLJtULlwtf2/tBg1b+817DmkSFAbkHcTPX/nw
VePIYbDIhh+lFk28bTQd9IipZPje1c5+b4oi1qZWCMEsMcqlqHCSLKnvbdO3TZrrHw2tnca3yRxn
TFqXhknbqUleW2nGuZAQ16FNMnVrjYXJsyyqdQYR+FLJJOYms9pf1RTIO9HB9aKEFLwDg1ohPsvK
o2wXU8K6yqavNnbzTR0c7ZRplLvcOG33sBCbK8LPU+FOwYSuic5LC2BfJsEP6XTRCNeo1o4MYGQe
rb7zKGwKgtSCYi5MXrAwXJ6UUttG0Q6cFI918SkLrPyOUfHVDqXEmrmE4Ee8boKc7A+6w17BANuE
gk9pxoFvhE75xalyx4VsXHpuxmZ46EdDfgynRXkoJmk+JvDOn9JEzs9tnvfvaiW715Mk8+Q0YKxy
UgdnWxr0rzLwx89JNVfPVjSah6Hp0p8WpcUdM79x6kzRpC2Uo4D4bD0P0RobQv+4DXwrDwOvDEmn
mrnx3sh2IfHX+QQu5595gsAlySusvO7emqjAGmrgdzxfzI2Ro+iLyVsNJWkhxT/q0qw/MD61ZrqM
OURMmkzH8tOQGsrektf4Q3FaOKi4w2gEJfF1MafMVPjzksj2AztJDlUiTx8aKXK6gx2mpzqxgruB
6duHNMeta2A2OnZz8CbOneZ5jMb0KUvtT3qTaI8Zhn8nTN04DtwX/DF6dFHY9cQ1WekHp+tD27d7
c/5ghpQlyzysXhaSLTtX4/pRJJpjyiPTeyEyoonv8mp0vchyFVX6NDq5Z+Y/NHqGmp5eV2Yo/u3Q
K7bcofMYiiKo+0BHrpkkZy1se6O08qfSfmM6jass8Fh9/dsHV5QcyA6SRcdOrZPBLIXqWgqd+VJQ
mc0n5acOi5pnhuSsbku6igZoB6Y+SSsE9wYehZWp1FKn0KKwzJ4CHtPnLI1F6jWyvCwwkgeuznC6
LU883xcPqwCiQLDEgVEdxJZdHlUkZnX3VNefilzW38+kWQ6D3tMNH42/lqAzQKd0y0GJNOedKk/F
jvSraAvpOO4kurEPVCdWq+3roNOabiifhjTUn5ICKqRKnaZzG3W/UimKn8tIbrzISZX3t5d9paFC
MI6uQAbxVqxrd1qfa+GSO+UT6EFncTUtZIqXFAQhPOawjkynfOmaX0k1zX97CxGMgSLTTKxH3Wdl
qmKGYgyFElVP/VKAM8GjPKJOsWtnY7fz6l67bkIWLK7AFLHAwI4uzzYxCkjdNDiejHoMDkVTOX43
4aYppaK8XSI5+m0DuH8Iugl0mhXG6lvFmYq72zu9hgniU/AVYhoDRUQxaU8cxSvnabTDCChDVT0t
SmO+1yVgK7IxCfSCxbRflSlcyTgXJxmSz/e50RujG0M09jKXXeYuTmo+ANW3Tl3gfFfDpTgtDjQJ
ZsMssLSrvt3+1isT+edTqThQeCHRtrbeVTwYThU31VMaJPoxYyh1gZd9rgpb+35b0pXzgCTsMNVM
cIPU3FfRMWWfVDElcHCLo8SH2hzgt5WnfMcOi+tzebnF7RK9e0BVRRnwcutjuw3q2Kw1KqBBlx7q
oVDJ/jZm/tK1cjJ6ZtEZ0/3tlV3vIQwQ8FEJB1akNVa2n1h8zrjVpl/rS7i8L+qUQTMF+KL6uZpK
Znn9rTidsrCMZnGfr0m/jF4bl67PbD8de4BWFlVb+wlWaNlwYzkK279Gawj4GTdKTOjjFVvnuiq9
aWtpti0/VFNmnwWynQynAvLOcMczv95HSHsEyxKMLgLTu7q8qMzSpEVs+xMQP492iyh2gYql78cg
MvaIpa/V8VLY6hUggxcZBdROfg++xyWiguN0Suy/tvaEboD4SAmBvgEcfKmOdltGSz5Ilh/Xg3rW
lobRzmjR4MY6gPFxZLKDaXT0sDaame6AjK4NPm4oGS8qPzgLuNSXstsgmZvRiBx/sadDNQSP8RSD
Dmg/LINyrqUPt7VyYz/hBoMeDcJ1mnTXucqwm8sxwUP0+zqbLXc25EzyOttMnR134UpLYL8ixoFG
FRCmSBldLku3a4UYpCp92UzvYov3Wu0V6eioe3WzPUGrl9qsbS0ojJIBfObA6Ivf5fhiVfHOW3G1
bayGCFE24JukLPCnB+bVUxEEcxvFwVQCG+qSU1KWHwq5z3cyvJtC/sCtSJzT2Cx+/kpIE0mZFNiM
EuyHGCCjEfbxGzksimLH+G7Kgb/2/xsIz+z1SzmGk5EycuzSn8I4uB9zRvFQV95jDV7rNa86Oo0b
A6iLPoR1jS/qclvQkxmP5uxVNB72feIGybGx5vMU/qVpRxYwPYjXVMHZDrb/ckWjOVtGZQTGYya/
tbvJqw9W1x1u35wrd+GPEFMU/BwSIMBILoXM2SwyFY75KCemBIY1Sj4tulV8GgiJHurZCb90xKoP
Cxi9c6gtsWdrrf5Z7s3wxZwaZvFJduE2etg+FFXWeFOu/yhLR2NuXqKH5o7DsPZfxcfSdUFw/oeO
fx3iEt8Fib0U5mP4yaqOJ+OsHIen4Z/bW7LurAMAQm2KTAMTWSlIkJ+93JJKW+bGzjP7EXBf7gV6
UdJ/6UgeNZ/mTEVwOhRzw5yFqbYPiR2nb8yWFgSpM4uQlGAfPJSqXR8Dq4zeWG0bPFlSXH5o5LJ7
l+V2dRjnUTovSxQkh6YN5UPXKU7vmnMveDQt8N1upIDo3bFca9+ERcFgaAEtA/NJ3nRlUABX58u0
mPajns0EhmdFbe+l/mtKfuP29u0JWvmflTyD62gt+3FYHoE2MG9Vc/P4OR0+/Qc5PKNkCMlqU9S8
PKVFLbou1pFjGbMrLebRKeKvlV4fp8U63Ra1cekJD/8VtTIts9mXch7Z9mPn9G+D3Pxk1adufuoM
2VXVccde7glbHZRkQZOmwiT4mLKs8PAkNe/uuj22jK1DcngQIRsgUiBNdbl5atbH2gDqG5bppfBG
LS/u27Kx7+y5f6Nbs7JzVmvbLJQP+IdFv7zoqFyToMuDFgVKibixcSY3NYv+0KhxsaN569YgIghG
AeHAKRZ9cVBbrFQiJeeVOFYd+aMaV8wgMsKAmTlRN3xuw8FikI01qt/asRW2dM6iyZta2mc8eVK7
2UtLp//Q23IRHZoQCm+XvLoWau5cprrmauG8fB/MPHsxC4ZkH4tUVwPcp1BTfshVw7wMee6b0T5Q
9CGcjdWw3quKXRk/U6EkRrcvJkkgQ1cXK9f0aTESQ3oEwl9/HCzXvGMCmZQw/WlnI68iWTYSDxei
dNH/YZGuuFSPqjWTwrb70IfKsjvVb2q3+C6aX/Pnau/9uVINwLwULlVSZQTfV3BsZe7jwFKm0HcS
MDmD/QKi/05vGLMqF5LbKV+HmukuWkJlLP+88L8SrrveD8dZ2sNuXt28y0+xVqvOSdcoZTyGfic9
5MwzVfv6nMF+OzLuSyrOf2lT/gijQ4qx8UDQ1vXasStnI+rm0I+zz7EmHYf59xB9yJg6Mkxfbota
+5KcpiWLwpXFaYqmnsvTlLpUA46+hL6S1Ac1eJjoc5ijHS6WK4tCRypZD54X4l/hUl4KcYxyUOXS
iv0mt5/64FOgpOcxgkC434ksruBJLAdJrIXWW2yXvTKQg+MEQcSIHF9XpEfDKsejRpzR1Vr5fqxp
6kuncjpmihGezFBJ306R3Z7mCL7zMbKHM/046os8AlsvFVzrGs/lbYBb/9wX2rtyoHEUgPK4yzK/
sT0MW8f/pWlLHIHIC77ygvWA3pF4jBM/ovVGv1dCfzLuqffmb50HJT0Y39qfQXA4BS/FL7759vmL
3/06LYFAZBNBY385nHU21SyCqFUoTPg9Q7uZH1z6ywv0Ck5ynkYG6dwWdgWWuZR2RVk8x0DYaw1p
dfIzCuv7uJoP6qKfMTMny6ETaX4cIPovPmNLM2vZWeumeIrDdAKICVzkYy43uqb9p5llI/GVfHD1
ugSUFlC+NAaXViW3lieeBeOtYfwTNp/7Vj9ECQi921uwYUec15+wugqlkqZGapjs9/wtTD5Zcwf/
+WHoZE/bQ1ptvAmCKwpEBnU+EeZfrjaaLB1uLVYbzHdj/XsKIDcdvuZ0OarhRyPtd2Ksay2GNYid
FRUAPIc/rVuvtHgstC5r1D7yldgfbNNrbJhWwIQb+ffbW7jxAiFJJfwB2gVUfx2W2EEcqgketD+c
DAjk6qfMrb3IZMRZu6Ow19aRrJmYhQCkhbd1nbUdpUq2S12LyGipouOCiSgf8z0hazoJXBOkYIVF
LoYk3bokmyjtQgUxjP3xOPnBg+m9M/VjeJAOzWFvbvvWIb0WtfITkqygNzRDVF3+kiQvfCmcx67Z
icSuGlXEggAUQyOl4nNp65qTmcxtXBZt7Kvn+p32RT7Sjec21uml/p5Ngq7l422N2Dqm1/JWHmta
z4aa9MgrldbLqkMWUXqa99Kb16byclWr+5Qac8sMO6TEyzE+nsA4Kcfmxfm1O2fl2u0BX0+YiUW2
SOCuHXDJCjUrMI2YXpTPlpa/lcPyXFrRO7tJT9XieHHReo3+xQnhErC75nmZpd81fahSf3d7XzcM
JhEUgSGhNbAEln9pQmrc6MrK88S3npVn85P90zz8KA/yHQM8+XNb2JZqvpYlDvmV/VimuXIE3Mpv
i4dKpaHJ+t7UvTtOexxRW9rCfcZDIOAg2BV285WgLK6jOrPHxDelxCsYadcbMAslOz7PVflZXAJa
JUj4M5VVRB6XYgQcICzaJfEpOL8kb80HMKH5u/wdIwF85vUeyhSu+bt+x2Jt7aKYakI7AWl/Up6X
UiO9lKJF1xM/lHuXaUMu7c4uOZpB33G1Nq2WwPuJyQdw4KydVIs4XkFNY/+LcTJnd3kcGd6dHdt7
AqAdf3hTD1/LWr2a1ZJMSiYha4T40nG/tu5nvARICTtv3Hmgty7fa1Erh7htIE4jOxz77dE4/qdf
DnCKijIIHF6vy9ORlUGNwoAehzbpYLHKR1c4Zoe/v0hgcv8nZLUCokPFXKYGd5JJ2GbVPVda6abO
S9jskXNv7hVZfMshTCPztlI2FcIRx0n7xE+sHJYZKXmWJfi4bi9n87kHfIVTwdAs0vgrKVNdVk2T
cV9ndZjOTaTwTDqLcWgACFOesH/MkiZTMzWyY1dMzjEYnb2BfddeGz4yED+oIrjKxDCX50Y4P5nU
D7GDsREdJMd+bGhDP0ay9ntuK+Mw6cQWt5e9ZaUcrAcdwvDogaS5FBksejMFqbjIiXMmWbPcEfym
XgKr7c4Gb5gMvBtgDuD56MVel8HNSu7rsQhTXzF+l+wfLoGWNp5opP3rJV0IWh1kGPV9pSdS4htq
dgSj/hCMhg8hxvG2mI13WsSatL/AMiJaIC93LqRLf8jjNPXj0amPVVCEozsvznczYagkxUjGX8MI
7XaFPYZ0+Y+7EKiNo7v4gNXRLVLcENyUqd8q8hdVks+9bDxns3QXyOboTrb+JjG1z3VY381iZhkl
TvCTSQ3/TAKl65TljDUFmXy4vS1bX0WODbNDmZve3dVXFSVYPNgdUj9qGLEwJcdseWdVxk6GckuZ
KLdRdSatR5JoFcvWiRb1YNjE2tunuv4Wac+KGt85JGr+fjnMQyMVBTITg726kjF5qFh2MpajNUdF
pz3Y+t7Wf13SgZD/tZS1we41awzaPPX7owkGIio+Ku2vkh7rj7dXI3TyMgwXw2yYCeiArQU/tVrN
qA1OMjZL5kuqU3jNUJWEpOPxtpAtDXgtZLWY2egqPSzlzI8yiF3Vwv0P99siXUcqjB5w3J/Li5eH
DfOcjYrnoP2iZp8S9a5Jft9ewpZ6UYkixoRDFhqFVfyi1HkAoUSNiPBNHryb0vs+OJj5/W0pW6cB
CJbHBlABU3tWG1X3gdFMBhZRg576F81rrWcY9DnvGN6tOAlg7L9yVi9101alNCpR6ldfMrxBKXID
Bh4HQ+DKYec1tXwO8uwhq2p3mf3Mit4Uir5zX7de14tvWB1a2WZ9Zcl8A0mw4idVK/OX/U/12NiH
qDxGL7c3duMdFRMERBszeHnyc5caQlQYt8aYpH4p+XOcP08ZkyvbuzGFirbaa83aUHcSqKQKmM7N
I7pG5vdNrIdWoqSMzF7czvwdMtwps4ydS7WhkbTwgJ6l5k8GTVlp5CDV0Rg0M2dof5eZTiqFJ3ho
OMQ9POvmckgG0x0GYu1q8FUS2n3dTirPdN+4ahl6y/IwF3uYxw3VF0VU0f0k+ii11XLGuojbxLIw
q7aJNoae3Db/Ycc4emrWYHd00PWXSpCNbRJ2rZn6dfMjXl6GASYyWAHT5v1tZds6GRrzaJtG1XDc
Vk8RQzEYHGc4LAU/WBsjeIJCT8vOUHXtXOSto8FQCOwmAR/0GJcrotDDoNA+zHyDgcS9/tmBqcdK
/j6yE6ZC4HgF0cka454O9RDkQ4sQM3ZD++iEz0r0VGd76JIN94lSkkByiWISCNvVYugqmdocOW0a
uHGcHpsmvk/NmvGr/lCGD1FvP9AIcb59WFshHvLobEEteNGvusfyvpmXUeFx8tUXOgZ6Vz4Xzzbs
Kof+55ACyds5tOv0qMBP/CtwpR6VnNBglQqBH9RjdpA+LsfiqO28JFtCBDoNNBxBEm2Fl5uZGouc
58Oc+YvyNp0YXK9W4P1OP/Xq887+CQ9h5UEYvIrkD8H5k+9d3aoE0n6gi1pGs4qbH23G5ZyYymt9
Wn4x4m7eq1ls3a3X0lYaX8hVLZE3RRmHEFT5dz2Eb1Juvf3kqPhNt9YlDNarbM1ShkpkSDo72D8u
VnY3feVpLMZjZ3pl6g3pY5yc2urQ1w/p6faWClN3S7K49a8kV6am5ZOj0tX0VEX+dGx/tr1rf/+/
CVndtiFclji0OLapPX9NvqX/LNCSvrstY8s80QhN6IzzD2RlLUNuot6Zs9xvu+RnSfNNu9DNZLaH
/5uY1dMhtfIUzVKe+1Vr3BVFdL9k81dLT/bcpq3l4AL+AasTZawNIVC3QCuWNPdHuqDdnvaaUzqG
otBg7GXTtl5D3g9AToJXEdf8UgVAjQCAUorcd7TE9JSARl2Tmde3923jLgG5JyIDR0piaO1BTGHj
OOOCjSC37EUGRAKt6lEaBRO3I+lP6LtSaTqBMXoKxXuKNKtra9m1nfX2lPlJ/9C3kWt0b9Tsc12e
+wrkxQ95eJjj73n4jdJzrRje3O25F5trFSQ+JHMEj87Ks06CptSmEXUv5TuLoK2KT2MQe+Ges/RH
p69WSk0F9w/gGj2TlycXtXA78l/uw7140r3l8D1/YOiTq5G3Lo6Gl1JeuX2M25v7SuRKWZY0nFN9
jHOqHsNJfhiP8jF2o859qzzU99O58IwdiRsXwZQtuscdgiEwH0J7XxkoRSkNZ5AxjUGWn0v4wKhO
SdHb28vasILws+iCPE6c15p5qDcr+j66IPMZYEfr7nnJFK/RXrrgk9TupMw3HkvcWpg7dPpP4Hla
GdwOZubaSLltBeQ37pCHCZSASX7OZ326r3riyZwezKeYDsz/sJNierPoORAJhdUzTbJGVXP+8S3d
H4ZfvZ8Mfw8god0MvDo1fkwJxGmXh6UNQVlFYRT5ffe9AoYvG7RC9g85rasOhejbh7ahGWRkAY6A
fxPtZat7DodZa0rLHPtLVHlF/dCGOgO3d4K5jbuMd4gLDYCXcHydl4XkM1dTQ6cepr/kS3+Qjd+m
Q03j79Ejos/rXzkrtYitCMdQpxxmGe/MwDr00rekfAeoe8c6bmg6Np66mzCN6ODKIbQVY2qgrY19
KE+PNgHDITYUSvMKzmeefl2GStk5ps0d/J9EMMOXOqG3ilbRdxD7lZV5OuG/mrwr4Fg1GSf0HxTi
laS1OcyqpFCKgJJiGwClGmUWaH6bemsnSNlUvFdyVjbQ6etJUAbGfl5TwdOSg5ETRu4Rg4i7sjLu
ODKkZ3SggyToVneJ/rUgNewCEEVjTGdHSe8GbdwLU7eFgEykWQdU4vpw0rE15DEhm0UVdjHD3zBq
/7x9KBv2jmX8K2F1KEMYpn2mICGV22Omf4PB12tk605SnuAtOBDaebcFbi2JSJiq/J8Qf02Q0DsJ
LcAmAin1PhcwI8hz8+m2iGsF0MRrC5BJQDTYvEuVhvMnmJQcGy5VtldGqdt136e92sj1xgkhUMMJ
NmCw6SshQ2ulS0+e3C+r4JQ5xptE+xib+mM0Tc9R3kHXYt3dXtb1TQXazwNBLRdjhE29XFYTSLoD
hjv3adJ2Bx6i6W1ofxiSvzYIl2JW10fvnayT+jL36SCAX9nq3yzVG3MPJbe3mNXrEFdBFzVFxTtr
HrPMiN24JcOY15nbOL9u79u1TWVBorBE9c6iTLxakOpImZ3IYw4i6DmIq08d3DbV1LIsMLSRebgt
bUsvoBoggS7Gl9GYcHlKgdxLFArwpKOEyn5MckyaPtV659VN95t+p/2kzJW6i9tLyQxvVjQprtnz
pNDqJnmpel/PkubQAtE8wNRV3mn9tMcVtCEK3wHmBnALOPDrMMECW1XOkTL4aRwwKmnKvkxMZj0t
ltGfb2/jlZngSQcWISg+RCuTvHoIm8BUpboeBp+S6kGyqkOU7aRFxG+4MOCXEtbYiDzIzLapWAu3
VXL7Xu6PSGxOS5F2d4D3Ek+SG/WkG61zmNJJ+Xh7gdfJJiGfJ566KcBXpnVcKkpkl0qBEzr4ww9d
fdG9e8ViJFIBxhPmTK/x2p31XinmH3kkTIi5KO6s+5zsvDTT2ma9U+uVvyLQUPDQ94dF2nnmr67b
Ss5qXUMdRLR8qsiZTqFRu5b6ITw02ht1tyi/qY3WvytaXTWt1xM1cFgRGl9/glj2Pv7lMOeqOcbe
x9/yIT3tnNne0sTPXwU7YRhHDNNB4NPy4210YMbizuN4ZRXF3sH+TeaTqjFP2KUAPPawHWv2bvlR
xt7ilerheFvt9iSsjGFZkXHMhRa05mMGrWnQGlCbwpD847ac60h0tZSVgad7u1drQ+N6xe+S9hA3
b3Xd7e78YHCrzGU2xOeJ2eMGow//j4KFZXl1SJVRh0sWIth4Vp2KMbXjKaq9z+NJk++Mh3+ab5W7
s6ebevjq1MTPX0lcujpVIoVT6+RPqfakh58ybYf2ZU/EStXLIJbnONHZTe3tMH0f7adS+7qzcVfZ
29WJrbQb3OKS50L50ig/QPvlRJ7+pWrd9NC9c4pzoO4Yii0TDyMiDen4z8SkqzXBkp5ocK8OvhxP
rhzwGGt7U9K2tu21iNWS2oh26iSMR1+d3PHefIx3Hvu9JQib++rkGcZQIIMldMlXtXtOhnc7Z7In
YPUMRpoitbUejX5A9qG6p3Ggjt5o38YPw5P9Rn78GD8nXvZyW+jOpq0p3rMuBDprhaOfFfWhVGqv
BJ9Y7M1225QC3wZEhyLbYoufv9q6KoZ7ICs4mmDyVBcgQLNjS7feO0im/idgpV6Q6IxZ26WjX/wE
u+Elxoc2Pw/DsYnP+l4pYtPaEaIxF8Sm2Ac5zOVqoiILVJiERn9WvsqChvxEhsqNXEas2p7+lUPa
Wd2W9/I/gaJHeiVwSKeusYRAr9I8Ofas7x0sLSOjZciQ7aj59lb+/6tD2NWz1KejnZQjicz5t+O6
0+9vO0jODW2ACIkYl34M3OO1j2731kgzGzpXNS9F8iGLnubkw2213ljEhYjVg1SWVWWlkJ36qvJP
mf3kutblc0v//1ul3Lm2QrVWruWFKHGrX+m22ld0HTPixc+zlkTHN83+Z2KCiLIXg27LodhLKfbP
jItLOcK4jYPGHUIFnNH2CptEHpNhdGdPAzY8H1b0r6SVoRMMGMpscZm6MvFS5vXohXRMNU8KJtfc
2b0NmwdptE1KhSGaDliey1WF8qzOdpWNYNx7t9AXdyT7dVsXNjeO2T1/wmj4DFfGx1C0pUsrFHqU
H/I6PEGZ6OrmnT7ld7cFbe0bCWsqynTBUJdfaYJdT8aoZ/1E03/vxtN9Vn22i39Efk3p/96/Jz1O
eV7MjxA4kMtty8pkjGOtnMDJDx9ayS2UY1V74E3Sv4YmQaT3WtJqUYzNC0dZbyf//3H2Zb1tK0u3
v4gA5+G1OWqyZJnykBfCiRPO88xf/y1637uP1OIRkYONOAE24GJP1dVVq9aC4gGYqIQo0NsqW3tI
36OCZjOAGuAPKocIjG8HBLonX5FCKAg2gl7sWdPLbZZxBplMiV1u8rXu3CX/cG2O2na9ColTZsBS
BUK8k78Y3jfC8Y33TY6zgTL+SzoXvPduBket1oi8pDbEGJzURUaasySFavNfch8CpIaCHm4l4IUB
pEE7x+0MRhozZFE9DS6QXdATlDJxo/ryWuGCmrg7K9Tdl8VBEgoJNPWk96i3QaXSc6BZPENUj+nf
Hx8nuqGBtkV3z8lRJaRMDVsxs2fSDzUFKdkP+Qef7UNU1ZqOBLETPeXDCz8+4WW7Vu2i0XL/2Ecx
FiRWeLnfFS+DUC0FcL4NLvrDwSxnpJ1JwDEnbaIDun5V6/XxeL9xSFc3yZ096qhlcqaEWOTBFe2k
eZEmo4OQpgXF5gy1vMzunfEn/jihNeIns0lsQzYff8K3DOGjT6B8ZTfnnGoJsj4q+5GoxwZNPnnW
mXnk1GhZjXYKGi96Ljy2cWNU+YfcfI4A7U3ZBgVDXc13cfA7L00ZYoPDrikaRCfnKbPjWnpSGegd
qr1eMKe6KTeNzG17sdfHlXrA8qYBYklF1h/4A9rbe40st22gDC7UJVjds+f/qg2EYfF3oA+VNfB2
sDUezxvl+f9ZOUDyvllqUdKhvFcxauix5JnBHQBzE40iL1HQ8UcxJD2YnA1PGSdwvqFp/bHZ5R1z
ZZdyY0PpN7IYy4Nb83jdd0aY9ZaE+ED0TijwxGJs9cwbV9h+d2i1Te+DAEwjIU/kXjIC+T2NgfqV
ej2EEme2y1e+jm7Y+WdWFFRywYop49FHha2JCvGtqcNSVGJE5PArKZ6Q30tUVJ024ChSeoZUW2+1
6ECzpv5jd2bemVOJgOxSD8GEEdGE6mM1pKCzIhnsL2AakT0IuKuZ4Wkj8f0Esncm4+0q5Ay4Q1G4
yFpw4ICY2pCkk7BTIJYun8Z8W4BZ+fGiLU0LXkEAnSGtCqYQOuTp5D6TvUJt3Wp4SiFdVIRn7NVB
DPW4y6AT6PoF6cf9mjz6wh5Fi5YAPkC0tYA2iJ4VpcygksZ07sS+1lxuT7Jd56U1ZKkp9H/3YJlX
ALZAXAaeEpR2aKCApqVodRDVzhWHYyEGpOtfY8aSeWTld+iVEc8rU0plM/6xN+NHAWcB7xxNb9qJ
TCZNnNC5Y9zmL8Pg82YBu2jxFnUWbUKmkEDIJsRivvB+r2yTDPqVj79h4WIESS8AQGDSxMOGFoUu
xCThq1Dr3LMa8Mgwi4RFEyXzlUyVnqx11X4XHCk/DQgwMEnwcSyoJKmrIpm0lslSuXdjecyeJlFi
zonSMFAvjH0ZFCpNvh1a7HihqEbDb8C2nKHun41aa4bjxO+ZSYXIoiyM+uiBZAvhcWG1SqTqbVO2
uzZUL9CNFAyFH2V9UsD43XlFppcanBlEbhtTgPRnxdWFzbQBZzE9dD/FsRFJC/ZuS2RHpILrVoC/
kYRyWnHxSxsZPg9UIKiBANBLbeQhYEs/TGOkRZLsDfzrzyLzU+mfu/KpFi6PF5XO239vLACGgThA
fRFSY1TklqhND26WvHdFz9TEDbRKNxoHva2gIEX/pwPpINBgb2Pd66nCAFW8VkanYUX/7wMQFkNe
F8VAGmVZdK0/KUzZu6VoeYNqt2VgzRKwRW6A/HBXTZss3Kao5MviL7Z9yVsQHJcy6GLes8g/PZ6N
pS0ug88ZWpVQdcAz8DbClLJJ6kSp6F3G+1G2v0btGBekkomSP60G6FTK459xo/CEWjiA20BU39oC
2VjaB1nbu3wT/QQMk8SKjBgsPMq/OqbQoQDc8itooOXFvrJJ3aZ+NfBFzne9K3jML0G1I8/OC1yh
/jZPahvwFmNswabDDcTLJoNvVtFy8wTenWr0sWhzqZkFi/TtoKeiAZsl1/RuKu7EaFO2eyk5xO0R
ar2NGQ56ji6dqthxEVzoZGSHaY2JaXGFrz6AOlpVm5biOO82IWBMKUnJIGWWdxJBHt6CWkzJxJUY
f23E8wddJU9whctRJGOZo5F7Grh6U6baXmrX8o+Ldy4O8L8zSz1bmB4SalqEmR2Z2uHi0mDxKi/k
TcgMBDJ2yNbMem+BFUkklezHx+a/7Kt/jdM5Vm/glX4UMcgmsQ6yrBcmsu3quzldXmpnJehaXkEo
I+KqnyUbqD3MeBWS7DVsKelHyTpN/JIB3zmeBe9VWzG1PKkz8aAwW8O783bxwsAf+JCterfPfvfh
QQZTtYfXe2agfQ25sNyz/uTNn/9lMtGJBb7qmRz/LnrKm4xtOhzSFneXCrodS8JzqYDWss5opJMc
tW02beMEvx8b/qYqvjucV4apqwB6VWqSSz0O5wQGvjOoKi8TC7hJAR8IPxjM+sV5RNgQYnY+ZDI2
fX8oGtXRENz1TaRDlnQTiW5Qnkr2hfda0B/byHUNSKq1fEdi0VG7lRfl7C8efTIVJdRl3wxtjrkC
t1CyUZFh83unYdZ6FpemBmk1sFzOnJoI9yi/FQx93k4Qq3Aj7SBZgZm1ulAXJH31JFv2IW9tJOAF
APNw8rO+aJXLZGh8mDySa96JZw54wcv5AURm2wrYk9Mw2b3gDHjfP17BhaMB/A6LJiBwrOM1Qn0l
OpEDrmDm2bDTaTt4z5KwgQi6MYrHUlpjOFw2BmEC0A3jtqT7MLxwGmImlXAOMxAgO77QQ5mAyPEv
Fj34WRetRJ8LK42x/ccc5d8AGedA5S72rkaqvWdbyvg/Td6/BmgARTRIErTG2d4tklovWdkcs09/
69vShB63fo2Yft6Y1Ma9Hs6357m6Fkqm6MV6xHB2EulWpuobt/Lol1MuUiyEJs46/HI+evEAhOOV
GvkWcZP5pVGJjVE3R6YhSrNRcVK8gQVRkwgkT3WsvGrLh80hHtdS1HT6cw53MGD02QGdh14kuh0X
/Mu8j/417E02P2mKVzwFYzIryDe8oqv9GH90nPQbwb2ylaK6yojUZn8JvP7nG9AniQ8A+hVaULfu
vBOLVgsEbNmifA74M2rpkAaXfV8X+c3jk7h0I87kLv+aouKMqBxyrRJknI5SOZaZ07yXyIeOYb1n
mW34q5KM6OCBh8VbU4Ff3Fh4OXxnB1DcojyiEHteVXEMDLe5Shith1bxEDVrW2whrJmfvf+amf//
1f6th6yIRtXrXXZ01HC0unqX60NRkfbDb+2qPbY7dSKgJkpGkE9mn9zKBH83r93t8asPoNayKbio
SqQAyeDNYHUu5DdCEputXevN6ShZgvWDIZNxiFgyGk9d4jT6YDc6XhG587yy1vNa3n2KKKLbXJ1T
DzRti++NaYtqEhJyydMAnXJgUFiQiVZGUr1HkY34j9TiuXxv6oYIk+5NT1p7bvTW+3j8ITQh5z/7
++pDqCdFGef5lIY50kLHLifvmH/uXKdOo0CcwE6hLJpgRc5KpHd4t/L9forPXGU1k17HrdGUFhhA
4mOADtXsL+mk/vkyZO/xwJsTzTSRd40QWFPDcHCFLn8PtfJrbHZB+vl4/IvrgH6smVIejNH040IV
mlHiIqxDNnAMsrogT/bY0JCrzMy9BoyXa/jBxbM2FxKBm8aFS5+1DBWPPm2jwQXZR7QV6in+HIMo
W+knXzxqV1aoozZogpcoXIm5i1txD9Fif1cIQWDlUqO9PJ7Bbymhu62M0gqCHQ0S5zRFitqyWRU2
mELEU53VWOOWt3kbTfMXxgrs4h27xRp+GdGG3dbmOB5z29+/xZvR0n60lr8pzNbi7N7K/gSfkqLX
7QY/O/MltBJ9LSBYCs41PNT//VbKA4CfFYiCAh4g4gOSj2TgkBXwDtD8iXmeqKXj+efm8L9k4m7M
Up7dAx9HKDfYykxxCNkfuffSCRs1O0qAgaWngoOXebwoi+t/NU7qBZnHKhcHajK4SheO23wYKjNv
u2ojq+Fa1/VSMgaDQwprVmfEOaUGV4HlOfXDanBzs982Fm9nJ85gfskv8+qCFn8vW5ldO48HuHhu
r4xSA+yYYW5LyOA/md7bQREs1IsqF/dVHUgkyAWfAACsrIR7yzf0lVUqoEzBpqdmAYbK97k5OFIz
Adp8rBzoqVXZAcxHvIesrsmka15jeT3/nWP6Ucm1iDQ9VLZdVmqOPN4NKDCpTL/iDP/L8fiPGfoy
SKAU1zYFCl0a0vynWFP1jt2GHuGVL/+jywKicC/MWuy5VJpA2p+fuSTROi3RgPHU42OuBY2eG7KO
n2q6gpxpE0IxNzTgjDfSMOmNZwGebFeZbwCBZIjcqc4+tPqzVDbMp8/84YcdONd0WVx7siyVzm4+
jtreXMV0WSzgKKWe6Ud23T43kauKxthvUrQG6BAvzw0p3kWtShpQHGl/n9i9sU/tdCbUoG/NYOmL
zNdDM833sWI2RaUrxVr9f/G9hHtXgEQdGJho0ThGyLpOrHBreOI7Pzpy+yEzYNuxHx/d/7Lc/zFD
hZue7GfTDJ5wI8YSQdOAUoiovjTpEa0+ZolmJYQ8PKAiqpFgr0nYECrgajnij1Rx2Pw4MAVJwh0X
dzofcitnfG0OqJszZMRS5btmcMERp4txoGeeJTH5c7tKgLjsOK+mm7qMBi9XOo5tcSvEuRWF+1h7
Ksvoo9BOWuRkfrGb2A9hOqfsNmocr20N8F5uGXVfamuA9aVBg64AF8YsRXmn5huqQTNI+Qj3opTD
pxh2sx1xMIZC5vZdmkprszxvWjpmuDYoUE+BRhOjoASIwH+q5ZPANgREuG1ohfk25dfKBUt3BUqL
LEidZ5ZEmoFEHRuBH3IPJ/jTz3/WwYYFXXhbKnb/8/HOXjKEGjuSPbyGlmC668pjpF6dmczcoSyN
qYATY9pLUfXOlIdHVVzz1gv1PaCckNSE/N6sL0V5hjHG+9zrUBqdcsWO20s/pBBp63S13QraTiu4
rRD+0bK/7Gr9jsuvzVKXoM81QiwFyuiGYAipt2H5Hq9xPixtjysTdI18koYxzxhoMnb1e98dq2qA
3p4VJiJRY7eK127XpXVD1pQDCgGIDHAA3O5GJvRKgcmZ0W0CpHFiPPuUZ7511L51AlQK/3aToPEe
1G/wfyh2Q2nv1pivVkMUBFDBFAFYqayO/xR+5DxR4pV74/5M39qhj5gaR0noww6jbRvlx6S8F+gF
PT8ezP1r5tYI5cqbLoEAYwRkDJAOpc6LHrtl8pG1HltZeLjDDMTT5uoPsql0ehtihyPbASrvSgOn
D+pPRD8DD05ac2IMv4a0SLfJ3/nwixlfU2mnjF8jMghFwBgSUAOlGDlB8ysIf4uANozbTC0cXtzw
ueHjpunbHkoTK9Nyv39vv5eae6DFQ0npgTpL89M4PTdObXQyQSuL7K+ghtcsUQuQAqiCdhlYqpRN
oG5iqTRj/w19eTobsUBrrGD2FrA1GBkuCKTD0F+KLu3b3YtBMUE8aBhZnByELnDqwqy6l0EYSNm3
LxnYglSrr1nSxxMBqCQSWR0NtiT07IbdtJ3OZZ9RBj7CHiWlDb/WpH4fJ8tw86h/gANMRXmY+ry+
A03qUPMj6iCcZ6pVOZK4AL9wF0e/V/bkwvmarxQFSDhwQ9/xWgk5p9aA+fCuWOGKHnQOvV65qYwv
mnSG1E1RHjs5IDHzUvkSuiCJlD8XzHMDmFH4J5J2URD9StUvBX1v0Oxu3yFCybS+lTcrG2TlM2md
EJ8r4MI8kXc7MeYtUNKajVKGWyRc41MwNmvtIN+cBrc3O+4/AFxmKtO52EY9IUDBlqQxsKzuLidI
p5XkKOs/f/4U9Z+n/dvb28fHx9PT5/aCFBv505NE//rrZYF95HHQ3zfz7NCtoEUgyz1oWiU32ANn
QWR7sCQLjEgH3w7tZifYniWcU3ty5A1n5kfZZG0lIsk2uqzSdt/fz7MKmTLzr0N24651PdR8VU6g
eeZKACYQq4HglA9yK+ajdtYgigupcpQ1cZ+AgWSGCtPKM1wQKWHVKrLLboMPzZockLo8ZaYMjvDH
E8zN1zu9wDPdDugl0bNyl5YbWSESxlaT3ZwcRx3M4Pr70Se/RVIap/3HNiA9eX1s8hu7cmcSbVLg
kJnjN5qUTEFrRAEuctk1dofq5B6tH9bBSPRR10Ly09oc0TpNXIvArZzrk+M4urM1TZtEGLzxvFu5
VxcehJjqq6+h4p9gQtmczQvZVUho5p1RXwDkC93I0fVyP2wTZJO2a9CmNaMCVVXGjoYQ7YApwIPz
Vf8x/iwTU3gT9tMTFM261wZK0i/+y8q8z9fUg3mnAZxsGOEJHpSYd+Ng/DgcreMxM6xjoDPkR0l+
zpNupVCbI/mmejIw7y8R0T95kh+dZ+nUEmdlI9C6Mgg956kHMQxeKdrMjXd7+1RZIvvjUMuud2jP
B6vaJ6G1f+MtzbTR96Nzv5+B7/wzbpU1eOLipr8yPHvZq9IFVICQHuZheOIMXs8P2kvV2WWM97/V
CO+Pp30hy4RRgiDquy9aREvQrbEB9B15yDY4YSmZ9p126SeQd5wG/+C9KaEenQMIj61M7X0IDGgw
JJ7ACIU2A+gQ3doEETHTh4OvugVWVDIvhZ07K8O6v5tvTcyhzNUcZiGUlHvPU1zWFrcA3JqRFZqM
3pG3N1TTHNFZhWKsWaROKoAIrZD4jOIORmf0uu8wT9UuvnBn3sgtbFAnO3gr7vG7KkGdGRC5Auip
QWIYnAvUFpW5cuT9pMYowZHf7QJdM0v9Z2CAr1xPCMr/Vm5l5Fza5ba06wPQENY8B6ntE9Y6J0bo
RMZATpJdkciMnsGSTWIyf32LfxV2aCSE0d8AX9T7nbRJDsym0X3L04NNCZ78F8ZSV0a0uDOuBkTt
Rjmt0pBRKsU1Cst/vuTHtT6+7wIBNWVApKugZwRB6KxIe7sxFJTpm7RTFLcxRF3YeSfmXFiRhRkz
Jyf+ERiT429rm3urrYqou9wKdgFp7MaOsYjemcc8gNzb8Z769Xt1wQWiVoPXC7CVC3QPkdqFmZqE
qguVObM1f1QbxZr2vEl8Nwl17+3xGVlIjQEbcWWOOiMwlyZTFqlua6I/HdB8SzGRByKa+ZkboRXZ
gYmYmijGY7t08+bsWG/sUifF9+pArAQMU7bVbbPJn0IykA40Am/lprO7J898bHDBn36jrTWIVoCV
hO7dnCoIcUfJoLqeHRmC0+ywsBbrlCs+Z80MFYwKEA1D1hRmEAY6w8Z/1uzIKXTl4/FoFsAT0GYB
ePz/D4d6diSQeFbKvlfd92yDBhwrfgYi9uwf5P1kt1DIUHBFIqn5wa0Znn8xfXTAPAfddLRSga+V
GqCMUD5PpFF1m325lT/lbWJUpmgo9vgS/5JOj4c5bz7aGKQXkL0QgflVaPYdNvJKru8CzRVKMxQJ
PBSKaD7aA9b0OZaiWWSf/2OJmk+/EQKI4UWaqwVmr0sBcK37WjDi9kU2e07nV0K62YXdD0yGugXY
heC25210dTPVaF1ppjTT3GwfvcgvvLEmebY8c/8aoKv9EBLkRm82IB8YB8jws79nLXFlsy/PGh4a
0MqSwBJIp+8BStGUTi41Vzywn+WW/6r+gMjM5M/8ypty0RKihBmcgyZVJLFuJ6xNPbFVml5zQZ9R
nqNfCuTTLBQzwe48fSor227ROV1bo3IcTSx3oeS1GtJzM1wMTTL5s//MHaqd8sTGevUD0pN8StZe
+AsX3xwK/TtI6iaP0MDs8RzMakfwGryIX9zvdo39eMlBXdugLlctLxQujDsNAW3Qkf4THWHH6k9u
NSvkGQu1BhV3OHp/8BpF4xENO+BCDypMaea5RlyT5NRfNvxpNHRJr/ecuQ2PyeWxr1hIFMEgAFwc
cjFoMqZZJBO2yxi1gUF2q5DSDvAklXYt7s8AVWHwzBPeSoEBEHQIlurtrv+5yoKyOLdXX0DNLbSH
fYhZ4QsqAw1dz0QxA0v4Wdvy5u2JN0Du8ZFcIntNXPHelwAHMRfPgCkBc5NIPdRGtUo5kEF5rsJO
lsdvyorbTn+YprceT/CSHailY27BlDhLJNwewUou67otasZltWKLOPRXOfmKA8q3ziz4gV0JEObf
duMhRSQXOGQx8EIAGxXdPDYKMWQ+iph3EwZOOO6rzMihzmDyQiusxJvi3bohDQ/KOpSjoJ41I2hv
R8YHgMeMkyC5zPTElVu22KnRptCIgk40j3nzvK8QSibRgQXMxH+ZhpOUE4m/IErTFcEevlj/s3UU
76VI9OnCoYKNv39Xn3nuaOpLX+ksep783ThAccyzPN9oa6NB84IM6STw/6WkfYsT0nSmXCIwT1ED
uwzxTvBXEDp3VwJGiSsUceUsbHh354iQZ0mz+UWZBapnlvUIoVMFacQIxAlmEkalE/CFb5bt6K3s
nCXLqjgz/0ODBmTH8866uu1EaQA7IFPJrjww6OsewC/vC3yxqQdMcihpqa3UcfYsaeNaoX9paecO
JSRmESqh2ELdGz1TlT4UFGTAb4CT4AjjQWMj3krZReBIcUgDq823IEqXo8PkbyP1mGmxXnIHttdZ
zgkYfQJZ8k9t3E2TVVfEl09cCzRm8YP3nVg1BVA11xaTvyZ/wvKQNh56OO02+fBTvZNIG+vqjn/P
tpL4zKqTFUbE661K3Qv41+PDeR/Hf+9gsJpJSP2huZAaqCyCs7SZkI6DlO0J76cK2GNwSbZl4TtF
3YxG1SW8EVdCtyml+rlJZHB1jeWLL6etwXOeqkuaZ/Rp9iedRwi9mFxvhFQJCS+kAinBh0e6TBk2
j7/7HgAyY+00INMQz2IIdDwpBHwvT76aXIRaTTag+EufeEbeBAn0DUIA2LsBinmCN1hagbOGkLiw
pDT6W3FruCtFkiBTjMfgnEmmnVuXAygfVZPnFhGkHBouf45wZMWqJ6AwISVWMpabU6C8htyK97lP
vsC0ipc7qMYhisHSsaDoyULJVqx/SXPb63XB6TmrY+2+McJL32wBx5S83+Jql9W8IW4dLMxizJDN
wTtYoiVZ5DgX2LjO/EvUaqrJMigX9R7rmWPeBXYdchDl7eramQJP3PIB01noKyFtNBWGCuF2U+vL
Zi2cvHtbiGBU4TUJ2q7QB0HUT/mJrgHvelT7lyoWkWmLal1mY0mfxbKtSshHqwWk0IibUrU1n52g
iVZnVhNG0UYd+TWEwn2SAF8DsnmU1SFcA9dB3Xd+xIYFKDb8C/eiBnoaH8Y/LIi5Jh0NpRHeWaLR
92YWmoJ35ESz9i1Ac3KxJGx6TPJf/J5H/3fhpNDbSkiE6tjX2NlStM0lU+F2kmBo2qty8UVdYdbm
cQ5PqaWdk5XozcE9DWLr+b678repBHGGPO2xo149mQQ+3rvCPn1uladS1EjdvOf973EXTXYqTyt+
6DtDe2cbr09UqPATTCK3tkeh56FtUPgXXn2C8/AM/zwygMaRoNi2qs53TiyeGsliPYM3qs/kmT33
r6I5DoYU7ThdMUWeCCfJTVWj94yOMTXw7685nfsLH0t79ZH0hdSWkhKUuX8BXaJ2ZGp7EExB2foH
CXXD5siZ4g668u+C7yjPDLx+ZXA6K60s03dhiJoqMCPgFM4g1hm/cTtVAjpD+1ZS/Uvdx2b+PJav
WWkOvu3luuz9bph9V9hl+5FNERHEfTD+qlhD5mwFuKBBIlxmI8fQmdBHhLI2YQsz6QyRsacRrQlP
SWJG3glCGWJlMrHTaoRLTOlZ+EKF1HvRzk20qUAl0SC5y/wW5ecAFAQtd2i3U/OhaGSAzGu4CV/i
EXIs2baR1jCc37TnjwZP5RFEJu3EFEJNF/lQyxaaHUk9nEP/oHV6vA2jt7IkmZPGb2hpwqWN5vyP
7BTlTiwZU7D3G0uW3vjBGL9kf+MzZxHI8HyrjEYLj63VR9lLiFCd4W1INlzQhj7O3SN62J8U2QKf
vfLDEzdKd0niTZkdgTIMZg3yvaxY4nTIil0CXGlIOmbjq3qBwnH+mlVGoZjlsKvsUHku3tGk8vgm
XLjBUWiSAdBHiIbcikQlxEelbnyWkf1LE1tyqQMbX/obMOF3BsBaCeFDW2308ZA3aFcz0f5W6xn6
ubayqsvjQVwT9Vi6lm4+Zw7qrpxIkkHMqK89/zIeUhFtv1YdGz2K6AFL8uC1GXVRNEU2NlR+jU5j
4XTeWKbcV5vww5SKjH9hMpKmCXiOCl2rFSLJFpiVqiwl6Dhfmf37Jz9iY0T/cPYzhzDoqW6Hi/Zu
QawqP7g07BODmyeahkPgq6QugKfIZppEM65HAuakLYeguVNxHINxo6mrtHZ37yx8ifBPI9KcX6Nb
rtOo4EuxFYJLrko9SPpC7Ulq+cEuO4XT+7HO9rWSqG7O9Se/YZtdpvmDkacjSMECjn/P5VbTRzaJ
Db7k8q+C8dag3vdPe3whhEmhMsCDBA/0e7dzhX4kJUzrILy0nuBUYWRoSqUDyl4rdlFbQduZNbPJ
og5KcueIeU2qvVZZsQK48s/HZ+a+SIliN5i3EBZi4VRFphy5XIjCKKd5fJHtGJAm7k2xxgOcVSzq
vLfhJaci/Ed8BFXQ5bHle4DQbBlqvgJuWEAYJSpW6YDF4GstSC5y+ZRpVuWDk8fJ45PiXQT5V6Qc
0pp4aLdgnxrZrNXayDz2veDdAYwBQTZLaeQAmr73LJDViaerRbiFKWgBNrogfQUquGKClQfgXXqJ
+uQ5bLg60ZyYiAzirvjCy6lwGeCGrKiva6B4EkiIVFGmi0MerNy1C7sZRThEItDXQBKXzk4wGTC+
IVsllwqQiH29Rm4zbzXqGrn59dQ1EvJ9BZw6fj03Pinja/+lCNviqVP1tcT+d03o1hKyEOjXARgJ
uW/kmG5nT6lSLxeCOLmMybT1o4M4brlKOXjtvryUk2j2+UcxOp2O2MJgRM99vN/uE6BI7wDhAi4X
iA5yUGa/NZ/yjNh6gRdcKm6mwYp6Eo/o+LS65JBVEUkrm13rXbnfL7cmqcOVjOCK4jotuMxiIjHf
kkTg0ID1MU3SbwZJpscjnAdAzS+SuwpqXiALAqUedaCGNB/AVKmEFyHoEyNop5qwOaszvRLrjy3d
F/Uxl5CFBLJPE+A16Mg+L2t/4JQouuTZbpSf/W4C7Q96zfjfyOhIn+ArTTKztLiI9HtZPWqNNR3A
z0PammT8Ll6r4N4DXPA94I1ECh3s07Nw4e3aKk0RRTyTRJeGOfQzvQSvp8xZevYsZiJFtkmPKkqS
I6lPwkWTT9Xg+AXSfJCVy1am5r6uNH+KiPQB4KIzQTp1ngp2SKscXFmXSvwqCrernmvmJKSQhApM
PySyh6b+6CINhoBasbj1INeH8JJveShTmo+XaWn7zQ4D+EvUfnDZ3M5KnJdDz0GJ49IKAsIhrc3s
Soga4HLzyYmUMjEQJKy9X5aMgpwJnD5YC9wslFEprgMuDcL4kgSq6ohdzW769oNruh1QSBOeeJG2
8mJayIB88ydg5SEwPnNF3I5zLD2Ic4yY1Un8JY6bUeGgyYD3hliT9GVAMF6HJtea6hoseOnASeDt
QQs+O2fHqDCL79siwiM8uihyNx04MJzEKXpdmmpa8V3zvUKfbAUEVBwSLCDxo5tthLZnR0UNYiQ4
IH8khHBeK5fMknPmr03My3p1tXnwzejyj+JLUHOEU2PSTojbvwRAF17Z7GMUCDSl6ngfDWRYKU0t
7Zhr01QwJPuChnCojC9qISmgZhkYPUo4QJIKBc9dJVdBO5Wm9t+fDQUvfPQuyUA80hHYFATcxGp1
fGnGCA2zrieURiD4ejQUOI/p2ha9v2VncSQRAY8EnBBucmp68y4OphxjRLsqZ+W9ykNFfSi3Ezed
IXo+KzkoseEjVnW4tgAyLEKrrhi0odEwFagQ1CkzY2DsrbaWv5RoFEBtxYS7dOJXW9pnB3W32VBu
QqIb7V1g8Ln91AbEGEU6cViOdNdKSLuiVY+owlMNPbhpi9ZUtrbjNb6exf2HKQKvOhTMkPmgPDib
S6MgjlJ80dLaAJU3dM9fmElPMxe5bqGyWrzQB3VXswZ6fll/LQqajyo9aPTQzbVRDaQaNNtMw3p8
MfFFcmHzLjwwuYoWajVJTpEYXGLQ2B+zCQpukuql+lj0H3+9F5G/QN0NCE2oy3/H6FdnTxL8uBiK
JrmAmgjdtjtBMvrSFDNQsvx4bOm+dRxb8NoU5SrBrAoBKKFOLvwBPZebdyWxGs98a99DHQQCZmKh
CXNbxLoCqb/0GEG/y/GP8mo1+j6mBeJXhTODFOUsaE0decjxClMcJukF6enayHkOjGMxJKb//gK8
MUM56FLNkzTq4/SSThG6lLfgmgr4HdhjhrVc58I76mZEdHDLl37AtipMCS+8PeVEeVM/IJ6sQgVG
b0ykwEJr6AlqXy8rK8rf71xglQECRCQ2KylT8QZ4/KOuCov0AriZiYT753ipD5H1OzrWxIoMFeCS
3qhP8g7ir+MO98da8LVwOd18wPyB17t3lEPAFLP0UrGZRkZZS0w/HjPr8TgXsimY4KtxUnGFL+ZA
7hd5eikM2Tu1vQHqOB5qveDCtBj+/0j7rubIjSbbX1QR8Oa1CqYNmk3XJIcvCHLIgUfBu1+/B6O9
q250XyK+3RgpNNKEmCiXlZV58pxN/SxVOy3frFi9cTddWF04Q82oKyieYHD68av6nVHUphJLeRsY
MsHbisk7Zo+fDz8bvXFXwCaosEFNhwff30TL2YQKgRSAw6DJTiTBixLUqJ+4NKBk0XYJi7qIuG0v
DUzJ+Rqg9EbqeX6OA1MDYBlyqkvdd1RwAhSK2vSUgp3vGDdDIeIqDpSWBQURAcZSy8l4mnNvL4GQ
jA0dUl6pXsF5w1k0JtlLGMTdV0LMuvvCe68ekYruWgJKDtOoQrSPlGCSrUSlqCwh1vTpEKgTeESi
qi40FCN68zeBdLDqDAlXOFKKpmqL6RB+ykMURFY7xFVygJD3kDOea7gRFLXJe+vn6b95lGcSMNzS
uABRVLrc0BLvVLUsyvSETEJDOsuoqRiAHsF/0E3WeyoK1gZLIrBB9Qz9vehs/fkDpBuXEVTa/v2A
xZFWFCGPIYqFh3K8aVUBENI2gjR1squhxi6zBIyzv8FOOTgG4KUojThhTdU9acGw3PypyFv4gllO
m8cmwIxH1MyeSu2Aasv/4jMBdQY9KpjnkcFZOPEeja9jEU8p2MO+ow9hE3skVEDKWzlRa3W9o1W0
MygeSawMWlapb8S/y4DE7phZpWxAcJ5sfd9GmTKRWJVsu2FbRbjxaalTYU1H4ZraCzefgvI5ML5A
a+JldrmqLRLkZBrE9MTHTant2zKhSeggPyijlzmWv9s+shvk9rtYpF3yNoKB3t9FUGBJ0P6DAma5
NeQXc2Raj2621zF+HAFvyKyqJLRfK7rf8gB4Q+Ehj/f8/HS7/FYSVlE/xmZ6QlW/s4JWK6wyG31q
YsptlFM1mqYZ31QVWWPHuvGkmZGC4E2aG3KgcHNpGdpKfploCmZJE4JNPcg1gAbjdKdmZbFyOd+K
AVB4hPQIom9wli1C4kIvA7WaIjh0WVTAZ92OdmzyF5R5dkJSrpVLbt4fCGqh4g2MPn4tDhVBfBm1
4HE5CRnanETTiVvagBaredZGB/WA6DWZrDFcu7ZmZ7EILOVzs4vb0TfCyI/LNjuVGtXKe109tMLe
cHBASbIvBnesVh421ygubHSQ9yKzjKIrAGSLJRzUshZDSPadxg45CCCLoJb1KQGsXtNWekUxxLgP
EQ3FNhmtrma6I+AmBajfBJf19Eccd76y8km3/BnwMqC51QGdQYX6clMJpUiilhDERqHZ7cBDC+hI
oz5JpFYPEKEO9yIvAyaQLGItELsrz8tb6QEZLsrEwwulcXBlXZpPdD8Ep3mSnyBKRLX4TR9R3VM2
RN/JspsPjZsGD5VR29Ga1NvNaBtGJWXWgUDuceEhFTEDiqiD5V6lQ/lQC7llQhjEj+2ky1glcFZr
r13joZefBpmjajVcI96ChY02+0lEIS+ESCd4xe6G6MVILcFnYOH72Y3fOIbQaUUIjtQgclbLY0jG
Ro3FTMxPUKpmRN4GdQdOjIO5hq+5UR8CggkvbnNOT2oAiVwuQ1m2mlEkcn5KveqJbDNaM4hn0cdH
8fF3RaU1LsdbOcELe4td109511Qh7HF6CB3lz9y08fg93d0nnkZfC+iZn2qoJa7e3jdO/IXdxUWT
52JtTLGUn7rfeAckyj4PP3LdVXkBygyoOFUG9dUDOLqE4akmex+fU1hpYg9oHWr3vLB5uoIkvXH+
Lr5o3gJnASWZFM3HszM/oUg+dwkUVidk2PUDFcPvelglC7lpD1A1AfyUaOpcsguNYxrpdQF744D2
yQ2SrXTL3fBpwJoDWc8EyorD3CVjdyVjm55aX9ner+nLzzv7L1Ji4Xvn2OR/vmNx/LIOLcehiR2w
Bw0JNamMgjAFnSv23Xf7y60tLwektaC701P/+fCwln69lQq+sL+4xuu8k0uxnOedAs4KDsLKw6uF
x+6w4z6GH+JRGFkPwefP475V6Ti3u2QeisYWLBMRxt2yUaVosscjm6U+5C1cS97+bOzGA+nC1vJa
VfooNUKM0dD3HVhg4+beH1+G4HsVGHMrRXRhanGVZkai8FHGsORjhvYaZGLQGdzt6x5PW1opd/F7
D4jiwV/LaN/2XP/uo2VhRQ0CBBUhTvQobnhJW86Eg/AiTLvkG8icKbEIaFe4XT5J2kq+5qZzPrO8
8GHYPn2fTphdQX7QREDpYmeA8NxqcHzTZ82pbJC8AjixZNOoeo0oWgBMp0r2M+ZRdTIRzQ5gwN8S
6A7rc20ncaoP6VVQWyYYjhnfIT+ZoUhoVmvs5fOWuT62/37Mwl3lrZiGg4h1jotDF9oD3jWEQXUB
bfApcDv7zCJrebHbu/hfk/Ofn3nI+dELchnMs6x6Yuw04EVV3oArFlepRJaHExUhsP2f6UMtlrQa
ht4c5WbwpOoOkBqN4VHZ3QnZAY840tlkpU9m6YSu7C2uo94Xtb5XIRDF7Q5N9fGRn5C7sHzaUBHd
hyH9yqzwYG5+dguLK+C/rQITCv4eJBOWR6YSAaCrm2rwxnIf+RWIgpELK39VJZX9LyN1lDZciWMW
Szhb1NF9BLb5GQGKkPtyCaeyStI276G7ZZWHgn7s1noe54U525ZXBha3SS1rHSHRMHi9fOBqSCv/
P5+zixEsrgsZSWdBaTECLRnsPolZW1CwDySqTFNJx31RBIX18zItnnvLMf3drGf7fgANSdISmBRL
aPGpBzwMIMaxsjJLx31lZXFHjEHqm4UC1TCgAB35TXaaT0/djW+N7SMbyV9/HtPy2v9vc3hwQKQT
Cf2lqmUD6uNM6bHjexbeQ9prC1lLqlDVrR3VVawIWdLaBbmidzcNkGgj6EXN0Fz89fNn3DroWM7/
9xnm8tkRo+nLKCBm7iXxthsDOskaK9Gu0LUaTWJLCFqqT0wWtJWwZ96H1/v0X7vL2U6FKgk6DD/d
Fs+97f9qveJRWNmryztxMcmmsLiMQbAST5kJNT2jBkW+JbZU6qNZwf29bN/kiNsCEJbc/FQSlY5I
A6Hg1SdrKYTb2/ffoS6eFD6YekF4jqE+37M1EsGVbYS00aVD8XlegeUaPzyQFEqgXQwyFksLDw2G
GhNWI46fdMvPHsvQBs3RlDs1tFRKmgKpDGXv1u1Kh3f+VkkKNk0uuhca866G5sbP++y230MWDQWk
WZxqcVsCn96NjYkj3ApuDRgb2q5N1BZtX7T/b4YWDrbSYqMCURpOsQO9q+2u3awJO/1/NtW/Y1m4
WDJAsyQJcWQaMDbEOLWio1PRCj86UBo+WND8Zj+P6fYhRa4ExTdo4wE/crnIhhi0ih8LgxeJgChC
faFqKpp23y0AGzraqf27uHHaaA2ysIjr/jk9Z2YXrn4CJYaahZjLQXgyA07T10DxKQnWTunNA/I/
dq5SH6GpGUKlwI5sfhipm96Tzh1PaCecd3D4qwvea6voZDo1Ev4ZsbWu4BthAHKYAgIAJKMA/Fqk
XqRCDWL0ycBLRAJ6dojdF3+gweFMIKSXos4hw4n425U1nU/9lQM8M7pwgGnbNwBAwSi0mh8MApRg
iB4tvgOWQVX3Acj2pBdFT7cCzmuY41XEV2KuJTzqn+WFe0fySkf/w7KELkKTqpcmEa5fzXJXbp5b
ObEbv34XS0cROrvVx23Zl0itWiGo63JI4STiU4dmKSnk2ySAGtK7bh7a1N9lwcr1sEyHXX3cvGfO
7vy+gqIceO7g1zTVUf3Masx7v3XlwfKrQ48peRTHbQHB+5+XZT5JV6syc8HBKSNSWz5K84xn/tTP
Zv2ATYHbyCzNgkNFzI9pUG3DIP9h3u+fgZ5ZXOwDeQylamphUX0im2f/XtwNO+m+tMxttBJy3HZc
Z6aWt2EWpWE5wFSd2aLz7Fuapbp3NkRf3fTOW2NiuO21zswt7r28jPIYsOfBI6I1TgyKnppH/pDM
Kh5ytpbOWYKVr+ZxcRGGhplEaLcfvCJXt9PUboISCFuJqp4GcovwUCsi/uhFRjozRwYggBgiijkT
rqNK/t/Eq3P/I0izTChvL5ZUg4IYLwIJn9K6UndQpedCXtk21/tUQycdRHkMvIbRyLZwzbwuBjng
4ui9ARphwyOuBRbXPhEGUKlHDhS/Qb318vxNYy1HYwEDepA/k4rVIKFDPiNS7LLkUI7+JRXdSix6
c0yz1hl8MJrDln0yPpgYmwl1HE9+64HfihlkC+7bGd7x8xn/2192ecgxpDNDi/WRhAaSeSMM4XRL
rPlEilHejC+yJdJop9uDHW1r57uyIYFWohHBMu/7z6c1jazbo0VnHgp9uEz+VoLOHBwaArRBrTDB
ksYCVjFlT6w10MP1BY6BQhly7gXGz1vyNph+Wedaqo1eZjAfih9GaYuxVa8SDt8cy5mdxdlLII03
VYo6evGzoNG8cklGq9dKeGglvhILLav/OOeXY1pcDERMo6IR9NEbnIQaduOA28eFWO7OYOMdnUAx
Zc6/WGWDHYUlbgH/tsvprmIzu42/GoFfBy+X37OIbMvE5ImYGfgePJXS2PG1Ggp9K6O+bQQUkwgY
QLKwxI6WQ5fKQQ8jmuI0KPOOE1axWXFbNxz2PJR/rSxiZxPQv0IjsKLEr7n+2Ls5hIURA6Xyex/Y
pp4xeVBXRnb9MED3IMSeQfmHo4BzcOlnlNAYocUDm3rixObvPnb15q4wmYlm5J+P/Y1NivLaTKI8
TyMqPJeWRjFT5KIuB89PaPXsg5px7x+rnXn/s5kbSwWKNW2mhca7Hlrxl2Ya0RjNpE4mr4gFzFl7
LExvikr7Zys34iMkrYD9mO8YGFleAG3RNEM/xZOn8yN/rLwCo8qKjdxSwAAHEMaD4DzFv62YvV6u
mVkABBTYhKJ2VQ7XETDqSY7RGQdCj/m2cQSb2xMeQcT+bh05ZCNoP9aSWtdLd2l1/vMzX4nOn6kv
VFitFZVJfJ8DUzMwVX4O4pg10WZlkHNgcnk/XJpb7BRlbgtRG5ibEscPD0oF/pnquet3/mOSuq1O
bEW2ycyyHELOsPv8v5lf7qAg0aCf2GST1/w2Tj0QRxxVYAeaQZUbOCCUiBCAr1UPVtZ1Sa7alOj9
4Hk+eXlUMEV4K7XX8U1ALqjv//w8vNuWIO+KjmtgR4yFv1TqNsVtQbBN2qeYnAT/Paz+yP43X2PA
uZHQwzLOmuTAF2Cz/hX1Pds1htm1UTGGkxe3ulXGkZ2UEcWFS5BIrDun5KzwU7Qee6NIHor3rqlX
OI3F6/t3/gLIUknqjFFeIuKnFGDdsUknL9xyuwktHm6AVats/yl8NHc+ewKv8UP4nbz+PMXXsdts
du55AeQffAuLKZYyoRHMAPt3BJpDA57CFSfoIdCmSVmp76THn83duDcu7c1LfjbRUtY2WWXAF43C
gUxP9QdnyJ+iiTkyaDFtkS9ZuTRuTywmFOz0wAFd8baCIiLjesHBYemAsMA+VEeADudfW4X69CtG
8TZYuR1v+qAzkwunYLTyUAd9MXkCE/cgQtupW52uZSKWsBjsFUzlv1aWbKyVHiRdOMFKa+dHiT1P
NGTT5vj42dFfAbrT8U5nqQvGPktmK+H3zc16ZnpxE+voJW0SAS6gmUoWKahBTxVIQY7ofl3ZL9dX
5OUgpcV+MbVGVDksKSDslAJLyyZLnZxEeObpG2iVilAF9bcrCQErCnGLlwIb623TrjjaOSq9cvNn
A56vgbNtW9W5UQ8mNpHp/4rMz2RYORc3Pd3Zz5/tn/18Y0IXUxiW81pmxaPhv6TyUSqtRFl7+97I
5KAzBRB1/A0WY7w7Ly3llerXaYVdMzigdHmZNgMtNs0mtXTnmFN5JzI4Agf8NGiOeV21fuu6PLe+
mMc+aOuOxLCu7VQH1QOWMUgqHKqNbkdsYPgA5rPKUg4xOEWVPVLsdCWVtUTR/D02gJLNcSQerZq5
8ECgHxN5UGOqG6e2yRGYUztwVKu2i600IjcLOGSjU6ScpdSBHihnq8mOW+4BfHVoq4PIDUrTi0lA
+Wusu7CbPP7StCx5rJ7ze+lD76z8rn+V9uj2hfQYtEn3/XGtT1u7uQBnthcbTVdTI1eEdvJKu6Qj
MMDVtroftv4fMH0+IO2iWMARuQH7+FWwFxWvoJZ9gezTPrl3p5NBI2ayx5R+BOyX+1zTLaiOKAHu
yf7wAjbY3l11Jzkqa9ynU7/XHtdiylt+53zmZm9xdkzaKdUlnmHmwKruNfvMgxjHisOZ9//ypAMu
Crw6+CzxgFzEj0Wdp2NaT/DdQXpQeZiB8qg2NkQQUiAPJ3LIevR8ynndMa6BYEPn5Tar2hjloUB2
fv6YW14HvXF4gQBdhu6SxeXcCJ04lpE0eVH5Ww+PebriXa+9DgYJ1lWAJIBaFZYxRwqAn6+EquE1
CgOIrPVyEIf/PIQb1XoA/yUQNGK7I/u0DDAiqVZSvY99zziVLwLY7wARZKkzMMGRtqOlUbDwpXb/
+rPZG24OZsH9B7y7KM6c7Zc7RQ1B/VdLle85RWhPr1lJt92n8oyQCiK5bkHHrfIKuD8oZ0ClQu6H
lZfdjcsZ9jVEVjjgcDNL+mySBXLfgvzL25sp03bSC7lL3vOvgUpb89089BZ/Lu8bEMHWG5XJ98Ld
WtvutZMBEwGo+BVDAOpaXkLWgGDy/ULSfC/IQMgBDYTxXiX3SJAhodlLK0/Mv2nKy1NzaW1xasSm
EE2u6j4q1JySY/RB6EyjI7m9rTrRI9gencTVrIEiLUifHzUroPd3r0At3oksu++3gy1YktO5AkAB
kw0hGuvn/XB9kqD1jNQZeryB2AVg83I7mOGU6DwJfC/MS6qgYXlNbGXZY4Fr5dLCYsOBmDD1m4GY
nuISR32rXX4q7PrUvZqn6o4/5a54H65lJ29E05dGF5e5n6HJFYTpvlc/NvsJvMyTnbOE5mwNVnHD
UyAdAko2EGBBLnR5aRp9EWaDgfcPZOWhWnWX2XLyoIgJPP3PC3Xr4JoC9DthDOsk/Q3nz1y8z5u+
gRo48TKwEh3C+24r79MnfigEqmyFrb8J70ZPPSn74OjfEW+NOXM5UFQU58ZytNCaoN1BA/HlRhEz
rRvKQiYeQYouiL7yoqMpNDoruWa8XBnsLWMIApClw1iRyl4Y84VR0vgUB4em3ub3uF02WTBRI0fj
7rRCpbB0B/O4zk0tdkozVhWaQZPgIPv+Fqp26NEviVPWSNQF0LSLkSUQgrUnyvJxuTS6CHSGMShA
zYPxVc9HI7aig7ZN4G2xRT9/3jVXQd0/lpTZ3aNGCYTu5bIhFSnnkFrCfoCYqSexwkmt2Kr2SOmm
CFqgr2pXlDvZ0bxfEwG9OoRL2/Mqn+1YrW6VuEU3gGdCf6gNnrXJ7ftNcIi2Q/EnmMApGX39PNyb
84rwHahz1HPQfH1pceSSr9cE8yo2rqRa5SBQ4S3mAdX9x3GrR/9pyPx3hHCaqHjDh+JaubTHk15K
pwSbZ4rSp3TgVtnlVKwDpNW28inMnqToFPhzN3PJj3H6kOoFq8HYPpNoof+o+JamiP48BVdxxeKb
liQyqThUkOfAHJghRYLx6O/aQ3Iae3iJxOMeGiLu2u0sdEtXAYi3zhK4J1CuQ4A051QvpyNs+rwN
kwLUcIBTHuLfxav/qzi2rs4CSK9MslOHlHjyaXTIdk2DZUkJhtsLls+ML9Ze7Mt2NAoYL6EEkNnD
vjlmHxrjLDlEnhoyBOfjvrOFpzty36GTa63xfxmCw74iAQkw0wyYiI8XIThX4B5bSDkfgtzN2mMd
Pgz+vSSutW2tmVkcaDnvR7FsYab+0+0mtuINl+HA30GA+hbt+XOz9t9X0tmRFVQxyhEgwfEa3S8/
qrZBm6wk9P6mX85DotmGrILJFCUEsHct27NC6Jzgnd2FB1BRuoVj7CYr29UHdXMgtvZVHzg6Gnem
NR2KB3DAHn1kaTYblBtQpEoPJmr6//mBufiexQ2Q5gb6VcDjeqirl854Rx2QclDkgbPsl1GextrC
5qkgG1x91V7S0g5cq9lJRW7n5++4cXguPmNxJxhmpJNIwrSkoN01AW035QeFgFV/JydurK5Yu6rf
YhVUFFig1jOrROHZf3lWqyxEVx4fokPIIRKVMPG1yek4UnD4Qj1gygAaLmzlONhIOPwZ94IVlpSj
dYNtfh72VRHmnw9BehcUnEi//I17zrZcr6ejHGp9dDCHJ0mluXzXB5DPjQYabpIjkp8Hde0J8Lcb
a7EFVYRQYAKfcfDI+VwOXhzQQTaYYwTiMU93ygFN/E6l72LFiR6GfCObjlKi9xwiIl+Bk9HQ8PAe
4sbKGlwl1+ehn3/GfBrPhk6gxdYH2hQd5OCjF2tWAC/q18fs3gfZ2bBvi2epsArohKEtm6ivP0/8
jbsSnZ8zhhqs4aixLfzlUIXgogj0+JBorwboan2Qx4o+Td45FNci6PPlxSqLzlVcB1wCXAtaciVk
aK/ahaBsVBZJWg6HjHIkSMBZy2qqMcnu7jU2veE/v3/e/xotMAizib5WNLGgJYP8SQEcw4Ro5fuv
ItHEJgZA8aalptXjYcQsAcH9PrAKJMpARAVNnp/naplsxVPZwFMddU8kpjSQZF8u1FSYSdsCAnvo
iueIBBT6zmq4chCuXO9sAxH+3JEPFqdlB2Eahl3g8244tHpBe5A3Jmhb/XkY4rJNUZ8HgtyeYKJl
VMY4FoveNqRPzTAcDyN7P+w7a8PeKmv6DTqJDbKeEvsc6GtE3zPM4Jti06OTW2DkB66XHZ+P4EWl
dPv+vP0NFRXrdRageXp4kKm18zr2609Gd72jUI3eIzWEB2zKNjOo5k508dvK+tOxjz+tnUD2L2U9
+6MdFbRkyfjXr85R8f+yynky6MAMmmxTeockm3pEit71ZPe1t37l9OSl1G7Zz3NydQwWM7II4YxK
ABJ1DDAj7lQ/q8QSfg85tqYAjpKtma/kA+R5gi88z6W5ZV2SdLxvFR3m9of3g8CshL5wuj18vW/d
x4N1OG4rG3959m734Xrflfu2sX4e71/d4Z++YPG2yqIhznoRX6C9N1blaWz7fnS+Hefetmz4fPpk
d9TVqEvtjX3nsZeNZ1N6T3fU/bAMtrYlb3mEsw25VCzVRkUJ9Alfk9DSftPZKjXryvouud67UIti
s4eBBuIWwCvgkvvTfpPfWmujCzPHpt9Odr1Xjmn0gA5RwcrfIGf+85xfx+SLVV84+towwBFe4iN4
cS8AnAusszQ30FHE6NBRDr+Iv+fgb0CTaADsD0rHSY7e4LXgbm2yFyFq3vl+kCv4DOclx6E+vB05
Fdg+oQewubBnisPHsAfeHOexwf3vufb9zvWeXmXG9qcHnMCvteW/volBqQ4qd5QbkFhG37h06Vn9
rjPHIgIxYyYBH7Ot61PNc6t8j/JXsKrzOrYywQMhSD4eep8JNdD2NZr5KRoRzHhNinwpjzq7R4hY
znzqQB6C3HZxNnSix71KpvTwRqDqZjXbYJ9b5C49DlZuUBXibxA8sES32hhbTFDjgtHWh7O0wHtt
lc6f+NCc8jXY/405kvCqQJwGzl2AjP+mVM/DhJLktZiH9SHKOUDM6KA/4DJKLL/wBdeU/MaW1KB0
xXFobDDSNb+VXDK34CTO7hI9Ta10zEMnN6TIzs0xc/uak4Oga4E9RcJat8j1TYlvVcCQP6dXka1a
7PRBUiadS3F9KPivVoawcvYUD2sN39dOdDaClZqJbDU8VS43TambYdmZMKLNWdtnNNpPIKUxqLbG
FQbygPlnXbpL1BewJzQZwNd5f1zaGrjES7kiwzOiGnCepIDoTZAmgbq60gbiR6B08e8pHFKBQdYH
LamENN/jCGlZF61JPvRWxyz3qh58qVYE8Zn3Ki/Fu3Ek0R+eJtqsPdubeBrL6H1MC4Tjvcn944RU
30uV9wU4unoVtCRd1QFF2VWkCzYyiipuT6RgcMV2yp9DEKapLNbCAdITfgqgjQppRXecsJeoP3Ai
blO1S1/LrjfAgi1XAxqye6X5KofYeKl4GcrbAtSzLQN1IwiKJT2dXoSyrmuQg5UZHwtPLWqQE1EQ
2gnxn1DW/QA9foYPQStATOt+crii5nwbtWY2OlFi9BJants2/hxboiKYk+WqsWK1mxBJRCPIdrSg
mcaKjokcgTqmSBQQ72ihVlppHcXqncINnm1rM0dDnFhEYMnz5RZEUJqaTj4bpxjoy6SrZcHuZs0w
JpeJkbnSpLXRBp8C+A0JePPVBNg9QCkrPGWo7oKyPRUAiTN0/GCwv2jNKzf8AYdabSJtr/QEfOYZ
KDW26HIeHss0qdCnz9XCC1Ot6ayuEOuHIROC1ynOms9KySSBcZDqHqQ4MRugmECZVOqSWbqxIHBC
01FpekscO9VSeQJOp6CoYxDoF0YC+sG2r74HkH2JlqrzKrWgD1XigpLHOHbGSE58vP0EdVs0mfRd
QnCEuLmSE9SfcwIOE24Mk5Pr83IPcqur1EizJgT1GWkCFyIQ2bOvC+hHkiI1ADVTHFbEatCsPyFj
m/QKa8xcyOy5peOQ1jMzd18lxTHPw/RJbVKe0gB95ZGTVYXf0GlMqwfuR2K8nyBFiDEVYeNGfeGL
jBNBGjd6aTb7fhDGWQFeDL4TjUdkK3OwTW6jqpFqh6PzJKYjF9SvmFc6hEN6npq2RORUptWAtudK
Bl8GCzvVHzYt5JJbWpW1IFqmkoS/eWa0v025Q0NSTOoGvdnqgHYanhvNC6nFDpyB2oT1CoKmhai5
JlWgPzCmLrPTAgS5lqZ0JjLVSlKdkkTSBai0mODAJ1kdyVZlagEEvjpkCMGZJY5sHDtwhMShEP5R
0SYJypJqVN0iDkWRyUTnMCkACGVEWA2Hi+h4sNrIAFJensR23PVQeyYHHb2xxqEm6FuzxTziyGCo
kyIxVGK6j6GvzOfBF7SHHtP40AqN6aY5sMwMZODDVwdiROimRUiRM1GYUIuLeCO/TEoUnzICOvFA
1UKfSoOJXFbbBRg/97HFqD602quQ9TpWFLKH3+iNyPFGqkDoGMQRjn6D2y+hcoNeIqD3mxr6Sz5Y
vcBaUpgp1euUo2do6JMXsU2ahCFXXX0O+TBsRZKNEchL1HCf66FZ2oXRBSabe9U2AzfB8oRZ5D2+
YEywQYRMoq1R6G+klPNqI8Zt2iEPG/uTNflZaAtlNd/wXCWHMRaRfAClankqCjVrvc6QUsxWEpFZ
TUfKvtKmL0EZ07b40GjSUoM1aiZG4PSIJMjTcgF0Tg0U4Z6B7ChREPHRPACiTRVvNXS0q19q5fcg
pOhDE4PWtAxgRL8STzraF0cLKQjts9IbxH1TzSFaEgpR8pxH2fBR9GUSojs31qFOEs6LmpoRapJ6
XIDUqgfpyLzJ4BBMqal2xEcXCk1yDQ6rkVI1tyd9EuRNjD7NzxYCTjoav3xBtWWxDCIPANgaBEij
j9oN3oM97QU5EaEVMGIhut7sNVsU41GF5JDZ452sTE3BBBAqvmliwxXQore8o2Y1CqadD4EE5sGo
Nh7aOEeMGSdBu821MH4Js1Inrt7m2auZy6TaGmbN3UkY2sIFTRsXKdaEJE7KM9M4hKEZxQ9QeAkk
i9QZmKxRiOn3QxvEc34IrVy0SrX0UE8l19xpIM2TWSTkDinhJH3qwfQDcjCh5SKQgsosQiQHaLOD
139DQbofqSxOzWfd6mZjI0UQfQyApT6NPK5lKnWG+gB21KZkRq5Xz1OToioiF4OqMnQVy+hf0jOh
cw0EjZOdmi0yylEwtNlWUfwavDtGUOQuiVKto3FQ8ucqQeF9I2ot0dxaHf3jIOKmYVrSYdBEyfTP
oc7L5DipZdewLEWPwZOgVqhWKLJfFoehLoxDoUHmCJ5I56El81RKWG+UTWtJvRqMe0jHhZAPFkRI
AtWjnOd2HjQmiuk+vp6J2J8F04BgwjTGcQo2wwESy4g0IK8F3Vp12mdhCTUCpVIMUJRLTVAwUUIW
mYVyVf8CEFp/5FEf/sKbrY9xQYugBFbNaKi8uvfLdpNkZHhIANKMnTISEAOlqslR1ZlGYgtCC3kM
cG71oEEPDQlnPDHUrRQ0BaSTpFgwX9AqMhFqBNChsdS8ajtqkGZ6D1QBk+BjosHPRnrlQ+4KIrMc
3f9QQiwyyQlz5HGpLwr+sFXLCkokKA9GESL0dgyekIY3Eytra/DmdSG4iOAUuJbugjEJ9IcuMrGL
ikzQG9YVQgfisRmdbcGfqwA5CXqYo1sPm5v5Zl28GIEmgFO9Hggg0mnQxK7SFEpuC0EV/BnUZCjs
LFb1IwBFc+ZE1vvESnuSNrTW+hIHNAJazPKRDK0s0nOphdCzTgQIM8uw4rZBCbyDRBDSDFUVNjus
hXAkWjz6+1pss3ADRQkSuINvdprbibx51iMjj1nnF7XglFqWlPsgisie+EHxlcdq+jiqHUR6mjAF
rEALijayzaDpwQVWcqXempOiZB4n48yOEORghQANAFKfXJY60QHdeveQKk0XPHE5KaujUdRh8F8U
ncly3DgQRL+IEdyXK9mbJGuxZMvLheFtuAIgQRAk+PXzdJk5OMbT3QQLVZlZmV8SY8Kvwqgcj2u4
s+UhNaGz3OYOsye27Ga/e5dm90Fz4xqaic6DcmP22W0k3dClVs4cBmGHmdZvCrPw/w47ThLbmDjc
bqhgu6akcS+CS23mkV6PHhQlj4hsy5SsUntZh6Aj3Qbrz7PK5nxi9dhsya0JcUR9PWQRtqd8miWz
2oCvx1u910Fz8l2NVbufqe3U+PUYf8psdvSnY1mn5nq0WqEAxQSxuGOgYQgO9sHKX15TZM1bzTsk
Ss9DFnba1nzz6bAG+ie6hTzb3JsalA2fJJ9KnWy2R98Mp+NnWKfBdKkP/rG1phGfVceIWRbIeb9H
gbe3VcRCzeviNcefxPh5eybPTXwWMIf3yubMKrYbh7emTnpsP1fhv0Z7Dgn8cenSVo5h/hdAof0J
0eXcq6iHvLlI0cy0D6tO2ovfymOq2jVoscefVNNXnbRzWyo6hkeSuPY/8WjzvNy6ZS7I5+pqxHap
5hlqLrGoJIUv5k/DRvxtSRSYL0Kt+j8xqvrrnNlgOc+UxrGKuiQnszhnXw+2STfduRZZ1Jb2ENC8
Tlo8xnTkL1XXZ81Tj9qIxsWfwxfukHQsh9zJH8rR5pRLYRkqXLfxHu3DgXW+aPiVy3zr2oL5Y7Tu
X2Cy/nMw1AfLfkb8KahqH6mIlsJIFiJ2JrQaxbdQJildh5fKldWCyD0W3dIyu/jRIc5hz20wmbb4
vO6ZeJ/2oL4OMoTR8YrkOhx+/q3BjfuT9aT9TMRbXVdjXBMWFlkd/CxaH+SmXeeex2HyGE/RJB5u
pKtlPFC1pu01a/zZnNt53eV9uPqTPXcJIW3l7h84kMDzx/FpiY3enviJ6L+7XAOrj7iwwTbNk3ff
JAzG52Qf5vc6XAHB25w2vzxGQghKr93Zp1tMmO9nsw9Fdh60ahnvZrynaEbquDslq/LViWHmkLTu
B0QRgDpbXGPWTm3l9Vkx/3Nbxm8eLU2LT2bfif5q+2IxlC2un0fGL6Wvuk/EXdLobrhFno3DU+jr
afmcoc0UvJjcWeM1bjzbn9j3xuklG6Oxkv6K4YuNgVL85qPTCKORHs3fSXysCIjP8lIFObGa3J3p
91XK5FtkegaOKd7I7PXyfkYfY+z25K26EOWWDkMCB4DUDr2/3XXlFNGDpWqm45xQqQl61hDuBOkk
Evh9IyiiTMNofWgSNq5FIvhWRbypT+HaiYLOKsjv527dUUqmCG3LI/emoxz8Yods7LLvTdjh2rVI
tyK83R2u/kksi+c9UvFUjnOTQkytyZCW8SIGwiLHD8dOmBH3p26y0cd9thj7U2tSq9j2mORnNQze
Xz9fMzC2wgosEI0eZYU3HebFlvOkqqLr8CpLdPx5GTeTn+NFZ0s5e83elFqE2aPXFklXuRiipGRp
G35kNh2d6IaM/T8NdYMPRGzjh5k/I+zOJuMzO2aM7SIaxD8bbsNTMLSNPOeT5pXsU5l31UjX1FRj
N0QZPvBZwg5FL/lMSWzdi++3vb74IYWGijJnXzh57Zvd2hyszm8b7xQUI97Oowz1876rRp/Hg41k
bKn4Afg71PYimtjvz808dIxQNidZ5wiHsfLTSW5Vuq3yaU0hF5qgxxSVxu1oGGN3i0243XwyPNlF
+GaisX/FVj8FZ+poh301kOUnPoJCiKfzZ+KdeBsIrYsDfiwRTsO/XuiA4OykoQy2Ni/cuUiP9o9b
l+PVdFvsTlENxMF/0vcP/LIaj9sgVU8iYWjlV8+8NxeO8a9ARco/+7pP2bMMhig9hWgOmjIgLO+d
ar2L09D0g7nVWevSU85k9yMf69gn3y0Vz6I79vRceGP7wzGtAgutiUnKeaIdwsl3zJ9ZzJU4EoyO
qhtqrytet2SN1DXuhhbrxTTx1/O2Jh35epTgm4BJRVmv1RiUYZw3P4I4tvKeYUIFtIQruGWXe4yr
CCsPwgzqcVbnzAVNcG6idLhNW++yM/Ze7Z95tOJFgUe3t3Aeovk2i2We3qaiGbmsV39R1WYlIpJx
FqIht0rq7pK3h4lPuRqEvTOB0N/xTM65GZcEc2YhpqP6uEKzMj78iTGYJOC2akQ8Bbdj3OfhShaw
iS5BS7+bd/jiVgrTmIPLIwpImPaC4Dlteir3Lv3lWYeBorkevJD3nrQo3OyUF7aflA70+pDolYGR
FUH4EQSyBb0+AP6NteP2wCclWD8qZciW7NTGGCa3RkRTmXIEgdr3vubnCuPJnpZ2j/NKd8wBJ7Dh
d/66/cqyDYhT2yTrtyNXaq/MrBXDmAdV+Sw8fwGBMcBRZbGz3XEfJcHe0VEZnZ8I0sjY6eIkhFWg
4yYgv4K9hDLLerIMGsbnmQq1hPIh7cPaPyl/G5+iQhRTyXBEtTt8GUfVFjVxX0VZg959WBqVnWt1
DHisCDmjzyR4JKD0ddF5C/rheJObopeUH0stpYtqb66WMYVDAGGHuM8ZT/75h/J+HHNigktKd224
NIc4IiiZ7fZSpqspnqe2KWrA/iF7nnSzFcCEeyDpLge+BilKOJIo3YT5bYwS8bMI5uM99ELHxof1
9v9CcezMMtEaYFYe41ad165+LWaPE7+FA/dfFjVc4yuKgm9en1vmi2QA/iqArGbeZOkuU06JZnhf
P6rewZ7lhXl6Qhw2xkv6uGLwhRe6GzMCQsKOGrsS+Z6fx94jIaR12bpUW7/7edXX+H9U7Z6aH9Ei
sclr+0bHJeM1aE+7rcevfFujv9JFKfCNTMI3O7sFY7KF3gi705iXWWWtirCWVwN3aBGJP3ZIC1ml
Hx0+4KAWFPCliT7kGGqVlTEB2wBjMVLHto7hqRbO85i7bMaGTzio53pz+XHO/X1qToSLRNFzsNe7
qQbKwb9xGgq/tLGvHpWWEdBgp5ZvYZCM2MX6h3nM81l1J6fAacquxdX1sRiGtL2lmV2CS+i2KLz0
noUPbgchecmCOrIXuJ4NL5Lkw/ttCLXfnDwbRP3NUttfiqQfvVPYpQBMQElZV81HorrnxHl997BF
vWzKJQhwUNEb6UZEV+VdXLl5NX+i1gTTKQFayc9FiCC0mgLR5XhrxuHvnEVXns0xzBaDdh2H5yNq
Fl1ZHW7fcpvZJ0FcLbcA1vprFTaz/umtXkH3uqwJLt5yJNBTtj2xTlswpd+35AOC3FFC3qnCU9vd
pPx2riYXROrsyTW5FaA57iRYCwhK2Yjglq0MIOeiGEV3lU6IvIT6KailjZc/zcYjAGlu6apUaXdK
w4l8wYj9UMeF7TnwmbXR4+sshhHIeFNpdu0Nrp5VT2OVl9bluwbuVxELOqw+kVHSx3ldBaLxAZcF
zOqlmDXI8Mxc1hL3iF8h7tLecELMKcD0dBs/LPGc6VvTfIwW87DzitVcEYjdATTRy2VCmyqY92w+
rTLcf/acMkVG+TjQ9E55B65VtNNps2F/762p8BDLeBEgDD8ipu0DNyBtVjw9kAIDlLMDlj5hrE6u
ecHUdtNkxi9EVO7+BvYt1CfTrj4fIVkRFGAigT3Pobo/eZtTAxvnvwPqDO4UYIZJwyRZ+qSVmRVB
l6xbGmL76NpAikz+X9AVmLB7yi7+NZwyrtbeIfU/YeLhyxuNiFBVwBn9Y3lcdAUubrNr5sCFv6+R
rn/Rkbm2avu9I91zmqdwuak9IMo9m33h3feBnLfLYflXCZMEB5dH6xzi7gM29eF3kwMLudVlJ9T9
ub4kcknfhjkY7rdmTFkznuI5IZ2SHdn3xu7D9NkbbRP45Xb4XVjmfUH2yz4goJ733Tkoq7UmdBdU
pQJfiZLSH5U9TnqosbTNgIi/u26nQ1Kq316J5a6/J+2R/Jnr/pDfB0mb+bJwhSRfQi5td3fUQ9C+
8Cl3ssH8JeFqw6cufPCTOqx/bkofPDA5T5+CaRO2ksXYqIr3y2JuFmUzcT04hfzQLE5xGGKZf5m3
nHWB2reC5sTfa/nmpmGjrAmByy6tkWvyrRqNEpgn5EuKnWXt57F63uJ9UXdNaFSA0ZVKZ/k2Oi/g
WUw27Z6Hvu+9U0Kby5PWqnsdR9WhwmJasn9H2ZscgByygDEfkYdIP+lIEhVUt4cvLnXdekXFvbfh
LrLapFnvTe9lIQVbtt7Jo1vd7rEHCb6CjpvHOWOAuw50EcSVadsnj+7Y9O9mzLVjIVzG5ikafVwS
otYJEGymRUbvQuWw9PxN4k4M1s43k+77eFqXbLf3FraKMv3hL0HnFqyPYtFuel9cOnYgDyplfRcE
ns3PZYpv47764masQp9cJvlu6ivC3iE4z32d4+OHWUJLQs3B41qt5/+g1037ss8HH6ePXCTwQUF0
fHwmEtirbfKxWBFq4+OtIs0eAOyW5UxnmmCELtd0KeNAo+7yQiCPajA2nV41M9J47nLq6Ilsnnq+
YJHd1Ff2Q6KvcUaXws+Wd96pM6P72ZJoSg+5TnVtzwcaMuJlNzv2d6ZYYvmwB/mantqetLxTOhjR
fdsOSuJdX9Pe1GB8LmiDkmvCJP8iP/VR1R1Bemea2KRloaL8B1u+wXfhLZP725kmq/+A1O3ZZ67X
iCHEyQ9lohY0SW1AoFSsVAZ31Y10sRKkhta+9W5LHCuALt0q/E1roC1YAcSKbgcc03Fx3KhU2q+O
glSR/7RVh3jwklZsl3bK5DNh5jOyOO+I6NL0cuAo2OpwrLp5ksfrQB/y7vU0eJVL0/ELJDpUDo6t
ynn3RVfY/Ns0hjghzQe9xIEx1njnDh5PNeW+mE7N4qvsmopNJc/FFnR4iUzD8jvoohRFrtvGoZwI
8kpvOb7Gz9m29GnpFhOc056s4TrsZHiealq+c6TE8bArX6dlUxfII2OSHf+G7eBnj1bNqw8WBRBG
k5ruaUXBWVo84K3Wr4kKd3gOJXwWLPuBZrcZRAwkvecChNPkLaNIyFaFleK4C+e8/9J+mFyfRy9F
/rla4jbmVblXS3fd3SFpAF6Q3I1pOU2Kiait/fCdHzN/YcLYHwezpT9twcMqVdzaa9YddV5mqVh+
HElholIkIy1XO6dRwynIZkT6U2cASDedfg7AMQV4QZqx9THP+V4CAjhSDbbU+zIAuXslKs6aci8J
H8B4sWF8LiZHXgUsRqz5NIptlIw7mrdoDt05o1p/2dwkf2ngu5feGvowz9eqigmrvOtGsKfz5Jj0
qmAwfKYuHvVMfqD1/5MiiEwZT3PwfWw99asJB28tJ7uL15gGKz6tDN37eQm1/rzhPkKeF3l539ZR
0qpNuUzOR+tmUhs/Gkz4i3R4b9ODoVykLVRPGrb1+zCSFdDJD6DeMHifd0QPHb3s3G+ndrfddrLD
mBa8D7F+K+CgwahM51ASAqTIammn4rtrUVbejTT/TwdLhG9NZ+Hw6mAmnanerHsePQ0EHbjW/mrq
jHa/7UaEGwHI2f0i+yG9bIHs7+plwx+YBakDjwqgTJ4jgzxn1IuLGxRQQkPTi/TFgQG8czlEf9D5
wAzlsOFwbPURf/F6bncmpnV6j/gh8YIX3OmlpwWhDInswl/puuRPyzhPMBjBPA+VlxtLEYtC/W4K
v/4cxPgv5OYovri8HnyoHYsZddBpgP5xHUHs9i7Qn1lrS/oz1ZGuRDRN8m0Nt7a7zhm2722c+MTx
wEN92jdJAJc3OEJ098LAzqi4t7pK6QDv9iIWCrPLwvxtMjiQEvBTfE2bQAKEARq+YgUhtzPS/6Wo
BuV8bO2CdomqZKSJZoawNU+6ddF9huVbX857Z/+0vmSPkksZoDZItnm70UPaGJAeKrtiW15Amk3x
3l+mpfZf5nr2s3LbwbmqXO083zX2N3PVE3E9pLCzE7RvoYBLtuP+dbB1/982FbOsGmkyWKTepF+k
J1WERVuk3mH7yaQuNmbgSi5jrq586/CpaePuKJetK659RMcAB1Gz+Cy67lXPR7jczYPhUMVkHSmG
RFzfeMmduk1zT1w0ES3DWzsvhyBis9jlOVkxiar8yOV/jj5i8WwV9faKQGB4EXzM57VJNk7E8sFq
MBSb78oz6hPAQPPX2XZhdKRr+2Xm6HgUQwiEk7v0XgQfuyvWFMlb1LYJGxtyTP+T+xEWZ9uvqXzb
I6g2zqCb7lbDsdJ+HH5jtviAzG2Gxsw2Uj3MazsuAG7hQj/kh3ft6OrsvESJQ4mWDu2vYtzNZ5Lp
+KqGadldwCf3utq3aP/lxVLKi1v19B2VBF1P3iRdeqKt9PAOBw+430KHpea2NXj8S78jP2cQbpsu
PS3vW9ZGx/wDyelKgo1O1CKukYeGthKZN1+8vdHzw7oUMM1p5D5OWT/b45ZuYRvf4CvCFrrcF+Ju
nSxJY3u6k+TRGu8Ib/1YiG89r1oMUquT6DdYrAm+slQb6R/0lg3qig0XH/jvqL2EXq+CisId/ACA
l+nV7Evnn0e1GX5AvaceYxT/a8D8DHHZugY4NyCBNsmLjy6AdrCrp/k+OehkTyGM8I9UQo2famqU
f5bjECOZgN5HSs700d2Yy+qtyvetLi7HYXBmigfgqWvRB+PMfpmbASmyTf3LCwgokLfevGcMZTmn
PeWHtAgXh4oXwvwZ81wIxOEH60zFunnB/Uxvry+RWAHBS9HP8qtsIGn+5Pxx9jB1vtdVeiJl9Exi
W75CRzQiOh2Ex3ld6aA+spM++As/UdPi4mGql54gMPBz6kmdvSQujf9bZ+fXZ5MHU1A2rst+5sRd
gEX4qw8bDBN/SZPe2259y54IcmgGUsRMPhbIboktuZraKCADsky95ZxsO0V294AnL6wnp8uZYwcq
AFcdo6M7nGSh3nq8qNJ54iVSQ9c9L4kCG01BT1BCxKhr7ulbYwzCOlVj2NrFKIhqrlxRjUncySrS
oaNznfPkzQ+Kg/CpyTFKJss8wNuLbN4Y9ooWKC3yh/GCDIYteRcjOYL1zCRU3ZoHX4cw+OA5Rjx2
7na31VmpcpsG1O0iMdXYFgw/Kx19XnoZEOlWwPFWwPH5b97jHdHItBoYyd0szQmXktx9DQfNjZ+L
zXhnpFNTf687v+dgHi20mEVGkZ5tytRaUVCzlS2pxkUnfNM7fiDXC3UaRBjtz822BDC8Gn7uOHvh
0h/ndRKufdl1k+JqtMBAvSQRwr+Wemqz9WUDTdtOMlFHe68mK4Znnfqtf7XxGG53hd6A68XS+94L
kqq9vXXpWGSMm7t8zBfVGJpwr7D9VwC8wTLoTFq9Rtp1voPxiafuS1AnQ3GXqwzSZR29JOEXBmb+
1rRTMF9lIMDoi8PfvkSMZ2nZ4rL/Yb7bLuNpd8XmrkWtMvC73mP7XHnT/hetGHAYAcKZvSDzIwMP
tDJSl2E48uVSO8hWFbvtt428db0EXi3VSarc7ZV3aII3tlgh0HN8LggWprsX0dq1uVkMXLmf5Fbv
DwjvDJESOcxs1SYWOMIHggK5FJssqvUjfLGi/9jYQxIhe3LCHCCyudHT9NqIFqSei3Y7zsGQsDcx
d8WHsMjfUncd5tz8YMppPmd7Ax8SZt0SVgs6hhnkA/utsxmkfdTw/MdFeHPTYKJAY/G9t5lhQ6+b
8vrCQ0YIJ0fYX3LTpsacpm1SBaqK8CiAPmQ9fyp6cpdL4qG2/tztisMkTLQjKtOz2r+PSBVJjtPh
Yt8PvqX6vNQo885rIqL21a6w59+b3BtiRGg1Bt5JoEZ67n0U9lmzNvA4E9BkvgXhYSf8ltKZt81y
+Vb13GEe2wQLVrZTgzdpUdYEw3VvQsDQVHXMegEwMOQuoFZ71I9Oqhi6KMuGtoTHSOUdWsk9vpcL
MtszgHW3X6a1YBfUTsUeXOhQ8/QMiCNZMeCR13eua/SzB4mlbo51lv5tLQCz3v18asN7ydXT/l1l
lpuHwLG2XPaZn+w3tw3pp0Blpr029S6OSrYuwKU0RYjyWO8jO9qoKvGqWo8DdK718oN5G1Kh++r5
WbSQ2JCp4skUXr7+iKeo53TFzRbeH/Q5GL7WsdaV5suK02G2HjoSwciKL9QYcGsNdZZ/wl0pK67r
Dr94G0dTDGClKd1cZRbenytM8LKWkQjj4IKNZe/Oc5TUBafMZAgykiVu72W+cSo3RFb7dVZ+Kv8F
s3906LUihG5mKgoBJ7ao3fuax4NIzv3q1f0VlcY+nLzEBtMzVXl8mUTANaiCbNpeRr5ecZN6H+t3
SVyjffXxd+ejc13Vj8NW097uwjZ/Ao+97E/BkFGZUzBq7wH2kJiCEbwXk4apDfq/256GhD4sKtLn
Zlcx7Ck4fH3XdwADKDaOHUaKwr2P52PfxoD8sTwxXzwoHfNB28D30W/maBIBqev2biUP8w9IxCa9
EtFN5E5SuzotLRzeeLfCBMAmF0KHF08W3nZJ/AQLdhf2eXOfesqE14SU5S+ZrLvj5rk+bK/Wwn+X
i47rP0PaIM9Z2TofYUm4tlUJFgOwi+SFYYP5eGXNKvOm9QQzjhrfsybl+ii4rBGn6fBDSrJk5uap
1dMPvOYIGfJDxMNvOTKPlS6cg+S8FTZMT7FdE2CiIJxSbNN22T+kKrMPxdwzAjrjYctk4iPeiULs
SXvxiWfvLp4bEIxEiYrjKlwSFL/cklyr/uQYC3RNLz0PsLBXhfZ4LwVNjy59mxvvJKTE9HqtwxZm
G9AHGgOBFhs2BdTnuZdz2v8YlPF/yni2M5iDRoeH7qLQpd6y7AcMcUxyVa6CN+YjPI7c3MeUvn6Z
uydIE7FddwnVc9fL6ONdNv7Ou9+LPYW2SneuaR2nczUPWpNPefi+YXBjA/zea7yQQ3AkgNthMvRH
OcUf85Vew8ihW5FBfidZAHA371A9lKxoaMi8OIk+OoiFWZT166Q4yRrZBGPgmGNHtB4N8ZPTsvwn
FEl2Tdr36VnArXw+VApaU6zSZw24zo53KgebRjNz6OeogAy9zvWyf928lgX/QsnlFUB/ei7yuasZ
gRb31mHosV27WerjMjLcH6gJ5+if5DQlJTAPnU0XRC6GMj1SyMV0C1AXFbn5L/EWF9+adA348nh+
DKBDrsO3I0u8X5AopkN1N6Wvi4Npq9ai16KqpUFRphvfPuKRYXFfoUMJboErCrwKjXNEZu6m/eZ3
RfiD6Wx6sgKNd7luhT9UFrVxcNPQbn+9MO4nhOOp0JVPunZzgndd2CnM+vkRk+OGxaq2R+TjIA6+
ZggB1S1zaIR+a+DuFWlgxrFFPy66e2CKeMb5Uli/XHeVoyprOPNnNGOboQMMOXCDnn3QhSXd/2V2
PAgWJNnVu5jGoqrYiZY/rijJ/E+Wt2c4ySLZaGF5FjBPSUTzqpcuvGIAWiANkLkIzzICWzutSHa5
Z+LIdbfaV1oBPwxGXqXq8P7jdWWzOktND6STt/7dEeUe92YWjRa7hjx58P0CnaKeCCLhLuDSQmGw
t80lXfs8rGxI08ELtsjpbPwQOeKeQuAyYn3oB9Nw3VlNU+iWYBW2wJHcUXPAa+sYeOiN/P22iN4+
tSjFJVAcHQRmWD1OGBpoeTvTGvc3ryiC6REKvfhSwP+P5yxePXTyi0iTavXGI7rrkaPu9zAHvA3e
gaz6LLqNXmCLZomOtQcWqtKumQkOnLL9a54yH1WgnGTTbukIhz8she7OOhVxUPmH9WH5xDq/6p44
zTLJcvljS5MJSa2zdXoL15zPrPflKTJD/i9RvfeGJCd7sbVGazAtqP3u+TDgX3sfjmM1pZtFbT7n
eDkxBrg/JpsT+X3Xkz+VmXThUg5p3yQvkBVRi5Ge8EQIzdLEQXg3wtFx7CCXA1T4aI3P2l+S42ub
A9+WIFAdltQmwuV0iKd1vCzpkTwFPJ2iUonu5k8fWppfQOJirMQxd0sVSdW81r2moxecrHuIEs5+
lDBTXmS3LG8tIT2kvjjIxKsxjQfaufj1d+r9kV9oQY/6JOoJaE4vvOFVdsjBf5RZ5G7RsTRobZ2R
tNqdAV7mmw/e9yw7NJPn0LE0Y7corn8amKDbR4hEglCDI+yuiS8WNP562N88LzausjmQx09pIs28
Ms0Y8OFj6wW471OJgTIG91nUTqLxSjX5E9nEXsklCkK93wtK3Bd4mPyPTlA33o35sv6c0VC0pzmJ
ebtC9MXbrdOZYEU6W5z9rIgpIlqqdUv7LYu3drvw20rKoIm8d7vMWXruG+pwNY8m2e831dQ6Q9sR
R582tjksYiwdseLYJVlRgiIc9pINdZFebDeoD1hmKH5mU5D/lmu4T6iAZfTFE3r5Hs8e6ZaEMLn+
LNN6ddXaHfnnZRp67lsqjb6MaR94LLA3eEwh4JigZ2U+RPUTgsxuORmbY1VG25HMb7ApKR57ika0
yrYUS3l/mkC0jRP+zzW27Uu/tBHxWZEDahxHxrWnsDiIlZ6abkcNs3kz7uLS5OHpY9NjBsHY9Xu4
yXCu0IfUXzaCsSYEsF3XcCVQyM5MxuJBZCbnUosbUGj6KhYwgJPHb9KfzF/652F/VIMGs8k2u+Zn
T4eqvet4Cv9MMg3Dz9hnHQRMispzsusGWhFpzRVaTGQPn5akac05bZdm+MUDbJFmM6Gup50VeNxv
uY3FKY3i4dfE9fjsb/7+Ew3ukFT5kaBfmgObLNWx+OmvdY/m5GKonB2DYTp7X4PhY0sO6plbWqq6
cL8jdhiehwmt2W+t+927W1BF+yf0et380OMreLwdDVRm1aU9qAIsL3jwmSUaMd6BJtfLX9qg2L+Y
PN3D+2Hf5fTsBVpT1/Zji0obbfAjidZRgNIhqIfowbhkqU8IBNcUfxxj49dk2mNsPXqKwO3gXiB8
o9k6tHhTaNurPpZtuLTxMo+3ZGlEdm+5or07MGIIUFJh4eHTIDbBidux9S9NmMCPNwxjYB55Y167
pWBa95N4ft/aKXXllOYwvgGaqbe0MF1w4jIcMU0NWWtHWtFChxqRzxT3I52eJkfEOu2Uju0FCXbA
p64dsnhSOHYEdkdE0YAMt/I6a0/FnziOWXPeDXN81QQA4eXMpkV8pQ4eayXYn/VuhR+g4jOowvh5
h4nodH/zfmLiML+N2uj1c7GMUXxWm1//ThcUJ92YjPVpk3X7t9njOiobE3Xd4545D0CGlaz2U4gl
8m+QjeK3VRkj8LD7Sf46Mu37SE1QtA3XAboMiTFM4fpWs/+EFKMVC+1nkuy8i0dW+5elM669+5+0
82iOXEmS8C+CGZCQeS1dRZaibPICY7O7obXGr9+vei9NkMuymb2MvXkzxqxEqggPd4/OhP7LPaX6
3UIt9WJYxV3luLeq6gpers4R+Yn2KD791svqwt8LLbtyXg2FXIFNGg/PXVZH2lrTSgjvjptL7ba1
Rqo/fToO+t41IMCsNFuMBBqaJlo7X6aILIoGhk8MwQ0ULO1zf20Gg5lDaMi0HDzAMG3cHcNxYCQF
knGaSEPZaxqwrMfp1UxkyBSi84eEkmO6SgAExnlRuYK7QSbRr4D9Bp+S2qlN+qPVzTJR0kjhnbs0
YQrVsNPf7EivEANJvUO9Ro/3Cv+Kyh/Bn4nFuq4tf+bUwX7LwUgREQqMDe+Ufkg9f5YrTgyMkQ/l
QxTWqiQIV4SS3dRqFHFFxV7+XCJ6o3jUqtnLmPftQ6kOjX4ne49WUFnepD9EmTTGvE3qTp2ZtIm1
ftBZIIc5GsDmnQm/T9iAY1cAJYYEU2Le9ebgrHQHIwy0OvaYrfqh6m+EUZL+QFMb/WMHUqWRMgcg
NA0uxNm7kY8Ax7WT1TRWR72hJ8uqc8anwZfOKUGsVBIvi9Deq8CVCc2e3dq7bYUfOktYXEG0N9Qy
9c69no56SfgkgwQmA+HVAIEy653zAMW5faQwrr1UKhWiJR4eSrz0a7guXNO+zUMLvtDNvLTBNyTV
TP8Bt7mo3bQaLGvKPH2fHHVXXPQ2aO46EkB6ZSzdWOHVcGM/fKewrgLvQRpo5MkqMYu7jx0MI+fs
RN4X6NXOS12FyUNkU+NBSZMkwLLkr9qqiqTFbnL9Wswhwta3lH7JXqvMSA7wny/S6r4S3Uxog/lS
2uqYnKh/Ej31GC17C1urkldwK51XjFok3J/GzFBOaADvrRXSFdkcAwvNRHohOKuB1jm38BEotcWN
XcGOIgmL514URJJ3Oaf275r8r3+Afz1va4EiZavAgqpE1AHRnlus1ooFwk8t2bv0vdSWAREvJBgn
biFFxqqedEePiDHYdnY4NmtVTcvXkOo11qujPrTk/VobzOzQL373Zm+9+mqRc02kWjgPWyc6ZW7n
/NCQgrzaSlhCRPRQOy8026nMRdpkyENLLYtey65RtJvA1NBJQGUP2qXwZLWNutqkXzFcOfNWr7ug
+RGWZuPOOMI2PT0oppYL2wpgODeGAvs3lzqO/GEa69TCi955JqymgaiFKAGXJ9dDlwbjHz6kdIee
FbIbt79oNgZ/xqcn3mqj2izmyL9rlSDdpP9mXiVa99JUOvAgXe97b+MYuYFmVF6UdxSTCOjnCiUk
H/3jgL5MQOI+m2Wr70Er6gaMNa7f096x0duYIKHATchoxt/ES/1TT7GtWXl5Tji68mz4s+mMXKpb
CMuPcXkjvyP5NqK+mTuBS/uJqshSsXD9EplFavjJfSYtP4c6kljlvG7DAtt+rVUy+Bpueka3yWaT
olV3BOqus1CVwr+nw4Gh3Iwi0cpF2DfucKgsPyH2LXNpLCQgv0cIZnFXcSggd5SlVj/TSquy5o1N
xc/FqqalQuf0z27Q+N3z2I+A0aWwggZq12Wbdl5k/AauYR1C9JfuRqXDKbE3x5pV6kddzCkemqyk
0dJVxICZtbALQ8Fro7sAHO54CZUKT0epW0mqmhDqA/VmCCTSdpEExkPhFQX9Gx0BEcfyvAo8zVOU
hoZETfNA4TeFkxOjQQD/D1x3YYuyu6E9TAgsypc8kp1HR6t2kRSBRGXJ3MyarlnSOlttZ011UUmb
ikpJN0Duacwoa4obsJHmtY20tpv1bTjsE5K+gAfQdft12l4om1Sh1XOv8lEObU3FYktZrc0xCazS
d8jzOWm6aaYHPmDYg9LBbaUMEujlSpNRRp2hNTQERtAa0UhkY3mqlCaPF16ckfErkh+xNI3SedP1
BrkBUCgs9MQQDaG4h/ksnTtHNN8ch6SAnXChdnZKQvqoOqmKfBeS4BxYUz5btrR+pmqY8d9BtZ/r
WFVvSWODcZ5RdXryXELmudGNGdKBxo3OFSI2bebAWgTlBZybQScHX+FRgvObAzO/c/sW3gomPZJB
lqTXV33g9trM1OOB8+5JrMCJlhp7H4xqffICZTj5QkvVBSXqpFhbiez/JAWKlFlo1tQPHVLUR+oY
+SMSJJ4pR48jc6NVsPBvSiqX70nkoloYI701l77lR3fYqrak/IXeHMycMv2FDsAz3FdFcm/0ZSyW
uKTBnPTGPty59GlDkZeq+LpYuWmT/Gu6m6ZcwUEu99zBCuQv1xQOXAJNCfJXAz4SDjiofKrwLYAR
CWGRHZHsNEMpukVpmhLhiEe/hbOqkoefjCJ1yh13V/sH1wGjuCXRavx1kZjpc08XNBN+V5hVD2Fu
ZMoqSGPnEIBP8rYGKgvLRCDVtSrQCFYCOlSEPDQo6JGm1saNhiayQO4U90a3TFKQzKcxMb1T11PY
uwXqVO8i1YnLm1BaoNq1nuvBobMrs7xxU/1CzG6k5i/jnugdIVI0viMjpn5EnkNgQxpI4ZlCsffi
VMRO/D9c849ug+uyun5GW0SGobRbQzrclGPnyHkaC/eIuVTQLNteVudOoYvy1qRarP1wS1d/MOqw
ehsNrSvgKTW5PzPinJQVwoKsbQgUSaT4syaS9CG0bdcatqUaq+MNapjMOaOvHu71NIIQ0YcFsvtL
YFbvqtz2e5YxRuaH2oNqWh+HjrII87KAQBl0ursUasJjAZHK3VAqaB9rkerPQC8hfYOaOsRYvbIc
Z+75Xvk6Oo4OybtVB3WG6CN4K0dZv0giOQ5gbyBH6SGf/hJESJQRK3CcOfTovn3ulKihlNdwK66o
/OjGbaX15MVoiurbGPErEjnpcR2RxEcLOWS9MfOcBMp0CxCR8SaMlAgb3VBRTeCOaa0MlTj/LLtO
ypONagiWn915dwqoYXvsrU5izqCT2qSg7gqEWwSdLrZUSgqpJkGkWs/VIiv1jaH7MNEicgp7MVDY
k/PC8KqHNDJb9HMNMiEqv7a7bA1dNbZFleWUbHy7fMlLparWbRKjZfWbJl5oZWBZ3N5uWsDOp58g
4Zb6krejSj06zTMA11BPNhp470XGViZLkAmz4vz0YzJvQ0Ee1xjC33Qxl8UOPbwLvz2IlO4H0U6C
7RLFruAQQaCpf5PGpZhoxC7mQDMw0tjmXfeHQ46K4KkTNeTZtCaWmOlCdMX9YEgDPt8Ip5Sf65jx
EzFpE2zx9mp/RT4CpRmEpYL7Ibf1FzNVhkOkDmzCLMjyaNUWTf7Yh31ybwfxCCTRFcNrw2P9q4Wm
Yl2EUs0p9QMlX+DRPQjY/SqsXtvpzXvTHeAQmqWjP8d+frkKBttN5oju0pj1INSDBwi3chYUNU46
tQEtbCH5nfZs4C56MvGagHFVBt5T7fpRcK/D56L+z70a3xei9x+jxOkHuIp1cwIdLnO24oiYpvFU
p91QEAKIN706MVeqhlx3lgNA/rYH4sxFpY/hoR5cFLoozioYL0jjHmI86Fw4ugLrFlqNDohshiB+
rcfcQXDZKdBVeRrfVI53uYBEmr7a4O+4T6FFbBeIOfAxSDvVnlOi7p5xiBsMtIhheMSvX9J8z1EV
dV0TYu7hRvjPsJFg1Jv5GGKvinXHMxKvtlxhUewVaxfWkwdRvIqKt5F3nBhMjfR78kzHnyd6Crdf
DaryDPekD3bwljz+tdX16dbCXCa7HeOk2RRjWbJLKCkF7F3DgghNYeAZ536WwK7q9hCNmfFaCkin
M5vex5jolh1QtyIR9EAosmBNAQ1XDwZJ+jtKj6ReJ26p/cG3oxDLnt5PdAWiRk/XzNa7rEYjAhj2
mJqNDRU+dTQRi+Q5Bd4iF5k+t6N8wD6dCSgHuxyzJwAySj+e26XPXLrpoScmUOfgtA7RUhU0lzb3
fvDODdBoM0RhvbwdcK2gYCxCuQMv1s0NVNgkujNwBWiZZgYaWDa1Q5goo25vG7CzuPJyXESDgpBq
FkQxF04bm5X12OLL5r8hW/H8dWq14S30KV2CL+JsxKaFm5EDWPYbwJWi2FR+g62CGUKinFsipKfW
YKi2mI+53aENMFP568Kw2rdUEdT1WDmdScBeDOXNBUt+CzCsiKAo2PpjZAoJdt53vnPMtK4q7qhW
oTFLnIu1gRJEWnmI9bSOlo2dmj/q0BswHSY6O7pUnojlIT79yLUBUUsr0pGiuRIMKS2OB1Jk2UYt
FYDMi1OQowt3AxSejcBRKJA4qm1JvG8Xg3ZIq9E74twT3jaahQ57xgVXRvcJsj15sOwu1YjS6hDl
91w1VEVTD5iwkEassrAwXQdqb2NWP8eEfnzlAvQWuuwscQy761f0e22V5gwdXyu0kzM06KvWmi+C
BE0PesDEu5MDDgvFjaPDDCZTJN/SvaWFot60EaigDg+2dPNzFPo2m1qsEKeWfvFm5daokgHCelpE
QZsjTE8t210FLu1z0kVWCoEtaegQfeMA1arpn7zyCpiZVK27bq9k0pD3cNRHZymyriPyUgNsFPSs
tt1Zo2vDbx3vlmw3ugQclBiMPH3oAjfJdz43oblo6D7xKjFvUk8V9fyLWptL3vmltEnnnYQ9SCo3
jogkDpV9EDfbSEnscZ3qHf2fL34iAC+dl3hv42CVyXbIO1/f1GCe3l52mH/ucP3jzhTV6CeLTg3t
/r7mTNOIOLUtC20GjghPRSPC8aZyItPdozBCbyVIUFFxUROFDKFx+msxg5CHLGuWcrpM4lYkJEuQ
j1K5AzxButNHFHB3Chab/UzFA4bTM+JRgI9RDDnHq+XAn6WU3s7IvLsL0FfQD7NLUihxUtNOmPhG
MOubXhuREkvKBPAuwkezLa03gYiG9yLv5J2WjykNjQWQ50CBEbFQnIRENrw7KYm4dM1ZZLvDyXBN
oz1SoOIN40Qaj5Xu0ILT44wfWqVtMTxgueVOMUv53vuF9zPiA4xLH2K4CtAAsrNsSqt6T/yO8LEz
AoBQO6GK5OodfzNwxw7lnCHGl3z0FHcjolwpNxTx+qc2tbtValmiWteV27eHtC+xXnFgFdy3EqAP
8gRK4E3v5qhOcf/p2Ct2hPtpyw48jBkv7I1vQwCCPMntgGFQ6C4pd5ebMRnrYpnVRXY3DH/fO13r
HwudUtyiFD61TAQ0qTX3Gdee+53UepByM0JrUjRGv3GzyH/GdCQga2gSeYucFceTzoizZWxopj2D
bwFXNTAho88AcJtsw/Wec2cZLe4/o++fAbu0ckbaDlxXqWRgF+BK05cVSsx7CvkUqPUiVo6D7wPc
ll6CdN1tZfOn66ya9JQDlC9DWBWk6uDFGSAhurSDh0TUxfgh05ptD4Zy44w11OmeHu00UMXDR9w0
eu5AtvYqGBQqBdqCA5X04dLX84qpeW493gobMBRxeum2864Cm8ZdRBtJSCrsh09xqffB2qkc/yLT
Kgr1VrSoCyggKOB2edm3/UJNyLjm5L8qDIohhJFlZxWCEq/FaIG6XDjzKqFnCxF53W8I9OR+LrRT
TDJ9uzHWWWV7CEl4r9cZ1qLjEncw884v8ExY4NzRntXOodDduC6JEyw99lkM6+2xdguDkrGsqoVt
gDhDoFPLMwYwAXgWwoXy1sZo7GnIut49ZHSdfXbUoVxEQjTty6BT+AZNH2RI3EvVnvNNtRa5LIag
sBzLVs4o7qjpHJtQDF60EChyCfMEpquOxQC0C1IzDcVmaT7nl7Rn4Zr4BPOLrTzZSmN0H0vVRvVM
+da8t3N1WCAtb49FW8arEbqrB5veqn8h4ofBgz4EFB6fPpKNEfBXXZLFq0fsZuRFr0y1dAYCGaFY
R8KtLRVUTlh3wEaGSQhzAnFpPlJuF0kZP0dJF7s3ThwrPUzvWF0koYVdgNQc/lnmJi5nndmN+4Kk
/T1DbIBUXenCO38sTYGUDnHMDB5yo1OthGG8CjXq/OwzWd1kquYKOp/IMr3LDQ8cJVXT6k+qtfnP
DGiYX1CmDkk6iMHwszWT0l46suiPCdBWNwtSV5e/LVWhkKRToV97WiRp3zRo9T0mElaOctxJyIrq
PE3gCxT6rjdKKilVavreNrMqZ1xIClH50mkEfXUcuPc32sVoaDlkfnvkYm2jJeUmuGga14GyvnRu
0w950gzdDXoAZBMdDiTatghQiEmSatiAalX9tGxb9rfoRqR1Ar+WBupYhB12LzGUapWYI4fW0FfC
jZU0SMECw/bf0A2E8IIr2dVH3+utaq83/YWd1mrB3kBD4R+jJkmMvdq6PWUTBC1BtILN4LBxuwhh
oIYG+D0AA36TKC9OsIfgfBNQtDY2QRLFI/8ssr2NwEHZkrW0AnVwncXLglpUhiMEQhpAiQCm2swl
llLmkh5j0aqMSZw4WQG1wXlQ6opYWLHruDtuOZw8TV25UIkw18ONph275gQtHyNzNn7uYGnijfD+
6rkZGI1+9CpqBv4MPXHQ8aj5KDTKucZlndyBAY0oNGk9Zq66WnrZRpoR8kRKbo2+GvHmNG6GjtLb
BQkWbF6e3wWp6ejPg1irf3VNoZ8SA1/reC4bUJ79QKNBrKhSS3W5Mr2hLm6g2iTGDw1DCUrBpqJ0
ZyAqv3yCM+kjqLbhEhiLENILnBhBkRBsEF+V9CmwW+s95qKBA6JTo7DH1qDq01mYP0Jss+NFV0JG
hxNO+XWV5FHtbuPOau01Xj1ltZYdAQsPIkwOOVfDMsphPFsSR82+DJtdliZokv221Pd976meBKX2
Nf3nmBrlrUhB93/Y0Lq0Uw0BUZ2X41A7d2FeF+6tRCoJepErCj7pI8OsC2S3yg/NqNqMfr78tfvY
Bu/fyKKkpI8GRkDCQyQeGclCuF5xrpU6FdsGbMHBgkmI+1AEHlbwqiC4LqIOfo9yEUSmFCPUHTGv
F257jxO78VmVu7rUyDJlWWM1kNiO/0qC2VdrbDObUyvsoloGndW0kJVrxduiLPbUed5mA5oupAia
cuMA3mPa5UrfPbtRLt7DXPGKbe4UuQM/XZKFIPC1XrlSavyFakp2uDl5ThsBNti6QwmtghhT/MhG
HsAcFV3iRzvfD9X61VGJt8EG0MEvs2Ao9IOJO52/yUL4CBij4R41MwHyaBAch170jFFL512YuqZ6
lxVVnh3pAUyLiVI3qupUyQLS28iSqVvUQh4xu1BMvXgwmtyiUN1UgB5th+PbIql8IzkBm/f9Trcg
/yitbqEHsI3MRczWtAaRYm92e0ynx1+G05oB5Nw6/HnFBPezwbXAwhAuiakKnl8xMVeN2kRz4D/V
e9jDTXAv4mSZwMRjQChO6mxUvAdvjFdNpm2dTT2fs1JX3Je1r9xJHQHJSKU5CF1CJj+hsFI77yU/
ga52A3bX3hIjkQXskH2ypWHF3Ftd7S5wMbCd+ofSLtm8WHrrSBYnhqgK02pj22v2XVwMy7akA0oJ
EYuqcEd7QdQEUCskt1rUF81KseyXFOHaVm19cfQQKrhXrIg/tY/QhIRTSr97W8VCdepkbja46fhZ
1uwpfyzbYRMmv6X3A5uuK4v92Wr4Mg5m73xsvH+cyZceO60RKJSavXPu64dsPvRbe28qy3puaw9B
ui8XurdOsGOYZ3RzPCbXOrN8sdIfxp/4CgOA+AKPBRSob2TUeU1HU3OJqG/4Ze67FQTzDZUTX1v5
8soH1r6cOSCmpDu2YO7TmdsBrfjUuqH/Sj4fm8OIawbJjqeucSCQPJRmjq7gD2knsPMyvxCP6+2g
/xGdssqz6MqW//wdAOBU9bLcl07TfzvB/+MdXNbIPFucy/ZUd45esaKEtg+Lu+9X+8tBNJo3sL9t
S5tuKmq0eh8jY9hrRnKG0XejN3ehcf9fDEKqShmAyExMW49HqafXluG2e8xsn6Sl/Ua7fnZ8/YpJ
9nQuHAtCEESBtgRXNJ3JebUUWamOmeOlFDyX2p2wH53iyhDTHcIQmgrFBDdhk5hRm/Rc0/JW0llc
hEfYqHm9LBGVWpsy3sCx+P6TTQ/7dKDJViSENmuHqOwY5uc6uovcP0L+LJvj96N88cU+TGdy1AJ6
FoxxqYXHqvwpgl+OPI7XmnRd+2ITw2fTj2JqlXyx2JhXzVHn8RqW0MCt8sq9cW0uk9XPld71+0AP
j3bw6JoH1/hlZFf6PFxblMtP+OdEYsXWG7Llc3XuyfQOLIoa3g3Vf3hapks/ae/itzpSK5VRcBKc
xxpmGc4Pwzr//1b+smz/TCVALWBAAw2POgKUSPmNiSDyyyvb6/LJ/31A/3cmBJa6pgpOzmQm8ANy
JVet8HjxIptRONupNXLc72fy5aI4FONNHkULrtvHmZDIwWqmIcrRz48OjrIhlqNa8Kvs8isDfXoe
LtMRJheMbgOk6PrktNhtqqn+EMXHoL4F3QiqW6fBzhkW4Zi/DCaoHXUuXDJXozi69o8Ig289ceY9
lRkfBqbEDOz7qU/N1Kc/aHK2+no0BsXlB/mjWMaYoAWmoNTrLUolR1hHM5Xn7wf86lv/+wUmZ4wW
GK5VAQodW7kWbyn+kolDXfPql76s2XTj/DvO5KCNdgFoWnjxMcLFNIG5jN4OdhCmb3KNqZ5EgBn1
KxsFxPfz+7sjpwM7us2rp2uQvac7tnEiTUUdEh9lqhyRT8KrO2Gxhx4A+z7lPrqzf5IptrfJzrpN
MG0CBr/WZ+Srb+wYzqWbAcGeYU2+caj7ZjPA4DvmC79Z+gq9VND3m+m1qV5ekE9TNTVLoDMw6ewz
+caD5rhQD+v4WNR3QL4zPNNikjTtxZ3ZZ2OFrRaEvnh+5QNPe3rYgs5NhDOWSoBlCWtyJURQvEoA
puEksPNQyWMrvCFo0By2d1b3oGU3AIMhgE1jrx3xsy/i02UtIMAMmITlG1CPldkmV37Vpzdq8qMm
l2EdBEOP8dtwapBfDv1DgB2CxGCsAb3QstX3n+DTpXgZjNhax15HCnpnfLyvcjxAzcTlC9jeHcjP
rCx//+cDWPz9S2sobJimmRKQJRQjMx9OHVU8XceoW3n5foS/Yc6HvcMc/h1iMgel7U2H1Hw4EQ/N
LOfWN34x54MRLTvMuymLbzECaQt5ZZ3+j3HJxGzbJACTk7MB5osDYtoOpyg9tPkLpogL5SLek0fF
wQzpZ99gOnmtu9unA8lk+Yw2HQJpdEII+3HBKgQtBTX98aRgKV0nCCQ4kzBX9oZ/5Ux+NRKtsTWy
TVpk0Djk40hO4bpl5xXqyfAwYMdYyg23uIdDlLrSwfraQNPvKNM+MrxYPTV4DBxw+1WAK/HP5eDG
23qQzuL7DfPleLYAn/+bzDiTN3oAXCAj7tWTqKJZXN9L4ic88otk+/04nx5EYV0wAkMI4FFbiMlS
mR7cJHgvKjJ4+1ib0bouHryixFjJoDwjTm2m3n8/ovh8dzCkTWwDKkHSMb3QEhTuldEN6snOcFeN
DeVn5VrOYzJS6klw/boxDT3bVZTtdkY1ar9A+4qNAQq6wDG2OiQhJa1RQyU8c70wuelruO54uJk7
/ERmTZ2/1uheEGib9abFnmJWU/qYK51ySBwz3OLs6b8gNPevnLSvPqSOFgZbLHa8MCc7ETJNhgxF
qCetu09fwoh7cD62i7o85Fe24hdnmtwWp0hwFq5DbdqIlXKMklW55HjhHR7l2iq3rGUw7nSnn+d4
7PQodboRd6dxWH6/dp+X7nKN0NPc4ZK0Cew+HresigRtO/rxZFvKCg8EPECUVZvsfPhrlf76/WB/
myF+vDM/jjb5pIj9NV6+djyV7xDT65fxl3av7uQqXLkLYyu2rYcP4ky+JbfeQ/OQ78rV9z/gb7ub
Tz9AkH6Tt5qm9bfB3D8hv6Fg4AMZdTx1O++OcsINzSKVg3lnLcZ1/nQITgm9XeW22oR7GFlXBv8U
bQhmb+gOLcVN/kNcboh/Bo8wR4IhbI8nr8LCCYXVjW+ZGyNMfmgJtV/cnnGIq3/Si2KNcmxR6+OP
/+YXSIBW9rXQAQk+/oJemLDhcR85VZXC4SqfwG23br/oQnOLXP0VsTRcfMuJZg1x7feDf7XTiHho
vW1qF2/Wyb3UBN4YVlT9T3paPTi7yp7LNL1Pxj9Ovv5/jfR3F/7znX2q7shXrL97OpsZKOepx++S
Md4qHTonJ336frzPN/sFNiJWB+g0eR4n65rq0J5k5KknZrhrLHeFFTTOEPmd014Z6cuLAvgX1S+P
MY//ZChAZ3801IQ76VhYGcKP97B6oC9ciORNcfNZEavLIrOv3U9fzvCfYSf7BodBPYlKhlXsalW2
66AuEbDk+zh0H1xXwClf+l619/ISp+gFXl+N0u0CGS1z0PnyWvvxS1Q+PcS8NiCUtolFmzXZSb3I
2gyXVvWUdnGwlm3/h3ZD3aaPsAn4fmW/2rNkQKYqNRoZmdOdlIjUhM3KvA3qb9GITfMG4mTePZpo
mL8f6i+UOZ3Vv2NN0K6x7PPCiCP11JkNqi86y8wpP28MJX2EVHHohK7MQ6O/HYvyTFHrJhmN+yQe
b0M8reb4TIfLKoEMbWKyP7Mlnl2ppiPpUo8eZtH+WJ+9QMPFUCnHRQaCiMMFhRlX++U75lpAb5wX
wl1abQcpW1RXLn7tc8BPqRbvC0eqAvRTTiZnF2EA/bQkKBEmvsZ6fWii5lk1x3CexGk+hz/5E0Pk
bVYYr9QG94Hj7+IyE+iI9Q287PHK2/7l79F5AQBLaSIsJ8EYoScIuNuop5pYYtaZIpzDrTWujPLF
cXUIEEy63+ike2CVH+/bvJH024oU7ZTN8HXddeusW4ZH+MBhscL67vsd9PmQfhxsksyWKPkVXffE
ySnRT+TiNrEPIy3WYG6rm++H+npiNA6wqAvpqpCTC0HHClLPEfSc0IV01ipc2K/+ATsuBPOP/X81
MVOXQqgEz1KdTAxC9Bg0INKcDPJRPBV9/FMhGiDF+X5any8WviAhLDe5pOI1jfiwFopHa2Cgsalw
bRHFuK7pbrX2Mt27EqV/OZSlUjiX2KZY4hJ8/vNGKdqQ5A0J0Kmk/v0HyVgw94IufbcC6/37SX2+
w5jUJR2A6iek6kyXCltqU3qMlELIgLIxj9sddIoEJ60svlIa0C4B3MdLjMEkXs3ScjQSkcnVHMVG
VNG2RECayLEEhnVnP9JcamPYD7X9mkAiCIInVJAYrm4idJ66f6U9++eDTdncIgvhunYoEU72Suqj
ICw6GoU4A1R2QpyEanti/RcbhSzONghlNLibk1GwONMoTXfiRFCvwowx4BOKdC7uvl+6r070v8NM
XnujRJBP62ZxymIuwZ0SnHF1hQv2/Sja57iUb3YJYZgR+35a482rMVdcLOlOof57gBupRA81hqpp
soni3xCWZkZCd3U43ufvB/7qDPw77uQrDjn4u24P4uRRwDUS48buNlper74fRRNf7Ml/h5l8Rd3K
9W5MNHFKM5wNHFdfZPQiW1Yl6P+FFUpHj7rdkgWVB8y8gx0GlMk+sqPgdsCi4MqvuQw2OSC0rJeG
wdvDs2BNTqNRp8j+O88+DTB3wBrIfHHZmXmlrS+xIG6W30/+ct4mw0mb3Fzy/LCy0+FcyihWZGAC
2IavOq7iYGVzrz+LnB1bo+zxmhu/qK6cwc+DShXBvWk4FvAeaQY/6p+7DSlNi4wtsk9BoW2UdDbe
x/qpG7TbKLxzrJ20roz3xQrjWGFIQkGdRJa2rR8H1N2wh1PZyZPQmmWBA0gVnItoi5E7lnTlrGih
nTSPhq7NbTS/XB5XvvIXeS0kZQdJ5uXmIy69bMF/ZiyR0DihMfjnpHkz5RHJ6swI1xqUuKifN9B7
elwY+eR0OVCSM/zFcdjbqKYwhCowD2ushMaUv6RZLL5f/q++jO2QlUidRqLkvJO9n6GchsqjuacI
yQ1UKrUiftxBTG8hxvt0VgUYQmz8w1oF19o1f2KrXB4CTMG1S6ZNPDVt1t6Oeg3z1vPOXSOe8nKb
R/O6WQEw4oK/t5t+KTFoLRVMqOS4zpK9GZw0ZeMF1ZUj98WjBIGDIJ7kjJCFJPzj6qC+QSSlRd4Z
zeRCN5/UEVSlvM/eBdyNPQReNfPmeO0suvzF9q48v59RpI+DTx76PDXrFu8M7xylzqoYsDnHdEEa
r5i+z3NYf5p7revvZbd/PPN8bMz2dd4nFcfxyWkIaGaCnEz3zlg4ITwMYLVhJyk3mKZcq9N8cdIv
wQXHDmahYU/rNPTvGgd7sL2ztcdc0gi2aX+wOzmLrWiZFS+Kc+WgXRtvMjUjpJcKrdq8c95cilG4
y6S3DY36UPMvsBL9/vB8hjV1iCdwjQBryLeJcj/uG7h8wsIHJTyPw8HbxMZ28PZG+KdlAaPwoTGo
suOLn68GyzvEHRDyXOvfwwXeTMpcKGup3FSYIrv4qBa5Mi+6NUpBH0fzOAyuJRqf1vzjT9Un+Qwt
FfHnj5rwnD35Lyy4cyp+F4/9stnGO9hojy5U9Suf51OkNRlycst3NI+le2EXnqvuRaeld/P7+8//
6aWc/P3JnYq5nF1ZLn/faDEdcYo5QuEieGubl/98HEdYoLwW76M+DVmdtqzTYRzCc909G2V1cHKu
pMQazoHXKVfW6VMszpwcg/NC4Mi7rE6WKS3MrlYilznZSbpW+yzGgrQgBx7zbFMNTbtF93klyvqc
q+nQgYg2uA64jYHoP25jdSAxxUBu3DdzepksuzW7c4v2IbhKW/t0PBkJcFW/JNQANNOwODERKgat
p+5BrBf9VjkEc2elboIrr9rnnfFxmMmjNkjbT0KFbtfNrl9EG8ir4lp++3lzX4aQFDVgVVzip4/f
TAZ2oipGoO7rLej0AvHSrFq8e6f5Dsup21//Q9qVLTeOK9kvYgR3iq/gol2ybNF21QvDS5n7vvPr
51A9cVuCOMLc7npxRLm7kgASmYlczvlvNfBGGF0ZQr4SvHkjti1a+aZuiDth/VjAvdrdCqCuajzF
RwN/OZfO8o3FDu0DjDMR7y3QrQzquha8Doikzuf32gvmQhIMtWD+5rnfYfve3GNguFhZZwZPSHof
ui/95JJujRkUW9s1jEt253EvWvifs1tIt2dXg/q3SLqQ31eWjrqCbuibwNQY671/NFFSJg26Cvk6
TNdUABqFhpidBdQ6e2HKX0QkyGUx1jN/q/5eD+X0AHyWNG2I9WD+bBuanKGdxBVnssTM2okrnV9Q
1woQxpg2TnGClYVuHhMJQdiJ9KNdstRRYJ0QZZGAiwEs4RaS3JO+aqzpEmO+5BQ5+VY/iGvJKGzx
DdxfuikxnBbrJlDRGAjsgaMmQrJo+Ea+lSyPvY+s1VG2YyzaqMA8F78fbd1O+pX0ifDbSLcyEQzA
lRrqQX8CYKvemB5zffNqiYwmAjI0syJquVXLIg3lQPHjSS0by93EprguTPSR2OB+YliV+8fFdAWu
ZFFmRRRdEBGCsGE/HeJgRStt5Zrpyl9JVmbG1mMbNmtfroRR9iVVFtI4DU7t188rloec/t+biJla
CGUxSiStCgmtAPsWmhhYCfS+M3vLwLvcDN4er2P+mqmqhu4RJAFQCbs9IeDhJByXFjx6yKMVEFus
fBs95XvXCBl2gymJMlEyB0R6X4Kk6YJVxDWB/7VJN67BulVMSZSJEgB2zBfTmjqrXVcksBAPmvKu
XGaMBtdZW3i1eZSNysFNE3tDPtmo3pSNyV1qm/rfbx1todJmyBYKFgR0xHW/Ds2aCD8GAL2e/6U2
UAYJeCC6EEpYUGkDx4FURD9EhmCAXYqhDaydo6xSA9L71I2wogZeMcbQCGJAoz7xjAXNGr+/D4gu
rLg510iqjvX05uR8xTWK+AbL8sxYcXQFImAXYORQy6ZOB636KI9iwBlCfCOEkGGX/INreiODOpgx
lEFAtrioNHCGTFITkq25NcvrzuzXjRjqWHIdBFgYNJmOBcy9Bg/nB04Kxtnfl9/QaHe1YSrlFTxg
IARjAAbvgmB836h34Bk1Q9jqAPDjGCaJjQVLpHRvU29EUs4BJF0y4KawMOmonia7yhkpkORJY/Lm
5odlF+b8HsrBOl43yHmga4zaRwHYgGHWapPf69f5r3zb4xZpH4EJ1j7G0u6zfdNu/i2L7rbuwD2q
5fVFVnJogdz83MEaVUhHgEtsJ764R8HIvkUSb/it+8w0tpPZprzVjXhqZ0HRV2I28iJ+MuuxifbR
y20ubHAzGD7eeQwjNf2LdxLR7IhOTewvWoPx+6tYVxRUIQZEHzY3IJgv3+aWTHoDlO8GMI4ZFn5W
V/FaRV8oEoiKrFCOvq6Qfq+rSNgnCYasfZT11ZOCJ9j72J0Ub1MlJxEdStIZFLmkw8i3xqms9c48
MKcH838+YdLtq/UKfhFEwJoV4M5EIzb1Q/qJAevul7tCXdVYHLida2SfPM+QexkhpPf5Wi7lsMde
4QCJAbmVxR2BLF6agbkwxl13gF/dia+BkQBCG+R1pnusP4BJZVasAt6Mm0DhTFfx7kUp9C4bAuwX
7D16PfG2VsDta/rn4Dl4nqwsGJfsZAfuNjCP+c/poSSRyTJUs1frSjztPrgqRsIN1KN7f6cca3Nf
7uRNvQtWti0cliDn/QCr288I1UuXDB2fu1WKrsoY8cRwA35SZ650mcgPFc781FjKqtr78PnuajIj
IhG37HfCJSd3d9pXEimTxavt4ElBLeyBrQeeYqsztJduOYU06aoyBgsPSyRsgFq17dfdcnrIuqvR
0AHo/gVmxZgUNvt9JM6Ewmh1+c82KJSnCLkAw8UjtkFfKcfFCdX9U7MZbbDAINgCTX36WX2Bin6Z
G+C1wIO+wMOCcRIzkf7NJ1D2rXODENho+ITejE1wE5jZ3n0S16MRrtI9iKkN7swKKOaeMjcyKaOD
51qlcuDHxjHkOYlW0uWhjZl5E+0q3Yu+Yqxx2sYHZ093GmilpHTSohT2v6Wtj7i8h5Llhm4yBbHO
kzIpNbjik5jHwiRcp+xQGZwBTFgD4CidCS7tNWNdjFukUA+BEmAs7jitq7Omd72LICPZtFhe8uTC
Xnj/6BF6c3LUiwDvLK1MwunkcFmmZ2i/qwztOV0NJnrTWVE0U1Go0HPih5E5F8rp71ozOYDQ6HJ6
nQksok3Ocgis7aSMUl9PqPEaTEQDR9SuMaYGNjazNoFVZYlrd+XCCHAnBSF2bmhQHnCEI9fFPNVZ
p3BlFChLtfAAY1CqOFUw8l7yQkCZMtrjZKxkE9DXRvU02QHd5JjJPGnytQ9uCh26qmAuBPcTzndx
cjfFAabQAtPmwXurTbRJY9ePSPMd0fK20sErS9pN/KqW5miAq74l2qYx40N8AIHrP8wBXuueSlkq
0KQvdKWFMmTWa2VVyHE+LZUTT1hucTa6RdewLqiY90BYTSk5puyjsIk6Ya/uxy/tYjHAVmyBI2TF
TOTOBXvXsigNL7mmUyugn1zSgMJLb3fLdg02Xdj/dOU91URbxofJLYa40ICMIY9NyKTS9+f991Ip
lQd2eAOmA4hvNsDBNJA4htMLWQ2trEVSGh2qkhsA6h12ykDkbqTH4DSZRdAYHP/RS+hqQ2mXClsv
AG8eslB1R161PbtmO3lPHJ9I5H/22EObJUYW0CKL5jJKK2MpRoJpEP66reFusQdsPOwFDm/d4j4s
bN96fGSzURtCRhV4DDIwLVXqzJJO85IUxI57kCf+9Kb4KtXrc2EKy2LHDRbgllb5PrP9fYaHJrdU
WDHr3GHCOgEaQhMBzEdvcDMABikBn9pex81YQEPR92oAK8tElM56ncw57mtZ1OYWzYKPa2BP7Ycl
Xux73eifa5Ju/h/voOme0RfhWhIVkgAUsK/kEKvSjgCL/2jP2iqEQ13s6p/yIz0UtowigGsMz48P
875tYxrKu9pN6vEDOwPQ3BYrBDnoKTu0iEmVrWuWP9rGM6Q/PKmBNMKQOXuC6KObuqJA60kbedd1
hahUGhF+jiPtMdt4Fk5xiTlpfvtPDIx+JYs6QQEQMkEx1tCW1VQMDf5UazS0M4LYOY95LYQ6vFZR
SiECIOHlzk+mE2H9UkGA93jjWGKos1LKqpsYYaZ9i5B7bzdAgyfo4mZc8Fn/c72cKU65ehCXQy6i
YN2KKOy2x+okbT0rQ6aqXcpvAWNenrUkKoKsxU7URpB4X2rIoNauTPAlQ9tZJ8RcE+VTA/i4Bcrx
InzqFO971mSWe8Mlwr54e3xMc/lxzFj9rd+UT43AlZkJHhZVmhi2OQSWj/KCv0Lw9i8VgrLEWToC
aWlSbsD176ac1GT3sSiWGZxO4c44XS2I8p9ZJlTqxCgJLz35tGglfwyH6ZEKMEUTyPrmmC3173+3
ixr1NpVaV6grH0KnkiuPxExijBsg+Bkuwx5dxsCo5QGqhZeQql6AFoDumdYSICDH8iCiTNgdohWa
GXaS+VWjC6AzMRv+4eCiWcXLi2eeTqytnQmAbmRTR1gBWDPBYIS4377nT6IVbUcCTG6jNSBYMYBe
ayV2vGTt7WQpHq2YOtBaK6Rc7LHicYeyL/BykbwHDc4ueeoPKoJM6cw4zJkc2/Uy6UxPBWA7UYmx
TI3sBdPb5vZx/WTlh+rJWX0z9nTGptzIokx+OKL/WQ6xuMYCZywebNEuJM1KYVy+uTjoRg5l9fW+
D4DHizW9Azz8F29waAsY1+s/aPQlv36JNtA2Qe4HdWW1qskzpydcmnxUDZ3+dJtnFUS1qPcFNlNu
DklROlEcLRkHNuOjRQHdSzKmFTDtJk/fcOUDAvT9CNJQTVf+r7JLtM+39WGq0jObK+bX87csygkA
4VsCzPIky7ikYH0C6OspsptST6jJmjrHfGTNKSR6VadGaR39fjy1viYYyqYRSnEfqhVGIC2O/6Ul
P6rGBJ2YEyTyaI1F16Q0wardbmSTNFEihLK4l5ctXvKoYiK5tn5Gd6wl2sg1mjxcOOPw5ozKtUxq
cUokgwEmhkzh6J6S5+Y1XfOWZJ5BmGSUVvoaH5JzfZCsbvVY8NxBXsulDhJPkYwD05C4B8ooCBvs
SvnzWMBcuIq5oL93k3LjYIzxNDmCBA5YjBMesma6+ZZ3Qc2SWWl7qNplmX82KbfOlbdFYZagAGb1
n8/Zl+tvoNw7ADSFtMaEwZ433E20/Ywsz+L3k38CeCfMaGeijAHaTXSbsG7+XC/Nzfopd9GKDUjl
WkncgzDWig7tWtoJGGluSUtiAgzhwVRtySoNmLszY+tZSkX5DFnIRQwRTJ7qc/8JYFpyfl4un1AY
6JcvHWFVoeaqI9crvVjfKwOUZFAkcMvg6WWoy9H8LMjxd2yugYkC56jCM5fTe3rbke9/u8mXT7sS
7ddAphYGbDLInFCn5ci4Pp6XT1MW5AP8SUjenlhpA4ZOXRL1VyLlUtR6lE8nc9tBZGgDWBTZdtYL
4h7QCTikQNuYMAAwaiTRSIdayQXgiVIm/QGTRLhr7aN9DMifP6VVWqBq+vCMH4beTG6QjjWuRVJu
UqqBgx542E3UatFekW0KpHnqTfmsrnKDWdGaNUFXC6TMLQjR6sYvsEDfR0ba3p+9y9UQ3/kvZcOZ
ufl4dSxx0++vzk2UOS1IAohTooyM/EHOQoaEizd/tH+UUdXbEKwT7v9qo2zIVmBlBs5rugHxqjR+
wEPEkDl71THFqoNuTcZwAWXhOKRYgBugivv03QMvYWvmb2i7LSQLFMKP94+ShNEoNEgrijiV8TGF
qVD2TBQBCqunYurYAMV3BFjUI5jjVo+F0JHaX1ImlBmUtDH4RidUOz7OhSiXU+cVbTfh0UcNHQhl
IEQwNsDVJCDwWHWrF6MjQsp6W1Bx1J1oait1TvO8WJNSZ2vazR/fHNEuldojWbTrFCjThvET77PP
Lrc8O6oMxjnSABh30qntVZuui9IaCy+/KisPMEqbkOZsSK/oytAbq7RPHTlNhZoVS7J8e+v/koyu
NxS4MQAuqdStDyTOB010kDix9AW2qh7Y82rhk3AM0Ce8WLxWPtAkY4AbrwFoXU4c4SwovstQ7dXF
uXwCbByQhVQRJV46zaTJcQcw8TJxevB5LZYVyKoBWmCJ1gCMdGP4k0T2AA6ZaDnKa30Z7ctjWaDS
LNsqSN53wp8xscRVVW/DYJUqT49VkooK//o2TGAuFgrwZnSZUosu9FqQJ/KJowtgCueyhYhpoRSi
w9wA1SCrpjPZiLutwGg64njM5fM0ZM9QCnKh6kriJP0AOoY4JXIJ5pyFsHy8rAt4Ki0IJgNXGrIw
XkrFZ9IQZXKr1qmjokT1CYa7jHvC6A6wdPhX4KwVhP9T5cDE70C3tInWpW9zpT3CH3z1/RJjPVpo
xq41JgDW33gBGKM20Zu4k58x4gtCeheF0x8vscbI9LvT40+n58YuR3L96dSRgG0lgutoUmehml2f
YIIHrJkk7vY8wqktF67TgmSr7shKMl+AYO72TJvGcSUMbNyh1AQRWKE8DTbQVQ0NHAHkHKF5szWf
AIJnAHdrWNagrifFd7CsnIlxBxyYNZIDX4DFrnaBvG4UxjHSfQF/7cXVJ1E+Bx1/vt/2+KTaNgdL
toY/9lp9WqbwpV/5j7yC505sjDctMXH2/PgcpDnLgYm2/2wHpUK+UGt+IYypE67VU/TxLv8cg2dt
q66TXWCUWy9c1tYPEoXGJnkJbGV9wIzrET0i+HtbNFkJSjpxeNkK2C8ds/QY470D2OK5bKiHIskc
GUCYxRp0XwDsBz1k8t62Av9aB6DrNCVApOOlLwbpSzMm/Ctw5pP3TNJjj+FP5uwGklSKhFl3vEHo
OHHw8TswMGROU/ujzVdZCmL65KuqeeWlLXnWsPik85RqAo8ZKD6yhHQmxuzx+6vwRu810J5XWuZg
olxeLwJBtHO+EEyNA3eTVIDjMS5jmaF99CNn2nKgruO1jI5PGTDsVAJHHIRIyJs6c8TYVBVShhau
ZJmtpOcSTTpLYXiWzWJfqltJWGno3yhRHGEF5HSk/NdHoL4lA8ZVk4BjdLt0afAHUcmbzOFWqrAX
wU4sk2JXAIxxINh1NDauK9lKQaHU2IADzb+09eOLMKd5MKKYRgJuJCqKNFiX7Hui5itF5nziiVkY
ye/sXGNWIvhkyJnRKciZgGRlEP3eOYc8FaWR97FSF30iWGg1ngsfzPTQpiICFy5IM0BOJygAeuVI
U3rGOFrKawTQmUL5b0cbL9uOTjQBYA4T7NHdokHVGXtyirMv7TrbOJsXztzIO58gSPl+ZWQK52w+
JoQBUsNLvAq0vskWXel32fpB7ylD5kQEgQlCgG0J0pPUUA6gkG2Ilto5R1ihEVVU/GuJMCeA/QYE
Ocalb4WCf4ETGjCBOh2fdyZXDBoRG0Fe5eALJFyWDkRrQQMW+4tzp3vucmx5VglOnLnYuFw4bIQe
C/4OWb8VitDFzcc3uC7/1gce9532ki6ZKagXgZNQZsCaRwDVncEziZKuni0q7eBGig6eUreNIjPC
aC6o8frYA9350DThDoNtVWTyQyS+pbkkv4EqFfPwvF91mI/XAgE+Q8uEndfFvE50sfNf3VxUXsu0
atFrqHGyI7VpzhoinvNlmPMEPyawGDEmTbf6xSBCLV19ootFX6Nqgc9NawGKFBEw3Bhc8Sn+wudw
G1Ei2VNXgORIMNTP7r2wVddYCAbA0ojK14x3D933OikBwBLwPRhQRxhIA8SLIL4sG1/wnImDR0Pf
XySi6VHVlj04xDYeJlI6kLHFvTVKh8f3/fJ6uzXqmNdUgE2Ppk/AOl8s35XSF40nLyLwSzvm++/B
StfoGKjXHPmdkd/YCHKsMApWGBnKmIs1/D0hxov5czoZGwzxmbsdzCBKZzH5ZRirE/6sBvLykhov
uQFSdXQmbTYb44X1nri3UbgwEnpi0KOKb6f9HlAhk0LSXfcsFL/AHUeqeh35T37PcD331+JWDJU9
8N1MWTQAmD4jzWZ58aEChAgAhDCxu5VA5f74IOghSujArTTK+nhZAccTQZrXmYORrzWCxpuffLff
722wUKz/fA066Te9QXbjT/TE6qSYuRm38ilDJLR12QGvyj2b6hK93nv7szJAPETW8tPTG2/nREVA
BbYjA5j/jDjm/kFyK5oK8hZitNCiSTRoC+X8R4iOEchUH+/vfSB5K2M67Cs9B6WNl8CsuGc/doqm
IEHNuEl0auavA1SkCU4HqRKgq9xK4MBq1o1Sxp2Tlfv0Z9lv2s0BgJbfqGZvFXNg6Mt9rgTrURAZ
Q9zEyUDtGV+oXiuVDXcGdBbp6/VEvTaARLT4rNW3TmFU5mdPCLZpclMaaDDE27W5YimP3NBCmoKp
g2qZaK8S2sEfH9FMjKPzgPiCEcTl5hHW3koZRtT/FynHnTMrspLlYrcgmx8PXb+spO6cAcG+yOhz
B4QFHlq3glQ072lV73Ln3kvsPt+ElUSqal/U/33IjBVdCaL2TarkDNSwEKSnHd5uaKGQefDIaiTg
v+J4ZG3gnMW6FkdZrKpq5Motde68BYckJlPEE7pFCd7XX4JhpZaxUbeMh/LctUJICuAdxEsAGKN2
spQKKR5lLDDWW0sFWZ6Cd/tjtZjRPQSAwpQbRIUTuN63h5XHVQ0W3cRzYrV8K4NyB9bahvhBYj2W
M3OjUEcFeQqWgyfHpf33ykIstLAL27HynLTKNgDOObpK9K6nwadUDKRIWlsQeca1mslK6TcyqQPr
5d73pUXmOXv7CKx9gA3gR48M/Jos1wTO1tis3EOMN+0LI9q9TCpRjv9GNGWuhFJRq7qD6Pd33nhV
rdfOAN/jSiGmba91C5/wiXS5R5BvKMH/tpVNFQNcRr1ElrBabXPT/GFkZme09+aLJkW4OgCNk/RQ
qQvPCQJ9pY7gGlf4XdELZlLWRlWJjM2fFQcjM72qQCqlUnoVCvnCFRPPcyKQKotW0CjA5FpF9TbP
EsbFnHOuqC8LsoRRZaQ/L87/amliG1V1Ly88p9kUC6PysKESSRcE46XH+ik1FdeoXFJjZJt4mAV1
ieyeAV/70RUlyX65FeN76Fb2yVfdfA/lPcDWC3htTvQcTIoL7/sQrRE2aPN+QnQNGS7DM1LlrDth
lOsFw64StaC1d6pxWTy3O17YfihIJCn74b8FnvpLFsBGMcOFGgKyjrc6xPU1nxRR7DvbhOxHIgjW
8P29fY2Rm/ruVhILnnIuakMh4W95VE49dH2l5dGn7nThuq23gDyMtn5ra2Bc5kngrpAfCEZg2cdm
7EumJG/b4Cjw74m+FustOpl4knMbLbXAkG326S5yNUbcc3lA0vf8+guprM3gx6PLt6HvYGYaHIc2
ih5AiiUIL7+9jXEQfovThHNt/Tkfj/bzjkOHt/FyMt/329WL/BkcAzM1Vq71rZkd6ciK1R83fzX+
3kG6gzeVtHyU/ch3RGUbiqR+q0AAizly1Qi1DbCps80AkGOxXItmfBrUfXGuBNJ/1M9cagzaKfcZ
yfiZhBPuxtUHUXYBuZEg6CocqQK6A/eXwAmWoq8kNze7WneUzM6AGish98SXwOzeVLkJfl39T7nY
g6mexC6rKjbzOsQHAaYAhCHISgBu/1anAeLTFwCy9B3eWGxkq1qOb+JTYPDvnZmYrotBTJ5xY+dc
4bVEyi0NqagntZ/5jlau1MIYKkyNp8NvpOZ9Vg5zfrtRiJBAaDGBFVI3qEGGt1UGbHch2xLgFxJT
fikPPuYddas7xCQ1Nf9Y8SgGLEfQRpMYc3Dnx55/3hwq6sQDB/I7hIS3O9xMzOPgAMWR18tRLdH/
I21C76PzjEJEfjcN18kiWoquBrb4ylBYJcm5wBdVagAZArJNgiuirJbSqqCoTiF/WCqk+AFBfUjA
HC0YRmQz/D7dNHOxkNhs5HpANgBwQEq92xHEuEU6+A5mbW2vegVjeOL6ZsufxGAbqhPftRGAz1P8
VeTE40xeMxTtlbHhczHd9UdQKj3m+gRUN/pOo700C0NfrARMK/RkkZnDKfJPw1CZQhYA2M0e1iKe
+GopMnzgpXGDNozo7wRlBcw34Nyob4jyUYjHGt+AUqidxKZQk18YLj2kB8dxEjsyMbZAfmDyTv9k
8VMmGfjJoPOkZ8j7SlnUHq/C4hmJpQFiisOgy7K1rA/F+M4+FUbqeNZHIcj5jzzqxINKk4tegbxm
g2bW8pw+RVa901bZXjX9j3IlHcYNtzyA9QGsWRufNJ+YJTNYRz5tJ73daCAAOg3eqwrAcW/vWOmV
jZjEVQAO1xfwXgcnrbRA7iZ6G00/JNHO++Y2EotJazbKvZZKeb/AV4Ab2EKqLxn2+++9/9UsK6Mi
9uQH3/EyT9eDoaGzRw2sJ5WoZAhQTDs4B/B6kZI4L8PbtmFo3px1XWC+HXwQULw7bEEdxMZ6orm+
E+RLvz6XzTYVf2kYBu0zwtr1yVLTuz4ZFeT2NAHEE1RMDerJfIwlHum9zgqItxn2AVmAofYgEg08
cf/Ed8KwTHyxmOcAEuztIeslGlCliAucrPEsRf7yNCKJVt4D20S3G/WJz4wAA+7ZTw2Mwl0SmiDw
NlTZSMplrLMe35Mwau3YXTDjyQvUD++A3FAGK4rAE0NHr5dqvBL4U+cuQ4URYM08IzA0jkwMBExA
o5SG9VIoSeDLDp223nCSUUtmZA3+02L8fmw2pn+HWg3aVTQZSoNIAPHt7daKcrNY1AoXO1GTm+g2
BsoskZt1sC+lVSB6BF3OjIf3zP5JKCrKGCUDAASeZrcSA6FV/ajXY9ipY70ZbOa40Yxy3gigLHBZ
hYObNhCQHcZtaop/8i16PxDvoa9YP3efnP14C+cXhEw3Iim0gtCgnkWKEKCWIU8eSFu9KdohHTdh
+vFYykw5BYlpVVJh24GjcMfSJSRJKVZFmDgYDM1KUpsaCc/1rt0BjHWHN/VInluSW08pUGXS1Kpf
BaTJX1aPv2J6vtPqcv0R1MX30eDktQ0+Aozxloxpqsz7fCxhZjdRI0T3II/YVIKFuVWPTmw0oasK
NGr1cNzjOgAialecPIYWziwETkNGrAIYVhC2TJ9x9XQuUzfOhwwLKdvkVePrhS2UZW49XstcBHYj
hVoMkJhkXwbnuRPrx7bdSDs3iA2w88TCfsjepXFZ9WBgZMVi98U/VH6u1kb5xKYElfKY+wki+0h7
UcafajyFxSH1zkKF99A67BixwIwRQYQrw4gA4hLNJVSGtcwCvU2jKHE6hTR1RMLoeeh/lbXdi2gc
9E+s9/idjsAgQhBAiZE0xsuFOrxWE8ErqGapEwwhEHLjHGXjJWiSAiOORIai3BliShZ1hPKiTHoh
jFJHqDQzBDGfz9sJWsADkBw1/NdjhbnTSghDED2lJQFDhcXdamWWakOlBegPAleS7rWfbVl9P5Zw
/+ybREyND5gTQK6fLlXmE+6OILToU0RjhY+aUPv+LgAqTrG9J3G75VjKeBeTY+4B1wstFqCjA5ss
dVZSDqIWkDjkKH/DYGHsmwMkmUf+qJj6HgH3gWD48Qrvn/6UROrEUIdX+4iTcmeb99tP8EMsW3QD
/wntloDszDg15HtlRF9mxrrtM6c3Jf3g1IAqyKMjkDq9wA2i0AsKB68b87e+BZSQaxNPND/qpR6a
zCbyu2uHhaKZAgjxcKQKHhu38rwgUxdu3xWOvMxQ7LZ8G1wcY0TyPz0jqXkXW1KSJpd7ZS3DREea
UYOkJviOVfOl4cnLMDBuGms50/ZeCVFCTkzbSUhC5MFI5ZWqE2fhmoyHEksM7cJULhJLVyicwpoa
j0MkonUr8onwSzkHgf1YGe+7P6adA1Y8igwLGKyLV79aFOJEBeS3agH1V38vftvJb706NGtgoL50
JG5ZKngX+0CcjHo/j6FnGQwG1OLU2q/qHH2XDvpeNbINPorMrmTzTU0JRgvVhDnjdJ9omSROtM2i
iEAShuX21HhXzivgWpcOqmsDGfHaA2cPCHWOGrJWGDKQzxgxzEzNNdr4peae4z8jK6K8T7RQ30Bp
ThuAia0Cg5iDaYpmAg4384TUvgGMjs2mVxh6Ou3hTQxESaP2ONe01i30vnRKGxjuWxYs6ZyFvtlR
ymLylb+QMrUqnSJY414Tc28vCsJXv/rIXElP2pnJYTiF3I9WRFlMDMdFYuY1pZPqe0Vdtu+cCO0J
k1PhbvQKbbOElQpkqg0Vo4RarkS1BLWRsr3AmWOC9tM32coTO/zKMXSDkX2A8CciuqXRGEgELjKk
X2iVUZhX5i5awnFOE3oTgyIyoQrlc+suQgcil1SO4D0nAIhapEQTNqNr1IBN7E6jxaqx33fMwwuC
rfnCn4S7f8mlXdkExPBDE0Ru5fTle4R2OCd+U5CSTKY29fCwINo+3YI0bdwsbAmJoscWaSaeAUkU
7BHo52Tg01N3hedbKYx1vXLy5j1sjNZU25ckJwuZIWfGZYAKbWol0BDRYMiDsgt+kyyELKmdMHwe
pZXmeOUeitQRv2egdUjThaDUF7QwAuoyOqoz4Dy9FYWcSAF2QKl2eKtBDuYTfUaa7W0C57wPS0xY
f2xEZF+ALgOwsaV3TA3Den4p/2wxU4vpOdaA4lz8gc9BLgpMcIBMoXsoxmLQFbdTayduDB/sn3ZS
WOku2Gr9D052BcDK5ahvo3qtjCvRJx3y7ZwpHxY/8XsZMRzCfToSunb9MdTV9sYgbLtyUcOptt8Y
JATsH9pcCYCkEYah4kFIhL4039JIB0S6LSt1M2kTfTSKCB1AoAkWHJ46GqHK1ZbLh8YpVbA+ubo0
GkkOQuvHOi3OuD0VnY54FU+dhgjwbjWg7BLJbYC25pRjScAQJL7G5XoiciRVYoWA7Vz5gG7SiDda
crcs0Exdgf89JO3HonvzF9tQ3jaNkfm/Hn/XJet9u3wBDc2Y95+emPhJuQo85sNGS8TeKQWiPrvg
g162pSV9AeZoBba+0Vv6Mhlyoyt2o2h2mSVIxzgkCb/SUrOLtmgGb5aDYObVt2uCTlrWwctpueN3
JI7G42+d2cPbb6X2MImjLBI8vncqsodWIsHwG1WDqXNgggsIrHO6zQ+K8RIbiCS+GcLvg7Jb4ZSa
IssYLLJi7PFk/R0b+8FCzjIC5cPnlDw973Xy+y0gvz6UpWA4xuHtgyH/vhN7ol2bmBnwOJqeX1RS
itPlPl0USo8wDSwDkTWuErQfRqWZglDAMxXSYcbeNRhi7w3XrVTqdiSSXi9kRe+duj8MCuKzuAKT
5ioRWJ1J0v09vJVERWkimCjloML67ITYR/P3YPR2Y40YFavRfmEZO2SpPwHJSJIlxrcxMV4Sg98a
sNaElae+n0Wh9nr61iv3p6dJrxaC2zvJa7qT3mTAiI+r5xiifNijwqihcN63HhLzhLIBUDEYnonG
TgGC2u1mULdyFNB2JDT4AK/4Fupt6pNa3kWNTMT0VxTmU+MnIMEJQ8XvbRSkCsjLTMTfgBWmkiRc
4AEOVOCwbCJ82f7L0+8191WvQ1sl+ceHpKEb1j26B4nES94jEyol4wPuPTI+AESpSEfC7cMi3e67
4gW6OC68wYH4ISZ7zOSeo41Hnv/I38vndfyyxKwgJo8/5cP36gdQvKyi/P3k1rTxaE0C2zBmS9B6
dfsFHBeHspskg/O6fT/ug+0n+HcOR5SqAvKcb5fL5cF6Gchm81GtD84mtnyCpt/T6vXxRkzHSxvl
66+gjl+IazFzxRj7AATE8k2rIgKEOMZxz104HCdOfMK2QF/47VLRepBrZZUPTjBabqVZsaBbj5cx
d5zXEqgrXVZupvplMThVAsg5JSaShIsbLT1BM5UIz82ByZJ8HztO5fu/F0WdnzCEPTCWs8HJzdf9
HsWCjGyH0/v7/rdvHM/F/gwXb6aC8dyT9UjW7tojZ2m7TowlIZblZAJxfEBaon31afUSko2VHjAc
6/ykxrf5eHPmLKs0sbNhJBPjoXSGUOamAm2Cy9YlExnvKRx/55hqThaMY56VgxZrvB3QLgt+tNtj
Dt1xDJPpTuXIhU+pzwWCK15FA0X983hFc1o7FdYxQoNGLxA+3krKXSlvBz0aHPxHHVEUDAyqYkda
ZED/laA7GJ0OexdPl1RPfrnituYdSXh/LGJ21/5eyx13c1dUoKoNB9BQA/nZ2yV4GAjRm5ezanWM
TaMbjNtG8XR408Fp5B4PrBT3MAUdaRH568crmrvuV6ejU5dRqbOBGzQIcju8qXTU+bP6H5wL+C8R
4sJ0ThNFtwrQLEQ54+NycNqoMYUYzaPeQQkZ6VoaQvriG6+lUE6i08BBW6SQglTRLpkeJ+/7I28d
7ad81ZLnfvv8DNyo1vr1IYvkgycm5jMeb+WlXkbb5+tPoEwneidaVy6hgLn5vs2IpsPM7G37+AxX
tRwPT9IpJbsPEMK8rNBHERsM0zF3lJfBGQlzgehvoK70IGJy8KL/TY8m8Swli+j34xXOaeW1hMmy
XwVAVR6qXthjgVWEngXfVL3XXGB16P0fJ4lplv9dB20wlETUqhhSgnCVkNd9NnUnHNfPCjLiznP3
9CWTDrHH/3B2XcuRG0v2ixABb14Lrn2z2Wy6F8SQQ8KbAgr26/eA2l11g4hG3BsaKSRNDBPlsrIy
T57TgOQBBCvmOJfowVjwjwtD/QnFroaqtRGEXXV8BBv9o/GlXBLf+c9nE0U8vP3QQAk6icm5EJqO
1prf41yge7vKFMej+poaS3jxmZc0ioXA9ICtCmkNNArdrloSR7JUi80AvAt4r7EnuzWaz611vCc2
5M98s9xofwpztdRcNpPdvDE8ra5BzC1TIfk5XCRSBq76J4y31Tv/QBvioVFOXhkP+cf9KZ0LLRAk
QnEX1ydqepMNygtlxKS8Gi4pQEx9ZssABUT1I97J73G0kL0Zp2162mEHvfxoQeXxSL6d1qyHyk/V
isNF7zNSJ+daKKxCIvwrF50MqdikdKlnZ/axd21yspIRy/I8raQBj71tD45vwIVMf/UO8irHv5C0
NjPgHpYwQ7OvDmTdwGULCVW0VY9H5eootGIWR3qjD5chdozEoR1Puji3Uukl5EjL7+raRrfq+v5K
ztQfBIQM/1odr+Irq35tdJlBveHSQORBJVljA0SsyWZTfwumkT5AIRcUAOmrJ67uW55d1yvDEzda
Jg3lxQKGReMh3AjQLonf+PwtkNxyky4xoM0FptejnGyiXPMUzchGY/6phSS88lXkbtKdlrAlU+7w
n+txRPbx8AIaYsjJPR+jsdZPJWW47PeVuXWQRVo1T/TC2S66GM3Q4a2LYH72jv3nlMJF1KvC/Y7s
entauKRmBwxuYhk9zDioPy+tq2UVqCeFrWEMF2TqJd1hKykwoQG9VFmZXcQrM9N5rfJaNnqYyYp9
c+wpaeEIMjC86cYzg4DJ/S0zm4JSQfsMZBACarAB3G7WqhYga1wE/EUg6zVnP/r20/HjXUHT6PFj
vX5cg1zF8blFXPLvG18DmA0lM+ToUEad6qfRus7qmnHNhR/EC6cUpiIteTnp90U42kBbKVgVECjy
k42Tl35AyzpqL4hocBOrpvEhbHETk+y4/spWny8QNQd+blMxcl5dPBKs/mxWIM7RLP9lYZZ/R9+3
nzKZZSAMCi3x4/byLBHpCPIPIjh4wAFClLqjUB2/dl/e0CN3qI7nE13Cqf7GMeEoXs/ExA/qHHh/
+xjm9ctr/43ef/MoEGc0jvhO3X2+yEdwWx4OzOxJ8P6Nav398c+v9r8rMfGIQyxXasywEkX/krIj
1RZq5TO7+HaAE8/H2jbRfBkDLCzwszuvjmwOY/cV88mDnaHMs9uYq9Vf3V6U5hg30e1demt5clz1
mm+1Mk9aBJYVqKd4vEgtw7dSIzYTELlo1cpI3EA4lspDkm3TYrHbeOkDJjfrwHR+aGPMrURe48M7
ijGB9SSt1msiW67NO5tic4ZHXIoyZ2Kzm4FPY0AtGLpYGO1uG4Rm4PlKnKevx+gFhPgbM7BX3MMK
zbL399FMcv/W6OSplHJalIo5jLamUhMQz73vP5rzU3x6yjfrtavYLwmS1xnhnTcEh6QWxhJ8Sxb5
4WYupdsPmTyYeqXN8vDHt1B7PM6t/f7OngzSjAmavWo+Rdajm21Jutu95Yp9gA8n57HtBqS/C7f+
0un+iUeuLibRqGmeZ9j83Or5FXwXFLGVajpr8DiDSv/xS7N3toYuf5EIl83JsE4Lp3vxA8bjf/UB
ddf0aRpgVUYyQDCRIbrD/YFJCAmIHd1i9cBp5ottbzADyf4UuAsv6N838+1iTNxb3+tK2nCwH6C9
0Gu3enERQG3iZWZEF96Rvznnbl3pT+/41Vgj3ag7Y3Sl1E5R0tvL9nENFZcHW9gcTBEXibW06Ren
d+LcpKoo6rqASaASFEew1sHZJ80YF+Bd+Qi4026XWnDcG3T0v/w9SX/Vx6W+/pk08u0UT9ycFnsc
JHfH0w5Sg+0IVABagd+UOyz0SG7dbWNTMx9eXiBNAQoJW+qJDZ3AjHjHggCijqVfrRaWfUrwjcjw
9qMmri/OUuqXzfhRUCo6IteIux3pz0f3k8DxhQ/w+eD2/iut73uhn2fDHZ//s0eu9sBgBFwaj3Zj
Iu9TYrHd3tHQa+tZj4/d445wJ2wFoOzwLl04ags7/ccpX1n2wKzjxTwsS5Suka9y+iLfhsw3o3hw
8ka07490BjZxM8NTuFtZVnmQFrBXWq/0z17aIR4kbuugRPeAIZ59x1pY1Jk3263JadRmBCIXJzBZ
WN7ecxUn3Hgr+eht+yW/uRAf/myvq8lM0v+7wcZerf2+2Q05OR4zEP76xNu5D0i5ZSoBn/IZ22hR
wWJpKSdOixldlRvjiVJTl1Wuh477FFKMw5qLF/Mo4+m8t2En8Vese0VRGrDVu1YUkldcUZQ4KD9h
oOvHB8381M9vOfyYdfk+gd5gu7BtpdkP0EBIBCGbUd1zsqh6n1RRlCFKkkGIXyO1SU3nMd4/6k9h
a0KAah2f1oHDttIjqhY5jk7omNlpvKxW+jBi9haBnDOQEeyzq0+aXFrUD/WSRfik/iTHIELZw5WT
tTYAP+o5n+SAFN3ZxFtgYSpml/3K7GTZ0RqY0lTCUoCeylLNQn9Lw8L0qJsK5v3D+4Oi+rXqV6Ym
q55ripE0Bu4N8B2fms/xccwj+BfNjwxdoFh6/C1sn0rsgjVO9eEgWij+5qgAokvXKZ93LxJgvDzI
ghryVTLyKK5fauctOigbGyRB1gltAmDs3qn90iSNc3/vyyc3npgEYifLaXupPfFQx/yFE6Sl+vxM
TXzcAEDzAsLEjzXS26iFehkNDX0Mm5CR0saIBdkoD6dfs4cDEGno6rDRw7LKUDzb+h8rutg+9nsv
6LzIG6omIYc6NqzefsFAxarRGAqWNZ9YEWPr2uNKk/fSg6hrJOO1xLq/JYRxTLcTe2NxWmiiWSO0
UZD1F4sTSfwVRVDDlrcnzsJmXDD127vemppMbw+eqngIMLjW5F3luN3q5nYPLizELIFFF07V7/c1
jKFICg8z5r+mCDuhyVnZdBiXF5ghJeh3tRZO0wx6cjShog6E1QKN4STnHVbo9usHFGJBrzE23b+/
+yvQEgzkpT/qNTmYpyFz7s/hjI8Cch4kYmDGR38h2i1vN4iBml0XMX/AHEJZFICxj+PjsFKtygHO
N18T8xLZLfmOFtWRZ25hoOllNEaAJghtC9M+Zi/Gi4Krlf4S1Zu+tQtNBTXRoWKAdIH3VWOfIGwg
WbGUVPx9T9yaHX//6kpuRDEQQwqzyJza+Okcgsxd5JvcQgj3m0tBuTU0OXoRLbUmQLf65RlJtsw6
Ih8Sb5/Ak4eeP2NbmR+VewwhBigg2zhqMx/XO1vcQn7wArph95I76qpxN5vGhajRmZn4tcmdM094
0qP3dgnIMre9QXGEdNnYZQzykdtpUVk0JIUSDBehP2dbSi9G6MRtsLDFZx4amJQrM6Nbvpp9Qa6o
UbbYbuKmPlEZXRyfCXFt+zAWqr7PiW2umLM6r/7EVuLe3+pzrhD5QLhiWUe5R5/sdJEWaZFK2XDx
Pd9kxtGTgEeLtpyUoh1SXzA283AYBYINERzNKIlryuT1bngRqpA56gLZjtsWIMnDFuDweHjUzA/U
6F50rCJEKffInpTuEhZq3FpTH3xtfLKYoleVZZ0gwesnK/W5UBHsaMjyit8V3FZJEYCwReKJOb9/
bXOyso0RGI2fYsDCrkMLb7HSNDPkwH9cSqRHNfSFaqf7CzrnQdCApELODygNPEUmgY7QZkkjJUJz
0V7g8kFpnDtUtmRj31y8dI07/b69mVm9MTcJduoS6lx+xzcXeRNZ6IkD56aQmlz14AeuxxZYNWZ2
642x8fevDoqcDApLKoxNNjXO6TOLlq/0yPyFOt3sHCIyGJG8KNmiMfnWjtEwFSoBrL10fJI8qEq8
19ucksDrFbumJbduo1QgMhis0zowXEXul6TIhHFnTHYrDgp4/MGvNiJqJ9c4EKqQmZaM5hJ2Fh+5
SjEyWXKb9EV8zD/oh9SS9OP+SqozkcONycmo01AVisaDSZl3i/Kt/uCEDzk0i3DLZ0SgVhiTUFgH
3RuPZe4spdjT7FSAxzZzO2OfeM9pf2SAUyrgvP2KDWidZhsdsqD9PvceZfxpI7FVRCVYPOXUv4O6
QO2cYLDS3KwgYqG7SebWUIo/DxsJVUn2NwJr7ibjTcpeguRTVT6z9lGtTaldK1Vlpt5OLexOW4cb
GjXgOGEmiF3VfkmfZuYSwLTAWaGpCb19ysRvNF2NGkmJkolcbIdzJZicU8vHuB9bqvJgU3cgcrYl
HdzsDxlasF+6JSzazOV88wETJ4LEQ59IWYi0R2vJPUm/++AbJeq0cWt1YefP9BeAVwFioGNzCIKu
nz1ydcIkvmAiw2V0EamjkAIyzQXE25zo2Dilk7nJeqsHZuAM2/TiOUOCtKJkek6KJ+xZe/9RxgYP
Brdwb8zFgDdfNXEySdFxUJDBV4He8lXxyB6w2RE+y9mvHIj6qnBbB65ZXBZ86Yy7AacOr6ugK1eg
dzEJVlK1UEEnnHSXbFCxRXkzg8B5hpQyRdte9Hr/+M0ceEnQ0A2LotxIFjAJwVCA1ZO8pd1FY1z4
3OB1SmS18xZ280z5QJcEHRx9ILwEi8i0V0Ux8kD0dMD0NQjWQMfASTzL6AILVE1FQ0rtMqC8iiq9
hwg3tUIJoIjWTFrNlPuzWm6qCtx1JbcqAluQnPsz8Jv/E9xuGnRwgfrDBQaQy63bjXRf6ONB6y4R
uqA6p0x3slKQEw2+RHBhoFgJRmG8pSvL40xKXZ8n9z9g5ml6+wHTo55GIRwyoOPpMxi+nPfWfrX8
j5icvleorKzA60p9U3xreJL2W/yfpRzczEkHC8AImB6leNHzfTsBIm3w2CrxnCqBXUe2yGstyGs6
x4HwR/XY7sKHah1tVgujnrnCb6xOdh5rB/A5iQAubZmTADFB4gMlEpSMnh5T94uRXevsPjUTsNZ2
ven2F3PhA+ZexzcfMDlnmAuEp/L4OsY9IDig9Gms7o/oA6J1tu4Pdm6GUfiWQRqAdnqQYt7OcJ/z
nOr3PCJQ9J8pKFR0z9nwNKSr3lhr+tJhm7lRJfTaAUgMJQzs6YnnVhEqZFUnDJcgNaXX+k8MGAWS
bw9EtT5fXg6NjfZYUCd+ncsYI12a1iXr4+9f+XIt4KjearDO6B4cnPCbEhp/iOENpJdMilAGxC7x
SgtM8SmghyVh6xk8DpiZgKGGZI0GitgpxCGJYzUuWA9olebQfSAQ3f8GEGAb4CWbeDtfOQ7Nyocs
IW//x4t8Y3g68LLVwNfU4T0VrURh46tE1Hea3JBcNIN84fU2Ex6gkwZaIwClojPdmNxNBi1qTi/x
rGDSrvmQje+yezK0hREpM1eRLI5pAV1TQBkyfadRvBAFZuB2kMhzD1lH5TX6q353O8EB272pOJS8
D05j8eaw0932jwClLhfQhsEs/uCWprvG3r2hzWFju7ud/adfC7YM2ab1y2Du3jab7yUd1pljJssa
yPhFkDvAlU0cqZY1fBvlYn9JihPoKg1qGTE6bRgEZxA031/tmbIQpESujE1OWYmmVl4LYWy7P6p/
Egt06xeiPbLVp+va6IoGgSQHznXxpV102DOu88b0ZKc1hlQDgin0F9GlCItC8uFs/z7vK3SRJc+G
u/nDrZUFDzbnLW9sTjZcWxWZxxTYTAl91shrtN4Lh+I5WnAfc491GQhsTQX1CFIE042dyKzihgbT
miMBllm5qeLNAUppfo0HbIX4y3OYrb+mFj1ya+3hr/IE2ounJTmfmVIYVvfqMyZ3YuNFXh+0+AwQ
xgvg8T0wTK64GV5t+chdmg/0WnZo3gPn6/osoJ9QWdhe4+6ZPMQAQcdfKlosQDcwWWLZq3LMAk5e
n39V0aHSH+9v3x8w7W8DeFyI6M7+jUAdogHF1K7qLoBzvEOB0hp28rO+AXZfBZwggWq975Z2vKal
pbmXM0ojhvU9igSAXI17aNDAyKAeBK1KsnSK54f+75dN7mU8gSmfdqy7hBpfbWNf0Q+Knpzvj3+c
vzvD/8F2X91SrDWYJBQljHjimyj69TPNEF2iaynb37c0Oxy0uwHqDhr2X7lVv0fjQk0x0UEUnKmO
Xntp6cJfMjH6xavBSEqlNJFXd5fnujdTCEBgSY+F84MJ2qVrtB+qkvm2OaNGfX9ss6dVuRrcdK3E
jhuEH8uv4mbvjIKiufsYugjcLWrZbyL2x+rbWCeoqixl1maX8F/b03S5mkl6Q+umuzSqsmr5Z974
4NXBvj/CuXv2aoDaJHLjGdeBnwib0c+/mGdp3YsQOlGQWv+FGbScjNQi6CCc0h93FQh8GqnrLkXh
mzr78CWnKc4Vnt737cw9dhAv/GtoslXSIQaPith3F12o7DRDt7bilQQ7KCcZGrcDAIfjEMm0SPyW
Is0swLzXNChPeYrsUK1b+6L8bHTpwg4erf46jVdfNdlGkgIwvMFjKQcUMZ/ESo+dICkBlGTAnwQB
jU99I3+UnC4tQAnnAhxFQdUDPYTo21TGk3V1clJIg3gKh67oqmCnVgxtSk/98Kxk4pY3ljLuM7B4
VHfQaiDiBYz20Gkiuss4vPop8rJeBbBMaKklyQwgxkkFEb3hr8zQ2rdJXhiYXEDX0X2rqTlIYD5c
yGfO3uVIt6AX4EdRcXpyFKUxIFwDFDD9Tv1XT5CtRLLzZh9JfzTZiTqI6EBVZzBeFzbfmNafLvNI
YjYW1XQZ9bvb2Q4CsYHIs88D7MGbOdLEe+5QkPTBewkWcihzuVTQWCJvpkLiABiESbiS9V3jZ2I6
XCzhRQCpyYdbo9idkeqlXvCBM8EYblAI8aBIqCBOnliSYnUovQy1jGjNarOzKiDgoOGcPC69bEAc
/Xv+gJ5Gx6sCFgYZifbb+avjSmZxgaDfgGLJ3ugGT7UrhmSwA3pjQScJZWJg0sGTOycRNe6DdrL3
2uddw7m8nnUq8ceHIYkDHAkzlwIFNLKNyuVfnRSw+KnOIGyIHgld9gnvA/xuQgY8zh411a8AOiop
8hBhkhfJTmdaqNpqIRu5nafI3v6Fer3HO1CT43QkWPU8NHVZ4XurlBs+O3ZBqoySY+hYtseW0szJ
aiBZiQhhYc42IAohET/u+9DqWj9S1+3QGicpbRLpmGt5l2zlPhf9fRmEJWepAedJBNrdBe8OOeoo
WxAriNExzZhSvmq51uQPTRSWxrpjQEu6ZZVIBa52NQRGdGgT2TG6RBK2edH35UZMVW+sIYieuhcF
nqI5pfUkwcmSyn+CDwy6c9qHSbUPFCXQzBKc31CzUygIZ/MyjPDKM2SQnhuqHLKHOG2LyBmAGKvd
NDf00pKHokdrRp9C/S70uBhMPGLC17biiVKwEkq9C0HrRPn4kstJk30qSgokOwkGZMk+UrEQoWUW
ezkXHFAfkIuTmraGvNI6EPOfNFoH6CnrS4kjIhNpbieVlvSY+rILB1Nv0zx9z8BYpdohEgbVJ9NF
v/yUqzr1wV41VFy2qnPZaDc+xynRMxhtgsgO0AWbPOVxJMaUlBU66aBokEbqoWk0JbxAfsFHGxtq
QGiiN+KuQL2nbAwk5X2/1qDrXamZ8OjnbT1YCf6dMkKVGv8sjCy7xAY0fO228Bt/W5VIjHwnvhAm
7aZqEiU4cHWtKm/4MQXgEanWNu9MYoxBvi4znpIh6XvSQcxQtGmdJrnlURAy2yJmGl9kRFp3YCUH
zei6j0TV9fMkjHa1aATQCRNlL1Z2SNBw4dYrPT7bcwkSYi4ciI4fig7zrTTINUfSpsk7uw/zDILw
uVfR1KzKXIlNnaIfGPRXVdaXTz7UDaUIyilGm52LotCGXaZRCI4kYpdwpsyhPWolZbEIuWUNkySQ
AsmK1sK3MH/NoK+aga07ywS75kop3dKczzB5QcsUqKUiqhHQ+sZivSNoljQ40lRtStdp2gr0AQwE
iQZ4b0/7fuWFXMWfFb0DZGYw1FJ/91tNiz6GvCwU1+85tULhQw0bu/ESozdFMWwCR1D9WMJSSZ18
GFSwJOFs1HQjBL0K0ooCAvVuUpVJBsYWKhifXJZCEIH3a1+xBui9fRlI8QQOVCz94BiURcAdhDIT
YjtJfcpsTg+73BFCkS9K0vBcMlg+mlH07zbLOBt0LcNLB2ofH6pHbfe1cMnMXOmgS0bFF1xp6AWZ
cj/JQxPjFs6HS8igsR0Z2ya68PxaCy+oURJD2XfZe6M/0fgDeBxCg/C76wrL8L7CFDyvxvfC58zc
ef8wX0lgcEPBe3I9lOmQAWgylrp9h2MEonWCi3SyTgTF0ql739r4wyYXLKrqSP6hZoTRT5ukM0Pw
OPCu8pdM1VNH4vRnRQ+djK8jK+L71LlvbebZgSsPMlaIWsDooUxiY6kcA/AGTYx9pFArY6FvAzfz
dt/IXEkSdFooHwAQA6qWH7DhVYgmsVqP+ADtiwmHBnM8x+viINSYPobkvPKkDGjEYAQPL2YnPig1
jNLKdd1SF/tTf3bO1exqEMJGXgnRBOIJbKFpTGHooeQLOtUPHF2pLFxx1Fa9x6R/BM9RaLgSmNSi
b08yS0htfcnAtMQLSb9pbvPXF0yyEhSMvYnUl/ohSN5zzamqet2EAuEUR1NIAyo15VAPX0USkzRf
d+FC3DgtVIzmx2Zi5FaxGgjgxvjkain0Omm4vGH6QQxFIpWiU6fDWc4DmyXnSDqK3h4VEz/6ZOm3
Ij2BBLf/HHx08AFSE73xIShxCiJIFSnhRmkLdizxL3tLz91S3nL6yvnnQyHbMyr9oo1wyjhXyxzu
F1rpB894VUBKlXpWU6aWnpV7pU8RmaAqHG1TZgYPkgG5Q2/VD1bJWktYmrPJGfnnS0DPpeKQA4Ay
bWdsfAEltVbQD+0wjJXpJH9ZOB/jKZvsSgDU8JPxqoAKx8+iXS1K4Et5oUKa4MB0t0aWZsWxk6Ds
o8qM6amALgSttmG5UDOaRKL/O6x/jU42YluHFRCVsn4wsifF+GhViCAtFubGdO2vkYE6HSTt8C64
MG+3G3ZJU+g5px98PqKg1jQGxCEyJD3L/JIxKO40QRc5HbiGwDzWRSsdUJs9H9X6SdU4lQiFQRcO
4DisX1+E/Q/OPTC6I6Vz+0UViBtSgWE1GbcXqOs9cMo2MUwpXcjOTd7DP9OL55mmayOzDfLIEzuM
RjKNMb0xyFX4oLDEeFtXKzwW/QGAyvbp/h6aW81rc5Nh9ULeA6Yk6Qc93DPxTxHuFeAm7ttYGtLk
iW8A514PPYYESkSW4gIswAcuEZHa2g44ivvGJvfgP/M31rWBpoGqAT/ZObrIErBN5dCnaDgSC09S
DQoo7rUG2eV9Q1PqgF+WJi5Rbgslj7PMOFRi8ZIojyF4n7JSdivP0dpqmxtEo3+qmgyaxZZErGbd
HJIWKHMBzwxx3MkFLORSZdQhNQ6iKw9uHD8k2mPmAaoiHmPBIAVdK/UjMzaF9MT5VhRdJLAWLb1/
5+Z6dHDQskTBEZj/270q9zIUg5XKODRtbLIarzwFjB4Qo6n0BZjI3OlTRYlX0BWOxMWUuzvLxRDQ
SM44eCKU1/xdD/5SFq2F8KS3z/fXde5E/GsKmYTbQWURAxFT43uHlN9UHjQbgB6qlqiNpgATbB74
NUDmEE6g4R0u5dZK7oVRz0XYPGFypoqVJWhzfBUqSMeFe79dJwgSw3WbvmtcQTxqG97Kq90cs8yt
tIUM3O9VREIIoqRgTsA9hVL17acAapGwRsWJSQr+LRcoyCEkCENrrZNI1RLiYZqdGQcOF4q86ohz
NoD7ubUG8fmQya2AlYQgORNJUbqDtlI0bBy0R/TgNybyklTA7yWFzbHagXB8NCve2mxjFEE6FnkH
xijxmVMjVdIupBPnB3ZlZLzSri7jiok9H+qBd6iSb9CyGk6WkR7SVEjvfXISb2VD8x/7VXCgCqOm
MuivtV/01yBs6XlPhe8OpMdI9N7yUD2Uvuw2wd8k21XcgsObm8Vx1aCPAWgB1GJuB9jIRQBIb2Qc
+GSDIvuGrnm6RJE0O4vXRiZOtZK0QS+lwDjICmQOpV2erCqQFCHF4WbRqTNeVO9vzxULZ36aFv3Z
lciMG8ACgdAMLGy3Y0MHhl7FA85Amx1yMdp4KCBLaPEt13UN1JLmtEHjln5otfrTfXcz87TAKl6Z
nkyrkebM0LnSOJQxaG/iy6nD+37VWUENSJSbWfpfgyVEh0BhbnPKkvXfIeRoHRlF8JmPyInJcdTk
EKF9MM63ADX4rP2KaiBGJHGVoYoPykKBNyXobVaDvLCbpPHQ3QZUINsSFNRawSGMm3pyKFWlYGWY
4fJggGM/BQDg5yZAP6qlQ1yrA96uWXG2D5QBwX9CY8AtH61+a1gt9Kx7aAzozv2F+B2l3H7PZAsA
Yichb4zvUS9KK9u4zUTVbloQSopvcr66b2za8PGz4YA6A1e0iGw44tzbDeeHVQ2BAYbDpLe2F+JB
FCouhT6gZzhlGSCN53gynJWgm6VHImSVO2mvdRAgSJXKRLKUr//ypaOB6LbxP/PK1cKH+5847rtf
64OjiIcUlOfwlrr9QuhFxb4aDMYBmeGHgAuQ6iv9x/s2fl/rmHMJ3lcWVKgkTjkrc9BFVm2Py8BI
eFJRDgN9rHKkZvC2FRc23NyVC3Y34INGHlod5Nm3AwJteK77voKDVklmLKzxIvRbRnQ9J5WYgYOp
IBJ35GM3RIWfEztTV928GE5BF9sV6mCy/gQmrAUfPnP5jgLJKPsZgNxK8mSW5aQMZC30cB1Kjqps
vcYzBXEdVksEd0t2Jue8FstqoDwCKK6W91WYrdB9u5HxdIsWMgVLhiYPirAMFAHgZePQd9DgBFGG
GwRmuvAGnd2bV7M2CTxDcJ8XRoW7Vm3iP3oQh+hZqi739+bsVXS1NMokEJTxZImHAiMBXb3Xmobs
+tg3l08Nms/1Q6859+1NqU3+cQk6kIc4EwgJfygxrgIIRYv4ROhT7xAT7sybEMN56qyRNvgJ3AqM
yNB0UdENttM2h+Zw/nvf+txJBMsmTqOKtiPoTdwejkTuZJ8qMK4pAckQ+4G0Vcpe+EokQbMAi5gL
JK5tTTwtq3qBa9IM4VjravI7hRSCsmBizpkj3APqeHRgwK/dDiesvMQzGIaDEo4mWkYkkLrbetJa
kDbq0sqNu23qKUfQNt5jSJIZ2mQ3qjQTgmKovEOf8jsEJ6aWaBYXcF9qmNmlLu7E9rNsF15EC0an
+DyGFHeh9oV3qEHtJtBgpRrbksfLz8gIG5KU9JphBiKo2e9vlFm7kECEDg9afhRjPJpXu9TDkcjj
svQOhSVvWIEDDuEf0xOsaqMsvS9nN8qVrcklWctZkUY8JtbPvov4SZf/0kUJpUmS/ufUobL6/+OZ
OODUq3xOjjAeaKuTdCOuS1uWSNe/R/E+gnqtvwTvmskb4Nl3ZXHiiiWJaUYOlZyD6nXHhu3lCL2P
Ouiqur2fPxbIKfPbWEX/Vps6pRgsRB4zieTRPIS2R3W2sVJwu4A5mgyGPoV5PYoiIqh2n34Uwh/J
PxnFWUhXQEcRHkTZ8Sbu0Sb5X9z4V9Z/nO7V9gGjb9K3BfMOLScQyue20mkrDSoNe7yTF278uVsC
bOD4JUEwQpw+WKJSzkC6j2cfpLgizQrc/+IkjC0NIwZXRWRxO5E9HIFSK3BjIaI5U2OV1YUKmMab
ETdjd68M3H+KsGB0JvGD5Rt/NKQYMCXTgKFqqaEXqYDdEzIzT11keWNu1aHgWsAefYXYXoF+Cv89
ZER1ohx9Cy+1UC5M7bQ088+xufqMySbm+VyL1RafEdeAjIAKSD0Phe3bvaO4nUVBtw7mM5FDBtrq
uIU9NOfcgRJFfwxozsdI7nbiKz30uzyEc++jFYvfQB5DJLQ6QocSvVK5ki54vNkTA+kL1LvGWBgo
nlt7UaBlUctjoSEHYnZqemlkcKCasgcgRbZjDLre6Fop+Rjd0wrh5XVW/xfX2ShxBTwBQnHkwW6/
ICv6iOcGOHs0cphC5BiFW6hbj1qiuNOXBADnvO61scndqYtN3SrCaAzt6C2BtAwDKuH+2Zl1gtdG
xNsR6cnQ+ykH145wwytLKxbfE6k+lMJL6KWm0PqrNCjAsdYOTpFZWbfUhjy7qNg8mE+gxcENMXGD
Xi1BLx6SvocIucsELHI+tRQ8r/IWCbd0yxqnTj70Yp+FxkoMHY17vj8Dc/folf3p/R0hDyFoieod
uBLQDTw2u+QRsu28UyjNmcfjP1xquZ89s2gwxdEZpXzw7Lyd856PIq4RDZybVnXT+KCIn0P5Unpb
Pk9cT27hujQrTkyBfVA/slkc71XgD+6PezbVghgXoQNQscgATC5ckfGs4LuUg9vsbKM/B/VaRy90
rzdIzaHjqgPzADByVIoOeS6cF6zPTDtqAgJO8QhEAwnv7RyIeksr+HTuEO3CP4PTQVKaQ7oFC0BN
4xC7+jq0udQWwXxk0tXSu2XuTQF4gjB2vysK3r2TJQjqtipjUebGba8msRWETio/NnZ8RLtCA6DS
w8J4Z8IbGJRxAyLNMmpS3Y638zRozyQid6g03mSUs4UGqKF9g+KS7rla8c0brSktnq5xHJOQ+Mbs
5BUopIJcYPW4Q56cO+FBrGMn1nSTGxH1qsN1JuLWygKma2l3zY4XjTFQBULryq9kthCEgTQUNe58
MUROhaRoIRhshj7/mLBtLYsEyMr7czxu2F9jHTlVDSAhgAWcuLIQRw1AYZjsOUoMyYwCyEX4yrbO
l4jwZy4+HTGbPPJrgihXm1hied2qEYdLt8n1tY4shR5u01Rf6WpoCtKL1i6WKeaOC7hWAGwD5BBJ
+8k6FlFX0V4W4aY5lEFQWAJFSOABM7UOdSBUvZMoNGbPJf9D2nntxo1u2/qJCDCHW5IVVJKqLNmW
ww3RbtvMOfPpz0fh7A0ViyhirX3RjUYLqMk/zzDmGMjC0zxnVI7RQ5VGBgev2o3k75n/Wfa/Klse
wNrz8c4eQZMXk6GZy3Pka6GsZJFw7pLgB7taA1ykPUUKFxcxnwTYc2wPfn2Q035X0kh/f8XnQ7Nc
8Zm74n+sL9ZBk4C71S3IJ8MDrFvXGSoYZ72wyw463X6LYGd11ZEPV6mXAEBZVvlD0NC9WRZYG4Cf
w+olpe1xVELcjBiZ2SKwycpvJFjW3goT94ry1Iy9QSz9+t7ImhY8nlEJ4D1AO8py62YXq9nn3iXz
aDxvLdsEN14Hblbnj3J5ydLHfNh4IlcHPiuPwYljUiNbTLMS90krhJlwHvSDWTZ7owxdg5Ixp7lS
fsuUjO4v64rjY869g1Q4ZuoydeES1PokJAMZn3MR66JrFRRwQkHK3M7I1Q1Tqw8Bun06jMWcY9JM
1/PbDKLnx36NLXIVDnv5KATi8NAFMViVJH/2LZi24yTXTn0ejE4g6VsP8ersUusgdKGAS4Hs+guE
MUjGNhCFs8fOtRKyBgElq8fWGu2o+REk3+5P7uqIsYZKk0ynMWXPa3uT1Y+Dl7KadfroRbFb/1V1
R2u0C/15hoakDnCHrWrj2kH9aHOxorEo6q0iYRPsmD4VKLi3nT0kv7yNJ2BtLuEJ4R7CAWdFF2Pr
q65rBLCa50r3fmTIwhaJGrkVhHY/68hRG3+jZLtmj2I4lXdiTx67RTyAlpzcpjFr1xpOhDKDcKkP
Uis7YvllSI/3F24lijY/2lrskzgMRS+f90k/THbYApTcuk7XHtCPFhbnvMwaI2uKUTi/BY28g/gg
FHZCtIVCWXvKAEvwWpDgJFO3OHF6pTdSauF66aX+PJhHf/hieg9FGduSBLVvtttqRFgdFig0VVKo
bFBzuN7wmppH9QxaOGeT5UaC5TRed04U8SAG+/tLtHZxzbLjtL3OyAV9sf3KVirkLMXJK7S3XgeN
/D3w/t43sfrifrSxOEplwm6sSNyeveTQe7v6bTKPBsho7wFJV2gb/lh/zK2S3Ma4ls0qg9kk3tRh
05L/Ju1f07oU3Y+Nca05jB/GtbwGdUUgkaKzvRXuIDF5lCCGVM6idyRfXP3xv03VFqH22oFSZ0LC
GU+JXN3CJbfKvgnpgPAvRtKL7qQAr56ybIvId62ujP+rKfQ44QyDh73efindjX5VFIBzXIiEnFmQ
FKqFXbH78bVw4r143LK4tt8/Gpz//iG1V9Ze4UkKkBYA+5Bc7jrrV1dJTiNZLxtrtrYvwNujCEbW
HUzQYgbNImhMM9Qp1VqtS8//Ppz+KU+5cc76EIfoFFfPgbWfeGRGiQw8tD3Rj3R63fiKtcfl41cs
Tp2WB9YkBAYQrPQPwtjeqfleWV8JP5woH+wuhZlY0N0hPw+h48lPfInQPk3xFuJ1bdp1RE/k2TcE
oLg4mAkSbXovD94ZgkG7iIGBRs/lBEF53Gw5LfONtfR7P5haPju6P5lpYk5AXEZ/Z0IbBy7hlOnR
MSq1S291pKNe4wzpFVN61tTXqt3A2KydHH2ujrH2SNIug9k6KmqNvgnsi88jNLowQ91f05Ul5WDO
KLMZY8YDe72FO50OInPK/EttRY4c0gqV8ObFP4OSkK7edAJXls4ijBO5s4FeQPt4bS4ppNpvlSS4
pH/V0+QKl+TBPKW7+Hl4zUPb++w/mG5kF/L+/ijnHXG1jNCQMI0gh8B84d4vdow/JpFSdkZwgXtl
UNwZdaDWttrYWvhUwJzRb3grG/bePcOPF8M4ZX2TYw8FkufK+hnIiS2MF6t+M2XJrbJTFX26P8Kb
dWSEBsk9xkdDBDmv64ltpYYmJE/1L12d7MpMPVb9IYlfSkv96m0Rp90s4mwL3BCoKJDeNHpc20rL
4v/bAoUFVOZQ5kATDeGwiRnZMrS40M0hbf0oNv1L630qe8WGJ4Dqm4zg3pf7s7dqiHBr5iEFh2wu
DZGhqogY/MvQKW4Ue4DmP0WT9ZDLv+4buk3CznPHEVB5nxCmWfbgJpHoB1kfBBc9PVd9tJOi0SXJ
4appfhqU8DFJwLbJNn2KDntEzH9ujnVtb378gsVY6SKS83aIA3go94MXPwjdqdbDB1NN3biOnS5J
Xcn/c3/Ya/ML3SvUW8CeKCosvHdDKehKtNLgIhJcNtl3tS8d3XvYrG2u24ETBRw5KKMlgqdDxLTV
hiK4qMlR9P805Pzy+EtgbTyEa4eN8Px/zSxusaj0u0BvMNP5ULmGra3FSDrH9UxgtsPg/cm7jSPZ
M4StcwJbJ5W9PG9FWWgpURjmmtGRuMN+RGGPWtvZN7ud9nUUvseR5G4YnYOc5ZVp0jxP7PBO0Ctf
H/JsHMsmGbmp8516EI79S/QUPAT1WTnoW6W1+W66MUXrMth1tLLJkF+bKoumGwKpDy6CSpPKk89B
ePZCtKgOwdZGfG8Ku7E17w2FoiJe8GLpfEEzu7Hpgsvj95+GXe9mdtyLZf+etQz3MIJd9hf7dfeK
1Kz9+hq5+z9ffFB6uJPulz+7T19+fjp/g66rs5/OKAufnR/n3afJgdfp99+XN+vhBbrtowGn1ulJ
cn4cP7/8PhoPL87nF2d32lig1T34YSCLC5/GZIKjeSD+Wf3U2NVRtaethMk88fcma/FsxsoUKvSH
YsOP8H30VsfR87ecgncn6tYMTzN+OwDxJZNRLdPJGfstr6UW2Xr+T6eGdhCDvhv/FcTTBD+mnA6H
rqBPlU6qYzNVDgRjjhh/qfTXrEUBWMhpCFNcMF+H+8dgvgzvfdpia9ICA95KqLi4TpKb/bORc1yd
XxPADg83N+My3acLAz270hRc4uxRj5EsLzYuqjUD8GpCcTo7eLzY1yer7WO163OLk5XQ09uVXFXB
WJXu/UlauXVp3JkLENBpzJ2L11b0PAbe7pk4da/2JxS/7fs/v7Y/rn5/mY/xQvJ5zfz7RuRMQWqb
dBIbzYWCgW0c/xTGF1Ny9fBNSJNzE9uD6hajHRcPovQ3QKjF+2+golTMPg55cTt2TauV5sjEdl2q
XsxCkx4Ur/95f+BrFz81CCoRjA8J2yVZY9BlXUiRi6c6Dmgegi/6GEBrr7zQ/kwDtBONG1m9W4jy
PK4PFhcZnN5QjETysDj9CxzZ/mK6X35dPsVO7NTOdwEFGsI8CGO/Pf3YDc7ut+mc7H+OyrBx6m57
LxefsTh2vTk1caB4wUWJn0T4becWzIlE5lxvKhMdbPizOkZuYrS20ZqPkhIchgaE66Ng/m5QoNTG
X4X8I/C/9AONmocuclsUzaMgdLgluIE2nO+VB+xq1hbHLEr7vvN1gQ1aItAkuhFQwlasyDF/y5PS
9uCNuL8zVi7/K4PzifwQX8SpX4upyvxQ4vsUWJ5bi4+WF7hCvrEFV5xFDKEQTcUJjtZ3ceUPhpS+
lsOgjcPLKP4oOyCZmatIEIjXCI3qtNr/0Kbv94d2W4eZ1579Ls0hL61Pi9tE1assQnUuvCjVd8nk
ZpeajgqjfJCF3BE860EAP24Jw4MeflUFeNKaT5MMMKjvj/e/ZOXypM1LmvUqKQrdMEvWYSXWuc/Y
B0MKXICqnq2lRb1xu60u5Qcri73TZOKYNbUfXrropwr9DdQtb022q6vP90eztpJQbTO59LHQNb/w
F8KWmKSBKuLSTHR5nXP/5HVZbNfdrywNbIt+U4e4577NtXPx0ebCf/B0+BpSAZsW/iNNrzt157fP
eaA5ib4Bwl4zBcKW3jwJLj3Yla5PhA5DCRFiHl2kxunGfdLsQGqW6ieveRY200Kr1yS8i9QJKeuA
MVgMrOs6yfLaBmupuBPUwO6iuTbYfxGKg+dLz2EHQSJUv/qLEOxLMBYVnVFW+GWImPK+P5fdn15Q
/k1/qU+wbFcQsZp2GX5rKTQOOD9R/RDoR0N6CpuHSP4ZqVt012ubDpAg8zVTtFJtvJ6tUJ/aSYjK
6BJODZTgNkA2PX1KpdJptir4a6dIJ3XFlqOPHuTRtSmvCeNEsJLoIoe/STBHW2n6tX2Ngu6MEHxP
ky1+vy7DUbMQ4LxYOKZCNz1E03OZPJWBaYNJ7JueTqotYcr5TC68QhpE0KwgCzIn5Ravf2TUrQdj
YXTJdFqGlM6OohOJ0Y3TszpzH6ws3mKViIiaUM/M6ZFlp435m0x9vPGSrE7fByOLl5ZJy6C7aKOL
mP8d0mfNcqXsTTSPgR7bZv4j2uq+XvMV4dB4h3MA+1+Sdki9MuLOMXWS7wbxUyJG9swaK2TTf3Gv
fjS0GFgzaDU6GRiSjc+iVu8khP2CS2jU+0x1719za6eJsBx0MQlGMCOLF4su4SEUpprT1FSu3L1a
LYVewbGqt0j4c9/ULZaMjBuFNSYOokwyqItrXIwtI9djYiXZ1z6lY3Y0KxECu/HFgy0/9iZX0WwN
NiThaxhu4bhX1g7baCVY+ARcfIunSk3UPhFkbHfKa1EcMw329J2qH+4PcWU2r6ws7ibdHwSLTH5w
aU3kCwqQp3r0pAyJPUz6a6w+3Ld2WzSaySoYDsxClOlvuIVHOVQTMuvhpY1k8dGLk9IVE2N0IIVr
dz7aFDut76fDIM0KJoXhPRp1GD0HOjT5tFZllDnz/G3siTwbow03dtbK6ZQlVhl0hjjHV4uLBjoq
ycMVxv2y/EMN0QVp9d+NCl1eSiu44rlS3fxUa+mf+5Oycr9BhDy3OpC0I9+0XAIhMgp14DHth+JL
HKefM0O0FWXLi12Lb2B7VeeeFSAhNxR5mlz7TWTEyQXCufEwplYJZVlUof15FgARyIg/CqCqs5QE
M50RwsbdtzJMRZ1LSGBS2AHLV7BTZAXBui65VIiQx4Oj/4AvbeMauq0i6+KVkcX7BNe+IUDMllz6
0YYxC1UDwc7OsC9F/+Ru/U3ebzHnrZwfDNLjSq+lqlIUuH5wIzELPY9+mEtVmfGOzSI+16ZkAZnL
gu+GVJeffDU1Noa5NEp6EvQhHbXwsONiLuvxgY6yWwjtxaWXO3C8B+iuNEBopW4cImUja3KTQ5+N
0b6CgAPN9DO09HqEihDoU6NgzBd/FO2wB9xqy0WCh5U55sUy3E760VZun4q2Z0hOrG8U5Zb7ZrYP
6RQRwYwxJXlzbX/QPWvIKi+5KF5ik82GBt2Otf/GyMy+wjJqVHYWy5hS/LBiEOOoa9e2rn0bUCkU
wmhj3VaH8sHK4pX0pxTfIA7Ty0j9pmf+8pm7Y6w3XJmboG6eMv4Bej4HHyzfYsrUvo76RkoucSzt
a3MQ7CD7SoOT6h2lkyEdRC17kFJzr8IaFlj12STU3FSKWsYI7x+BhB64QhpJYHq//ghJQmGmNZlS
EIymC8HtsFOcxgH9bgunz79//00vPciO+3fp2slA5gUuLQhaDI7HtVHKqohTJWyWvAlexelEopP9
6e2lZJeLW4if1aNhzQ4CYHpQAsvSuBHLgahU8xCnS90Wbod7RdJvLpInJCXqeHgILWRdiEmmMkFi
5G86bRXNV0eMug0ndGaBW+YMtCTzysoL0ovIGwIvI8+qj3u0Gw16j72i9uwkH8Lj/Wm+6RJicRWD
esWc1aezeFkkgQli8noTqxpsLIL3M5+O8pD/SGTH6uH20E9J71bSqwJvspa69thENC3yqGkbGZOb
0c9ldMBP1LlwKagyXK+32OZeEoBVfTEVQdyJnujorT840zj5JKi0jjahtD7cH/x8Sj/GI/Cz4ZKB
XuW1JlXz3mf7IUsjaIEwxIoVvuQNimd1IEvg6uUtdujbzTWbgfCT91KB9mMJ41GrmZBLxQzELU3/
pylKRxnhDm3CvV5AU9B/K1FlD7uzFZ3D8twkzcadeJMJfh/ohy9Y3rwg2rS+McMXPYGpJnGF8bGL
nzS1+EE1rO0km/JiMsBhKf870NRAX++pLSA7QzEdNVfvSHvNFqnyTROz+Z524KXFP0OiYtlWU0xC
Z6QtC96nUv4Q5lF/iBNJOikeDdqIeCv2FNUSoFapseNe05/jIm/cpg7lvVhF6Sc1MOde3abpT1Mj
TbCMeokjFDXVXx5vt0ibt0BTfwltgRiBFUJZCrXwxgZaevYzQQ3fT32RS0OTlysbZFmZjHrSPLfw
m+8yCIDdjhfoEA2R76aqvul1rxoEEMY1TCsS++b6lGhTEAhCUzbPAeWrLH01m1cZ76irXrtqsI3u
Z9VLD0LWH7xv9UMfPLbaL66vCUra+yfnPS/08ejMI4cHBDIOiaIgd8f1h/hWl6E7VzfPEB4/+NKp
6b8pmVO5bRk4vh/u1BJKP+/R6gy7FBpn6hDd23mfkvaXr3X7wn/OVP2YVz/oPQz4Hz59PF19Gd90
AebLceMtudlr71+rkXDAx4K55d3Z/HDQh5CcXZMMzTMpndOAzkyrPsB9bI9JC5H6Fz9uHan+o9N0
Qnr4hOYkjMmaq8puCstwcUqrytHSc1BrToYOsGZ91saBLtwtsO57xLucVboF3gFaOPbW4qUVq6pB
NzFpnxMjLSa76rXiJZPqWnTkKWjBUPliCA93pSeW3fpG8CiPSejZ5YDarBhS6TZpmYW2UK3k8EtZ
AKO29VY1T1HpDdmuTSvpHMUtPZ6lF2WgogQz/XeKfODrhd9G/5al1qP/bFbF80BA8TOIK5HkrVxF
g6tmjTntMyVWQAhM6RYZ29LHmFdIJd/Fa09PDj2U1/tJVUNopzSyjrWq2oUXulr3N5N+NsEImciT
udUpsXxt3s3BpTIzrdOX+35lf9gQ0jS2um9gDriWV7JT3b3NWt8/JDdjQkOah5D2PFC9XBQLJ1GX
hqkRg1x49kPvOU08dl91MrTpMRae1bghdvKkb/dN3twPmKSiKOF9QgtBMHo9jcHkKxUVXeFZj07U
eh/65nkgRAzVr/ftLF9O3mqFBZlHZoB00BaRrtT6XRezc86xY5sbd8vtGMgH0ROGP8alSgR/PYZ2
sEpDH4mEhKmyE7M6VuVJS81dV4wbzs/Si5+f5Y+WFsctLfoM2m/dP0/m5MjCJNpC3/wWGvPT/dm6
2W0LO4vLMqnLzqdShB21fcLRdIvMf9T8lFbg6N+k2iofLLMfDGt2ImeyP7w7SJuuJ3As1NjwCyaw
eMKZeR48F24V7SuxQSft74/sdotfm5r//uEcdUqutEGLqSDxTv2rUu689jlOf+Lh4T1sbO4tY4v4
VZByQ6VsyTRm4cmc8NLhuSxSjaZqsGD1ZENien94Kwv3cSaXGUrdbyfI2LCopp/DmAqJ6bkT9Ac0
3wb+3/u2Vrb9la3FZuz0VlDh7ffPIsCMsHfU7ikj0hj1jcdwZdNf2VlsxiGsjU5NsDPlP0AHOHEu
76ViY1/cpG8We3B5EeFLD3AqYKUXvoW6+a3z0rfMkx/lL8kLmr+CH77KGT1w2tS6/ZZU6O3tdLUr
lcXFO+WFpVSSx640vlr9nzH9D2OV98HNwF9a+/Bcl3qYeu55fToJ/jmxoG4YJC383Opy7/hSVey7
ssjPZYvw0/39sbZukAqAagBuKd0k/bpUmMY+bIJzn4i9HYFsP6XGiEYC7+aGqbULhPTJ7NyRQaHa
dX2qdb0KCQrq4NyoZSSg/kLRIc3rFNwvwdSnpE7h0G6EMh8O5VS2O0/0uy0OwZXjMEdLBrAmch+0
3l9/Q5pwtfhjGJ/9vg+/K6EFXr/1+p00NIIzFlW9UQi9SaqyqEipz8KLdP1Qe1gMOjfQ3x6sJj4P
sO7Lsgf3I6nNanD8qt/FU3yIPM9p9fAsQ7p2f2nXbQOqo8sDTwHU0fVgy3pUtUmT4jP8xslbZOXi
YVTK7JHvjJ0B9DdcEUhglJbwvZH63i3L3N94C1cuV9x4spFkzQ2g7YvhN0YRyQL6AOfc6sp0P0yT
9rnuKnBAJnIE5T7QVTFxlKxEksYL42Crg2fNPs8kYm58Bp2Vi/VuDC8T9GyKzuKoqIc+KpOD1tbd
V1H2aUIhPn8UA6E5GHoqb7XZrGw1ml+o6c4eN4RaC4ejnMRRits2PTe15F9yGNwOVlN5bpab+64q
1cP91V4zR9TL4YLbQCQXe73YY9TKtVGV2dmfMtjICGfztEVI2nToL5K2ttbKXUgPpU4XBDZn4dZr
a6gdmlUfTPlZbkzX8Fu7T/QHLwyPsfyc+pMDrVCPGksr6U4qCReVWnOdKo+tsfUkrCwwouB0F6Fs
JBIjLWY5roMmUPWyOJdkmAoDUoEgP1ixeSqqoXWiqH2VhXB3f6pvyn4c6ncWC9hfZor3ZRYxmjMD
tdyW5yo3j53/j1C+lOk3w7tYklODGNCi5hiOn315i4V/5bYGD49UNeB46mPLeqM55rSdS1l5ltTs
b2P4u0jr6SyNko2Hds0OSIq5YgFTE4Cb6+XtYy/uPNMqznHMDakmqW7rb16i6Rt25t+5ikyZSOSf
aUHmiCAutNhGEQXnoVTy8jzW4Q5ZKNskL6f14V5Nvijahr+8smdNMhz0OquzSoUxn6APXqUftp5A
PzWpMD/NXyQhyw4+DJju/c2xNiTSf0juzpUsIo1rKzkod8+wwupcKA4MzEdzlA5l5D939dde3EII
3mTy5xYaOLTA8MOLOxcnr62xUVGBsaLsbJkPbW0LtMWfxpYYsLlohxSVpJ8e6jCID6XGz8ja2o63
YyUahIaAEtN8FJbtE6LY56OuRMU56eih9n+Kik8O8oHHwLVCxb4/sbfLd21s8Zq1cS6McREXZ6SW
7LAC4r9FPHRTfWY2Zy5UXkxIeFnBhQmhCpvU6Mz4PDrWPj9Jj/As/dGOtZMDuQR53tlScCq3qnXz
Gl0fgtkq9QiVDjpi38XNHZt6j6AFViUx2Q1QSMU0fUW195Qaxcv9Obw919emFoF8K1BeBokfQ55X
R6FrGq9xsoVm2rIxr+OHYyZUkVBBKZrQDJnRU98VYQKnf4osSt40b/fHs7IBr6ZusWCUcvq0EK34
jPaPPeUPZcIGNB9FJXcmc4MDa8vW4qiRbtey0GCZxJdc32vDG1KJuekk6VZD5UqUc71K85d8mEEN
aEURpViiszGfnAE+FyshvzgqwecgqNxC+JxGTz1FbB+IWi9tOU2rI+VVBWIK2FJZBjpW47UBxQc2
ZJ85mV99i+p+L46BnfgE/fnX+2t4GxbM8kSct5lIhfL84g1ojBEVKDFOzkn5HGXPbXFQY7fRjkL8
7NUvqvj7vrnV2f1obxHvG4mcj6mGPWhObXGXuZfXfwt72qUwLm2YmoPr5cn+YEpdOCfyVCdWFdNE
1sx6Xo9p8HdoDhBcOJBc0xtNSyfqQaSHi6HbML22hCQJwcXNC0h32/UWiqvRVCYFBH41CG5o++p5
lhqrsn/jrd7/1Uvzo6nFuQji0lCrHFPD9G2iI0DyoGvp9l7+GLJ94/GgGK4/9TAaFzDzlE7o7fV6
sGtxC9zxTl51M90fBr04N4GnTq2m59w8D+W533UuFI+N2+/a1+wCROuH/9x/anbwioshDQm2kw0O
KP77a766mz98w2I3I+9T+gpdymfV/877MX2H4Q26qfZL+q+Ynf5vthY72UNv3urNIjkb/iELCppJ
gLPsy9JOf8Mxq3VbbCY3Vd35fVTmtiCQHvSGLdnDZmoVTzLa5DwJ+2lf038g/ELIFYarozS9Cu1v
5dRNz6H+lrapO1W7sd3rW2nIlaiWG4lYEjCUNielFxmtWqzCMdKZ4bSEt+YwPKbfaUJNqVf8ngbb
38rpr9vjekJ5iluK03R9lCpBiFOjSVLkKSpFsgn2B9/OImQkHD/qpDnRZJQNVbI2/5tS9UCBSxRB
8ZaVUf4Xzx2dJ7iNc0h901BZR8PQiCUbXFPrvZgeZc70mDym+WVIho2NvPaMf7S1OEylGFHK4LY7
UyzyaxTQPgnWRl/2bezGSiKRBCoBr4MlvZ7ZWNGLtkV++GwhNhylDukHNzChSoOZbfhhRlsJqDV7
kKUyf1DwQWO5cLT0RlSnrCuTszc9+8ZZDP/o+oPfPY76z9463j+bq88Mch8G1OoK0PRlYBoGoZmP
6A+evfptRKU9JU1u2VE3QGst2SKwM193hFLbydO/41aqcm2kkCwq1Pzg8yYtfj2zuVJlYdDF6VkQ
IT9Pg2fB36eGb/dt7AjmbtwSOFmzNweLQB5wG7QllqfyFSUcpIEm6lA8acIj2B7H81591TUyeGda
WHvuT+/aNQv70HwOmFr0R64HiFwpaqmpmvKIF3pkN97LnzHgv9/8+ouvbGFo1oZnzsIc7B3ix2VL
7GC0E3wpVsq956EVC2mxD81H5mgonXbZ5zzwNkLVG2gFa0f+U4FfhKtu5hm5Hp+BMqlUoZF6nibg
FSQo21w5j+VXpX1slC+d1b8kpvfcK3ahKTt6Vhz5yacYDrqwmDoan9HKDP8VwlP77f68v0OWFm8s
/Rz0H4GAnTkcFmfW8ovJ870kP5tZ9BB22mPVlL8Uq/itAX6GVLJnw2n0squ1eCgF2akIRAPbD3Bf
JTXfe5XuiNX0SYgO5Lg3vm3F6VGRsIdNjK+De2bhiSh61Sv6IORnQ/8zeONlkiPbRJ8iRwNUeM2g
Y6le9Cl22y6wB++omq0jkH0WuofJQ/CD/Pf9D5rtLecKZSWqphpITObrehGjtFI9offTs2d6jqbS
Gqsa2XPYR7Jb+J/v21od+wdbi+u66jJR9yZ19gVcoT1QCHVKJr5O3NTY4rXeGtfi8KV+mJikM3ka
lGCHvPEofxbEZp/1G9Hq2tPL9qfhDXggSdRlY09EzsjMLa6xqkd+J1YLgBQ5epfw6sSi08aiGyTK
fqLVzki3+vxX3j9so7oJQJJywbJSAHvCGKVdmJ79tnLy0HiIx+qrtckKdgPjmk+6KVKVJn9jwaG1
uKqluBOM2qvTswKQvaqHnRj2T63/uTV+Jb7lNro96arbe+HRr/t/VPVrsiktOJ/Z5T6FOU6csd+0
JRuLYKFsK2WavIzrTVcTRzZzFA8t/c/9Dbr2IFI4nhmkwfbowFGuTwNAGbS/KwYaZn/NxH9Ig3Sn
DfrvMRtOGlhXIzQczc+etF57NkW3bgf3/hesbVseRB5F4IDqDRWtXHSaWiZlSrcd1hqwOggs+fQM
1f64cX+vbR72LHQNc7MwpabrscqZwmL1zQzuESXbbC0BjmVL3kneuJWKXzX1/krodGiaN+4w3Sk6
TaGzqWw3+AoeYV0/hSQNNq7XdUPzCurAOm8gnUSyZRMaPeunqDAlfw17sMnxRr1szQhNOwA2acCH
CnPx7il076GojSMhwDm66wz5d1/loq03+hZ6a23Tg2iQSXODgQa9fr1EXpoXYuHhQVRCT7LoJQ+H
jQlb8VG0+VTTiC+ihaYuNrzWdaY1lHl2rqYu907p0FCH8SjeHAphbLyHQFCIlQVvtCJXoIJ44KES
0939Tb8yoWSiKVcgdDUXARcfAYv1WAVNl4HQelVNspqtbU2bmg5rQ5XgACNDC7M3qaPryUzzJDB1
yofnMHW/WbvO/gOJtvPp/PXbjt5/+621oZLYeF3Xct+wT/6v0WV2xSrMVI1SjMZ15cKHjwbJgD7S
mNe7KnpoLGfo4CLbeeqxiN+q8CRAWHx/clf8QihZZKJQ4MWyuJzcLk9o2lHi7AyiTd8bYeDtKlp1
IH2mE8tUin2lI902KcVW4n3t1QAgRRPn3BAEzHpxwaSInMsB/zrzchX/lGLTP+j5oDroIvQPYWPO
O0qKDsUYDrRJl7rTWyAJQilKX+gwFJxEyer9fz4Z1FnRcpO4+fiw6z0woNqYFCiLnEshNh+r3JJ2
NX7RSS5K8eSXlr+r+mJ0NTUQX+9bXtvjNA0ps3IRdWZ5/vuHfKkYjB0s1FlxFrRp7xXdMYucsRQP
962seFhUjWbMFRNO9Li4mkQrmIZmyvNz6+3K8h+5O37rtb+b6dA1M3QKgCLkoiXJslhZqrZDnYsV
01jErGIS4ToO4kM/KZe8mzSXJMRW0/vK6aWGhJczhzdcFYvTO6XBkGZxXqCHpJykjDZqiL0S4zlX
JFdLjt1BRNPn/mSuHd6PNpfIzKxQGoiGqNs2/WfTfw7Fn5352ibiQ0pWLlEuKiLStfxpApiaZl8q
Pz8UW3n2lRdgLp3NfUMmRSx9sW1mwfqKvuGCuGpyhOFnnW/5rzIbb+FYIRICbQEFavyN5RsjAqmJ
s7KnOB0fpWgngsovCBp3XffWJ2/S2Np+8iWJd1taoCueDtBxfAGyVtz91uIodqM+eJ5C9Ngmcr1L
1eYfBZkUJzZC0U4Ls3DvL+ba/oHVZm45I9OM17M4f0Kct+k45jhW7VTaeigWtg9n74vUUf/prIcy
1tE16qISQWRB3PC1Vi5hnFb8OnDwMIUv+89yEttGFAoUIS3A4XXgoJsUJ/tKOfZCNl/FG20PK9uG
Tmb8IDpK0Btd4joUb4w7paioQ7bfpLaxoy1lrZUBkV2V5i59mjsAgl1PZ5QARulAm50jRa2O/gjB
eq4N46daSeKzlcugpgTZh5HcNzZKXCsX6ZypQgjRpBJ50wfQK0Nfm9VUnKHKI19lNU9dOx6j6b8o
5XLXzGyhuF+0Ti+CVdD0rdSPMWX/aXACX7d9ZXd/S65FG8AkgKtSUpqr08sjkMVpLltANPxMOJlc
Mt3UOKXhml5l+13+Ghg1rD1G5/alaXtNsm/SLaH6tY0iE92hBC6BPFr27Y666iORDVjDi0PKaF/q
9s/9QW4ZWExjV5sTPVhJea6zx0H8NuTe1i09b7XFBQbge4b4MI84OYvgVCuEQEk9FipL9hkCtA+Q
26huXh/lPW1bUmmbW/WTlefPwJXCnSIBBnJqYTELyjQKR788pzNZdSA+G7C1q7tcgch2/59PH21T
c5MWG4Wo4/qcpVMhmkVel+fcqKRdXk+i4yfhRo1mbTz4JhKgApXwfrkJdDGW87pQy7NaVE47ya6I
UIVeRzYEVS9ExBsxx8rNTwgP/FxFVJebeOGkwGE5mGOXV4hAU/zyh5PRqgdFFGI72BjY2l3B3BE4
zWnmmzIMSWWRqCauznFkljvVKi993ObHLNzY5GsTOKuNzaiduTVofmM/OHcTIgFD3aoVzl2y74Xg
LBUHehcp8xevm0TmKycK1SNCGBBWAAukxYnSiyqIIz2pkcbL3yZrcLKo3Ch6rJnAywKyA6cSufKF
sxWn/dhTIwQ7VnfQlRhetOvaZKvUsbIPTNwaRkFiCc9jcf1ZHvdfIgGskivzsTMiW5igaNJTtwsP
90/RiiWcVdAytNu9Fzuu10eg3poo9NCdoURx1fB3k7+J0BNukonezhtYtFkJBKgYaaolVEwW0iJT
O0DQ+iSa/4+z89qRG1m69RMRoDe3JMu0YbW8Rroh5Ibeez79+dgbOH8XiyhCAwz2zIYARSUzMzLM
irVeRs0cvgcV5c37q7kNZbBCexM8DkU5/ML1asRIjgcpIJTJw/5ZHfIcBhG0JZWgtR78GAaEcTRL
VIIb4WC2k3W4b/32W+JqiUkBKOMwAGVfW2eovCx4MYtLM5RIyKSx9l71jdT1i5Ea2WiEO6vdADIu
vp3yKkgPKprrQHGUIUcP1bK8KEMAHHgWWum5EWPTTiXBeB6bPH6ZG0IBs86AKeuNr/+j9yUSTjkz
ZMf7i7+96GwuHp9fxEFiG64XH+nZEOo+WVwkTV/gT3xWxG9oNXVN5RjGnlveSKCxBlMRBMN0MQiT
r621TRIO6NosCEe5yNymKatveBhtsNU+ld+PRUFtW8grKHhyIVL/geZKlZ8H5qdDZ0hqGC6VXqhQ
C5uNcufV3ToFy8QysFZcOOXn65/WWH1mRJVYXiD9mYL3bfy+jpx62In1tj434mfAzsBnk82uPndc
B1rcZz6xXtPo5yko/JPmR9IhTWLNFfzoI4xU8o7NzZVRD+UKA70310lfP4l5rMaEE20dHkVByBa1
xEejikun0psf98/TbRi9FF/p2BN/Eagrqx2WslYrchljTTHZSz/EgqARqdjJT+wusQ5UvHce3y3n
QbgOewqZF453tXEF4TMxAE63ST7K4vdSOoTGoxLA0Niov2N9z8ffvsAs8I251Q4OXWOJMF8BdYnb
d0glnUf9G6iiPUmzrYMC6dTC0WsyNbGuZatxUFZGTr7DH5+GNDg24+SNPfmBnAKr3+PA2DTHe79Q
HTPduK6pdaMQdeXE6TcT6RSFYMlnq/szK+ZPcfoVwity/5RsukDSLbwAyBZq5auAcyEcrFVVKi/1
c5L827nysTbd5FfToWrlSJ8/3ze3tWc0dZc2C01dANbXdztJOqHpG7UE68lgdQM6HmINa9oj8d26
aBCwQanFK8bWrc5+GPiVZXQTqQfKknkjlu6kBd/GWf0oqPqX+0vaQAUxXMzA+sKlvsQAy0V8E6FJ
jeGHQiJjjDosqljncCiOo+ww+BgpzqyR4pVHefpiWB/FREWqjOBteBENb4qO93/K1tnBqzCSvQhM
3hS783YslLQyq0s1HWT90kRPTf3JCM6auGNo8/l4a2l1ahIt9Qs/NCoqv7ZuON2hsNNfWmQz/vxQ
wAaOfGbjznssahsNUT41dBbUOsnLUFG4/tRROycl4UN1mVGClSj6wuj4kNbDg+hrdmpJ9ELHz3GZ
fp7LvarEBs5v4R4nmFwaeFQ/Vu6mzuCmS+O5uvQA/EgumNipK6+tv2WGahexl0ofNPmHyIB56z8l
BSSvmfAOha+dvGNjj5dpNeIzCt8EC6ufIUdpRY+IL58xwygdM0ceuKmKuxMabVxUnDhIgoVRcMFg
XH9pdDjmNPSF6tLJxqUFMBjJT+i1frp/YJf9us6vcXJvrKzcwVRUsxwx9naJ0/RR1x0YQ21qL4c2
3zmwm8uhDMEHo6VNwHO9nCEoIk2Lqvpi9t1BNFOIOOSHVhl/31/PphlDF3XG7uFoXacdQhdUoz+z
nlRQLEZ1ZcDsVdqeQmoLO45747Fd8oD/b2o5J2+8jiCiUwsdbH0Jew5A4mlx4ISx8DFqIamtrNhO
KviT/L2m3vYK6U4aUEFRI1t9yKg3/FrR4vpiEaSm5+iXvweo3TwT4A3poEAGCvDhemGaXxB2V+GS
8MY2ExaHguhXja1DUuxcpS1L9HHRjCODx2kua33zCbuqaaYprutLALIiSnVXSR4Zgj5W7Z/7x2LL
b0mMl0LPSVLFG7uKjKwGKe4xGOqLVEjd+6SY6qNUTvPPXJPbU10WiMxI6lMfGfNxFuXHNir2FBS2
3MYC33wFOAAPWr7Fm7XGcKzWzDjWFwjuXD1DZ3n8FAjHSFCPVfcfLttbW6ujqQuZ32Vtz2U79fof
88Xof97/nlsbR78L6T2yVOYLV8+7UMB86CdzfcmTz0GK0st3sJm+9Pm+lcX5rJ3T6yPD2CYB9HoI
LEi1cmgUqb7ASluUJ0X5dv/v3wjQmY0FsSVDOQOz9MqT61Yj6G1CkAKFXPYSss5vmVA8ijH/rzIj
85C2qWijnvr3s+q0KGmPgC9gjo61XZ+FoG+EUR8YBEu7Q2l908L3ZvPu/tq2vNNbE6urVfdpl4ea
SHyQ0vXI4bYS6cbm0wfVag+i+C4VD3J1um9z64gvpThyOYMi/rp41TVU3Pmz6sIN6rXe7dXvlWXP
feeodbBDYbB5o+HhJogl3QEOsrpPYh9EUm/q9aUu5R9CJErH3jADp1a1ymWiSTpKCswGRRbkbhMA
eOvSwfrx9+tF8xgAB3kyjefVT7CyPoAQicpg2zyWkfVMAvMxiKKTFEgvrb5Ttls2bH0ZmLyk3olO
EEdndeVimiV1H0Ut4r4pAlkabFapL+28aVv3+q2RlesPmhzgrBy2lxbx9SE+zdY7YbDL+T/4fYTn
aX3SXQKhsjIjMNkZ+l1JwG6NoidLmZNNxmMTW6obFkrs3t+mrUVZIGf1RaMHofuVN/TbnKkPZJwv
HIMKahJ461upHtxUq86+3rY75jY2iq7n0pd7xbusq/pibNDLTv3mUrctZ083K4dWUAKCLtxT3trK
AmjSW8xAcyhQ3l5nPoqfWGHdtRcjLEsGL/7NY4DdUaAq7jTO1qVlsulozoJ6TjtROTZylr8MoZEf
wyw0wcGW/c7ObiyeRgMENwt/DqjoldupInNqjDFueOWAnQWmrfSdqys7jmbr8tOgYfp7qayQiayf
c3msurAOu4t+sqpH3zxE1VNrNDTWHoqiOMpGxM1/+OtjhE04qsnTybzWDJyNYcQMCqfdBeIxkx7z
JS1+/P3Roa4oksYi6kiatXIouZ+NuJmmfw0pO+1DKSl23InO3y/krZXVfWjSoFLque4vw2yX05eu
dQvp3UCn/L6ZjaOgET8u0FKycnbp+pGTx9hP2zwaLnrxewgfQ8lR2l/3TWzc7Fc6Xaj3QeyZa58I
F0oh0lsYLtnsxdHnEli1n8gHC6rm+4ZeL9LK+1IOB31DaX5JyFZRdzOJI/TrzXDpYuD3U1g+19VX
CuPwKypDxnQkQzeUqRXrXGTSh9qA4uJbHzidjCDRz0H/PusvRR7bFRtaq9Qp3qX5i95/1iPdiQZQ
Ym1y1uPq/f1fvfV5gP3RRkIEEPGM1Y+OMhgxZl8aLkYUu7nlIlFjN9rnSI92zu22IQ4tzM1LJXcV
SE1TWqa60Q2XpsxOsOH0lfIhiIp3U5AmO6aWU3OzEaTD0E5SwYWp+/pUjbM4jkmiDJfpFMQPg66d
qKLG+mDXu/Pet+EhmnzcQw12Ehqa63Am6tNxFGM4CPQenAzvRfsUu1H4q5L+LYV/72+VerMsCCQQ
X1i2is7zOtRVUFif6f2Qh2ujPeLDxz3ygdvriA4u+CqT0iZl1PVhqOdKD5psqUantexSRLMHFflS
Sf1bsUvOGhN6yEvB5Ai8Yv3cxs2sE/zF1EdSvbXFsAF+bJ7ECF7EJHPmVLwML32S7sSDGx+QqpC2
NC2YDSQuvD4X/mikzTyRtEpq5cEk+F2y8h0nsFGpBc6xyKMqy1e84XIZxcbUk4iQs4NGxk1nyXAK
I3vR2zB1rQoGWZTKajep6VTJodm445w5PpQZO1dga6mvgFrGYHgCrdW17sq0NAuRUgoq6IdEyA+q
//P+aVz+hutLRt+WmTiK4Jx9UIDXH5PGid+HDSWusiztLFIy+hU9ha7a90pVat3AVP/1ZTCdYrXz
Nt1eb0J5GmPLwihu6Mva32TJQq9p1PmM+hIF6VmjsKKHXrCA15LgWVE/3l/mrdsCewdnC5yjtDsp
qFwbk1UQ0YzK9pcJcONDqaAEIZth7IZtOz0YSiHubNzG4vicQBzBOBK6aKtoDamEQsr6AntFewYz
9rX0If0RUBay1al/VBP1eH+Btx6MBb4xuDopdTJlQSlX/SW3jLPMzFZYuQboqpkTmvjyiWmy032L
q0/KYw8GjoSWhBoKi5ssRVIDZRjNpvCqWIKHVB/zB21ITUeV4vkpbbW9hvXKq73aoxLMfIzE889c
x/UWIhNpar5YlJ7BhJ9K8zSiwF8Z3++vag3mejUDeyezm0vJF6zftRlDbcyUxiFmYmZTkGHUHmHG
he09LktnNgblVzulyYd+gJtSmibjyZfU0ZXzYXicIj/bSQVX52j5NYCFQFUiNkTUsy4NWyX9ykiW
G09Qp+YozdHn3Ig/6RrkK1aQqQ+CD7XX/S+w8Z15bkEF0BHjO68rFnnWBIg/Ko2ncIIZPhZCqHHD
gTBnDneO0HrC73V5vIBUiREQ4B1ZfWy1yBRYmmWUmkIpMY7o+fhgbzsGWK0kEgjyIz2B27Sp669h
kfTmQZAQ57ALRQh++Uiv/tM1vfA+6abatLNuriGLRdJagfk8LepDDfcXU9p5LoY2E8blTt1l3Yx6
/fVoZymLGizv7U1MOvBuGJXZeLWUloOdBHF1Dow5c4vCQI2w6QeB/kSQH5tOL06JMIo/gDy2sh12
lXAUqhjqO1HoHuMIeWjVh666L/16ZzvXCdTrr1z6KAsrGhWb9X4myRxOYW40ngGvB8QXcf2+EQLA
YWM6O4GZVkeh6VJH00OLNo+O1B8iizsb/Xpr3jwz/IglSaae8TpFS2p1fauKyYfNk2KYN/sJko2Z
7GuBK4/zMiDsGyN5VhE1X7jffncMARt2xxpsaGvn0xj8HHpfAWA2tBWRmdRXL2Y2aU6tafEjpCx5
QL/EnEpy0BEaYDMM9fxnNI196+QQ0pMn9IHyCR5dQi1R8ef5kI6d38AXNoqf/vbqSOCG4OBTqGAu
8OTrVdbRPOnJMLVeIUvFIa8bibFkUodes3bL3Eugvf6ivCvEx3hguh+rL9pVS5IqitiChdz1g1RG
0aCJUQK0fNMtAt//PBoFEEohnM610nER5PkbWszxzgFbDK1/CN4CApeFQBwaqutFB0UdlYLG+SqM
0UIyJ/rk62lyzoeIUk+Mdmzc/N3j+nqYKEgz67pII6OLfG3RaFStTtS59fS5hAnbIOxqZxVWfxiR
D5yz4QQUrn24v7erQOl/RsE5khzoMEGs6xBRH6D6GUuthzJn/Z62YQStUV64RtVNB6LB5tRJoXoK
pyl0/FnP/4t5wm3u8TKfukZGiFAoZV3HduslKsyqlg3fEFuQkMxQfydZkz3oqtA4SV/LDrXZPbTJ
uiG7rJ52CrEaL+KCRl+lfZpIu9v0hd7TxSb6mOoNkkiqCF+tOeqnCEbFgzJG02Hsis4JiN6PTVsJ
DmHOBwXgj9NWcuUW+RB8Nfp2rzu3Cn1efxuZOihUIHsy9dnr4yB2I6NZ0lB6QUDlwWyZ4uhVwyE7
keyKwt17k0bauzK1lJ0I9val5I2kIMxYLXNvN8x19JLKntZg7fWI+412HTQMe1qC3oknX+Xi7xyB
24CLeSCIJSmEUdRmK67XORtdOMTMkXgFAIj3qcrMl6o3k2NqJdMdSalFX+8f+eUvXN1sxizwjK/y
GhCKXhuMgjiM58iqPUGO56OwHDxq33vdss1lLcUjai3UbdfDzzRtBmBoQeN1o69nTiv1Sp04lK1K
4V3kpzORnuArw7yTRW6YpRkOXftCPAWbzOpr6tEMBnBZnDx9lzRgaIC/MwEen6DdSbE2zidhlLac
TuCGNyLJRilZNdlk41WIxLWp5hh6e9ARse3Aa5VGcWryPTaAjSiWoIQKA00YhtQonlxvXTnUedJ3
Xe/hmayvgZZ+HfW0OJRpprmhhmCcNSqp0xO22gk6Zg71MBqjkaohQ9n7e9SLGwcJPRSGlEml8dfr
6ckxLkq/gYbaY5xX/RCOwXxM+2avGr/hoSkNws2JYjIIyfXQd0mDoYoiufcSNXvpLP+YGKI7CbAT
zQ9FDaWYoXwa1HAnQt84R1SNmFQG4cnXXjvmUZrz3Bjq3quDrrdDADlSm30Xm/Bcqef793EjXGY0
YuEtQxeKt3bNgZgVZOGNr/WeKLXRR8UXOv2cCXFvOXHrxy963OUfEt8sLTtU8NOuWDbgRtu6yn4r
gZocB7Ew7IRn7CUoo/Edxe9vVdJIZ2Lc5qFOBOldryDRev9Xb30gNDopqSLOs4wnXB/FAHxYN5bB
4LVMxQya1YM66X8oY1U6ZZ2e7hvbuGtUOhd9DGLypZx3bazUByWr8+WdGuvemerZsNM0/d0G8vew
b92mBJSptntx35ZVKKIYR2WORCPjv7Yad3pndGU0eLWufWyy57n61aenxCcOaQ8aohb3F7lx0PFZ
S8ntdeJvnRSaQ1wKY1sMXtPr5zEwoBb9ksPLWiYHS8lP+W8fxbn7Jtftp+WRpVHx+t7RhKXsd71E
c2LiJxHTwTNmE+6bbDIf+lRH9gSy3FOriv0JMtriHERT4maa+Q9xZnuQqHXamRWetMncmwPfOFbL
I4ibW/65Qc9LaF8EcdYMHtJP8RP8qO1pojJ9knEMD0I6703wbNmD0BVQB/ePN3E5A2/KVXM3SkLH
M+9J6uwWoORtbt6PQCn+IRZt//7OgG4kmqEktwDPVgcqa61WRw5x9Log/lZRwrHmf0tt+hzo1Q5M
+pWIavXIU3sDk0oTiox/TcAY8wjFohV13qTL0yf4ND93TfxNrPrSFeN5fgrk1HLDWjE+MadSOOnQ
1C+IeiUHQ4wi5KMjLc7sqcz/6J0+VcwsWOXHhoUdfSq4dhj7sh0XyXiCPUU+DlQddm78ul/DyeSN
o0m3TBaQhazjh6YQDLNuksGLVSOGcUDo0gdSB/NjECjHpO/jc5C19fs0MoNzaEDQLMmgzgc9J9ON
MuNYhsoI3aWuuC1dk1Ndxdaxs7T2XPT5hH6a1KJNp/u2mJofwiwW3NDqyHOYZHMyvJCblOlj1Peg
T/t2jwdjY3fQIKfXYhJ9gbdYY3hH5rmsOmsHr0rQdANYFH2M+yb4FNFzOwxDX2d22CifGS2enHZW
hmNuTONBnurY7bthPnQT8NCx6dtHKLT9RxMH5dQ0uE6WFuinfNJ8OxcjBOmUSjzEXaHuHOTbl5/f
vxB3LyQb+KwlhH5za2pRTjpf0wbPn0uf8VWhhKUJSdH73un2bmKFAJJHH7cIC/61FZOZcjHJ8QVq
K7RunkjzcyAXwzE1xN41xk7eWdWtv6ccD8BlqRESzqzngyS9UZp5DkdPz3rZSUxjeIbAarbVUOkP
RlKEbtuaBTIH2h4N45Zl2KaoogAjB1+2iuuSHo5kv8QLNWPpnyI5+BzPULYOvQYDtChPz22rnMpm
3Ktn3z45NFyUZUCY2o3MwPf1F9azThfMoZ69vj0RgbkwBI3vNb15lITTVDrNHgvaUjS49kqLPfhJ
XguRmrn8+ZtzY9BUmvI4mr2hHE5yFNmKhGRf8L6SVGfO9+g9NldHBwQZJUIUXrlra1O3fHCtmz3Y
HTq3tipwHJagcNM1y5Ym4yIAoHSnaqk66fq8c5o2Ti+FdAaRluyaMuJqrSO1GcCIfNtBPk7jQxx6
ff3d/E9GyLIY9YZgag3ja0slLfIJxsxaar83UuZG6fdB/xOibnb/Lm7sHKuxoCCDIB9cwypQYHDN
kAaxmT3GfcL6RYwvWvdZTCYHhrD7ljaSnAXnyWL4+gs+V77etnD0BV1MrckLanIXBbzxIQrdOHEa
ihCq035t29SuZYCRmrtjerlnq/O5yH4DCefULHOC16Z9v+hbOZhnj05r71CmaweHN8g8clq0J2sM
K1vQIopzWpi5kwFBUlj10U7qse5SLk8f/EiUwnS+AbH1yu+lalePjcGvyGVX+ep/ovLh6rbsmrYD
Qvn+krf29a2tVWQdNF1oViq2umh21dSeqepIj1oaOrwxOzu74eVIkykTUdvkPqwpHmdplMexUEWP
usszDQBzIK7T+LcC6V/7j1zWOxH1bSWHugq+bYF480nX4Cpq72ORVJPkRVr6IJA1fEJ4OrLLXNgD
a95+RiwhMYNIK3ANtu764OhlWDbN4EteA5Wt/N6sfvf6o9jSzZqCna+4tSicNTVDojpaOauIVa6V
2rDSSPbQOWyf8toMEb8RlGNXtsK3+4fj9plHbeZ/TyFthhtd5raSaiPQJsWL+7w80O3pnHE29xZ0
6yjBmVFbJ+BbLv16KmQ08jwTB1H2ul79KKO9IdaWHaF5X6d7CifLNlzfb0zhUpjTIssCDny9TWQW
uj5FhuzBovZOEV1JfEZk5RhM4gmihVNN1YZp952S1O2GLZBFUjuKiqBqzdUzBO/TkFhtr0Bh70Np
SjNDQJ6ihwdz52RsZHNYWthweQgIhdfQmryegzTOWF6pt5Kn9e33vmWYr8v18pgVwTtJRdW1EiBv
6g2UkxKpmm3cT2jPc/VSRe1fEqThyGhiAL+hx0lkQyXw+nNT6usHxRcVr0xyu87+KP6X+wd0o4D9
2iZZYmg+8Y2MiqkFtTk3koI6oxjHttQpDawmPqzh6oT/Ehu5/hJV0ZC75BnkNYpWpyCJQdC1ThMJ
3XgYunYUnFDWitBJxRDeJ6trs52LtNGtg9qWfGbRrWJcZz0nYVVjWMajrnhG2ah2mqTGqUvq/qkI
rMqdGORwtJlTryg+gp+V+bMTumnnGG5cM0jGOIK0l5aWzspFDVpidEPdqV5s/lC6hU7rnFvZMfPl
Ha+7ccngQ0LTlEsNecC6nDX5yGPFXaPCwz8BbelRUE0NQbfrMi1OmljGh7Ia06OQtuGpH5Vddu9b
r0W2QFkWHpol7lqzbAVCGddSP6oeA0tPahHZsRi/m9rmPIrRU5BAYKA8qNGPSIroI8DArUlo8r7r
0Xu7fzg37j2wM8IywhlGfdbgFMPXxo7Kg+rhrpkQkTIbUZcnBsk/3beztbGLDtmSPCx4zVW8ZIlJ
W8dyqXkWBNhWM58mRECGPoCjfsfS5oreWFq5TzmqzSIwC81L6how3dcoix4b8cf95dw+peSTDFzT
gaEHQ2R77TTqsqSJ3I6aB0M5aqvDODgohX6GaAdOgY4Jt0nq6v+wVVC4AHvWAAffIF3V3G94R0zN
GwfKu8NkAP0wU/VYttWeLtLGbtF7odNIYssQ5rrlloaK3vA/qheU5TvdAk8Xis9a/buCW/v+h7wN
t9QlRoAghPL8MjB8/SGnMgqtAuVcD9GlR8F4LJXIDUVY5aWfSv0nl4/3zW0UNbBH0QkOSPqkmL62
B+SuL7t20rxMm8XO7YkcZI68NJ2kbh5rZ6xC6ymAjPcfM8shMm9pSp4MIWd0f1IrGIEGadIulWRF
ot3rqLg6qaYsgk6MA8LCpbXhb1XOQnD4RjoUthDM4vNkGKVuK7ER/by/mo0shNUQgbMkYnCKz6vV
+JKOBriseSguyVVkG/5kp0JyKhmCNkUnlhBREV86QPLTMNqsfGf3NrKAxVdTL8Q6/7EuFqoK0ddS
2PGMIHbUwv8wpMy4NV+VML60Xw3xMesGu22PaSjvYfi2nisqouwjMTMefN38H6sEwB3MUJ48/ohm
zQE3+D1p3kHMS6uQqXMldnR5LBk/P93/7BtvB1kVBWAA58TTazRYliyzB1qle34P1MYfg/4QZq1w
znsLgQhZLA5mbUrIrpQj/Ol0uw737W94OJ2SKaHhArgG2nK96xUsxsRXPbEojMZuMBapqwEgdqpI
aXYyr9e1rIJR3gboIKGYYJhsXSDww1lTppBoLZ7jA7S1bmx9qyL/JQGy6SvOFDbMayKLF/RHvf4U
qAvN+HnKz6V2KYM/6XSywsiWoB1vKKLAnkox5Wi0cFQoD/c/ytZxWKoY1CmBUcPYtLjsN2Ub36B6
pOip4qnSN7+K3KqxftOJdE35eak5dGV/rEfl3CR7hKAbWKylw/g6cIwkAJ9qZXkuBDMmcCKiDc6y
Epx8/8yu/WOWo+OnwMKexSo9q4l2MpTW9btzGLVnPx+PtRae01D/cP9L3L5Ny88h0uRV50e9hqNv
PkTEdGoWppPOrMJhMF3hcpGnr8WeFMKmFe4S9Q+aXbfVVSOZtRA6WA9l5sIpZ0j4k7hWDySv5Cqg
fqmEmH/9tC+MyYAwF8k5fPgqSZmU2Cx9P4Kxs5mHk9/4pRvLcmZn/RSf73/E2zu+8FYRq4vQppHC
rqKIWix1vW5VnSjCcspUgZumcYasuMyjcjSDjrxPJ7po3903e/vwYlZhIGCJfrnhq6tdhloIkk3X
PSH/NNXvwvFXGlBv3Xt1N1f3xszq3ZCFPJ3EwNQ9JS6O1Pn/SOBVlLx7iQfGRohEISt0B2Fnamtv
casbysXNs44QwONdTc6j4RmP5l5LfONY8gFhsydmZcxh3VLqw66uDB1S16peCjehHjyFY1k9pGme
uaZQtgezhDvz/q7dOuRl1/7P6GrX2nDWjTCBprJnGtGlTUQ5vi/+CSq/Pdy3tOHlMMXoBnkzNcCb
cnHe+pM2JJzL3PoRIT1iWGc8kyOn4jmXn5L6sQ/PYbl3XjYX+MaqfO3hqrLXALFjFWcOaJhYt7eD
PVTM4iavn5placu8MjuHD199xVLShTDINJ3OhivN513Jqu1F/N/fvzr0eqmCWOr5+0nx7LT9FEhf
dH+P1mfPyOqMy2nd5EK33KxRcmtDt/1Yey7Vv04F+FTg8ejRIixqrit5gRXrENJZOF8rCA4N1UOn
y/LfVP/64/0Dt7kpRBsEmBw7UtbrnQ/6cqxkITS8WANYqUtx5ZSANf6DFbgVl24jxQeG8K+tmJVY
JwuTkDfkUvFgDhINYJP47f5abnMNqGxp2BP5LzBGZXXAEn0GaOy3ppeLGdzpWSU6qZWaqHtZzSNU
O7M9FNXPFLqbnTB5yzCQUbqoy4NsrasaKJNMkyCOpucPM9pleqYfmSnMEBSO5sMYG+lZauXmpCV5
cbi/5LVWHNWtZboMKjJCAkKjNWmRogwg0IXB9LTy0yx+QUX4mEXDec7gZIy+jyByE+msasKh1x77
pa5Dg5RxdztWJ9tqijMDRo8mhFiRGD0azQJq3O0zL6/26t6jYfMaslFbhRnvevODLI1LIxK4920a
/4HCpfzUCaJP4OZXL6qgFo5ZKYlLGUU9lfpMMRShEMg4QwfKQsE1Q6U7VtKgvdAHFZ06Vs3PsTXo
YEH1yu0k4eeYzcmHSBSGnVO78YoyEwJ/JskPadBa9LvsStVMJ7yiMUtOPGmumLtF/zUUH+biV1u9
k7Rv93dz4zISkRAC0axjOGONA56iySonP4dRShO6g5Qa3/0WUN19IxugBnJxrvqiNc09WVMKG1Vf
wBbr6146VV5hHTLjiUJ+i46Jncx2YIXHefqp+3/yOLSz8CVg0MhvnwL9otB2k/LhGJnDU0M6VNvJ
cKjNT515ruTnomE49JCENFR7vd6Jm16FsFaHiI8CigToIVOBa5JzQaW14eMVPXGWCs52WvsfJb22
PkWt3mbOmCjiSe6MPkOATeWCq3JoBWCD8+nfTo2YvKzo881H6MoiYA1hVXzzaysKbEP2Rai+jTQH
5TxABxUaidy6cgZlUqhl7a9x1mZEzoYkUlwpmdVfMQCO0JWVKBedhji8gYvU7xnYK9ouPQgazKhu
GcZdBs40XqR98sn6rlWNYdqakFXeokedAOj1YRGQUw3ujraU55SG8NQ8EjP6H5BClP5Rw8SnBNHI
1C8KLZE6fJkvGHaXSknsQItqnVJzUL8Gs1IPtjVq9ec2zMTYrvsm/5qiC9PaQVMEJC2a1UGEGZSJ
C3YTQIcvC4EjWBGPY5NNTedOA3x4j3pvkF/WNUXag9YVenSC0UkvH5q26b6LvSDJBwFGG/Wka1P1
vaAW/k0P+iw/8on8wDG6fB7OSMkaip3OslYe4FPNP4odraIdf/s6M/v2NDCwS1WONjAofdoZa5Qa
XTRFEHAsyILGc2vrSVCntt+AVnZkOZZGO+mopCpQKI22INCiVUMrfWcIqBPb4WxNT0XFvK84m/JR
6YG82VIvDb+tOg2+ZFnR7PRS1zErgxuIwMCwwIu+zAiuApOoMax2bgQKe5FYngoJDlapHGPXKnr/
KRrk9uCH4t8Gyv8zCjCW4hEK0MYqwRFrKRKLPtK9KTl3X8xCdefiIDXHNvrbcsViCUpjHneeIuaA
VsurxZCJOqUkp7EU2w/1L1bVPVAX+svsgm44rpG8idnZZZ56FUNkUamWYiZSDhK4sJor+/CMDSdF
2RsBuSl6LZZwMTwn5KJMAq+i4TQv/bnvW82b4t9j07wocXUa+ucoz+y2115GUzmJ+fs2sX4kwx5L
5frNwTaQM0Cmy1lhpSvbWmXNwuwT+fnTQjcWH+m02nmuPRpxbUuMeEoQ9XU7gdOyQ9fX6dro6qwo
4LWSlEFBTwl/hOlnAem76G9zqGVhnH4+K9yh/MfKRmrpTQIYUPe6KrbDNnZrZkoCRGZ2Xrd1tIEd
aJ6Ak1IGoYawBm50XehLci2ZnlTk5iltTAbFQY87jKVJR7lrZTdI9cCB+qMBDmPO/zR6Ux7N3von
MeTuacoGyZt8IqW0hhp40lrFE3SkGYU2iR/UHnZ9X8v1oy+FeyzGa7FEpjDhwaIjDLsdPAucvetA
KZoRR1Sb2PeiNLCVZM7tUMg+94F4FP1n3zxV6pNVG464MJT4wvMw1Ye8nADZdU6ZuZrw0RiCQx1I
dg0mJDb3ft9NNZryL2VCeBn5aWCW5NXva+skEKmn+54k/QnZxLg6Ss375KBWgZuLM7o4FMMU3jap
eS7qvZ1dB0eLdcB+CAEthRttDcGXWwR/lCb1vYyRN7uIBNEOfX0nAttcI6Sb9A6WO3ijFCBIoVFC
KUycMVT/KgaAg1g++38E31EEL/KbT1owHLVAOkI6jG7uHtp7nV6ySORHFKTJqExBRr5KYcJCpvlD
KOuZam4HYnYUGSRvmFm5f0v2zKxctqL7YWD2k+DJ0WS32kkof0vI1t03clPLWBazzC6ggkA2S9B5
fZ6bFOWIxLcErzaTkzz0NmS7+gD8QPtW9xCDp43vmGXrpFO68+LeTDMsphclJRJBxgKYub42ncWt
wABKHFx8CV4+wxVU44x1TX/nS+3/I+28duTGkjT8RATozS3JdFWlzLJqSTeE1FLRe8+n34+1WEwl
M5GEZnsG2wIGq8hzeEyciN8gnVzZk6L9SpTuRWibRxxY/+3RN25UUrThTs50CtiPYeKY4/PtOblI
vj9+GLAuCvhMDj3i8x8WUCKP9TL1j129QX4E9w5HQQSozLeJdjDgukMT8rPnFJNxfAIa9B/l/Hk2
EcKFzZXSvQQqt43eonxjWc9ttZWjbFMM+yjqqENXTljcmbW6YmZ3eSfxXOCRya3IXF4omABHixRP
LvjNwnYEz00kWl9tiKRjZDimyNQVJkQqiNK3Z+vyXpoDz3I5pBW0r5eTFUSqBoPbP1qhfOyN3h4R
k8CUcROnweFvQ330eRFhkynxA7w9/y6JZPhSgtXwsfRM022MaFur0rTxsx8QPbZ/HYsRAfGFcDlX
ghc9yoTKhZSqU4I1FrAE+nt7P/Pu6PXN3MuVBXf57VBR+RRrUVI35KQoITVhdT4mM4Pd6918HF0L
KYJtFpjfIkGdtoEYhwdfjOr9fzFQi2QNPDHtmWXiW3osJyoXyVGIHkR/q+cPSRW6VrvWxbqSsYHo
nYtlEqQNUH2L84xqdpVaaZQeeZs5rY+Ob/VWqO8UHjYTnd6ks/tgV2aCq+XGSlp6eS1peEZ80GXm
N/VS51sxh8SzGsxx+WXNC6K+0n2qxcrT7ZlcVph48KCiz5sHpgyiwUsWUInUhmkMOMhqnRfeDXTo
HOC1BYCiQQ4ZnKi8pdQRcbKvKm9luV6LPesls//w/6EjudgaqGNlg4DhqYdYYI/9l1rGTiCgU4Nk
VSwrT4VSfPv74QImpqzF2pkNpM5DllIrC1arYFqLu3I4sWaVnRF9Y563cd1ARf56O97lCw3MCh1X
CDzsf0T2z+OZ8phnyqClx6yD+E7Zow98wS3yoc8eqyGP5J0Vm1O1B20Um79vx762gGa5K6xkWb1U
EM9jN2OelHU94VqbwiOcxobuqaJm7t9HmUGoUIw4EKBMnEeR8TYDkyRiNN5kKWebKJ2sQhpXypFX
0iewKwBr4SoCOueuOA/jp72Yxo2XHuks2oYWOE0Pdarbi3AIgmDYCpq/aXQ7SM0XwWu/JOZaZnMl
iYb7A7iXJHXWHV6uVtGgxWBpI/au0DRsUY+abWmkR9FIf8pa620RXQrsODc4jobGczJ1+mmUzT6q
xHHrYSGxy5rkFXGw1Il5jNkzRtHxG7ndGEqqbkNar39/84COoQTPQx2095LDWE543MdI7BwbS9gi
DHUauOHr6rFaVWS+dhcgcM82htIGNHOxBkrRiq1Snaem2urSXb3zN2F/F8Hq2+BNe3u9zSfu+ZNS
g2Fhzvxg9GXAMZwvBLhUciuKXXqUWy/+inOw5+IyOjz2iaWy8jR5ZeVd28G8ltnDSAfJqCuexzNa
xcr0lF0kJn8sK7bB/qRc5v1d5q85FX84gF6MDfguzzXeshd6CTrKl6DVBeYRu76nuEPARvYlca/5
VvoQwNd3uwY6m5gK1cZKBU5pVHRd8GbRLtKrfKsoqfVAph85AI4Vx+jDzk38SnhKfR+yvVSb+9Fq
DLeuA+3e18p4R/v25JeFsFGjrNj1keLfiUoPHL8puz+qGYw8T/PEwW+zRGZVqQ6jXPPQzQ1zS1XP
gzoZNyt3+7VbgRIc7HbOE1LZxQfuEvCslBTxZhSmPyT/r4Ho2ZIUb9lDjlr7ziiC6f0vFhWt35lH
g2Lnsj6eCqYnV0OVHVEKuK+kEaOfBzXIvhjN99uBLlcTJxjnMW9NyKms3/PVFDdNKGANhMU2SROW
8KmUuA2HRzwZp7SbXm9Hu9yXXOpIvcIRouSD6s95NG/iTWnpRXZU9H87Yz8zhNLKrvp31U/uwao/
45Z+O+IHxvx8CRMS/TDAD2BksbE5D+kPTdiLEmYoWoD7GZDlscntWAit3w1iSJOdQ6/loaZYVe5Q
c4BD0OPEdlKCIf9HjHPtTUacaLSNrpha28h1pbULMVYOU5PJ3/PWK16sQCt/+qBIOldMUx8apFZo
P2ocPbcqAM6VAV37YFADQN184FWW11vnZyW4uD47Cg0crkK0qYeDUxtfY7N3tDZaUyW99sl4xdHr
Ywr5Z3HcDIFfxzy9csAU+mGEm/3Fz8Ztgr9s4Il7S4mhea55zV7uOA5NcKFIseEZwZ47/2Zjp+Ml
PvrZUUcyrLC2mf6jNPM7YAl1EGwsHtO3F8mVrJqAM+sc7soM3lxk1WYqhwYIbSzZRaGhF4E+wLcU
gP6d3xfeG3wXs3NSJTZfAtDmOjlaQjl06HLk4QJtAPN8+/dcHT9iHmwQqF/QC87HP02JRZ2/zLhS
4thRI7qEQdZhqNjFGS1EK3/yVdS9sMO1ViLPZ9lyt1CT5bWCpeOcB59HbumSiGLMBjUH1e10wYnj
nRKIf/3MZppJ9GlEMXXcK+dRPGnAIdAbs2Mv7VFTsJPouaPV0+eTY4g9vJB4Q1ljBZB/mX3OQVHO
QO4IKNSy4CRbcZeI48TZ06NTop54Ha9kntcmD6nCmf8Is53a5vmwysy3PN+a7eMRicjJ/eIvyWrr
/9r+V2a0NgADoIHLJ3VgeJJCzpYdfTyQYzgWpfA8eC8eSCR/er69Di9Tm1khAc2imUTBE36R4zb+
UCrjoDBlSrKZOpUEt3WUbNrIXb2mGDh/8+XKAw+GChfPx3kfLiYvHKsmmA3pYyG/9/wXsXgTVVv1
8XEhtfk5mj9qa03V7dqSAJ3GIoQDiK3GIia04xo0JAbhdDK9bW1okxshDrK9PYtXqoMUBhFDZEsh
e0DOfj60sYNeqMh1fpSCAncVusaPQVY63via7TGDdwtTs+O1DOLaYoTXyRaGfMJ1uzjSOqWJjUmG
P60a90X6mmh3lbhWjbh2Tn2OsbgbqONkXdBhIF9HI8K1h6mADI+mOPJxCoTGldV4beV/jjb/mk9o
UGRyK0OpfGzNtGTTxrKTGYWtFF+jutlryprVyrW1AbwGsBAq8dwNi80s9m0UCR3vO00DLBI15HnI
s6914K7sMPhxiAdbJCnA6RZjSgapbKYsLo6+nmWbejKUEuh7K+/GIQ33GfJUK5N4ZViMidcxBEO4
K0tK3mRFSZElbXHEkiTY+vS9bdR+/tIumv4O/Sjgw/O7wQTFsNhYg2mG0Wjip6IOsnfqWqSazEIw
3JWNdWVFzFx6SPwo4xBpEUYA1B7jVDC7qlCV7V+LIXiIxVe16nngFo8JnedGGQ/zv9Hg2iiomwTY
1+BAYedpt6WU73qBulIm+wCSnZ1kVBmp5lDv40dBhV98U96dnVYz5mNntMP3ZIzDyCkimM5uP6r5
vimVUHRa2gKRq4Sx4HaRpu9UBQqdK7VpqdlYwRs/Y7ARP5vRwxnELxvZZhVWtTNGo/qEnFgFR6Gy
go2H3ZCxUZugH5yygsVM8lk2ECQQDf4ttLLqbwXI5LpD47P/E7XmMGwT3evb5zzTm35fFVWs2CX6
RbVt9JYcbnyjmyuXmRfzR3/UwVMUiO6ufLn5yLuYI0pslLtZ9BdmXXJsFb1VBDpZbKkc9LQ4eGJK
1bvuxUMGqtExpsYY7TAIatmuKzRIOkucjQX78MHEVGBFv+UyAeTWntlIQG4A1lE2OT9bcG/iLQrq
5shnauw8UQ552riKtZMSBfla/w7x6u0E2cuPo6ep91YSoovD+iM8xS6elyBil0LHYZZIZmsk+rGv
/W1W6hLvlNAJvDxcyXQvTuw5EFWD2c+TzttSV6AsozbqpkI/5mYGGAbNmaTiBZHaVQPpvnnovZU9
uhLQWGxRq7QUYF65foTpYbfoeVpoAteFK2mqbcR/BOvrysqac5LFyuJCB4EN5JzLdtl2Ck0jaHqR
3QcwvNtwUuX3Sqi+Ty28DsgEmDeG+aS+1iWMhS5T8m3R9/pOmJ1/bv+Sa98U1DYflbOQOIslhd22
2uGbBZisktzW2qnShmLdyve8HgToCx+VpHaZWpCgpTqikvqxAdhY0+GkJ865v7Jd16IsXgWpRcnG
9zKi1HcNRU0j26naSgJ4uVBY+hTCaRRS7+CP5zsQgVe0HXJVOXpQRuECytLeiw9omzlK8lUKzZV1
+dGROV8n7DToJXRR5t2wLHwEIo49lRapR1Ko1AEHPKFMPWriJg2f5PhxVL+L8leRErWoZk5D3arq
xi1O1l98FfpQsnZjXhv+p5+zfBI1uj8ofs3PUZQH1UPmU39orK+NvB2i+z5b6bFcZqTAlEg6gBHM
dhfM9vlks/bjyNAEAwtwUX8Y4syw/QI4pEc2twVtWh3l1Ocu4Ep56rRidEpcz7e398dFJsJvwIMJ
jRO6gAjaLQozshLEIEMN45hwP9LpcuP0299HoAPAHQwWDQmwec4/JYzmLGVlTbV5LERBdWI2uysm
xZo7zJUvR4kCeCn1GDSalkdqnddtjtktR2rbbwXlDwDgByH8oh4wvnR5pv/1sUJFhA4KwA2gbspS
06cLMW7thJhpM8U7TaaEnuHXqub6miPt5aany8fDhf8LchYM7fnsYcRcSDKmBjgGd/dZ3YT058Mn
ybNWduJFCgz2/3Oc5caXaxoVInHifrJNlFDi8Ctg5E2x5p995ZKfIwE5ofnAnz5aOp/WQ8gSN7tZ
iCjjUNiaba3You8ndgsW2fUSTzh0zeTtESVG2cwbhG3bZhrHT2Zubi/MCx0FntMqNnq8LzRlTsIX
t6KI0KRg+B6Gt6Ng99iupenXQN5kqfrqQTctd8bklsVwirTspRiGV/qDM+A1icuVX3JR3ZuZYVyW
c+rBIbgkReh+CSK2lq0jbxT6yVJWH8rE6PejksUbEu8O8qknbcvGNw7eKEuH2xNxLTxEcJR/+SIK
ZYbzNRboZRFZGeGF3kJS1a/dwiANzCIDL3nrMCE2rmd412orw754OHzgqjgCKWzOCLTF+VdXuahF
qJYc259lbINA8e4H1U5XKk5XR8ec/l+UxbUZsvlDf44iPolO99i+dZFDn+RPudanmbfi4i4DJvaf
QPNR+2lhI/TTqOlEICW3KRV+Tf7c/kyX00VzgGcwBQwgtkj7nP/9ERczdA+tParjyQu/aRQlw+mP
mR08beXxdDllKvU5pG2AviHGtATeeaMQoyBWDcfJQk5XaPFRGRzB+4cSa9mr1D4FB+3slfTm8gQi
6Izcwu8OE/glqWXslaDXfHk4StozeDGyD1T+HzN9XEnWrkwjb+E5Fp5FaDTO//unz1S3IrZYgTEc
S9iXqP3YrZlB0weaL71IYbmSUH0cIuerQqW2RaGTgif96WW7HfksL6ZVMR47l9P0u1nag8kZ7pSq
3ap2rDvo0ti7728v7T/VTrhLfoDCb3bhNhjs4s/wp3gq7jJn7eV3uVT5USwkZFGo812UVQpfbGuv
j8YjBKWHHkRHIWBMla1JrV+bamqX8HlUOiUX77nBjCqB1uR4rGvY6/1jEIDdz+wG7e2/lw6Y3/uf
gy1usNaEgIFxy3g0poDl6Yh55Vqi/0VJ0vdM/VnVD51QPOTFPhRWVtS12STpmDU0ZvjfkkYsCqLa
eXEzHgP9EBrCIYttHQTSX+9+sBT/CbLY/VOWwyEWy/FI9XZnqKGd9ON9++AHm0lY+25XtiLoa/5L
PWzmfS9StgFeo2XE1XRUIkCv4Xellh1R/GUoK0nHlQwY3QyyADxHQGsBEznfi5XBvsv0djoKFfQI
Y2d+Exv4bG5Ojo+8+CZLVvK2S8AIgtqfIy7uuriXYzRCiGi009ZU8+f2cUKMzaEehXfykD8MZrHP
BlvuViJ/PAIXB8Gsrg/WH+ndy0ciXJw2FOV+On779iW0t1+e7nP7xym0T5ad2qUd2l8GlxTfDpzS
8TeHeBPPf7CD7a9fpV3bkg1XavP4/M/Da/7NMe1u892z3wJ7tGW72vGA3gUb6tp26Mr2057t5hru
y8Z+3j083L0/3Qf2++/32yvyg994a0SLm7WyzMGoe0ak2bl92t7fd1t5M24AEDvWFnuUe2AuJ2vj
Peiu9aN+QG1Tc8JT8+Tse/sO6Lu9V+yVy/769/00y4tLOIqrQdf9+TedvCzdVMUupZS1pbavxz+r
J2B59fS8lmLMf+liInA2UmdSKzoCF/kbqvP9WEpYxEURNfFQ2MRFvHIlf+y5ZQzUKOAxA8uDJrIY
GDRTMfa0XDxKdu78wlSI/+Dr5yT2P28/A1u0j+rzyve9cgzADPxPyPnc+3RTpqHaTb1FSFX5rjvx
PnEFp7FT5/XbvGB/oMNh19v0m8IUH51386gcwOvZ+qZFtlHcos+h5zZ3i7z93q9pql7JUM5+2uKw
l8YoDg2JnyYmykYTCp59uL6HVVOTp4SbegyPSo1uiiquHMNX5wRYMk5PCrSPJXpKousvjUolHo2u
fezyfZYeavNXrLbfb0/+5QA/TBzhgs7HIz4A53MP7LIaq8iXjqj+1s2DVXR2WuD47Y5y52SSsjHq
37cjXjmM4TIrCpYwnJHQqxbbOZ3UpJFiXTqizqZOqR3VkiNH732Chld2r7d3cdcfkJl+XIk7D+V8
Zc8cajg6VKFniczFyla01uTdrEnH7EEw95MqUZDHfmX8F3V9GLBN9lLq2UYyNrfjXiYnc1jyHwBj
NOeWrbkoaTmrW1M6RjUvj/g+Fn40eCyHp1BYqYBc1ibOIy0yzq6QGykaDL5lE9ntT9F/lcWvWRm7
wZ2HMuftYV3/jGDhyIZALcFgO185Ymc06JgzrnrcTCeLTAHNGE/DajSSUAH1kML67XPN3g57bYzM
Fw1qWscqz+rzqKGF9pqmZvLRNOB0WtugeTSwzvWcNvwpiCsTem2MLFF677MjCBo5i5OpEsN4isxc
PqYwMPveDWtbhVRZmpuUm7T8InSxnWCjdXuMl3t/5vvPqkUURhWu8PMxFk2gj1OUyMdS/ALOtI3r
TTa++m2/kk9emUvizMMjI6JrvDjcSi9RwlKv5ONQ1I6Z/wzwJIzCAvQdB76l3WG7cntgF5ZmVEDO
Ii6+XpIN3aQZNV8vj+04wfojt7PuG8AaQXHKodx1gqvWFv6ghk2lzxYCC66Im/PHZvi31sp7z9o1
qd2X+DaxzOrQ2GW+vktkw9EUSC7B9vYvvroCQHlyXMzCkqy682+RR6nc6m0pHwthG3lUD6LKzbYA
0qUSZdPS9gxo/mtavldqV6jAkKpSI+GoBBp1HjUYpQJUS8e6C7Tf+JQ5gxVuRMUteCOLv3m84iFQ
2a2BRH1q7W8Pef67F8ckVwKrnfYYBIclH1XSqn5qq1YmKTc1JITqfDt5SbwysVfuHSzfSFDRQEPv
xlrcO31VTmYaeKyEKHvxhulYToqTh60r6BnSCCKfU6EaXq8cxtdmdlagpiQHBJLPufieelD1lUCl
/Jh3/yJN2hNhFPC6txWyYtMOM1v5Uwuye3tOr4ad9aY+thmIIXnxQbtSLupKoP8AR3ustrUwuoOe
2uZw0KVvRVy86cJWDh+Qm1zJVK99zs+RF7dtDoUiNmJfO+ZDWcH/78lcGlzIbg/w2ufkGkApBJc3
vHEX06okoZJFXqAdI48OfAxxv3kfy4OAOYLfdZv+qYyM3e2Q17YmcJdZPdAiRwPVcz6n4qTRJWbL
Hv3aFjfN+CKjO1tGuz5/ExNj20+xLa3kEJeTyeORZG4ux896s4vJHFFBEPBymY6JHCmbtg31Qy0Y
1eH2yK5FAYtCajSLPV7swDFQJyUPiukoT+T3Y4g1HKLxf2swRT7CNUrJhOYC/I5l5ld52D/EZTkd
dWFKt2aIWJc5KOHKaXJ5l51HWSz8PLV0wC68kzr8wh8M/NE2WL6S3cumcLA8tV+ZuyvxuDcpOYES
gSu5BMwO1iQnXhxLRy9S9B+5Zo1bqTNJDzQvqGxQRdHK1p5TgPPjkjz2Q9n0fzPaxUE2W4BWPMtI
uoDJQLLwmgDCJTqOQl423co2m7fReTAU+00sp6FUs82W7aAgG0CK4l15rFLRNkZe7QPv8uhZ8/9M
5r0SrWyxy8k8D7fY1UMp9KkFNhyIY+Royeiw4Zxae6v+HpBxHmg+Xj69AGU6T2rjiwbwtfzfpEge
gjCa7Fa2ZSOwBeNeELRZOro9qd73HhO22/ttzjouZnXuhyBlwVNrKeRjmIVuxeS5xxT+/O/RP+jf
i+RPjGjk7TiX+5rK2kz+gn4NF2u5NpM6DEoBL9fjVPm/UvgxXHReunLDXa5HgkD1BAvB650K9PlU
SjiKDmaemkcrSUMHYC9jotcMNajp/5vxfAq1yOb0NDP1AiEq2sdmZhtqkW3CAS3q/2LWPkVZLMLe
n6IuHxmQ6aXbppmwvV2Tibu2AD7P2WL5IfNfZ53Ph0kNNxOKzElBArTGq6kn6DJFb7cHdG1XfYq2
bAfOckC57jFtkpbUW6v1WtefmpfR8h/iapxW1sOVxgALgp41OhWUBS/kZtWprsJOKc3jOGaujD6i
19RfakvaiJHpTt2d1bQ7PFAPqtw64l08JnbYSjspb39YkfeteI47448Ve7Yy7RSJxw+twiCWTqmi
26PnGkiesQp2I2ScXLW7uCMlfb49YZefZ17HMuUoEgtuxMUdMlUhevOg6dCwHCaws9ztstsMruod
MtVcO2OvlPZMgzuRHiV5KQ/2xbJWh6SwNEgfJN//RNYeBnqaY88l2EGFOG7Yjo43NO+K8Bikst2m
wl8LQsAqnsWBSWpINWjonO/gWpgh50KhHDvUZl165IqtRuIaNuxK+gTjwiQWucOsnr/IZfxSEODo
hfqxVAo7qzE93vDmM77iQ1u99qcsqFaO2ct1Tx8MNTkTFRPk1D/oZ58OeSuH8eV7FRCpDmsIwSz/
KVKKTmL8XSitbiXtvZRSApbP0wLVCTrvzOLi2FDbGEGtUAdzGMubMpvo7MvZDuAX71tL/gV4MsLy
3ERkqUsOqce+aJp4p9EL88KDIhcKQilJdadK3Xg3Vtqv20v6CiAJ1gBmOGReoGfJJ88/stlKkOq8
wDj6pnTfC/pD1XgvKCjYufVV5hmEJ7ur1+3eq5MtOsWp+qApd7VkbqTuJK+hxz/y1vMbcP41M1EY
BPyMEjr/Nb0w9JbnATORvw4kFiZSCN8txNMdqKZa+yv8V+od69Fo97dn4WJjI50ILIv55nZFImZx
7rZ6LNdoiVnHqcs2Y/ANa3tHyB+N6RX569uhLpf7eazlqVsC46QdQywFcb2v3nt1GnK3dgN5V5r2
GsVoXlxn8zkHg7ZFux/kCaiP8/mERKGmWdQQTNE3df6CC4YtYLqe0FvJv60V0C821iLa4spXpM4v
OL2tY6a/N2Ntw/BEEeH77AJ8exIvcgsCYXAKpXfm7bNuz4clVfooJFbgHRN9tEuuYTn4YbVrKmjX
hjNXvYjAzBHmPIre+xHeE6F3NGQ3tlyg+GlwbxYrycvVBQE6FlTVhwb2EvJfMbw+MQgzgTZ4mvZN
ZfupE9HS6hLHf/n7maOiB8AKhDioisVKF6NWjQoh8niWVMjruFL2S0lXzpR59heLDpI64wFjPVO6
Fu9hGf6HLha+cNT0tHZ7LRdspZfTw+2RfGgUXISZwSEyYkngeBafp4kSNW6DRDh6b9Wj9KpKNL2c
9s/k2+O4vdOftW4DIRhd+5W4889fxAXhS9XvA82MwMhiWRhaJWSKKBzF6iGiwz9qml3HP7C/7prM
Vj1XLgDgSStL/vKI4g1pclDzwIZIsVRnx9dOCLVC8U+w3O1u+m01td21vwzpG1ZlK7EuTw36L9R8
OTCYXNbK+QjLqItiIZuCU5/9GULp1Wy/iHHrgsZDzlF1+zVv5A/g5/mUEotqGP/fAOFhAJ4HbKug
riZMu04q51Na/2ydWDzhuQYJC2GV6aHR/u0RpWzbZ9hSmNLCHhGae7TGduHcJvqG7ZJRIGNusWEq
uihrAj1XJh/YIwWeORvjvbtYatM46Z4V9uHJ9B7iwqdApm2F+k/hfcOwdOU8uFCcJeOiwsu6gtnP
9lnS3zqNFrOHjccp616i7LvXv03jw4hgtKfXm15iRf8uBTvk/QEhPfs3q04ycpzqP12hIDU1ibaC
CU0z8yv8NUT25c4mG2Tdz1K83BjqYmGIDYyrMVWikxQCl64zKufJ4FkrO+zCM4EZYIljc0OnA4j5
stY9jR6FXkRQTprMZm4aNxHjw/yKLBDn84XHJi8PbSG6xj/ekNtUUuQABAo429SndZf8Ax/aEXhf
jMVmjLbNB5h7QE9Jc9NwbV/OB+Zi6YIcn607UEZAc2qRP4Ha9IxgFONTGzh19qLm1bac/Rz0X63c
770Uu6eVg+/KYgR/y0OUxhP92CW3IchkKZkMMz5V1l1QvUrtY+jfNfUDoPyVc+DyBULfZ/4HsCIm
tiQS5/sSNfESkWcvOwV5twU2bYfxaFeMtJc1u/CrE0UElqHnxuNXycu+lEP314NlbhE/oAUFahsW
yfkvaMPYKHqv1I6CYDnhCNiiRs6Mroec7MwVxMrlxCLbO/e74FHN74LFp/T1Ma5kM+TeyrRmG6YC
YJNBkx+8XILJpdbqSW1XDUKuB0V1kwwAJMWFNXUSTGloxsIxLCTsQNSgN53M8qXNlID8F8e6dhro
TF9vX2KXJzwgOGqtQCvYzhc7TMr1TirkQaACZFaTkxWhpjs8382KEz6vPbsePYvuaSjW4ga8V7rm
wntlaSFmCueJIiIoYAyFzj8s9alUlfqJX+D5QW4PCQowAH+Dh4zWgNNlbNQuSTNXQM7XztIY3Vi9
2pPKyjutQQ3t9nxcJpQmAEysE8Ar0oZcPtL6IMwywxSTUyAO0iYT5MEhJpCAol3LH66EomgKPRbQ
ATXvJecr66lwV4EVn+pBUdx4xpYOFVS3chjXBAIvtXoYE6pWAK3xA+BQnRffp5duLgAyDdsoPRX4
RzZwysyyRkG2crp7nVyFc0Me3tjHDxwi3ehmlbFvknRX1FtDy+2qGrZjWv6qYQ3LK3vt8qU3e+KQ
W6B6R+p7MeOS0iVB0KTpSfQszLC56qVdN6auV8CD+SFVrWNoWwXnwmbXGPdJKvz1F0f1zpzpqDhA
cb4sNjunq9rIuZGePPFOzVT2XOKma62hi80NwQSxVDRszNnl/CP1/zT/vtqyBzC/Iq9R7wJVdtr6
yUKWptVOdKC3t9fw5UNiEW0xJE0V2tYf/fw0md3BLHtb9A7F4L5F6J0iYKMdZWUtU7xMwueYCELN
DyQ+orGISTpWd9ZQ5acatRo7kLp8E8nZEzzTn5U61lsuq/A+6kIU5tt0dJWxju4QgECRWbRyt/Ai
4WeQCWt962vzThUdFS7075AtWdxbfqeMzdiN+YnOGasoNCCJN50B5yH6EfRJuZnUdUlMmc10lgkw
FTxHEFGlYEaSvghamZFe97Wen7IegyatVuWDr8IVL/vUp5RV+3vT97m9BEFw9Tj17nGx/55LRnno
y8Z8X1kMc0p68Wsoo8ygLSRdl49X0ex7CI9yftJejL1yHxWUlezOHt4VtNzt8JA3NtzLNSDtZX95
ngQGr1POozX5UQ37tOILEaF4o1Tz0zDl+1LSbf+pGgu37mrbwoox1u9aCzMzF8O62wO++snn9xF6
MSKOW4v7xApHhE0mvziJbfNWt2O08UpUMGRtUndRJhoIo07Zr9sxL45yBov6IjucQqh5wZ/VBDBz
wjTlp5DKMCSsCIvRohWcCgbY5naoi8x7DkWDGRgeuR+PkPOTXJ/GmlxLKk6G90OR33Tr7fbff5EQ
LP7+xT6WhEDTs0gtTrLhel+jBh8LuyqdLNmxUG6HmvfBYmXCjpsJQLwyabctvlSCW3rkJUZxit+L
Q/EYx7bplq3Tvgbq/zPS/P0+LcZewh8ssZTipFknwzzkndvEzlA/jy+C5krNyvl7ZQWejWvekZ+i
hfKk98k8LjV50cKNpD0FP/30dbUAceVTzcQ/MiRu9Pnf53FKjORizRz5VNjao7nbv5dkTKL/ghSp
Ew+le/tzXVl5Z+HmYX8almkJI0kg4SYcZaPXdg3KcG05gNoDRoNsAUmYcv73W4JpZiGl/1MiV7ZQ
v+rjXey9e+VBKh0df+gOLZbbI7rMPShr8JznhUl5D8n0RUiUGrvGj1nsUJen4kuIJQ+6Sg8Um397
r0iJ5OYhQoFgjfBzbSZxT0Jxk1IfepiLsDJFSwiHLBAzuw8Ef6NiZnd7ZGsR5v/907eqAxHBOJMI
MAqFTRr7aI6NFPFvR7m2AP9XCAjUBtnb4qwgWwLWohAFrUnpNVEPSg1HcB+Nu7Zd2VPzWl6eFbTC
dQTbyZ8oSZ0PSI+S0YrDvDz5+jZAcj55ktPMHowVkPO1efscZvFlOlTv8rqew7AQmuwukPe3p+xa
AKhXMEvQUMLHep7STx9maPSx4MFTnkyzdqT0S7ae689TsZgqdhBoDJNXJGijxbGQYLaqUaeqTkZ7
hxUKXCv90LsxKb5ibMXwUZL33egMm2Fv1W9hoG5kO4rt3qlaV5O2tFXSNdLVlY939ouWJ0cWlWk9
GDQ4hGYvxuK8Fu0seO/Ev+4HUCdDdoHhoy0Br3Ox7n0hJ9GTjPo0bCPzLekfirWe4ZXD/SzC4iqJ
0rbBxoQISj86Yveum/ch+awU+VjXPN1eLPPftfiSkFN5ltOiRBtxaTk1iHpSFmnRnFoMVhxqjQHv
hijZJxEYir8PxaKExYnYEO3QRVrR6x2ZY1A3p6mXHFX+IkUUHsbd7SBX1gFSFHMmTtefTbxY/MQd
zclomlOKOHacooYTxz+NfLwr+2IlC7wsK8wVU2u2MaJaRR11cTZFfc0RiwvFCaOue6nejQaLX31R
jBcD6mGqRtsYGXBPUPe1oO+CZE3L+XKs6AtQnYcECKgTjcvzja4iTY2ZSFmf+CHgcf8k8qsnuAOG
9bfn9HKN8G4GmfshycqSX6xHXDjCCMfn+iQJWFFkOYLc8k7I1yqAl0c9yDwGRPVvdlpfiv02ODXI
WTc1p0yN7F56zaODPjmjgj/EmEHpPNwe1ZVwVMCgjYKn559lH3ZoFKXpY6Uhoda/Cu0WkF5XO2L7
WjlTKa61Yi/3NLp8/4l20YkdgPsGkdScynf/CVF/I9i+dUmylm3Mn/x8O5+HWSxJCQFqPEPG5qRn
/44RrFjjviq/S5hdem4Ykmp4qt1Ev2/P5JV1qGCzQS2Lf7En5rF/unD6vB4sIVWbk7pDSei5fVgD
D12mbYzqU4DFpkax02rjiACIhjm6I9m6q+xyN9zeHseVdX4WZv4Zn8bhxUmVVrgin0JMctXufq5F
ecXKZrqyEGYMNi9lBFlggS/GIiVpUYy515ySAvkMxGZ6CqBeBrr/yTOKldP9ypeZTVbwnASDQvln
EazpqPOaYd+exij7PaG3FAGKqybJ1fq1N/GVRBcxtA9YLQiiuTpxPnvNKOq96svtKTj4x+LQ/Sve
4TG9a+7ih+bd+9atzOOVCtR5vMWpJKaeMESi1J6abXMg83hVD8UGvtoBfdu/XhdnI5tn+dO6kHox
KhpFJJL6Zvnlr8mKfwz+3+NRqB6B86JGToGLWu0iTKvpSU4a05766IsXnTTFf6m0jSDc6dW73iPd
49NytKR9NKWIyufPmb+/Pc4PZs/i9KB0O0tA/w9n39Ujqw50+4sskcMrdJ7Q9ISdXtCOGDBgGzDh
13+LudL9pmluo3N19tMZqQuncrlq1Vq4P6HHNvuCUYvBgd1W7dn3GIiAg04zA5o8GNUutqNx3Iys
DKUbDBQk2FGDHBz3H9dwqdOWvPcNM2diGFU8jL1qcQsgVds8tiZ79Jr6UEuB7pjx+6it6cssHHsw
MThIpgGVg4tg5jOr1qg7oLXbszEc6PC35DTg1W5lahcc85WR2eNCleDP9/K+PbPuQblAWOphb4MM
Rnsx+z1LjtL5mr7etzmt1s1MAnSLPQVA2E2QXhlZ4RTgocW2TUMT6pwQ9yu/xvZaeWXRDsiFwSOJ
bCSgvtfHY3R8WjDHbM9p5v/sIKHoUfKryL4O1hqD1KKPgWjG/zU18zHt6LIOqOn2zHcIC5pN4wVc
7qpq13YBZRu0B8lm039fkz5ZiPRwNB1zatkBUBWKLrMhqkwfNY4h+ln1mOZPTVtuBQg7UMrZAE+z
7UaUw/ENuopBtta/a2V9vr+Y08huFvPTF8z2D6l76aQQTz0zJaPMaN5turaOi+fgk4nZOraZ53cl
IFVnaC1sa50Gvnq0nJVxfATg9wYyW8KiFQMYIWHFPKQ/ajDc//lF9SDdGiCaF0EBINKDOjCkj5FF
/YaSfH3gf6tfZR866J+AxiVqwH2Y/V3FoaxN8Ow6MWOaVkmLrTUY5UbpW7dbm9/l3QvaTLS4AdAL
3YbrXaSDH9CFKByE243AytFi3tONPP42+l2rguxnfjRe7m+axZP5yeD0908XV2qC7Sh1pjGd2LHf
aWFnrrzpbqt+06X1ycTMXbddqkET2Z+uDOuNiac0AeVLCMFB3pyQuj/azDmVaWihLwq9Us+5Zz8m
ThLYfX3UOOr6lgosMgQ2hB+9biXTshA2Xn3bLPphAvFc52H4YssbgfTExbno+Tv6J4PeiQZprLwo
Ft0E0L5IubgArOjabG/TOm9rkyTq3DYv2gBgjJ8+xemE0DKexv6lROJ+RA6w0Oq9tLVDT/ka6cfS
iiN+AKwVfR0IWmZPQgfcb4NjjN2ZdDIwk31tdIEpf1tryixLvmKSaoU8DBqO7DmOsKxBAZT7eoco
BWkWpNZ/jWJYCbuWIgGIOYL5BUxJE4/f9e41oaMiDTfrz2IU20x7dI1t30R9H294v10TUl7aK2gL
RtspHmkoqc38a+G3JDacoj+TXIUdzfY2+nPh0UVTPqjMDQRY4rVhc/98Lr0FPhudeVxJUIZnRd7j
tfaX5jvXBabqm1Md8XC7b+ijzjHzuggqIVI2oQkB/ZztzE6BUb9yYMmtklCmdVh68tBqzRva5zdx
/ssqv5dNINL6nKL1Farce0f/ztOfFVE/nNTbjyBxc2S57XUWcjPeCQjstq+NgLCOVqxF9gubGBhx
JAOAxHHdm5eEblMKTR+sRaEd2mrjfINEZNJv/YGFBfvVbIvfKXrg/4Kzro9/UxGolcTONBnzyfps
f+anwYHd1wCdYS9kxlG45NXrq7VQe9q8NzbAN6LBfaJANc+gujLVmS1Efx5xCUCh9IdnPjt281RU
Zzp6QY1+r6r9B7j81h3ttQmeNvPcOEjhp4I14NrIxl2fLNbarWXG3XBmrd+FhjccNCioopPcjN9I
qn5pJsirkobsU2GILdWgh9262aYf9W5lHhbOuA1SJ8DFkXVHnn92QymCV09TZPgSS/suqr+a30ZQ
Jg47gs63H5q/1iCx4LeAdkSVHrURpH3mr28QINtW16gBpUce6kl/sPhWuV3YUxaMFMSoyQnQvoH/
LKyvUvhn+bNN4hPL1pjLblshMGTAvSFvMFUlbzRHvLL2WFKPw7kpzxm44FoaGOaDq/aeux2anXL9
PQcHFRjIj1NPr5buNHDT6n9LO1nZ7Uu3FppHgRtBDR3KVdrM9SnPcJNWG4ZzXT20HLEV3/gqGAG8
fDbU1n0avW9ussa4s7QFUbdB9QDxPCADszMWk3EAKWQxnjlkWXsoB9MWWjlQehpRKgC40kOC0Qjy
ZAw4xOBj119LyC2sABowJp42iLRiBeZ5fCeteuna5ngW2Vfwmj7WPzFFDyLzRSg6MEXFPCRayIcA
7TKSHJIWNFHJH1WWf2j+6757vnU4YB1E/hisp1gHtMxen0fPHKBwbmjjue0Bp3XEeASzyFpF8Nar
XhuZRWp6XtoU8g/jmTWnCsxNHBWu7SoZ9pIVYNVBHAGuGVzasyuNqs42ZSO1s50lYeUaAQhu/jH1
9t8nDK3OWDdghHFfT27lU2DrZdAPtYnQzs4wPHSGmwZm4V3u21hIMKHtHbcm3pvo2/Ln54JIQCjR
E6mdaXuK+wNE1lLy1GTPLK5RyTU3pp+E1FprC17aC9DTQ4UaQLopH349NINnEOqJYRUymEMATsp8
6wIovhK3Ly0TSGJBdoFusYmv8doKzV2bwTNp5wq/L/N4D/jeKwS9f3Kabu/P4+KAPpmaDWj0S6Y1
zNbOujVu1fAEOYOVwaxZmP7+eTdA/9gUwoIFbQC0UFSBb7KV2P724kAO5QMoj8oV9twssKZZarjS
LrQJE5NDzE8TT5U+rgxkAdE0Wfk/bczohpxHBWmlipa7OD2lAlWdjzdRG5gnY1OemqfyB18xdztv
SElZSGmAkwqInznOx6W10jEo45xAl6GRewZV4vtrfztr+GnEGchoAm0BGOr1yvg1IXVWM/OsjcDq
Mbnt0OFXAJ9138ztbkYkhQfXVPDGDTYvQPQSKdqqGa3zwMGwox0bdDeN9inN1/C0C4bgC9BvNPFH
4Fky86EuKQzV5bp1Lhuxy5w04rH3z6zRS9IUX++PaWFx8IiDIBwoYtGoMq+W4v1WFpBNcc+4KQOq
/eBwpPctLOw2ANiAiUb5ELVfiAlcr04zWHY5NpV3doHTKx4bMVzqWIfX7vygztoSTSDkp512QFz0
Tz70g1Y+4HY2gU6BB0K7y+SL5hW4FG2Q/Wil/pnWT22rQd3jyZFI4aUr+N8VO/PaWz+opKaK+mdC
szBOs0AB62v4R8V+3Z/R22h2GhC0PzGbKKfPo8t+0Aw5qNw/c/9pME5IFAQxCHfb8qee6Ec0pL/c
t3fb7zttj+kBjiYN9Ii5sxWsHLvMQbBDzjZtwHdrHGr9pFVdJD0NTdoqBBEO+MLQM/7kj5eR0aAm
f3hnIpABewwgtOl/D+uuP2haik+u2Pcaw2WaR87GRbCAfLOb4Bg3YfJWntSTfCK7+xOwMOFAc4GB
B1V4SGLMJ9wEv/hUHKeRW5HNSH7mrXmQRGzTGMIqHSB4q1Dum70EQ+hoREiA0BH6q1Me4dMAPbtL
YiMRk9jHqz9AQIUkSDkrl/zroJx+f3TLtiafhqcRNpRxbauRrSyo1znPrWcPp7Su370aaoFSSHeX
2SZbmczJeV29CidKFzQJACuPuBivgWtzkkMTt5E22PDVhreQFHD2SqpXy4m/OCpfs3aTcJl6haee
EJQmAWfVZq404dxqarDUPLfuN8f9qkTyYMugcQWo0ZG6srzQatcm9HaEsInYCicU9TWs4/UImYwr
pGNAeSHVCB5c0USILfdSxUg8s8EObR9NZvfX8PaITuPEoZgazFBbmvvxLi913uaN9ywkKKBh81C5
Tr2vEk0/ANvxYLZx9khz0uzzqvxeIeUQgoaOBzYdndfKF5CFrCOgkeJz7IxsI9QqPdjNJW2h1Ie7
bFp38BrOITNuR/wU7Dvec0YadAODkixpC9AUFK8rU2HebDAYAgs5Ilu4K9BJXE9/QXQFEdQETPxP
GO+XsdmDr1pBUbd5R0tMkL6a/4YjcopWs5bxuLlMMcSJdw0PXHQKg5Hh2nItfYuqloOEP2PdTpdo
XETXn7cSI942KMAMntIID/FuwHTOwh3bT3gsmeU/u5p0fgxJi7tGp5b/zTXG+pdoCjjpoUv8byMY
KkTQxmmeBAS+hu/6oQMzSZtSlx3oWKl9Ib1uTcdjaRogoAM5b2iFIB04/f2z80pqrWgnaSc5JuMj
tK+qgBpDt19Z5wUzDm5A9CUANIxCx2wanAo8FLURo8ncbfjDiODfD3SZA1cDLdnAGZ1qn7uDt7Xy
zn7WTUClS4cnYdMV7ZZ4mbvlrcEgtpyvcT/e+BwAOyci7Cm7OPG1zTxcLXqea1lenAvDYBcrpfo+
iVlziRO9DmmKXkd0BoHD0xMD+rLAjHF/Ym4O2od5qJ1OOpOAH8+nn4KjuuUUbUhu4W9KpaXbfIxT
JDXFf4ZDOvA2HiJHG8VfA9Iw1ys9iJSBCsyjEcRhuj+sQICvUl0ehpppaJ+h7c/7Q7t9LMPgNLlT
28D0bJ29yHOntFuWJmnk1L+t/q2DxjIINnfpOzcg2EbFLiYhsdZ4yG5uSEgew2Vhk6EbAx52ttMS
CiE3kXtpVJqWPBjCSHZybKxt7tQ8SIdyTYXiJt6Y2ZvdyB0U5Tie7Ril+yC6F+iS5mgCsZGjDQuI
qt2f04+n/tWFDGuIagB6Rm8H2A3mXqtpKKuRiY66EOJwB3/LNmoDAt+Nt2Eb8ISCxJyEuw5F0e/G
7yJq9dAuw24NFj1ZmX3FRI2pIZxFVy5E4K+3EtEhPtmiQToqbCTlSsjzZgo0KZb9C1yqv3KaeCtx
yMKiIqRzp86eqZFwfkyM1rKIaBmLzPRRHyHZPUbvQ71GOLS0Y6/MzJyBLmoLSkMFg3BCskdXmFsm
D3qS7qt8WyVxyFD9bk3vwHVv5dl944UQzn0e3ywKgTIY692c5JEGcXm7f8jYWfRg0otQgwpAyu9k
fHt/Jy0t4WeLs43UkbyxcDhZJIdn4ssNxESTJ8J3Elrz9y0trB0y2lCSR0rfxeN1NqkugQqkkRpF
ZEkk1FW6L9IvZtE9j0a9uW9pYf1wyYBadCISQow1J6nwZOY3o5FX0VC54C6zQ8xj2oeQ+MqKDApH
YYluIjtDU9yK4WnDXx8IoJiB00LNAs1ucD/XB6KTVWp07gjKnrr5IfpwGIMaaXt/Z9BtUxx1JgKp
7fWUHZxVNr3b+b22PVtJnzVgA9N02O5fKWgCWXko2iQcvq6M8QauhI4fPGCnjWqjYjjnuS6zqvGy
XFQR0aPaBkltnez7+DHzH5AxRk4UTAmRTX7ft/rxEL+d2f+1Op2cT/HJMKS9W1ZVFSk4uPxdvtq/
8kt2Vg/WBiy1YbUHqvqx2mkPaN09D4/8Oduy/RhpL8bLsG929nHtqN76+6tp+NiDnz6omFIHTVtX
kd6QDQEvj91bYSGPugahlVGGUBn9fn8Obp3DtcXZjSZpnyXaiIlX9SXR4ObHp7LeiXSTds/QJ0Sr
xf6+wZugBFEasCg4RFPCHjQg13PeFLxUiFiqCNxAodLJJvGMQ1GuKPUsWcHlgf9wpyETOD0NPk2k
XwvPF9XIIzMOEGWRH6v4ndts1hRuYr9CJBLpLEAYr03ESV/iuU5FRGKwJ6EIoTYdBFUD06zNbSPw
/+o+1zZVD+lVZvbFV/T7FGGduPx4f0YXzigqmiCxQK/3x6Pq+kPKIU4Rtdg8Sq0O77VJ7fSEXhJQ
xK8RVizMKrIDqB+DOBt1cm+2dhVHoRZpOR5V7RCUWh9J4NAyNI7cH9A0c7NjibcTkMK4j5HymPeI
+FaR26MqROSVTO0E1UBU3Y5rGuILOx8NpyjKgrcOOcG5lZqOIpfpICKUrXd23J1AVXHJHkg6fNeJ
93Ng414kK6fttvaJIOOz0emjPu1L2iVDW3m1iAZSHfPsi5DIislTQVRQyj5w7RZA8GPPw5KQ90Sm
0f2ZXVpANNliy6KmAIz77Fgow+1poXQRxY29a/smVKrdNqRauSsXzUw5FqTGUbSa31jxiJyWzy0R
UYKCrgDOjjTebuDOn/vDWXCXQC7/r53Z7eTR1O6AdxCR7R4NIdEM/6aXoGx/rNgZffkr8K7p1+bb
0puo5qbmVPS7zdYuadsip7aUUV+XzcWqMudLW+V+iKoh5Kgqg28zPVsjuVtyMwBN4MExdQre0ke5
DKlWYRUysjN60BocbhHY+m/kVnPzBexceF+1Y7knbI27cmFywfeNsioASqh82rPJ1QFR8DhYkaLR
rqCj6L0p4VWbvswvNhpa08ZzQ5+gEnp/SW/P/lQcMGAU7xDkUKat9emA5AAhFIzUdTS4EogJndEv
teNkl/tWFoK5SSYVAZ2N7ARSuTNPVopCI2lhYXDFkB9qOjgnW/jpxiR2AioerX6pRNd/yUiL/m2n
Jbsc79/DykdMd+v1hsJHID8E4TpoAKAydj1WJ/eanOl+HZlSGAG0z5Fzk/5PHXTCx3EAstFVE39I
bBdhxdpqyxLpIxub/ecGzimFhOwkXtOozQCydf0dVQ2qeiRN6qhFJmIL8EhzGLNCrFz8Syv72cos
0lCeRNEqRXIRFLTdFm8WkK4NdbO9P6m3h3QaCy7eSfMMRA0zKzG6ueu0wJzqrXgwmzgDlZPzOzPo
PkkSO6ROuwLxufV1MAhCDJgEYhvn5XryDJEWJvFh0NYGaJtT/behxxVa1qW74lVv73k8iB28AQwA
lyY0wrUlZDhdtDDKJqrlH9V/MSG0WbzLeMWnLkzglZXpNfLpAJbI/PamqJoIqTsolIChMKCQKgbL
IYh4SytHW0jprhHWzPcGwhEUhVFawn0MRvl5Bm+Q6PjzW1tGwM10IedCIkFOrZWH8I0vnZuZjc1o
eDn2wgOg3avBBQUyJOhid39jiIga9cWlf4ehPqLTpfqPe2Rud3btjh3vGVLFMvKdL122b4b3Pvty
f99PvuKzL/kwMc0hIlGUGuYOLbFQGWZ1Ukdu/sOoIT4POCm02LdoZwGXN7prLDuAbvOKt/5QlJ6b
hecAWGXiOEDK+3q3iLGQnMcD3LW1y87pu/HdeUuf1Cl+LP+5YXKqkDGCKn1YH1lyyvoVlzLfqwYa
M+C2UCFHsmgq61xbH6A2GMcxyiopC+zfZUePmedshG5vHMtfCZ1ukOdzYzNvzRk1aJHoTeQzJJF2
GpgCIOVXDmg7UxDbCkaSD6e+h3c6WGXvOltilDUNm1aCI9R27Tjdx7qvpu51brBDLGrXC1meojvO
SSHYveGq1saD4TDgfEzu1CwUoxr/3d8ncyeCUQAAipUCqhFVkTlrFt6VidOwUUXmoLI9Qflnnw/0
AU1I2SEeZLl2xy0s0XSwcdUimQcEw+zIpbzqzIKxLkJnoPGUFg15r4fCPTppR7cxUTXcCx+RWNRq
FZo5JxvOTfD4OpkK8bwzwmo0DhnnyDUSYhwzGEPoVax23MwTEJiXiZDRQZc9oiy48uutlJDB6kFd
3EVZG/uBY1QPti/r72zU5SMzMzPokSbcCqdKj2ja0U8SAiUrwMjbIzyhv6byOuBfuGVn/r3sSpNX
ldFFaWd1J6R9ngmoFL5ZkjfblPTVuU3jdzcxn3Wu1vjYP0qR1wd5KiHB8yObjlftHPzOjIGhjm72
UZYY4ixZ3O9swxxQPqJjiBhF2+UmWgJbnahHf4TYrlMoegDMm2+LhHc/M5aVz3ljGmHWEdBzMrtD
AgOKb2Zfu0HeQb6RUQE/y6V7gkieAGuTyp9Bf9iFjW/FAR5EIJmtYjt0tOHFSUd/pzSVHIhyXmUl
VIiGzy1BfBh0RQMVqrKsVp6dC9cDqrGg7wV18xTjzwF4ZZJLRrW0j6j/q62MTTJAjJV+gYzWwcuN
qI+BxjJ2CARf8YX3j+XCMbkyPbshUCSGHs0AVd3SsJ/tPH6Vjv6t9/PnWp1ygpT7fXM38e+03VF6
n/reUREHN/31dq85uO96jfWRnmVQJbM2GUh9gZANmWEGFWlCs6mOhAO2kli7Fdu3l/217dk+t0rV
utIt+0i5A9TFBBpzRmOj2L4lP4vYDQ0/3gwl+DusOt936c7VvBCQaZOtQR+XJv3jdQM2WnSWzEM3
P9NGJXqJ9c7aAF2oGuIAhZ6+of4HxMVK8LE0alxR+FhkAFCUns24O/i1WasRBywjqD3Gtn6wpS//
+z4CzeOUozHxfkKvzPW6eiYtfC/z+sgp7IuiUN610CD4x/JB/fK+so4L04cinAVQJ/wVfOf090+R
YuUmDYpIzhCljTik1A6k90UMRwuNOUNHAt0fT3btn0toCFLUnTHWwadB5R5q93cJ4Hcp2f7+J81j
cfhuPFSRdEARC4m5+RwPvYxtLtIxSmILr9O2r8GaC/hxOuAivm/qdjknvCT6KTB4XN7z17EPOU+z
HIsxgo5rF6QI/rdxZZab+1YWgg5cRXBH4L4BUB5JgNkcK7skSSr1KE9Us2UsbY5cs6qAe1a37wZi
XAYU7kEKnSS7RJjuBj3x7gbsut7GVqPa6yx2H3O/KncJLcRTUzF972qdG1LZQj2S6q158UHkuxLw
LsSFSJTAtdhI9aLLYs6toTgbPOVlZjQkxQYZC2tLN63/z2oDh+9s0K8NYRZAYxA0GOkGBIvlt3E6
dzLga8nEBVd3/SnTSn7apqiLu8Qu8CnOyQnLHd1E8ifUZXdiLdSZQpnrKxRaH4ijAcqYNO/n9Cim
3+WdbpZmhOsvKLbipG+y3W/zFD+UYf56f2Ms7HTYwosPrhRUt/N2hrGttMTRYatBfF/yLxBUlf4a
fOk2VvwQL5kgtdh+AAddzxwoUhWts8KMZP4O/r5dNtRb1kFQkq5N3eSWbqYO4ZwN7fCpKDCzlJqm
8BqnMiP23SEHdyv2Q7Yv5Q45NXIaq7A72HpQrJFNL5xh5EENNCQBEzalQ6/Hl3UpNmk62pG0ndMg
Biu07dzf/ueVgh+e1D8nlI43Zzw3jS61+lx6UaMruXHzhgWDlI9jk66Jyi/sCey7D0UbUB4hkr0e
jmUoZvSJ4UWZTdKN7abNxmqtYuNXoLW5P6iFmUPHqQbAPqje0E42u8w0s24KmrleRITlQMrE8KDW
2a8poy0OaPLloKAEgm5uxSW12fCeeFFRm/KoEIWmuEXa7GsDSZPL/RHd2ELcO2mzAG+ANArKG9eT
55KEM54yP6oNrbrkcVKZO2JAEz2QaM5bpRK9NQewDGq6JuiLp00xi4FStL953HUJYn0W+JDL8eMf
rtlB2nfftUVg5mM0iJ2FPm1HiiCR8R7/a6sIypLJClr5Zi2x/3HucF+iIwgo4tla6p1vp7ViyWWo
QHsBIat/+ZisiQwsGAHrOEiJ8QJEv8E8LecJqKoT36OX83bFd6z98mzXa8TXce3jlxFxhGvX2I0H
nGAwnz578luf7g63aasCfY30MqRf4UmOtnUm33LwZ9fglGPjzrSOdv7G6XOZDKEhnxJDe+idUHr+
StC89CFoNcB2wcsE6OPZ9tT0oq4zOONLY2UHmjI00ciGozXWLYM8XeuyX7CGPBz+4SGIcvy8qYrE
OmFgZsguQo0BDiZAhWqjUdC2b++fukVDkGpBFI4LBBi16/mFz+V5K+Ps4nnkYRy7g1+MvzIvD91k
lQ1hmqKrO8b8ELtBXcEEigIv3WtbdsEsD0222SXNaNTz78W419Rry/aq/2UjUNScINMh+4RWjhE5
M6BFUSIIJFThs78OYdH9kd+QM8DbIAGDtcQtjmK4Pxt6WbT6UGsqvwwI/vZpnZVm4PsdD3hHT37m
ly99D5Vxw0fWOtMr9B7bOT12yu4eMJU0TOx6tRH65hrGtaEDrzy1J07cv5PX+rzdfQ5R5N7KL3HH
3iDrec69djtoKjDeKmmGZrUvUVZG9Kg8jYJrfQzY2jPpNlybWPSQoNJQc0LpV59FvBAlYLSBKtil
ch7whH3O8ovI99Q6Vu6xNrANCXAuWh7cX44Ff4w3IDJU6E9GLvOjbvtp5GDiSjxkVfIL4ucgnZQC
+L+WruGiFnwVbmiEG6iDIBiYj03RRJM2oJKXVPf6UJQanp3KI5v7Y7mBgGNruRNlOahtof4M6PP1
MvLMtWLb69glNgqofO+kjfQ9bY6lvTdJCbKhIWQKjBlVH+hNupHeg2J/gLbcSADCLPJUxPnKOb+p
e398EjjvENtNWUdrtqoOtbkdNwDBMspe/dg7qkr+trudXfq/BVfhEMcBGQ6D+ReCnU0+7O5PydLE
I4ydiKynkvS884yQrnRURYtL2QMHrPcQUbITcPDet7LgzcBPMcHDoGqIJOLsSGeZVXZ60RSXAuJW
pkiPw/g2FtkrKf6/xgPsCZrYAYBF5u56hRVql4paDqazrCBzfWySfmUTLR0I5CBBt4FiGsYyu1ZT
fexMI02Li0TnQFh3zu+4b8E7Tsq1nr2lEw/wJXrcMHm4CeZxa84AP2oFLy/DXgORS+fs8uHQO5c4
fWmNiAxvQvvvpx10eACxYHhAI83JigF+HYsC8PhLrgwbYpOKBD4xj5rxfn9D3GR0ccohmY0rGzIk
ujHfENyvkqGysvJimW8NmIRDDQlF/70BY6F8kYZYGdbCDXdlbhZUxjJzRzaU5UWzK7B7DKbatLz5
mw4gxWfKlyfTS8h/3/OwiSQIajDQwrVmNh1V67E+wmam/x1btrMtHtrjJf3PUOgpOocyHs4VggVI
SM2dWhwXxGJ1eUnSsMn8nT5s+3e0m5XIImh4BN9fuQ9upFm0AHP4B+UavOe92dswLr0McjVFdcnY
mDyaqZVu4yZXkVGX/UYbvXrfJVq/aRJUESU3rJ2QhhG6xIHSSJL3OwvJ67CyIZcmiVnvIF1lotHe
8sM+485R9L02qUTQjdE5dpDRrHrQilo/+HEHyrsEel+l07Q7CX+1S/1+2HI+5EeZ8eyxFqkdKHQP
vDN9dMMYkwL8ZwcnntDyJRc628sCOuOqRbGRiGaTEIOekNrmJwPp7XM9SgiyuG27vz9lkwufz5iJ
ojuEXzSkC/zJB3+6QqWB2wZ/rC6DVRR7M9bLHWL+PrRdpJj7guk7JV357rN2bd/fJu6xNywNJS0E
yIin5tExHX2zLiy821rQNlh6qHRj743HLr309j6X2UZo03XHd2h3Pt4f9YLPx42C5hbQXuIpd3PX
Em/0RJNVl87z0D71RaX84k4+eeWcLbmSz3ZmF6hht0YFdfXqEoudmb+XZ80igRt/8ybKcPWrWWMN
X/Iln+3N9n+D/vYE4JvqItMfnnrpQFTvn3KGzCN2z/0pXLhqkPoBmHISTZggm9cbp3LzBGgiv7wI
I7WOyktRefGgpNyx5u99S4uTCMZY5JhApX2jPheromJlgUFZ6rHq7dBDodzJKOj1fiPN/RWosXot
E2osjQ7peHRAIeYDTfps4YivEHgqAgdJNzo/JikNPPkztd46ow1slm2T4uDZ+c6rwiqmmw4BdxbY
B7xKg5yckjZElG2km8Z/HDR2chS03mzAS7y3+1Nzw8U5+VekWRD+Yy1QCZw58oZ6Ps18ODy+mZp1
QwBIKxki0E622rH+hv4WKL9RGaDR9/W+6aVV+WzZuF5/tx29NLbz6lI2XshHZ1fzfDOi9kO8bsdj
sdUE/YI2uJUTtbTD0ZI2MceiiIF+12uznih0ama8unhoi6hVEdLyX+r/dthb5r/cH+GSa/xkah5+
trwqpTQwt7Y0Ja4G8NPprHvyHAA9zdGQW7BjQCOcFWtMsitjnKddetScSlJX8Ml9+To6bTDoj1zw
TZ9+Y/mf+4NcXEYTjn96tU3iX9fzmZtlOzpKVhcapwEX5wod4PlZ87Kt4afPHXvS5Fp6Zsmkg7UD
gg8AZ2hXXpvES8vgTpvzywh+fFCniUNpF0Wgm8IKGe2HB1/ZSYBKPdnTfuwPDaXVTvhQwejMEeyk
Tvpn7Px2UwurOXi6Yocy5upg4IqPdVps7k/Q0lUBCiaUcQBSwD1pXn+t8rUYCUXcUnHvKzThFcXR
Y+gLTiqSgJpRrgGclzzP9NwCxw8aMNEGO7PnjZyNpOCXfnfsw//aeT/5i8+/Pju1I2O9mcb4ddOr
d3r3mhffmX2MYxDxgG9y31Y/lZdsuIdOlcv9efxoyJpHGhA4gZwdkPeQ0p69s1pe+gMOEb80I9/G
+QPIml4b0w+t1NsKo31t8z+gy3H6Uy9fBGsDPxrZw2CzEE9lRPvdA9X2JIcaXHcCJToot09JFhRk
jfPm5tSjogw41pT0ByLkpgdBGzOnohnhF8cdQNcvwj5+8tRjrWkHUWVvSK6XKzfp0jMbY0C6HXUU
FFPm/ATU6mvf13rMjErUnsoej36G1iTIlo1hJg12orj3gt7oxaGx7eHZyIZin5qtv0E50FjbI9MO
u1koOAP0TE3Z9TmoxmqF3uaE84vFk63QD7UI4uRYuqeShOOL6Q5QQHzOf69sj2n5b6yiLcNABRKE
JuZsZyJDNjSjV/KLluo7AOsrkFQkfxjlgZfYfyXvi1D03o+83OVlHxAveeq6Luz4iNuffEtAy2aJ
5MDJv9qEfNMqecyS00IzOjAXeO2ClG32eRzKWo7Wt/zS8e4HIlU/JDXoIyyvaI4GBxWKmXuAhyli
bUlb1SuZkI94Yz47WAnUbkD8NXF/X3uFxmtL4pWCg5l0BGWo6AvkHDMvab/7eO88dsKJp26WEeqU
OE8HpQTI0nxl1scmywweDG7CHzSrTr7yskWZHxtKPfaGxbupegb+8MLMv99f0cX4/gOEDueJdo05
j4KTaYngloZ9ZAynyu6PjoiDrETY2yXb4tV0HmgcjtIKQV+1EiUsZSfwuAArFyJA0M3Pqb90sOZV
eW9gvr7lDyzw8J+J2vVaSuL/Mcb/tTO7Ppu8z93Mhx2n+OfGT9SblDxeGP8+Si8EfmHrO4Hu1c/+
WqR/e03glEw07BM1DqZ35k0Fq0XpFjguKeCI4Nxx6Z9itYthzcjsLvJ65iN/jdvCuCRjFai3On5K
Oi9Qkm+y7FCwd/O7az/miDcBJNtUCELJSrQwBQPXGx+vQ8B8gI9B/8vNQgpbxFYzdLgOLbYzC/Wm
tDXSroXNgpcgdA+QAwQGAIf7+nCBSFxTvSzERR9omKPvhVVWgFaSY1o80gQEf+4QCu1LFa+M7TbO
u7Y7/f3T21ujeQd8Jew6zsMoT72+t/x95obmGnBsaR2RFZxApCYaUucQuaIyPVImpbjUto+3E23j
kNimQD9ssorWvvXjGBSuebhDpHwgp3c9KNn/D2df1iM3zgT5iwRQt/RKHVXVt7pb7bZfBB9j3Qd1
UMev35B395sqllCC52kGMNBZpJLJZGZkhDSAIrdlQQUR17TXHhvIwpvrNF+M64o1xyaT7pUI9LV2
9bITcdZcTHQWUHaC5Aj8iCuK6dI2i5aZTRgOC2zAZcEsgETDJIkB7GFGbcxkTmyu3c4AUW/WdYVX
TWnrWPPYnequBTsxRLx3rvarZAJ3GdRuDQ3tEaBqxBJHhGinzyNhgVopb0DHvhq8wv6bP2t9PlVa
dTSnvci3XkTiHqwVPRgFjy8Oz+Ue6AoHV8VYs4B3mWcmEIEwmtM8BiijK2x2R6TWaMQ4ORh9qxlS
oNGys+YtZ8MI2VqmXWfWNOEHqAPmRdB9grMZAzLLwgDnvoHMAcKAe2u9zs1BI3Fmav0pZwco68t6
yWVoovB6+TZNGVKF3/FY/I4b+W4xW6dVx4fUsB2izXTKy/uOa06cmMhfyGHWj1Ozh/zaWjsaRTJ6
Yei8XNEyDjmzWW4WLAB1CiUFoejE8mYvYdxaNjhh1+otVLrxJrlcdq4VkIhArScwIn7oGoV2xP6n
0Zoj2Aq8nSO1cZxRowOEbf2gGoZyL21pjKjpNNhtYEWSx0jjEG4FRd/SqUR1buHSe11LIIpm+aOR
+LeNb8R+YM9tguODGR0gpi5to+tQmyCGbIF1e6+Nn7O5k6Fs7CNqPBjkUgAGxBW6/vuZ+zQKqSay
DG2ACWpJAaJjeVSKx3gPsLThFBdmhIiYaMPQ6DLMtJ+qq70M77d3afPPAwMPJANKcehPX66i7WZ1
WIalDQoM4ZDCm0FNDoGv/2AEqSeq+egwg9fw0khHzLRogLoNFq11WAKJILTgx78daVuHYACv+Z8V
wdnYEFvyPMBK62p0Jyxtfux//7bY1SEp76FxgK+Qldw3C8kh6m+mfLeS/+JUZ3bEnCkmKStG2Fn6
kxWBuCluqZ0dmnwvzm5gEdbdAsoP8gWI9WLpXqqGbMxqBUezAPoB5DkqR/+gpKkECBK1wdQMXt3q
gOwzCTm3Drc9Yns//7UuuF2RVvnIIJAaQIfHUVWUGA2QIHMwA4CI+rap9bMLVxpGLHCvY2QIJSPx
8VNNWhrVXdHB+Qziq0wqDpLCwcoNuEkxyg24IBWy6taXjwYAbd5t61vnSwUXExAouE4hynXp+sB7
1XKNoaBgbl8xa+MXPKPLXO9Y2SgCrGOWgHT9kVUCIvDSjCRX3aAYTRewVMb4I+N+rSo+dLvudWXw
7Vh6aMojKJJOtjG42aL6ui4db6/0z8v+aqPB9QmFRwxKo392+RsUE3RWstV2AfjDvzbWow5cP5GI
N9sFhbzkgIJLU0muPipUMbuKMpk9SIt6TNrY5/q7nOwVYzb3Hg8cpKwgCgPw5vIHJZFh1RM4tQOM
ii16SjkGqJNlp+Cxrupq1WdGhJ2P6xmzoDLvAklaDrPBqDU/qe13K36VCXhadj703pLWHPbs0rGS
TJEKYPYCqW8wnjnkdDaCUqn3Ds3W+Vzfhv9/68Q0rCBShly8C/qIatW7bS20Vz6r3TC03l7Xu4fR
VkhjgSVWzPc5abRkwOh1gFcS1I0UL05OoHyinax5s76zeduL+teY4KBpWeulHsNYZfy27a+xFaJr
raJ4fPsgbAWctVkNfg5gZQ3R7SZWI2mY5j5geB+R6ifXPzmgguN0IPm7Et/n9edtg9enfwVY4p0J
rA0KzZb4nE9Vvig6RGORtTMnHSu30xllGLwAwN4mx/whG9hBz1OqA2nzt8PQYA5eASnrtB/QY4o4
omzNcZzmNWpbhR0iocvannZc+ds9RV0VxPUYs0M6CaJL4dPF/ayTxTBQsBhep1N8GgzfjA6ydK8W
3E32kKtXp0ywJmQSRS4N+Uz0Bji9QI4GZ9RSypQ9QPV1+201gxfIOjOBr2cL8cms7CiLbKsJmIQ6
jDkazClMdjfFRKJ4g2kvo5phiAIPzWNpVfVBkRTJs4pB9du5v8dtyShKPKObrN322y61uQNAk62v
fuDxxIzNBiFonvCoCRJHy3+1y7uxxzx3dfLXxZ9ZEPZ4LjKovGWw0KV4TzaVryJeFjqFzuyjGu8s
57rSdmlNzN8Gpsft0MFa0WAEFfTdWtY7ECNz8tp6JDWnLaqLfZZQRAdmysfbu3n1FBGsCx9a6sel
6BezCXQpAh2msUROajZ7cIH1DFzEUlgBdAvNH4QeHcRawt2AJMfiEdZolYelOWb6kUuYnDyVaP2Z
O+dxc0NxzUMAykDacTUErjZzNthTzgIdNBoYPP9ltm9slL0mh/6n25qy181jv/bcPJBXBLf387rm
ti4VMkO4NcB8CxjG5VKrGcRiZYsNTTRomtS/MfPg1lr/nuh1MGXSIze1O/DuvBrLHr3n1R3yx/I6
54SZYRQWhXxuqetS1vOYBT0jhx60WdL3trMPIKQ73V7j1gkEqEaGwhak3ED5ernELGnBRtSiEEIK
KJrHzFKdxGoBk0A3ced0XLsnzhaGYcB0t4qViN0JPsxcs2qZBcVSLM5kMgNZRb+nhbxnRUhd6krS
eZ8aLJgUN5IoY+7tDdtwSZQn/1AQ4gmIPqXg/1JRGLjfTBYk792Q0Xqy6FgcQP0+J6pjRP7EfKt8
KqSP23av1AbRc4L8JXLulRUMXB1CJJt6zczkLsVbplWAlUmQ9uoTEqaUNNIBZC8KutFGhrH/fHRH
0Jdg1hZqSBiMQHbAixDAXVAyxm3zqmrJ5LUVeV9AT32coZLqjGQs/VJiPosIsiKNvNZanDzms6mC
ZKkYwRSjcT9tLVB1mlK74xjrL7+MKOvKcMDRcAWnmjjHtCyMW2qRoISitl7WJh6GW/waVOQvqP8N
ULamysC929t5HcXObRrikCUko6DBtcRtIH0pw/yb/THQEm+Gnfi15YxoyNsGCF3ROBXfKjqGHHKr
bFD2gF6iwwnYCPqFsJ23wRW76uoaYHHHhBHwJngXrT/jLF2XqrYGsVHdBop+HyfFl2nuHKCxV2p8
FI8OfZO5hmSDTm10CfSg43h5ShYMSUKaykp/qkYJX8EQXO00qPbmxXMzgokAjeyGfd7e9euwtv5Q
jLdCcQK5uHg/5mrZoLVftkGZvy3TfRxGmMuTd4btr698GEFGsjLNgkxTHEAHXGFabAsVOSV6Yf3y
kKXcGRLtDhVn1052mBWu4yeMrSyAoM6RDQh3XG59FdngfclblOdMAJtydiRZhNRqT19i0wzahBi/
Xps/YnMk6XFAlY60QQ+aI3eprRQNH5Ucwa2wR+28uX14x6K3DqwlCnaXK2pVEEVNmtwGnXKX2gS0
XMcEk2RF/CXudzZv6+Cj4wPWEAyvoxEjhNI0ZSzOwMYVDKn0q1x1HPByHilpAe2QUSknzRfC9sCk
m0bR/MEQEpDTmBi7XF+91DFGHFATModDFIGzlqcU5G61oyKHKc1DPvy67fTXE8s4nrhZ/59FQ3w3
kYXUilQZcMiDfCok94vqaP7s5y6nkVs7kwOxAK89qG+WE+2Eua2PeW5acM9oNPqmXCR8TCmS3nSb
fU/k3m1aVlKzHCsQbKjWToNr0yRkLFAlQihCqni5v63J4ipb6zMsP2legRDey5jJOMTl7qjjVd0f
GwuOUVA6g/pmddZLU9BbkdE2RFFknr6lSLadTPOV3HBl/ZRYus/Iq93u6eZcMeOvwRa6Cyu3KeIL
UppLo03coeKZJl2gy279jYV1OIfZc3SSHNMDg+6nIrnmHjvm1j0C8CRev0i8ocki2LQSpVflmnUB
UBcA2/Su/LdkrX9WhZAJhhqUzjEgdbmqso3rSpOnDqnua1Z9m7pjgdkIO/EwCe4lceVoyV6RaesK
BoUjUEywisxmdaSzW8uS8kybWxV1s1i/Mz+zejjIrwU4nUFE84En406WsWdu/fczc11cDGYUaV1A
uplGUI7hDFRLefW9VR9l5b5BHeP2ud80iNYq2n8Y0rhCTBVxbUpDI3foSumLH1s5FL4hnH7Iq6o8
2uPUe3WPvlgEZcCduLp1WyBDXAs16K3icX25VKtVMzAbGtjZblgT0qTzYzMr3TruC/f2Irc8cx26
WmlH0MoV2XB5wqa5jdI+KOaaef2oVNSMcWvctrKVN5xbWX/F2bdT5UXOiZ31gVFENM10T0te4zjU
WLvzzTYN4ZJdsV2goRW7bUbPdbuPhj5oCXMUKXFVHqbyl97eM7Sxb5CwtdeBMWDhwTB2uaK0sdu8
NxMeKGW2eCQfqiczivMd8MaGIyDJwmsdQqErGlkIkLyIxiTmkIVAnA+BAQqWBOqbenK4/Xk2zKAo
tw7BgfwH8/TCm6ssKrtVG7MPeFpRtNUpdk2V94ikNi4WYIAx2goRNjiDOELKiRbNdloOQWJAMF4a
qsxpxu43B7zSLzGE+NCMRrcTNDZXhsIZsre1PCXO7udZqchMSmAz/dEnz2r5JKU7D7sNl8Mlgt4u
aCXBZmIJYRDUtd1kAfAWdASNsGLUFVdqgB8dIGzodoCk7bj4huepAHnguY9uLChuBZ8AfMielUQf
gqqzmT/3xgKWJNCw3naJrY+FMwT6Y/RL0bcWXEKPFjMy8nFAlQgkX1H7UC+6o77KrPGtonq9bWzr
TY4hMYQ0HCSUhsWrpGs4SeJUHwO7lKenpC9115ZaJcA0pn6U8J51EmaDGZRJil+QVLnjisH9NgcT
1+1fsrVs9KQw4YzkZ+V+ujzWTMvQ5zazMZB7ozpoEnDxrTy5Rl+9K0b+PMO9dzx0oyoPiB1qcRj1
xkwZSHUvTdpd03W2JvHAWFLcnUCouq2cpr7d5D16nU39NPQVcZFbSE+4b5r7MrZRsiAYGiGmtKem
vpFdX/wa4eqRUEya+GjwYOpJ46p11HvcsCUH5FGVO+Vqejc0Kub4hm64k3m8hyzauHOBKkIyAazy
SvgpmLdZn9ZlWY5BhYvWbK1vZvfYl4az9L8XthyTiOzJ1G8u+MyiEMgxiGlDZBsWiwRSWPwrC/Oo
Pa6TVCD2Mx/m5MttD9sIFyi7YvoaVUF0esULt8bEQRUZ9RQsoPOtgtGeaDSj9rMn6L4R+TTU6DDW
jKH965k71eS6Dl2KKchAjz5AAQ9dubtK/ry9mg0raOVqmF3SMXYErs9L57WAu2sLZZyDVjcfVAmz
xrFWeFLf7XHlbEQ93LaQ1wWGEgPBYkGVjH28gB1uCTJuSHfQ2ehc1ihsJ/G6trICHWx4H25d/Fc4
i8wYZwayWR5IaQ2AZku1PTjZ9YbBAvC0eLxiNAW1jMsNY0ksxXEEd+tm5tkMkxGmmTnQD94LK+vL
8LIotxpCDgRYAXI7IhjKkZZyeerHgMyPkpo8sBrEjEv2ujb6FNosX6vkn2j8OYx7NN3XDo4u1foO
saA7hgtReOtoaaFoUdFNwfQztT0O1NPgyurOJbi1jes0kYHSNz6YLpxaNeaJjLHaKWhnBoXuHkPM
tdNbv29794Y7AIiPJgkkncDfLEpXdVyCHjmk0QMSPzdNRoflx20D1+EOroBJFfx1SNTgmXHpDTLn
WWtUMQlasx69JiMaaijG9AJ0n1uVq/ghhMC8adTLnRt3y7CFqiZeb0Dd4eK5NGx2ulzkS0oA9bdo
O/vGBDE0yZmIk3JgE4o97u2N74X+L74U5mFR6RQnwFIrykeNJ0vApoGS8WjknE7z4fZurqdTcHlM
M6FmiECxzpoJpzdHiQoxoVyCej6W3Y9E1Zwcutx4Qen1jqkNJ1/1p5D2gXsdhORCXWZuqmlU7XbB
pIblTwV/XUbDHSEWaErL6faqNpxQgxAmys/YQHBhCykJ6sGtlRJOAl4WtmMOJHHblu0JMG98IPTn
MCaNM4tHvVjDj8wCwiz2RIK4HJ2qCJaYOeYea9fqzsIHAgIejL/weZCQicrVedpKfSSpJGClNy/P
Um45kIKCcvlBVcHiWkaeQr7f3r2NDwWiQfDXg5QMfEXihwIWPMpzXSLBMOmQY+pK8Aln40Jzg536
3CY7H2vDBdFSBZ8buMmghyISVkQy0zRmMDkon1oooDHT9CP53gKeaar2mD62bIGMR9ERAlErEEEx
9aDYTRcZcoBKfJpObjelTponz41yP77d3sVr3hgQfoDsAGIEmo1mrsiHp87ykLVFpwSNpB2i6TGR
YvD9tdQAUWdDfswdBYc+CGJkX6vqx4JHHkkqbxmb05DIT03MfRLZX27/qI0Ydv6bRErPQcfwbD01
SpA3qbek7hT5knHXa4fSCget37tQr4uVa3kN1TUUDfF1xRnNKbEWtHVzEkjGsYhLGqnvaVu44GIz
y6dcCtHkxaSmf3uNG4cf1wNExVbl1mtd7LRutbE3Kznoyzmho8knjMxG6k402/CkCyvrITorz5il
xs2ly+RgXVetY3JL7iE6szixMlM122GV27KGgjr2UcHLB7Oil9ZKlLySnHE56GSQ0TeOEj1iLHjq
3bLb8ZCNw7++q9T1WbWSuqxB72xdip43JIo1OUhb09MznkOvIONgWQeEtSr2ytkb/ojSiYJoY69g
b7GVxPSxGvU5kgN77NzIiJ/A15Hp7zL/JkvQuBuD266x8XBE/oiZItASoueKjOtydWNr5kVVADWh
oKDG+PtS/1ar3qnk+aTr3lRLvhWBrDp/sHP7gUd7DPsbbZE1f0UhF5ctMmbxysjMvjCsmOH8lb/m
LP4yg+oR4iknqTfuGlOlM2BIeasekDn5mUy+d9PsxAY/sToAvWGY+slD84qJ89vbcs2Li7CLPVnZ
tKAlhO9/uS1DAXkoZqJ4UPetqxawqb20ViCPfmF9zbLEQ+nfQqMq/2ewaYzRiRYw7SLkYLTuyD8g
WH/IMGMW2Xs/bAONsv4wgHwBLbRB0CR8rwLIhhiQMewXHi8z1J2yeHaztKGmOXjxYNFZA8FLMR+6
XWW1jTBiIlVBnRdNeoBShHRFZmOh9daoBMMAAVwucQZkurTX5dg6bhjIAikUyF7WIdLLnR9HXa4A
X1ICjX1MY+bq3YJShupH1R5b2kYIWf8+gOHAhl3H4i5L1cRSSyWoFtXNy9gF2gVUPzFNQb7TWN5t
l9q2hizZUpAy47F7ua4ynlTwneDDlZll+kzHsybGKKw/gYCUTihZ/JbGpPr7TAJqsiDyQqPqD/L+
0mhqGHlimrMCUMWHXpku4NHeID2O/XAwqr2qzwbGELcLnqRIn9f3jkhForXJ0EPBXglkafFqyEgO
4JAxYtVbyOyCSMGJjOZopE9x+t1usrth/NXIx1EFBck87hzgLS9CYQTUBHh/Y/hU2O3JGGW2KIsS
WPPJ7r6M/D0z3+Y99YlNKxpKFiaG8HHjCFFC5rNtTj1IsklWvMh8elTbsj7oVv8jso09sMo15h0x
aZ1sAuUe+hJXI1uzkZV1jogVlB0q3+3Bzn0gwn29y+8m0r3F6WvFfza21w8aXWziKUXvFqWJ/zdd
k+1Nam6sHScUbNQYXEZpQJS3W6pxqrKq0IK6PNjTCJKgkurTO3isbp+b6+ER4MTODQmbHEe6WhVT
DkPavTQCoRLn7jxA2t2eHtQqf5utV/CatPKpUiBmtRQfZSftKLNtvGswoo1EA/cyXjfiwzMz+dKA
TkELliqKvbSv+THKWuLUGsYJbi93I8iemxLBMZAVTwnLJi0oa/IgTcV7DhbF2ya2vtw6mwK8H+Cb
eHcKQQEE+k2ZalpAql5/7RS0eMuxlk4TNNt9bb8LsGUPnxCVJLwKMV8q2Kugt6aPOD0Bnyuv1XvX
MMNG19y432l0be3duaH1h5xlavJA8gzxAHvHwBBTpXS0gttbt+UIOOrASiLCYYhg/QVnFqyhLfik
dHqAZhCDGLkJ2PQOcGnrmKMB8K8NYbsgEdWYpGx1GJi8uXGS7mRL+b0cdf5MTo0CLPHSPNmFO0wv
ts7vhva5GcKR+C2GXm4vd+vLnf8UYUPJSl9eAj2BG7LwaqVz1k1NIcli7936mxuLSwqJPNQVgJO7
3NhZ72a8GbGxRQEusApEUKGS7dRlt3JdFLKR1aFTvXJTCEZsgzEQAJh6EJV9UdBc7pBnNjpKm2bL
3TpS4wdF5q9cK80CaPf0pEYYSakHs3mwtGRvzGBzc3ExYzIWDMVXBL26Xal1xSM9mIZDNdzz7kEP
dx12z4hwD4K5LpoZ6A6DWoFM1nIfJS9FlDn/7fudLUYoBaYDMHaE23rQ5g0ts28aGBO5tJPNbDrJ
mRGhiIVKWpnmkOAAhcVBmSAJ8gqFn9sevxVC0IL930cRDng9xFWctFgH9qrTfo7WX09E4zbDF4ea
mQ2iEVm8SiIbEBtit0aQ2D9beQEc9OuiDni1/r69kI0Pj0bKn/AO4swrSpMIZFk81SrYSUBd1UHN
yIP+Y+vVecoeMTq2t66t4s5aLUUvCqOeQPIJHmA2Xd9mJDWCkXxVOojrmE/meF911VORxI4BMtx8
Nl5S45AZtNTNo9WfeKjl4Evyqj2S583Fo760ZidQ3xVLhINWL1kFzrcgwuutrF+lNnLN9sme92Y9
NtwF6r3/GhKO19AOVgOAB9zFiCk6r6Dz/vvUA46Cog0wRKi0iy30HA18skTrd1Qm2mQoqwNzFr3+
B2c5MyJ4vb7iSZOYGUGrPMzmg1negzpl/OvpcpAJA1ODii264kCkCFbAkNxbUTMY6/FFm57i/IK7
fOfK2kABwMr6CiHouADSvb7Dzq5o3vSJPqPWEbAimx9GPQol8Je5nAHsZRYVAYe+DZpBvJaak8wt
65AvOcjGgcnK/du7uhGu8K5UAFfBVbMCTS9/iQq07lzzwgxkOzR1CHcbPtttlG0aWeXvQDsDwJ6Y
XM3pOI3M7E2U3E/ge1KV+6h7ub2OrdOEgYP/mRDXMcRNLtcwYauosCXy96H5HArMvsg7EPY9Q8Kn
S+RkwjANMwO1/ZonlrvwMB4CPuy1gffsiHmAFBnEGgbY6U7LqL+V8fzUpOk/nOwkpHsfR3i66JVV
8DaqTXg8Rlsn2iUWxG1+3/48O0bEF0M6jkUk140ZZAStZowf8/SujNzbRtYtuWy6oPaJBjAeQGjh
wJ0vfdkc+sgoZhtlSeireoh7imPks+q19WI7KaY2kjROjonV79VD/3R6zy0jF0THAA9M9ONQJBQ7
VwX0b+upj5ZQf14GGkWeBcEeWrwVD/y4fErs0H1YJ6B970vLMR67x0w7TJNr6mCCA6HAXQ+Ktcb7
SPwSNMjBcPy7bfnz44AkWCHOJiqFgifF9UTMIuUkjJjROiNHR62Wc4M2TSJRZYoami8DoekkMe+2
5SuetdU08LrotmESCPVT4b61oS4PNviRhElGlWCxXieQKHyff5h3bX6wZT8FidDvCYUsR4VI6FP6
nqQ7uZLoeH9+ARA2KAiCkQRTO5c+oUERPc9Tk4SFXow4rOVMFSabThPxZCfzu8Jbr7YQSFF4BIoR
IVW4O4jOhmTqahK6Nf3G6LfPwfvWfTb0rjnc3terCSvRkuDp3YDBYJWUJCwpd3Wa05qu/zd4QKUc
jYNNMUnlMKq6fsrpXUVf9MOQ0uF9dnfO9eYXPl+zsL9pYYKjW8cv+az//IhHmZ4OL3RxOvfhLnOq
XTWaNRyJR+3coBB/mz5mfaX+X4O9a1KXc+oyZ10f92LHcTBTtnddbznRuU3hBGVdrKgx1MbC+0f/
xw/76XAXuw6hb8edUHxVRhK/qxCL09EchnVcPrznvrvcN752ckqXP7o7JYJNV0VLERDEdbZJF8n/
9axsLI5ea1hTUMl/S1qv/bK85jU1IurMNBncX9k/t51WjM7r2la+UoQB9KhRjrw8iUUWgVylm0jo
65Ijv0qLcxcoeywue0aEL2UoHKewgJHiZNPpAfRsHIwD1N65aa4eEuJihA9VQJZrwjOchEzz6y/F
V+1kfQC0nDyDZsD0ivu6pmbqgNi6t7zEpNp/cRQDyncgBVvnV8SrbqwBYy7nUQ7dkuL5n2uUaXQu
fOvzKXTyvaR4DVzimQNXoIk2JsC4aAxcfjqUJCwLc5VzKNUyyN3u5ZL4t53jiiF83dBzE0JEYya0
OhdJncPlLcrpR/79my9T/9Tec7q8AvRE7Uew8FT0yTseAVKiv3bsrzfRrSUKcazOJUzQYsojBAdG
65XU/faeevXBctNDPt4ZsIzgcpQQWyJP/7XH/r63wcLZIPI0loWlz2FTTE+WUR8HqdtTc1hXcGuF
wtEAsZmhoJM6h0rsJ13vEXKyGuZ3EXu/vZebhv7MMwIEBWyIcDb0NtG1Rc2WUE5CaEbb/e968bW9
6ek/DLbietBpAPvFOtAIBfRLp4Ra+FTWVjSHHyrFPSB/zs5n++l+Psv0faKlI8f0dfyaOp7XUCeh
8/1b2L04eyF762o4/xXClwM9XZm1mTSH6+y9/igZ9+Me9cTWfp6bED5ckcolKyt8OIg70Bzkmeo4
03Z4WJQ9ybOrd+l6CldWXih+aMbKd3i5p32qKvVUpUuYnfTP8ijfg7sk+1GeyoYWkIT6cdtRNtPm
M3MiI53ORivJc2weH+jg3D9OiTu5fuWeaudgOg/e6Hrh1+j5y08kbJ73/S0AD9eOs171qoUli+zw
Y5nGpbYkS6jMj8zkEGIPiAU68oWOg0z17jtqP1Ke7mFsNj4q6Bpw/SKc2uu03OVOg+I3znPZWsLy
yfgAAk32hzuzva/9bDlBkvYpoxLU9R5yCMLGO+nMFXU4lgyFMyjygBwLRIAibtUsQAyQsYGEPP4+
KW918QXEojinVFu+l2l/WMaXBP26JNfe+pSfMik6MNQYzc9Bp13ZYxL7yCK37L+zpHb1+Le+LJR8
u+0bf54GwvFGmoCGFeqP6xyh4IrLYhRKjvnoUHt8/JSRUN/jXph+Tj7eKwVylbp1q6fYUajzFrvB
x23rW15xbv3Pv58VaOYYXCxdNS/h1N0Nr6NJS/MLkfxJxaCai9Mn7XyTq7L/+k1wuaLRRdZXpFiH
qWqLcy4bSxhNYJeGVkxse1EagX7wCeQ3XEsglGDckfdS8RR1j6Dpqin+x7qMDjwyQihCiaRsmUHS
IemlJRzuOu9z8t16PhSSB4pn583lI92jZ9v8uuqZQSFsLjNm0S1QT4UT02kDOEM/OjWvQQzhTj8G
sGpZhdNW4EfjP+MYuJonSX6WVjp7NzYOo3ZoU88eUK2wQUC6czRX06LjofANKQVQtmOGXchEDPBy
9FLZ46fJ9JsFprbvXb5TL900Aezu+s1NVF4FE20fZXbLcQBLCrKD5WiH00cR3nbhrTeigcv3f0aE
+zEHjqM3FBiBJrmrOLWDissBgdVwXH/xm4fqpD/4owHkmwuH6g8IAewtuSP31WPq79Ugtv0b43Ao
vwNUiInFy3inyg1XYrMhYWxqP7Mh9ZTu1I65JxW/tejdGP1M+meAzL080kp3b2/F1rMKpVawyCMr
AZBGnMcz62rK1IWRcJwkOg2fKSUDcaB1mRd3wwR1z2KkSSX7NWRmpOajyHaKk1vPBQxBrKSHAOgC
nyS4+1As4KtK8C2i7G0wPpsmMA7DhxU7SeJr79qbOoH7viOgOD90ICmD+t/wjBmTnSCzhkzRszHr
viqUIaxeUTMgCDRGWhgkhKyNSl7YR2u76alLXK1123mnTrqRGAGGjHoT+MYx1ytO9ppWt2hjEcuh
bKF/gnOkanTodt5BW7fouRHhkpgZU6aMw4jdHSbjI2spmLFL/rnjPyIgdg2PZ2bECzPnrFM0SYL/
zKZj2l97/lFm90kSWPpjMXl8rKl8um1zc/sARgAtPVJoVSQKricT8rNLIoeq4tlPPN7581fSbn+W
9O/fF5fUA5Y6DaRWQjWOwTTaES0NgAhuFD8mRlFBYXmBQgzAM8t3eWxLsG2j/kljDtpzN8NTcaKa
zXEzaXGa2v44N4WX6dFU0NHG+9urBiAxJ7XucIOBCwj0Ef2AFw0kaqA1SCwGndcm6qEyUY5S/gvC
aMO3BB1PIHTaBTcCSkpgfMawmvW9n+fFBB3QnEOvvhvl6iDrfOwdgDNQYl0kPISdqin1Z8KRm3il
WmgftVxZmjsDuN6hjQcozKGZF2DijUUvoC7NpM92bKfJv/3JNpOGFUDy/76ZKsS4jtelXQIFHro9
4BDUPJaHElWpxQGguTrcNrb1YEaR8V9jymVAJaM6M4lnctg+yK7fOdwtToufHq1/fMXpn5dXhfZP
84PlEze5H94zWuwgFa7gp6ILCZ3uATTghs5WFyUvluRJoOfunnX1gRVes7zExJuaowWlzKL1CfvE
jKDLjcrVomBO/LznXmW92MUeT+f6GLqKcWfbsr60zxK3BGqDrDYQEYrOQ+Ahi1NEXxTKjre3f+sG
P9994QafO6juzA3MxDPN1Acz8bh9UFFpKrudk7qZrWPODFzhSIdBSSRssw09KcjX4EPrVOdOiqru
ffrBT8OhREDNKHsgD9oRpG/H4i4Lxh+NU7C14rxbBF2993pn//0dws7mTVLVJCrlsORu/9JDP+ve
eqgW6jlW++X27m7moyvwYJ37lsFZLtgiSTENc13JIZk94xAXRxk6krJrB/HnXfSze24Wp3zb+aSb
Kcq5UeGbRgsr59mo5TA5ISsDIZWxbjHQy51rPfOwbXwojt9e6Ob9BUQ5xizWQRpbyNGUOIFGcd/I
qHopdzWoSDtP+Vtyjz/H9MyGkHvEcdOVjQwbkuqQwKg8UoW1WwOEPe+ktZt3FrB6uK3wXsNw0OXZ
wzer9A7j/KFVHKLih27ck3onq1gv9CsnBG0YwUwaRiLFDetrKPJOeC6Gde1h0hdtpSx+aAxKXiCI
k+o7Z2/PmrB1cxIPhVrDWhsdJpMqz9FaBsl7521vKG0znpytaw1rZ2GLLH0eKxyWrMLtkQInLyzz
OP8BLMVtj9uKjxhIW4lzQLSKAeNLQ0o7x0mPtClMf+cx9Y0+pXL2tSZQwTb+y314bktYVI3K2FgN
rRIuzwTJhJ1SSf6pQjndhszjc3vX7FVVthzw3OD6Pc920RhS3ZxtGMw1Dmmko6p/Fv/c3r8tlzgz
IZasrEXmNXjHlHBwtNJbHr7x++rDkt1kp/6xGY3ODQnJRDNOfAZHqxLqbDlJsQUJzI9IAYb4+4Jv
xuKnSXsb3lgy0Ck1dvx+M5M5Ny4kF9ZUg4ulrpQwse+WCMomAGfBQWgVVE7a7Jzp3aUKN1xkTx0I
krHUDnTwvVP/H9K+a7l1LFvyVyrqHT3wZuJ2R8zecLQiRVHuBSEL7z2+fhK63bdICEFM1HS91GnV
0cL2y+TKjFZudmDKdbb10/uB7WhUmX5tl0u9FbPPDKooUKUe26bQdXq9X8RSzGMevX7nGNobY3ZH
VxW09dtFdtc9QMY5WXWVa6iZDpIT2RyW8P9zVTh0QwNnJIDJGYqskwPClynj4IwiEVfRojolGe11
aAUbQrrmAouVt6W46kRdO2j+QuA0lz2/Mj05KgzfF1WFgPUsfZihLZnDCsez2DJk0CPTZKiDlk6w
EFNnpRxFO/VItOY3PEt4/MNYjCVuB1AVIm1w+3jNPYh/zQjQQtcrEkhl3CI5zZ5RNyBIvx6VhVzA
3PkdgWrQWUenAmAB1wZcJs86py24M1o6eyuD1mwGuBB1H5B0XXCQZ9MOkE1CPwSyMGggmyxvn0pV
5IodfFGde3f0fUXXqCAdHbqkLDY3KDweqM6BWgV6epMDBF6rKHRbjjsDedKGwP1rqQ4EuNE24dhB
TfzqEGWLdC7jVE3fYqDLQQQEJCVUwifOS+YobNNnKoJvO4ZgBpCLRnmQHh0SH4zwtEk3S779XHkC
mmWge4THpKHiM7HYoHd66EONO4dkU2x3rRUpJDepq4v3t7fh7M2AcqQEtRwMDp2H19sE0iyh5+UO
d/b715b5YpRV637K5SoxMqsIKA9GGtYoCuq/BO0m5xYe6dn1vLA+GScjlr3mpKN1eVOnlviWu0+h
uircOwlZ4SXVvbkIQxkbCOG6IYgHv/L1YDu/xI96nz/3wBlSHnB+jeTDs5AY4HonZYg8kVHsktCO
P8rcOIH2JEXCLM1sacWh3dv9TlwAPYaX22sws70A2RmByCiGgAdq8gCWA8TXUpXrz9A1J0MOmiCo
mN42MXdCr2xM3rm6jxuZRxvpGcxLZsvEpsiIW7k8t7XdFbvA3XWM7kF6MEtbM83vuOL/+wsmRzcp
er4eQtS9097wy8YqwHYblaLRwTsDm3/luJsmFwjYiUjZdqaoxau8XMBIzc40xyMTDUABYpHJdkNT
dtnVHdufe6F57cDWzATBwmL+Iv5FFKIiA/s/NiZ+p6oA/JcPmOne6q1g6628VWm83rkE/1gV6e6R
XFqJdzJ5WZ8gCa7fXui5egPMQ0cM4IWfc329xYNa4rqoQ4H9eff67pKUMjS2KjukFgr7Z7y7pCWl
7VnHJYHtce4ml+Sl4Wmdr6+A04DWUH+uB6uU90r91ibPkbwQeS1ZmZwVFVSxbVNgF0EsDhJ1eX0o
Y9UeAqTc2Jox/9Zkashog0UPF/Hk1GTefyazppW+290lZmmBl4DcE8zmi0rqVW6ejp9LbcVz2xSB
H1BJGp7vX1rlQcdKPfT/gCuQ16F7z8tL7QE/F910sS4sTJ17TujQMCfCQkzanqo72ULHDbl7wOaM
SPCo7bRdRyvyEdMO+9Ynic4b3cqjDyirfD0RZl1ZEuUosuuUEUi7lL//Sfre+r7JMjNRJbmJj+8D
2A75RWT9IjMwUyvdOQdnFVPL2J8DIzQLKzahXEYS2hLGTCicjttbYO4lRvT4P2sxZf+I1VYD7GEY
zsAbihSQ61fole6GfR/8nc12aWlyQcpKwZW5hjpwjCGX46RjyOrKAyUxQDkvLmqUJ3iJ6OKwInp7
lD/O4K35HnfkRTwZ4jaJNfnH9usD+OtJDpiltwIjMf4Ni96Rw0dtZkZDKvtr+wTlLHJCqpdC9U4v
N4soodnnCgUcoJtRuEdvzuR7RLEUBMcbesxF8ZCGdnpU9bbYi8Ip5jjdNxO01oc9VVa352EuHATr
2V92J95QIku1WkWwy1sQln8uvxyN0Ni0F27pRTvjNXcx343fCq0LRWb4d5XJrnX0I9BzSz4XhjN3
W4LEAVR4qEMi7poMp3EEnwcBGgsz0sfd3UNurSAvGejDY5rgHbCd/UK0NXtcLi1OBja4qBlwLSzm
2SGRKoD1aBshnbiS9Gbr7TRpj363hVHOFK1AVYEkNYqeY1Pr5MVlWFGGajWgkLtGR+rv1Q8tF2pn
pA7pEm3A7MJd2ppEOj7ywiof9gjbarJ7blVwhSvDTjekpf7ynxrK9EiOxFegvIBLCG/leouoXu9o
ecsBY82qtLZyZQtawQO3jlcWuUd7EzFLk34nO9UlkXXcCA+P4v5R09MSV+HSqo7H7fe3IA8JiQCQ
kkzf9qAchoQTMepd8OweFcqtaWWBu4Z84/AvbNofSq9bxiZ3f6uAIdctxuXcDOb7q/laW62lrk1s
3ft7jTYk2hwevown4y2nT4XVnSNqR4amu6flePMXIcrozSEBy6IJFq3S0hQj0XZqGGkMagFVIyab
Poz1Qoug2ATUjlECWb+GyJ6na0OX3rGMi8fK6ZVNmMjpoy8n7EpCac4K2EHZN6kf4a9lrSUMonJX
4n9otnO1hRts1v8bxTYRG0O5GZ99vW2YwfeyATq1yCvojqWwRGypw+qBreNt1FbH9P2b0e2NtKqJ
SpfQLuNJmy4dGNHBnzb6v7/A1nmSqV6bIgNfDsbAvQvcQ8+YHkFT78KZXzI0btiL+1MNQC7sINl/
bpTzq1hnoLg7ZpjQjFswNOvOXw5pMp+BLKQYEtIoSkL05w38kRqlX6N4QfOQZCCnIqEr4aBuoPbN
kE/7ceFumzt5Y+foWDOBCvd0OeOi0dwohvmscCERtpOELzEISe37VGS+Hei+sAwVmxwVR1Jma841
QnF4uP0Rs3sK+QE0z6FqDfDs5FKvksyJ1LDizolrhZuBaG9PpWlVLjlYhuG+7Nfro/KCWweKmrct
czMPmDaePRSwQTONPTVZ55gRlKEAeLBeh2SHtEtrDD3mu0CC6SgcarLg7s0tt4akC9Iu46T/Yufu
QjUSIYbCnTeCBx0h8lR8J+jxyMieoBSSUE3PNwkVVo+2fXuo40gmR2dk0EagAXgb2CAm133e4f4R
Cp49J62pJa+5+1G1WwhB18DXC4He8Ev1kXHj3jI4OUISn0hqh0TbOfjg0p3CFbqsLoH9Zo4pAm00
xUJJTpRxIV0vX8yzjJzmsBE3u74xBuoPelItUTQsWZlsT1FOy8zzYWUoqbu+84+hzRoC4T54Dfx1
umzjTbTj9pHNjIXtMpfXHjMJSNGBuwittJO3ypc9CF40uG1VUDG46knjtmlsxKEBYEne1XoBob7u
S4GqFkOj8py+3940M3ArXA7cD2XS6LVOqWf9TOTiZqh4YEf5o/IxQjFCw+KUPfsM/jUbKITScIzh
cNvsDCDi2uxkXQfRYxI1hVko+si9q/MJQHU7zVRbu2iIiq7HTDE1HZ8Qe2/SPYs8h6SL2+ZRC/W8
WPBOft8R+Bh+pJAAlSFSHpOT07htGSKW5eH+rXzibZaKNuPfvz4o179/clCQQhfaqB4wWLDcyMpK
9D2K1CKVhk1SnERI1LPlTgv0vF+lw65qlvbY74N6bX8y2UhCgMxnHB+I+9Kn7lBKD06oO/F96LwN
b6F8p7RU+UxJT4Bfvb3QM+7ute3J0cqUvhFyCWOPIoqaVVNmhEkP3VNe2gVw0oZYLpUSRgf612yD
DgfE/mgwhbLK9ZVR81UfSjly7UJYRUBrsg04k5Q6QgOl0sriKXR49lSXfqNDyAv89W3iSQKJilCW
CUTnAS1sYknoobCh+pshDrOM9F7bvYdD27+lbDx8pooLrtLbE/X7CsI8XXz1JCwYejAkazIQQgVU
CdlStgXgtkNvI3UltCaXVFpmdgSaFkbc7oj1/CV3w3FVpqZoljr70pOYr9TgIa7N2wP6/RyhKX/U
LgOWE1QEU1xKHamtkPTNiIGJgWaMaJ+XK8YLdSV7FCK9jWKapkspkN/ODtJdAK+Ch0P6kW2+XntF
q7W6BjP5eQiLwPLi6K1rvCWtzBmfAlYgbTdyNENOZEopnLRi7Dq+x5/lEvD+aF0WxBd3NRhlwsgx
mwbcXGUx6Gpt+vEzuFDr+BgnOZGCjyVs1UzxBZ8igA8ETwh0R6Zc0W4Z1mBNjvmzs8secprrkrHy
19mm1A2VDEYiEmHBl5spQcMkdg7eYyj3ouxwPceMp/Y1K6FU1x9TUiI3HFNR5/Yd3Ye69Df8N2Sh
0ZCNCiQa1rGw19YQNCmK30YAEUR4iQBjzD7ZN57G1KcqRxyP1M8y/s/79mmJl3gmckM1EjMLxBGP
vsHp3Pq9DHktOB9nLyWoY/XEt51VtVH2FZK3m8pYf+UrwO7PCB0XYrCZK+zS8s/reRGcoC0zjlw+
E85cA2bizGJbMHoBumkMke54CzfP0jj5iQvC8APYwhiMk/3O9Hwv6Ct3HVN0gzp3hSGiPcxBArGy
Qo/kS/W02aN0Mcc/gcPFSCt1EGMnhO3s0FUExEm6uxHQc0dZz6BQoK03mF8aP/2NlM/V4k695Qoe
PLRYYFjJ9PBNpNGd1G0lyj7AwYiCBQdj7hVEXgnMhUgNollsKgyUVEiuqVoHhEq36RraaOTTlcxM
04GNbr23oVyCxMxd8BcGp4w5/MBpg9c0eHYB4O9JxxMefuwWLe7Sut2+OU/rCDHIUvS+ZHWyk5Do
7qq8g9Uu3rIJLWurlv/WyEAbAUoPXPK/CG6Zlq+rMBCAt+EfK0ZcQUZKr7iASPw5F4jKrGJWfeWS
79IxI97kA5tx7HZJQWjmcZPAHQyoKV5RcAiOP7/YtpEXphnrJ8K5pd0qeq9Xron5XPKdePyWiSdz
aWW6iFnaReg/hBVxFxPxtdOhpfaaP6crlPGXEvgzcSveewSuY5s7WDanIXpf4ZmJ5J8h6bEtVnDJ
aXevPny0H+rHmScaR+QNvxvu0PDrmUJGxPtkKdqbufeuvmHiunXlIIWphG8I0X4DHhL/IKwhet2+
e0uyxTNx1/VwJ++KH7GBUo/DvRuI/Gm5Fnkiwvo7NTS7XCpGzRwLdJAANDVO7ZiOvd4tTNE7QTfa
2knG5+Iumf/tiOEgigqg4g9k4WIv1rzsppqQCufChB4RNWP73rdKnTWN9AXbRL/t1nEzwQwG85e5
8XMuzBWhAuU7dVwjUpjld2sBWI3nkL2rt6fabpYoC+fcDVyaI54b+BlQrI2H5MKepHJ5Fia1cHbi
gLTrRjB4dRe8+0dQuBDx0BT37LAtk3RpnLN7UUO2GhcNoBXiZC/WAZJpbdjyZ/2ZXw8IVQK690h3
bk9IHB2X8DozILMxR4VXAKQ8IH4SR8/2YpiVGta9V2UAlsRGxuqhRp3a1yM2Qg9jaLiRqidOhDnY
Zhl4MDMowQtHToED5rVG05+5aOMN6yjlaZnaFUAg2TbkdcU7tRwVCyq/Ch7CS51tPiPUUSJrYVPM
TdbIJAQGayQxQIl//fVeBtR0K9X8+VEfeNLYq5A2NovLERFeju7Te36jlwryxSDUuW16pncPE3dh
enKQgzaXwPWMN6c/gkkX/XuV7hwbXSOST4QntjCMF+TeqOiTlxdr3+zsZLGxfXaPIhAAmdKo7Y7Q
4Hr4nYumLo3H8y6QAFmclDocqSj6QY+L/O5zp/3S1GSmZccHTniAqUddfxbXuUtChnA7Fg6abYsL
aJcf0t/pCwRmAsiwgXoQbScTa8i+KW4R4mmVnss39lHZdHrzIOxD40Gh1pYDhQyY1o7F+XQSzueC
EOMpsbcE+dzT0TUXTuRMlgbE1399y2Shla4XEoFRAcdGoykomUxJxHKLSxmLua0MJXZ09gM7x/5S
um2kXAl7dRDOlXQfaCROLNfo4Bomhh+eb+/dOc9burQ1eRh6puOdPmVxdetojtFOIh3e/TNj9OY2
eVPJem1n9JsuWJ3LvV1ZndyoDaodZdDywnksAfSE2zpred08EFk/GNttQXjzbRioZ0u0/Lw94LnN
Cz4bZAVkULEAzXt9TnynSoY6lBFpqLRpXNKegvbltom5XSL8tK7ygL5IPwHzxT1aDD7n8yUGF/UA
5ULhU6i3Qbz2Fjz6mZ6yMWwBmcaow4Es02Q38pWrKjGDobRoJ+sf3Se0Dh9KEDI0NiHx9gMbFCHx
R0O+GONdKInXW9zCbMpz03n5DRMvtJREz+V8VTinUsqgrSksI8lKhEF70nIvP1dh2j+40Nz4kkFf
Xutp7aBbXGQ8Zde5A3oBtbypYsi79gmHDpG8F4gUwsUgchay73wsApiTNigqkTxnSgg9uoyH4x44
CfpuuSBCnsqVko9IFuPIlJ1YMQqmfh/QcrLvvTprSFsM9Qvw+PVq4LoaklwaI50VvpQf0iyJDnxa
QHIgr/gsp0kPLicqJLLgGiUQTS7+3etfglQpkCvlssxmxBiOWaVoAJx7gboLJSGys0iB/l8mu5+8
hJovrUUppVFSJRwZ4qZaqwnPrKIsUXwScZnS0IyPaugpJBHbGkmBNkwCKgFApxOveGOhXcMSuW1r
h6JRN3yPMVUlGUU3l1RPZ1+Mv5bul3p46zdo7ATV/zl4yCEQTqWT1oNuLSXMyts4huaarreQkJt1
eS9tTm8bVS77BCXXs7eVqXe6C3T3yFkceCEiI7KkhYM4U/PDCUEFGQ3UOO2/OgbUFgKyQeJgdxre
Vm/M3S60cwCTUvIs3YEB7S3NqJjrckQpk1r6wmsxP1oZuU3UVEb6jsnhkETf6eUuFs9iozfMcUiP
4aOIRqGCsCvsKUUAYVG5q7t9v4SNG3/z9NGEMNx/LE/7hd2Uj7NB8sWz9sxnNCRCYfHpNm2ssjkc
b992szcAfAtwl+NOhZjH9YWKnlBofHeJiID7Wet3dQPQwEL1Yv6mu7AhXtuIs573JRY2CnO3AbkI
OIM8/f7LMd1tQ4mxtk/ftrJ6VBfj39nBATIpcsBUI3Yaf35xlTPCwPScO4jnjQ8ztydudFx+rdHF
7554bLWMHkNh/N392VifPQAAb//++QN+YWDiOSlSF8haBgNqYDuWB2Dhc9qgpCeinKdkZBCOaS0T
Ld221YLT9uNt3hrb5GnKlRgbMIfp1NjtXu9MoLVImwPvA7bB7TZf7fdrnugnJSCuvvQsznlPI8z1
P2s2OXWdG2SB67Hi2Haw679fEY8Q0UCD0Oo+2ljZ99NL/LBfn4EgOdrIIfytQ/+X+SkqleEyVmgD
DL155rZ3YwDg6PcK7e9OFdCPVrCwi2YvGQRs8PsRngJkP5nqbkhLjvNxpYZAO+56Coniyugf1uDZ
+XSW+Bzn5vbS2GRuIcoRuEMvIY0gGuFaodG9zb0sbNvxDZjuHawdbpSRnBpsh9dnLmlCF0rpkYhU
hZltWJPax0+7XorZ5nIICOmRr4B0HGjepx4ozoUqKbgh/YI63+Z7ThLw8pN3bXO3emkM714t9D0V
QnJuzqF+uj3GOQ9xlLaHJBEkQvEF10OMlDoW8oYXz4H8nvdvffoQM2/9klT2DCAWMcSFmckYGQEq
J3Ip4PZ6Hm9NjzaHAIipnLw/uMTDeRAJ2TJH8HJvaQXyXZBX+mZPGF3Twd1Vo+Jwe9izuwfYEKBT
uVFBZ7J7Mo/PWb5XxDP7ytxFrSXXKwhlo4NCXqjtzxsa9YU1hI1Y3uv5Vfic01LVk86Vrsqm8M46
dpIYTWhn2vftIQmz+wh1L1CyjzqOU1QhRHOZLI5hKjVKQyHMaTAHgUar150JwZATmna/3DE5BfWH
Y/RtJCR8AJVmfEBXsq+D2u98+3vmqhmoN4MHadQZAxJn/N6LF8uJGY1zPWwtfdfSHeTRCcr6tHiK
NvFWWnsyrenSieXnXrJLm5PnWZUcj6mgrosrSED2A/RbI6FudzKxzYj1QbZGlVPDHilYj/rjwoDn
FgBNR4CvAO0E+OzkuigrcWQ6wH3LnLJIM4XoWfXuBdAEdYkB3rOgy6iaW3C/GOzupST87Bt7aX3y
xop+M6Si2o9D3+nFQXtSIAkPPqyAfoP9zl4Y62+QMK4LpANHnDDy49MM3aA6Hcf4sniO0Q5TrXLL
LWjiKXoYNOgLV/Uu0Cvv47bR2bf80ujEB6r9PikzuLfw2R+fnR2gXGR3V5LVV3s4HJ7S7Vage2rb
9HHpupjZVuAMAD4A/jt41uTJKQ7zwAnkMpbO/DdISlqkeXVw1XSMdXuAMz7elZnJiUlFNwqrLsNl
IQ2ZNQQq5pTxA9o7qEDcNjWXbQG0G54saARBrjsN2V05zKShyaUzcpFkZEy9tw4WLYhHTsCzLhyN
8dhdPaR43GAN52IkWUeG8voqCAcW8nqS257BGe/qXo2B1a1XGwtj+nXZjmYg0gEJuvE5nfajtcjE
S4WrNufuLtxzumDHO6TFv0DXZflU2j1VhqiXutYcF4b3w0L/a3wXhidnT/KlIAGjTXt25b1TbJhT
tRLile+ZQLU21ZvCf8Y99ai8RdNNaoae+a69RaIRIzzXoCdSEih73ue6v8vPfb0K/SfwU0Q8jbae
VTikbNCdUeol3GbDfUjv0og2W+3MBU9qTD09dkkR3XWZJeW09EEHZmcnOT8UECiFdGjPkMBO3nJw
oJSa6fKIc0U7Q5vv2gcINNjGnN7yekxD1ChJAoSfpBqtADgKX5Fw343d+7tcigkag1Bsr5gnsJkg
LyAa3k58D8rF1vbxKN2aynGNL14NzfFRjFaV5iyhof+xzKlQgQ55y4HMDx+jHCXGKD1Dvb+9deZ3
DmpSHArhkOqcvhuh1zfKuICc6d0pyFU5LlmisluyMbm9mhTF/SKDjY1oofst2/BLZ/rXpfyz//8a
xeQB6rqsV3MXxwxk9XpyVwGq8Bhii5B847zdnrDfWJuJrcmWb/s8kRputEXQLCilthAZ0nHvkIxw
NDfbDUdPWrzQrjg7hYDAIAaG8wbO/OvNEfdyXlZsCKNVWZu1A52rngs7I21XRQzEUVd1j4nHLjFW
/caFjoNFMWOUoh/VVyYTG6dBrCQNli4IXtkB/Wo8umH2ic+NeOKSJQIYJztL/vT5bfbF3hWqDlkB
ItYLzuTolf46GxefMZlz4Cb7hE2Cdqz2JyaDMniBITuGj3pOfhcrgnl7kX+qpbcMTg5jIKWD2FWY
bzE3K49IGhQD/GBViHr1kUqQ3IKAQArKNyofVN+IV6Fipx/cV9PqHkJsg/3kgCJMn25/1eJqTJz3
0vPrVPGjceulkR3W9xJHvXc3e9BonBJxVT+3/jbElCSklPWQ2fj9wnXxu842Pi9gZ4CrB+EOFFev
N2LCx2UdZ1J7LuWNLyNHfEgOmkCrFFfui+QkpLOlhESrXIK2AlpGAqLdc/5TJ5i9ipvd6ND8IiGX
20I72hLanSyupEWczdxVOr6DI4ElnPBp9r9HdUzkExkfCRXyddBhAeVjIq7kynI7K/LXofRaagdJ
OC0s0NxzDwqEkSlDUFhEPtezIyCqLBm56qDeseX8+3Lo6ABlYyH3D4Hw2sksKH3WBW9yTmAw0JWS
tdeiXkC+TkMBNDlCn0BFrx6H4Avh7WTvhoyjlFKNJqtn0XrGDlEDor4gsLRSCwpNNQVSrbchMoqm
S+ceyCpd3iWAkkg//9yekPF6uDhGvz5lMh8MIGVA8w/smQWsXQhbErJ7gLmdeGHM0xhgaoib3I8C
KBiakIGhAgyHPvfZOQc1z6BXzhtSIZlVTOONUFcgy3nt62ThtpjcTr+MT5w81x8aMS1Z9lylD+mb
E58Gdu03ts/pXGXKzEJybfIU/LI2bv4LP4FjGbVieixviGKO/AChIMjmQGquuIvDpd6OxXmdHHcn
0tguldCGmaxYwy3NnLWTmnYg3AnQ1i0kNsTEF+k1flZrum2AtwCxAieDK+Un4L8col/0CmR+QX0L
LLpqQZ7FDECnDbUIoC+59yWGm9lRjpRGuCogvAOY5/WU1gELUlRA8c+BaEgRlSo7WGmCnfcHOJFe
9F1qVoEXl3M+bh+PqRbMz1rieWWRNgQbDfC714aHMFcCp0f7mVB7zqNc963V8aiopYnLEyH2+tfe
b+JHRhWCFccqvR0zPdrwovQlHorvkItbq1TE9BgBC3c3pDxwS6z0lvVBat/+0rmDjEI4OpkEXhYh
vnz9oV3Memnk4EP90hxlwj3OSnVBXZSFmlygPxMyehpAkMgjVmrijjaNU7YoZ4AQtNBRJ6LBASyd
h/goG8Fna1WguWcMydgqpr+SrFaPV6yZo1QGctNjqGsriBbAX/dNZsnBHI/wdEdeftd0h6Qc7wgC
vkvhv+Q4shuzKn2jQ1rHdV+VFmGMkFDpv63+r4/uf7tf6eG/f3/5r//Cnz/SrC+gpVVN/viv/1ND
YPEt8t+SP0hdfL3Vf6Tff5yqt8ovK/+j/K/xl/3PX/7X9R/xu/5tS3+r3q7+YCSVX/XH+qvo77/K
Oqp+vgJfNf6X/68//OPr57c89NnXP//8SOukGn+b66fJn//+0erzn3/iVF3stfH3//uH+7cYf2/v
u1/Fr//+662s8Felf2jowwbgBBBzdC6OlPbt1/gT9h8cKKlAvzIKryNNjerrn38kaVF5//yTF/4h
gfEIJFLqqJEJN+XPP8q0Hn/Ecf+Q0WMFGQH4s3gZEfz/Z+BXy/HX8vyR1PEh9ZOq/Oefyk/f2V/b
AtfF2MM8Mh1j46LKOQXB+0Xe+26eGo4b8c0mDoZUoAU7hBFt80L65AU1CIB/dVjFZrIeZe60zCt2
LcSpw1i4jKAU6oVNHx4cRmuitYPHUvwEst7PD60qMHs28IbQcoIsGXSxzZ2nKIOuDOnkLvmQusp7
LzvUwDUUusEhIkUZIu0yF9Y1W6TuO2jBMnfL8NywVnkw+qK2BjBs4jTKpmcTNjIdqNJ0ra7FhTJI
uDkgs7zqCzErdiBhaUpbwh48F0kho1W6cIqY8EGSoyG39BBbgVfDG777IYOypNz0HHAHYQD62kBW
AiNTNQV4GTlg2kEHREBkrR78JAXJJalhv5I80vLErLWoQbSQ1CnIbsjQJppox71SCUYVOJ3zqlZ8
D004qReEvZzWAkedpg5kNIPJHtTYBvC3QPyRkZzPuk7rpzzs257kvYMmi15NWLOGQAC62GW1ue8V
tw0pm/eiq7PIwBzCupQSXaiZbJumol+A/SvPC5LVvuPoFcuiFdhBVUcvgoy/z4o+NivXFTeQGHR8
WvXRc8+hpZSkjBbsq55RWSr0cvyRNmLY0qpLvJNWZgKJu1BjgYDgGz0WpeA1FtwM+MVIA6qPS33o
B7JZUaycnMmRidB4r6Nez4KnhUsdcQ9G+jLTffjinC4G9QsIESrwFqvDXckD8Bf2VWf5KS+YhcfL
92jiyz5QAYdKawFFSo6EXPLcV5xnDzhfiR53yvA4RLH0mUigBEPWspVTw1dZJjIF0eWQlQ6c0FA5
jz/FQt2g3YBJ0wG4aR4AD11unSrU0YTipg9RUwmZLoE1s35186ILt7GbtiC3FSu1y7AV5V5wrMFF
5eOtDZJY4wgSEOWwzwYv7E0Q6WUuLVAxE/boO+Ci8VyEqcmWYvqA2lawEXMwrUuhvG3SbjdAEKcG
VoRoGaLO3hlpTCN/BcLFHmlC+JOFL9U6m2uV0an1NipblhRelLwHUvHQF0VhqK7L6nXGIsvTKepH
W2S5LnS8S7Q8ABN500h22A6qWUidhY4LJAO9qLEDt0PHrsc8VhH7GIqOYKViVYLVMAxJBP5ui83r
bQf4Ptf6oVlhzHYfZRZfKo8OKxhp4tulqkAxkB/jxx7odIYtOgNJwc+yS56HHpUnOdr4qWwMneya
YiuqX0MkfoLHnASqc2D6gT8lBatQsR3QlZ7Cg+6c2HAyHhIEPV6fPvAicC0qny7rl0TugTj0+NaF
7APAo1KWW2rN3Q15F1DPYUqadgDPDFXrv4MCvt50jmbJsbvVyhybppX4pyR1n6rUXWua+yrmyqkN
RI+2fvSqSUiq5GKsAkVR7zMlcF8yLz4CBroagkawAy4oaFQX60GJMlplzB2Yeu3AiZ48lwlIDHJ0
HWLZLS151jnDc5Hvyyw7S1n7AumIu3YIaVhWGzYAdbGU1rvOSeMzbvWcqnWVfssBx5hpm0K+BIyl
KVax69dtJt8HLeQjo6YBusTtZHAP53CHo7qhRSRC+GOIO5Cgg2SXNOyAYpAMbnEHrQm0yCLfhG4U
SxK+zuwAgYHgF40ZSPKnGhThLh/YaJ9oxcFNENVzjQB8pSNr27JoMCMKjwSMVKp7NoFCZFZL90XJ
PUWQaw9SAVGeJ4bHSoMfGSCbCELcVclqRtA5L54svicgfKdZoLF6JHZPVQemsrgrgKQYWMmQhdLb
JX5I8xAJDklmA9ttGrRLSoJeF3mxlrJSxCwIO8HXio2b88G6VpiQKB6fGegC26hheUIcesiYAFdI
5nt6rQwfwOHdx5yUr+UmKqxWaZ+jyI1PRSqALbTtcr1lIyRiK563Oaeyea6BrlYRCbqr+C7JWFb3
hXxbdaJR8TEKbSETvIB9xipE9z1ua/GhacW7KC71tKqRGuGxTQOUAO3Y81Xd+7/sfcly3Tq25a9U
vDlc7AlOKqJInk69bFmSPWG4kQGSAAmCIAHi62sdOzOfrZvPjjurQUaObkoyD3kIYO+1V2NWeN9Z
/R62aV9lNl4jYfJyQJ2K7Xp5lGP8YaYENhK+ITfObHmJV05Uhqh70aaubCP33gSwn4d2+SKw/no8
b/RWHPKliapw3irfZ3kJn5+sFHlzaJPk0C/heMz4vDfjuoLIBc+ntKjFRvB2TuRuXdavUHFebAxS
p3A6zT4gp3VI7rG/yZvc454NNS2IvFEG0bH6ug3uPfgv36J5u8gSUEUmxWo3jldru6E9CBEl5wdy
LwIQGvNCY607iFCm5EKts/nMV7tTjXTAacBPQwfSVYkQOeZU05dx3O6QZTZWTJkvOUu2mvJ2uEx0
S0pqp7E0c7TvA/bWL0Vc50B25Fp8Jc7fGiOS+7FLLzKbX/uQdl6XtKFyOOJoRyJ42UQC290QpGb6
FgA/fDAjXkZ44YoxSMpuDfANFDZO9jGitUU55gEZv7jQmQRHSh7PVcGNDx8TLrd9w3IDZJ2HEd6p
/TxC4vMlj7UH8i5MFOoBTh1gPJUxy+NFwcqEwrmkDC0VNH+Ayqq3V0ZO3QmyTUnSajBL2mb3EZVj
Me0DghNn/BaFSz7Crw9bRuR3iyh4FlTN3K0h0miZ7eoOH3ZG5RTNNrpsQ8v8xySYjMt3jR4cDQ8u
6AsRHeKB2LQ7NPEYueEwG4ORFWfzcCx0ciaJTyoa15uNkeAi2Hhx57bJ3c9zG3yeAqyjWuGsiEBO
XVPu3un8rEc55oRnUSnlGu8nPXmWPvUWw30QInsXwsQqwTt0LyKsQ7IbSWwDc0q6kc2wwIIBN9ll
vpOdqmEzpJh8bjZ4JtR0HN8HaOMEuW0D3c7haaF98MENwq6m5p2hlcfBB5MFb8Z6g6h1clddZzH/
iJt24slbeL82ddum0pUIBmNTd1CiTxnH92DnQ1R0vucVmN0Ck7sm1ts1zBSWKcLoS6RyqoVUOcXj
jf0A+XPDVR7u6BgPEiRQGYP7S0WOfaH3OGhueKP1fDc3gcYmq1Fd328wgM+reJ7kAca/nahYQef2
wxDqjwYHQfs+ZPOYv3NhZ9gJohU1fm4TvKg7lFB34IliYLr6qMn1vtGGXfOZxCMIonqF57VtveWy
LzsOI/0zbc5McBSLBDOwVdZpswBuDbb2zvbUmWczSidPzRq4BhgsyrLKOTz0JGnbviajcP6BMrDn
oD0nFs0yjcVGd63WNN8bW6zl0K4NR3Sh7Iayy9fOPQ0ymt82MmV5yeYs1LtsUiIq27WYkhu+OghC
W4Go7sPgRKBKU3RmvogFyWAnK6b8wJugC7C8E5hdo2SWO4K0C+Rfh4UcyrUp+spyVDQIk2mlrFVc
EMQaEyROsRkQ7mwmSF3SMeTbLTzIh3zfBLIXp1ANUfLIrVmacrB67Gsl/VzsXM7HEQ9tRYgDi/1U
WjgFYX/1BlbJJNPPIYXrXATWbDnDjOhCmujcy2/moJ3yT+hv1YdFdAtqtXgUukB7O6fRwfZg+pYN
YXOtnFzqmDtzKjoQgdEdkCtX5OMpy/rkql8XewRqbk9kzqe3o8Bul25kQQIahmUGj/si8z6/QoxV
dMxFiuAkim0Ld0l2BZ9pneusBfTRzP0xmxqcY571l1QsssobMe/jNhsfZkFMNQfIuqKjSq7JqsQn
AwnXRcdJ99i5PLgiC4PXCoJuRAkcdHgRTZB908o7ZFvkEflMl0WKMsIqv3EZ8kZDGSFQq+19jehl
dA2wUF1Q97TRniOpcN/Hc/B5S1tBSolt5NhtARqQydwUDdfnc+WzAmxSosduQGCd6N0UZv1n9Kx8
pzSMHqax747OjTyB8UHCTroN3D7l22cCXO2ke7kdU110bdUSzyqyuG7XMmyMhPXZiUEntN+mFcZd
0fCMY0eAqu/Uc7KtbFf0CLyTquGPKpCupsJcFkAT6hiittL0Cu0JtG3hvliw35TDGq9Pxdycg4va
vOZooSq6ZcnRTeZlxvRsP6d8vLd2upPDKq9Yi9fe2ziveoqzvPeiq0KZI/BWyCKqIzuBbtou7xub
8FMXJGRHZbZPWA5bQ7ZmO6aCEDZCBdI+prb9IvW5kc3leC2HsC/DJexAmZjFu4lp9I4WMeo2WdUT
7gQl6lYs62GU64ZOsstOeRP6GytndVoanePGV3cA5Otq3Inpf6C5fwt1uW6/6HEev5lfAZVfoZr/
c6tehndGv7yY60/q9W/+Asz8/4HEnHk5//ufeMdfgJgH/vK/Dp/k5xYD0R/Azhm9Of/NDzCGhPEb
uAskIHGD5XP2X8ePfqAxJMzewF0OKhlwYvCz5Kwg+gcag7/Cvg66WUDhfAr1EICaf6Ix8RtQFoII
vKUcUhQIxv4OGgNS2S8gHQY9+VlcCes+eJYhOZm+QsbV7MLNCXEfuRZ+WmTr6MdB6vQ+lkhzB/SA
jUzdJmFriod8xVKoHHwyHwKd2q9eiW0uWUC7C6+ohLWtoOIp3gLqaoJS/STmMX5amzYKDvEUwGGe
t3DmyDyQkEAlll9MmuTkCqxbFOx2W9r3iwmmjxr1z3rwkbNmn+pmnq5bwoOgZFD2T5XGGMeUQ7De
Z32zRLWbJvqxaClMFdeW2alqcxWbki7jGqJa8xk8FlqsgyqT8WbLaLVYKz1vkl1WAMJCrAyBnmNb
1rYDAlKIBrFCgzZ7/JMIh1IwUBoADUDJQZFL82X2AqFUNupzJOqhz2M7NgB2qLt4Kcpio4iDLVwC
Xny2TXLdz5lpBOgBFrnhaT8DzCKRzVFNr2s3IPDTrQ8qMMmNQbdx1or4FPDIsiZF5ROUkaVONaic
MpzchrnIRLpTnPANIUh0Q4tkCvnUdyZ3tZXJ9GRVL+IqLCbS7jLnBkg2dNeGOw/lBmCbeIXiLac6
v8GuGWM3bxRVZWCbwB2RBdlH1WY5amxGde+ORIx8A3Z0rugSH31NQ56wfZEoJ2qGWYMrpxgmK+Wa
jx0S5ZQlM8YAfWRLKoOcoRNbWlFTR/yD2bD/h4+AX9q4XFS/4q+gVjbHUCeRLwGVdWFpYTNzJSxU
8Pu8kT30KIgJkzshJ/d2bQPYKoCcibY9YG6FsREq5R3K6YhXfRcinWIZAbiU35fyfza1/wIk/D/v
af93YKP4ZT/Dr//YzqLkTQAaH8ZLMHCn8GP4F7Z8BomBXH0X/8HwI6f4yT82M5K8gXQGuyD0rdgG
YRT139gyCembAGI28MBhgX/+Ufx3trPXsq6AxrgMNlN8RpjWQfL468hl5IGJYSe8zwEhBJg/+QJl
iwRAuYgDitfgTjZr+m6b2y4Fw9KbkyMFcuKjqdi+MpLlCwA+Kj9Bz4VCYJl796w9t7dbupKPpk2i
EWc4t0+6y+GtOpvO3iQm4/RSLEZjnynWLClDqcmXFVoxXRakg2/oIoehqyaSA9HSHdCuSvRL8a5L
3aLLHMZmrqLJCIu2Fa4N8aGxlBVPQUsG1BIhQIIR0jK9T7BnfWNoaWXdM+m2HboTW8D+SrSP29YB
UG9Jiyvkreoe8nQ4B+CQNEUGE4J4A0BgywInOx2Aa+nSniYV9OIjkCI1Bcj7GkLzmNiWuQtl+0Hu
5jlve/S86P9NmTtr2TXp4ceTBwPQxdpuVHnYV5OoA5NDxd3w7adX7h9jg5/HBL8eSxRR81EKxT+S
JkBPBqH+/POfpplWKR9tWXZqgyG/7YPcPjWNK/6kgD5PoP57FIF/HZA6MiOLEGPEMP4L9aCA3G1Z
o/AWCRZxjIYHQS1HPS4zP67Mw0Lh9/cEw9ZfrxcGkP9j/oFJHWSPUAngWP/5rgbp+6Zpl8+Y3mhR
T3Evnocil5/aopjHo2/JyC8KBOJMOyAWMJGIMl6AkLx5bXfctepyZC6GJaLh9kOnacJrji9tml+E
WWg4PjO2FQN62ZDduR7wfmmYocGBmq2hl/EWIvMpm2fs3VHW4N1jDrGGZTyhzShbJBVexNpB/tdI
gX5nkExdFyEY0nexCccnmmzYvilAbFt7yAx33rMkrASZXFEv3oL1xwCg04fGxipHq5vESC7KfYxc
Pqp0nSztDHKzMlodhUa4+EXeZitaeyXjcJ924/I1kDx/xjyC9lWqAcyUw5as/AiEITsuXm/qOLUp
oYc0FemLAU/+wgILRbhKf87y7XqCLtPsptmBP1JHiGBR6wJq4tYNVcfD9FbnGwHwjcpiLlXv5ed+
8jh22WRa8NJcRtY6iZXLD0Ug0zs3DHNx0WZtDN6NxyNAU933n805nXKfrVkLmCHK+6DGdLyZqjQZ
JcAjBNN+CjnDxHlBmwKXdqLbBFYDpAEncuuH6K33MAOoqOAYgTo1LjdzLOf0KjMSg5dgtc3FnDYM
42Kx9MWljgSNKl8kyxOPC3T2m87VUI0Un/MiUbHv0DB20xXafiFPHeCBBy1SIHGEQVi496KPn/wa
zbRs9EK2KupoZnZczvlY9Yk8+zNxivxvlHXWXBhC8SjAmHXvFGuituJMoQEOUJclJUTk1B1cmLRp
adeumauJTlbi1dlYfhEPfX41wjZuqHkcA8fjmK/zmnnVqkM3ZVxVkIoGbQXbgWDYoZdBxzWNbfjY
s3V6sYjefOEJXXwJsNxwrEafTReKaXnSETpitFSzympsff5ogjS/okW72tLrAO54Pr2JumgYEPal
u3CP0X9/AQQfRoHz5tOnmHq4TxCqLmRgzU45Y19cHi1PLZ4ivB4STKwquKK1Y81s3EPV6SVaaIR/
JvMOU0p9l1Eo2ysrPPQYdti6CN0YXXltopTemtAnXzI84ydBCEsvqSqKtop02NNq27aVYKqjOSnT
aTFp1bQM34aIQF2tg3bU8HOPBvtuC2YYyamYSl4m/QbOUcuGoW4wecOQAONNTEtsTk8m89M3gQ0G
iMs42LCeTKrfe0pcuBviSD+EvHcv6WLjqLQxwmTgN0bYAZwvnVYbzsMXfIt9XjcbsK4S/TBXO7qB
bwqTi6y5HwWPu2PnFaq0Qvrz/GMDDlSyrDUaTqgj/UyjRVyDTePCywWF/zcXp9mtDZh64X5Uegc/
LIy+ArA/CNaWBj4hIGj1FSZX/XvuF32dA1n4tkhseqUjsnlW8mz8htcDsDcLFbYpH9roXZHM6u2m
NvwaFlHMymgp2g0NrMpvWdBHsPJhVucgKOVk2FMkZX4ZWKKeYszLEBqVI+4OKE4kihrIFaK/U5iF
tpWnEjOm2K9IYg7G4m2DsSda/bwN8MBWh7gpsQEfhWlIML1vcDwCX8Ig6yXzadaVEK8C3B4LEWxA
o1d6ZaIY4MeXwQ1I7CPT1EkAPxjmlaNFOsYVhozjfTA7WI/wyU36WAgZLHHJoKAcD/E49JG/bCIP
0BJJ2hgCYJ5B1otpCVOgBiSaSJ2CsIeYVbnmeZnIAhbXYvOI0Eq0ugeHy8ISF9vAWkOx3d76PLWq
ykaCVJkOcMROwe7vY88CJHWQTQwvbcbidJ8xvr3XE2myMqRkiCpOdXs0w4wEtjjruzMg0UVUH4Y5
VshcWpe8zuahDUSpty08IAlKSQzsx0xd8Bi1AMzV+pHVtmnRNS2cBo92NuGLbib6NZXpOcQLmYC3
cRqRZ7d2yJ9MGtJ+69gW+7LJxLRc2F4WaZXPE5wVJjpLLCG6pAvgf758G+Crk9SMgM25pzIJdAlQ
ByRF0URu2olkmqEQa1uwOFffYO6H6QymWCEU9jBVabIGpKiiwO6PXIvhgStGvmiwlz4UQPpufcbz
p1Hr4MvQNA2E1pggo+qJPd2wTuEuW4s5RBhwqIM1rRXDSLykeO5zleume+pyQpIqK1ja1smKmOYq
DjoQvKJRphPotkn8mWcyioBIbxYl3AY74YkE5rbB9gsWocDQq0x4lwSXqRzTRxaY9p3B+w6F35b2
97qPsO8rETS3zhQC5AOzeF6S1hGApL2wHxRbQcFaiOfAu23jkbUtlbxIHVZXSTFYYzUOwf7OdvOC
Q2crRiCRPTd3oUctWSO6TnyR8YAZLuSawbdpXYbnfmXNV+DqAiPSjtFnui748sOBBFkN+29myigf
s6+Cp6DdY4C9JWUMUkW0E73LHrwW2SfDFvZBGiy6EsgsooaCHlSOfQqEF5YLzGNw3yLvOkZwd4Fa
Zl2H9VkOTfYMzoxP9wXvi5z4UvSTE5e9tcoCPG7ZiPJgDcZvMtzyEIfYHN04rLKPyP6Jv6S5NR6j
aNKsZZ55zmrYlU99LUWfr1eK5kLjTLccjhO06J5XNAHDGcnsjjL0mzgzRpbplK986Cs3rcBQ82bp
4VPYU4xB56bPhx1v6DmzDl6DSxmp1odXKYRb+SE3QFovC48h7dPG4iapHGnJ+tbxoVgrZu3wLiVx
E92gWXbTURNv8EYOSeQ0ug0M8hJXrWliEEOrMp2Gn4dmYrCFCiK2pbC/RnmJwiybYEWwHCAzirap
XGAakih8jID5p75FSXkxpUpuDU50ytCgD8ymdr8MK9qFUvZw+fjcppwnx40JjDHHsWnSK6GQaoRA
UBlhSI2qcW3kHck2q7aKoIyIqlikKQdHWYCwAgAVVSvCHjLRRuRu84iWuqJLQRpWuWD2/GukU0H2
cki6/K7XHONh0KBwP7QZ2jbZATaS9BTQNSgw7OKuD5bqzGSJqqigY7tXTaRVPQL0aMq0pRtamb5d
txy8vWVq38/w50tF3U20Wx79NvnxfbtwGe0FvIibh6WDBy2IHLFvsz1KkUgfWTF3E3yQpabRfcvh
QJCXYZ5q8D88mg+GQZlD7V3aLscpSgZ82tr1GAIBEWvgcP1+02YpIJjBaA37IyM+34UBS+Zrwkc+
XA0Thi/XQPBzcLoVoT0E4tyh8T01iZ7g7zUlKcjESEez90qtTfQumoGAX8OBAMKdLd7WxwJEXCy/
vkkgQNokyhtqvaxAek7iJ8vd9m0O9QzgrNcQ+OTtFInjwGL7PIdqwczbFevlhHg1oOp9Y1GexBqn
4UBn8kBQWzuErAeITWhhBQY3utRE7AqsI6gRLNqLoBqL3h4k/G7jSlEbPXMfge6h5yUJj5iYCY8B
l0/VqUh5EV2EduJBNfFWj7s8xsPH+9Vk2KNMPqNpRbZRCxMRNy63kxExhEBNt/a7TaMkr1tJEnXR
xZK1u65Q7NsIikNUcgrLC3A4Z5iSpbL1x21OZbRLmgCl/RYKc+dojE82XnarZAmObgDcJUr2Fm2C
TVAGTw2XcQ07MvHWhunyJeqK+KtH38ueSTC1zwIu/vdsHBqMesa1h510PGtwzVdnv0bBGnV3zZhg
w04jnmP8OBTLhlsfl53MQpzeA17tF41XgpchcUhA196vZa8peBIq2AQ6b5pqd1p5vrx3SWweU5yC
wBT9BB63WFsM20dEy99jfDl3ZeIA8h74HCPQgqDbhTNZMKS3YZf3tAbnhgFjzeQHj3IJXgc4IRCB
16lY7CdOOJYQZ/6zzzsEkCjHkcU9YsKI3SNwbXLCpJx+mZqc3TdZi9Fep3y/lRnmJujLoF3HoQSJ
SoMlgqn1/nuT+x/Q7L++677/Z9js8mXYfkHNvv/+D9wsCd8gwuEsAYEoCB4BZ1zqxxQgjvGTArAV
ACsYhQHf+Rdulr4BWIDsJ4RfFlALBme04B9DAEBqORJbz/8/pEbwL06KvwObvTImRPJBigjKFBKp
s/0zvEFfwWaQQbcbRkyfUzc0YfSMybMDYzDmxtjnwgmVvi0aY8mJgEr4ArcdgGNDMThy1SBa1tZL
Qj0pDkEOBQWr+iY024ffQye/AjU/PiAoo2COQpuBDN1XwEnEEOzX9MtXx7Nw3MXIswWZUgpA3HBH
Uvnh91d7BT7BlBT+1OhGaAwdF+Yyr8Qgq3daJ0sPEhQLkfoJzP9RuV7d//2rIFgDh/bZIQZeUr+C
QZxvfcwjaMHYNuGpyW4+iSFf/2Bp8kr58P1eYgAKCKECOktfR6hRdDgsj9BdqRCD2VXZ4KZwfDki
bYtd9pwUu4Crl2Rm2x9u79evDFguHiKIjaBIwYAGg6xXCN40FetskxEboGXisIUbBrcz6fchjoHq
908SM7SfYbwfl0qws2dpAgg5ePUk/QAV9ORBH0pDQD2L8WDc+OmTJf5bEMs/xab+5cZgW4a1XcTw
aIca+rvx30/QZCFbAewC5JV+A+8Ptvc7mswvWwZe8u9v6/yxf0InYWh5Fg/AMRyIYYgktvMH+elC
XdD3OsEhWzYhAlCBtEqYkttkN2UDetnADpeFbrY/BHr85d2HWTfMS1IKU9QE+wH2o58v2iSYgznR
tmWPzhoAnlXLt3AB8vVjuPILTf83AO/55rAl4kI5oAqw1F+JjzBXgpqhw3V8wsfnFKSjkgG5/vz7
R/jaVuL7ZTBj/f4/+JC/1jilXbdFJqLoNjuzlByTsLIr1uTQsv5B6eRasBGe1clh1k0FLvMRr8ux
z9aTD8ZrDNSRQ6fHmzjzf4CC/91Thl9phPAQVIFAS399ymubDiMvYDzXecR/h2m3lf3a/OkF+jdv
Kkj7GL3gYcNe8/u2/9MLFIA7RVdweeCAri0Fm3h0SZnOs4KSPN76P6XM/mUZ4itFZBqWPSYZsJt9
9eokRdMT2sFXnnSM7MHL/Riu9HKm6QVLR/aHPfrfXwyqBNhanhH8V08wHSFmSFDygQEB6p70gbkP
2/FcPJM42jXRNP3pVfrrcoQ4ECFMMQ5K0H6+qzx/epoNbKm0DbEc18JON0BNUXpTwPXWVn2clYE/
EPPcgrvh5qj2jfJ1fE5JXKcJyfIEXk4Mn3YbukdORv23VxNgJ2An51kJHGpej0sQZ51DiYTUpIUt
EZAnG1RRLLfT71fTX98nXCXBU0BA01m+8eoLDhHcQHElKMTnINsunQJ9uF47RMYdEOoAx8/fX+67
0cOvG+AZTEOEIsxwzvalrzbAGKPpaUgZKMgBWp+Ldc3geDeCDf8t0WNiyzRm7LlLGfQiRM+M7qaY
kif0yAmtdWPHPwgm/7po0f5EZ0c8FGNx9lrXbZaBUcg+OLpocIaOdvWLO8JaFbKz39/4ny706jwb
u4WnluNCw9SJ44gyYReG+k+7w18qA3BLcDgncFqCRwnGor/uQZGxUZKteLoDxOoQbQxx4ErTxNmj
dd0CMDBq7XZKTKdd2UzA4P5wl//ubYLfWQwbhfS8Ob36dsdQ5FtrsAf2AHnqDfvhXoIuWxdqJcff
P1BwanAzv7xKBU4BfGcgwOCa+I9fbzaYYzJ08XmsBdR7OopwReZ4oosZXhV2OAsdgEE9RImTWQkN
C+wuIwcHPZxOMNb9GjYhfQ/hyUBoGdthNVAMqNFjkDaSlY6fUd9PwxfN2ZLfFBr9ONgenMeuRL3F
4GPY+an5YNS2hBcEpJgQL3Rvmwp8XNffExsi0GXRYgveYsiHg2ew0wzlEDO+GQ6BxhgiQr6V7Ukd
bqmHSTN8g264ciyplg6fqSKQ9YCxEi2T2a0uMyvyWl18kLQgBET7rsVwmxWmHmbCsst4LDyraSgN
x0cwfX+YizNlxshhzMoo3uK1wmACrDfwx4086ILq6QLrPP2IgiiWVxgEa2S0Znm7YHoo03wrk3i1
IiudyPlS8VWipYBVF2sj21zrWeVM3HOybrq4DEaGccsHyLNCkOUs8gAQ6bBy0LMBSRWhI7ziIJhu
tKaE6eWUI5T8UzLF5k5J0d7nVOVgM85yXGvEKAdFNbWJ2upehP5dX/QTOwSdgvpjUUP/ESat8qvW
RK1QUvehqmcwXWSFIVtx1/u8+dACDsHpv4xnCw+stvYigicqPYWg6kLW46C3qVsXcyC74Lvyiwyp
rh9WkgX6EuRfyH6qzWyxBkdmCvRzYIFDl5BjkA/nxt7nNcVjyySOjBS0RsOT6QJeqwNJyrwhyR0D
Aym/mAADmVIMKLOgt3FdVkPHIg5AI0dVdoPZVAnZG/s09XLeyibBfLYcexJyeJ0KDIX5qrbHJJUI
zWmgNlnrxTXJkU0t3GBYPEpwfcLRTljivQyDUsUqBCkBOo7z7G9xb7keEOdNwo3ednQq7jFicOne
99DkGRyvzM21tpEScFCyqnXXXT4SEA28JxgXo5yi0DhDXzQIvHG51U9sAVkXXHWj7sEhXgkArkxf
zXNStDXqoTB/gNGuC96CNaznEhx2XhyQpeYBoRSAHodH5+alViEzwTvQlDNIkaKBhAd0olnOLpJk
RADa5bBmM2lPHY6q9oSOZsgg9NVgU8MqSIBZ3dHgLidB99mCR82vRwflRw0UFPzengh6w8NZWNwR
GKTAgwZ41GPrh8ZkhuoGwZKA0QmGBTN/STfRSDDGZlcgWQ49VgmS9IxUz6gL4WWSJh7GrMUaNyX2
B/DK+1UNaVWAgLLs+YQJeJkNg2vLjNHzPwlPZIvJXYdHt0yhabDgXOJqZSF7O2aQ7yV1NFN/1RGH
uddUAHGrQQhLda18Md+ilxuL3TnlHq6Mo+7DcspDvBBzwMRVJgfflOY8BKsbJVQPG6DYOjSXbQgy
Fx+2qMpci6hB2Rr/CUEn6ZPYwsTuHF/FqWUxNFLroLq+hmRefeDW2uJD7yc/PyUNNImYdzb9l0nQ
EKvA6yw6ZCwZistRj2l8AW6ZAjCa51LvdTajgdZCxh/XxohwPymPsyYuHCZaUAR2XziFlPEgNx4c
I3Qdw051mmEknPdZWuIpOQRx626aQOGecrjuAljJyhwLeqvQlGDAR7tZAq7M2ulmDsfkGQLB7tto
sgaD2nnxS8WmKY9LLkP5DEXhma8iI8g9MenALhFziIZ2iwUTrwQrwyEtCHR4cxh5n75ly1mkILK4
T6vMq+7MtIVIqVoxwxKXgzDT9s5kYR/BKUKaKTlEER8UYkgN1+F+7jXM85dVQCdnrWtvgReHrGJY
Z75/tJgU0f6Ioh9F7G5qF63wLWoIQIx5gbQ91R8kV1CfQGOnQWTHu6ixwhbU8sudW1kErrgfP1rW
hXPlmnTowECY+v6Cj2kyYMcRIAcN7Ri0qtKQCRNX6VjaLK3RiFiWHIpoC/rpR234H9zvv8CO/ana
+AsF+K39NHz99DP99/sf/AD+4uANjkSYi+Qpilg0YSiZfwB/EX0DYATYUhaeWWsA+f4F/JHwTZCc
UT8cpvgLkAxApvsn8he9wW+jv6IojOHWApLU30H+ABX+UhiB8AuDIpxT4BqH2HrRv/1aGI0rbzZT
5O9Mj0Fe2SJfGdbkTXGalNWPUWSS3VxkULFkdLwf/Eavga27z8EAIgMoIJBWQW1SsyWeb7RZ3YfI
NaAywLb0IR1jtV/svJ1SITrMacIHAkvi99Af8crxGeA0gh0vE3A5dhx2/jihV7btswn/PXQ9PNGW
JEf7ZMRVjL4D0gvoVEoj2pjtO6KXoFZR2uwmyOSeewqRMg4zKHFqnKjpx1QCF4R3mY++r+L5NtIj
vewmjHzKpkEvkYE7h1H2lJkcJBwFGatEWyuqQBQgwyR2JjWETu0xSALVl4BtR6xDk6h7bB4ZP2Fv
Xx4hbwFZBtPq5F7aPj/go8zXsknSahqb8A5VSV4ZJKHU44bJCfZdgrTiwYRQdAOmx0CG1Ub9P/bO
azdubN3Wr9IvwAZzuCWLFRRKWbJ8Q1iWRU5mcnIyPf3+6PZZq+2zVzf6YgPnABvoNhwVyCrOP4zx
DeOC4qPGdCXOtpvplznGl0pv59vJ+xRY6nbYZMmcBaz9uo/O+uxk2nTHKvFilP5bXyxXVk3KaHW5
NuJiGocntNSRU6g+nmYv1PX+Qc+Sdy0JkBT006e2SaoTfHnzprf9yPbYD/aW9BguuW+mPvtXGGgu
uFQ3fmY/zEHXxva4nWLTEi9Jlr7lOYu3rPW/OibW1czx5i96Nby7POyjFsfyKyfjq+iC02RqF5Q1
BTVgsu1jlhzg3Ny817r74Nb9h70aT8zZHhJHP5J0GBc9iTisVfEm8zOsVjYVuWWPoS340GvS9Pu8
9dvjUiVm3Gv2vdtWjz3C6KvcnL441rKkoUiO3bhwTZWi/i3WA8mdlgnChszmuRGPJDcgALdMJ0X0
MOlMCaZe/2gm7pephTYefM6AbIYM5pao7DBXH5wNvjmqE+Vn/jzZyXIxcxQVSDvL8dNYlq56R5Hw
0KfeLq1fOwd/HtpuieCLcy1sFl+acddmPotgu8/QSEANoGToE/KrNcuo+ZoXdVEHmqnCmVJ6vDK6
XH7RdK++lWPqxr6l0pOTmdg/+tZYihCbPCIG9Bkik0BOOOKQtFOvZBW2mVSdF+HwKy+49fIuCKeF
PtWWLwBIYw6Be2R3EADNh3ydwg6ZC+d5e6eoIveEZeoguwp5qawZEKwtXjE67l3TQVfRZFWou8GF
LPl+VKuuapllR2S1VxYqt9AfVvjNtn9VIOkM5Th1extTUCYdeWbjrF+sFkoo9DrgT7j8JCNoCFK9
lR/sFU1LwQQf29hNZxQSLFuXXNX6jL62Kq+0bZhb1YhrpVaNMTqfYJdVCoNMkz5sNtkT8Qfmo4bh
7I5dShK1BZcSI8ayDzyaCypK9V6K9KUS/UkrPwg4NR6pzLu46lztuXZteTK6gCCE7qVlE78v4SRE
s8UUsPJ2yvXVYZq5Hno+ObHMW1Zsbj/tEiq0UGpZFa2DjllR+sqNVss+2nPi7w1kWQeLLIY3AwPo
XmUT1moEra/LHNynBU5TjTWy0+bHrJ7f0qq4I+bcDgkDwL24y7NmeJDjEkRLVYwhdgowi1WSH5Sd
Rr7MvyZcup2sPMxlifM1G4vTgsChzLLntJVf7UUVb0UtjznD45DCHRmDipLKpoWhyOH63whbnWvD
udc02RJhPlqRaavj7Ouf9J63ox40R8F0sDG5B2KaqWiTBvcgC+c6cc45HsVbvp0+mptVnFm2qxgn
e0LMhJrixrcuUqQ+sZtMRy81vKOdiWfdXfE4m+ZrQEfIHfey5JFAk/RCVka2r4QZhGycGvCXSfpU
YoDPqakGPbN2lvsK4ZHSjXFqfWzxcCcxD1v7JeP8vLWs1npqJ8VT3U/fiC/hvYv5HoclpuYu78Jm
9caDLVInquBmfJ0Ia+fRwzzYHBzt1AZlGlpzpl1a+qirLwBVq0vbUMNbM7vTHM6m43wlB6O2d15i
T9bOEAzgQlQxJHKsuBVJTBnPjegL/9psGuNpy0WMZjvXtEOlO+cyyNW5Gus+Y/uaWLdzbwzR0Pdb
K7bA19SW/jT1oBs8I1E+jgosqE0gy3NfT9l+qvGuaMWEevt7v6FRP890kqHhCHFcC2c5zJR0L22a
xnZVnW0s6L0CfVkdm3ksjwboEbJwy1GFI49AV6bjaWymI1l1H1rQdJfWjEM9pasaUb9ukaudrR39
YYI7qhfJ3uN7kcG4XvZVZ9xK6sjUxdUv+B4YMjwPqML5gkR7v0pHDxP5ZVxzsU/G1nvS1JLsZw9n
+6APA1oyOR1zWyZx4ncuAqei+aJZ5fqY+h6WyWSsrtHo5M+amLITIlntYFsivaDkzi4KM9DOWtkv
d5rw21eiRVP4UpQinJ6Ln5wQsZoc2IN7P/RafVWhGH9GrFu/ZYa7PtC7JzvdpYWtkRKgHIMQgbOh
3Lm1npyksaxfvxd//1sHgwhiqPaf99+PTdr8VAVvf/2PKtjAA8dWgGUZRCJWPQ5F6A8THEwiG+Qg
pS5YIuzh7saU/z8uOON3thZbtJtDZjCjO/7oRxns/m6gRSH7BbyyoSPed/9JFcxu96cqGGa/xxzP
ZGPgs1Hg421V8p9m+60OQMXLP/A82O6hnkrtystre7mGkePKqPeCfv3Ses1yxuRNzDyzgG3QIIIM
FItRfWBfxynL+yq5RZ+cPOcs9j9nU9E+QUnK9Ng0FepV3ekoK7JUN2u8Z5B+G+SdVqhNKK3QeGUp
ykMDK31YOKO6aQeNhZDEBQbxwPfqnsmP3dxapd2ro9n1ehsvKG3h20h7Qbi49MYLEyTs2L0cg+yQ
5oiartEti1OwdpW+m3LD7Z5qo2UjHGmp4T5ZGvyhuDU0f28vxdSRbtfARx29we3yqG5aw4oZ+SxI
W5pMUyd3McZNyx00xp5QRiO/l4CP7GhIEWImSrPdKz1Nq2twPQX1mtcMNmfH4jMXzGT/puG46eCH
DLkK06IpbuhXrcOE00TcjoadZynsaqNHazfMVrXuJ9gi2LiVpJRysPz0QCjWETGv4twPOfOc5Aot
cE3kUOepx9JwCsHcpfaD/dohp643BeYo36l5NfgRmgs6Rc7OWTCNUc4eMqgLd9QyU3UHjNp4D1KR
MPm0p/rDZoZySfg5RgGO0Snuhhb7dAenqNm3pB5R81Tpu50krHtcz5FFzFIRmaNelYa/XxrIWuFU
5/2Dz+PLOThpQGHa0xZYmBSLhDrTRMR2ChI4j4clR78/rFU2hunYMnNDcqxB1FuS9EMlMoUNVAy8
CnoGUeQRIg+mG8ixk4dNt3bvAJ9ldpjQCGNSH3LBbFFHg4SQWOLKl50MnvKScfLYLBscI6+WFeti
OqGlb7vkkyzbEaUtS9AvNLGXIpjr9sA7ktq7Rvn40I1MEhCV2UUXTTyzG16eXnlmoKm/mD6GYOTI
oySjwZElxhJr8p5cSwGOmhYPYkIyePgIEaNV727nynFnYuyhfAkSAPcIjNMyHtzWPa+iE99W4ede
hMy4uTNFJcABMel4K/10ukyzLCjihJ1ptbMqZ5DARMr60+yYw1ueFvYaUaR638xRCHla1iB/S4M8
u+UwQUcsvCnXsCRaajOxaxqS4NZdMF+Nak7DvLVxthSZm57I8ACWEILNJVxYiEznrO1XDeBYrd2Y
tWOrXTDTRuD3HKZTvprjvkTa34Sw/rBrKm2eJ9SkC2Mpa9C1cMBLNIbd4JafIRUUr9owNEM0i2Ij
3DAHfysXq7JRdfvDLtcbzwwXD2XW0W/MsWK8O9du5FMdaQAQcr7UQTPdByvnKNvGUsNbv/oBZiEb
B+V+DZKeGemYoe01S885+JPeoy4MdOZESTJkaTgPg/Y0dJCzomkUybeSeIJuv1h52l+tq26XYW1Y
Qxui7anuVqVB7S5brd7lGNm/zfB5njLwIlrY8rrvw4EAift0kYEKZbu4IOjNEdg4howvSmXdZ14x
sx6jYvAb5CYd+0ErTdoLT1bsM6w5dZ8gbXRo/RuGvBGGho0UgsD40h4T59sEKAfgBrb4q8ZQogth
v7SAJGRWp3Fb1r08euumt2y8cVQ8UHv7UAcgqHYWlIlD6ZRucXIbC6Pu/57ww7L51sl1YRikg+Xb
RGA8fDd/538+8Z9qMXx7/w5W/CZ/uxYc27/dqAF6R53+dpIlczH554rgv/3wf1QIeB9//w77Z0iG
zuuPbeQfJQJRAL8z6OI+YaJHuGuyJ/xRIDBDMyn7maGRW/R9Kf2vAkHTf99spXwznObAv1HIef+k
RPglrmhLZ3WNTYO3IVa3cmFbMP6pQjCVJClVuOlrx3g/HBE13xsyP7dyvcT08W3Cq9ys60OyzMth
c1fmNvGAftfTqxtTzHL1/U+X+vaP1eWf9TM/qxF+fD0+3z6hqUzuftWoTf1gY8EZ0dcXbbdnrVfi
+OKHAoXCTiNpOKyU/vLXn/O7WubfW1QuYQCkGZyB5xpcdYaPP18EabGHwUJnPS4Qeh2jjyuUJc/p
Ar97AB4X91iuorqrqqirs2dXGtFffwE/Dytp6JA8OmQP4Q11gL8y+/zpJlRZrbiks3+/OmR+ksie
ddaCM5blinZiVOcApLHOjB/X0z/9xI4LoYGyjdu/cTJ//sSIC0A4scu+N108F5ZHXz6B9AytZIRZ
OO2l7T44Bv7Exn7968+MzoGP/e+LziuYG8wcmPvM4Bch0y+fOx95MlY93LgCnjrnVEgy2ekE4CVK
D2OYXDnnIHbOw9HfuScMswf31F+C/zhrcbbzd0EUxFq0/f7299pjf6yPQ3jbH+kVj0FsnsxbFpME
mAYkbkZfb91dfdRf+8uA9AuPP2Z/9rrclpfrYb6b753r9NTGxnk9A8B7mu+m203gd2uexlCDbexF
mC7iPv56ywf9+nXgp3OkdlynSOzuoJtHfqztE0IbJ35G6Xt0436nH/RDE+uHcd/vq4/81MXDboqC
Y3DEpH1ojvAaPEyv7/rZOC338818o11Wl27sXZnX2pH66WKKuhinJx/NOEFF4uP7sXPS9hZRNuut
fbZO20dSYRJ9HEmUYqIVYYDjrwW77thdymMZPVTERhHEd8oOREqe3HN2CB4ZnoV/h+v1ftY9/Lif
SC42BSGhBP4v91MEakg6Ryvv9rubRxEalxBOD+nd+CbmiC08ISBBG1MUzJfrMY2hN8UGkSuQ0o4i
BshGpi6I3/23w/liIX+ljx6WcDqmuzpaAPlmcR4Xu4WvuuSS19v/17hQp/Buk2WFE+SMp+C2tkPB
r3fTUSPLqY62f3v8G83Fd03uL69bywEY6xqkOW2P9J/fM61dTYzsrepuLmk4LGfyL2ZsficMzoeJ
6SVjcWRvaeq/MSOgAP7+Q5VdZKraBuz8llym1zod5aFjXRnSf6lY1Mum+W3tyB+boA1dGqZTYkxR
b84NlHh+YN37NTNhZXoM1sEXoc3qPR4NvI3sy8GYbhKsEBcMnvULoFE/fkD5QLIg07rdv3/v+9/r
ZuX/zVPsezf5y5VxUFzT7eo8v9GF/3xlEgSr+YJR9c4GzafZ2pVdZ/csqa/86hsV4oORODta0bOl
Gdemsz5I4dPRnMY0gCPbReZ6kevvaWaBDp0eaVS/NE1w13niwsAwrKrhRTVkksiJcg5y2PQqh20i
lO1YJO5Fr85B4zK5evYNIBp04Lc2DLiuxeSJc+zgWmKXqPmKJId9bouYqXfcZDfsFGI2+lB77bhh
Bj6447FMAgi4+s62h8vcETcW81ZW6PdWXT9MQ3NBu/BH7fUfVaO/nEDf3zybynCTYCELoyv7+dJV
OT4j06yyO73gqIFiNUIKtfFOgOrz5KUYaF1ul8Hdz7Rcf/PJfxZMbXeMG8YJyCxi4/l8T239Uwng
J5OzzIOB2cap56gLJrzM6GOREVlr7MhhuG9hHFqSFuavz4Cfj73vZRNnn8GkA+U7rIJfXi8wIH05
T856k0vzGyZJUKtjV+3X1LxJUumE+cBQcg0wqdAUGoe//uS/Zj/pyOADw2Nwg6wQ5ofzi1K3tVWS
1srRHxnPm0dgwPfISotLQ7Ew0JONg2txqQenuW7a5iRWoQgYbvajUV1m2B5Iq6i/2DYoU/RMJcyB
9mubt/Kx8vq/y5T8+Tr5P75S12TLiV4QsMPPL47aR7VUUj88KkO8+ghDokpn0C4s77IGsKcKVg84
RHflWjp/89qwf36q+2iYuTQ2ctRN0YZT4Rc1mzFt3jIonndlDTRwmsAIjetpv4NGVB2yHjOvMlP7
VBUrOxGBsYyMmKelLtVlWneYfzoVXHkNT/w+Gy5H2/jkL/V0h0avP/R9IcGO8Uu3yfAn2RMI38UT
DMiXJwUV6Qxl+8bv7PzOG9rkyR7OazUtVzlIWi8bH6Dhsatr0znM7UXfZTOQH4mK7QIzu75bsWbe
e2ly1l3Mrdhxn76/fv7RQPSxqfjvV9rXTxT2/9+4YEwl//Q++r9UAQe1fKm//Ln7+f4PfnQ7jvs7
z1R8Cxvki+nlVkj/GIi6Bo0LFR81H1Wu/30U+aPd8X93bAfjAUUD/C8Tkvu/2h0mpXQBmxuIXsfh
L/0jRjvtHu+UP51Q20yVaSgVNg9bjwfOL49ZBIe+WyALjbJ5xEAhAsurI1k0NpKSmUh0ZJT5+nlc
DftpbTNkUAzdwPE5KztwHIXD+DCJeQYpbhTWZ5n54lY3IXmFXVZrj0uxWu/T2kLEk2l90elJez+V
KSuKQZunEU1lN19arVGD/EITcA/V2/QirV6LOwVA4cqwE4+Esrl3nudiE7kB7GrgTpUtq1yPdXyJ
ZdggAE2uqf4wpTp1gpnk6ScJx+IsMiGsnZxwKe31AaUUpMRCfiIpAieTXVtVF5uz7n3pbZXedW0y
0mUoq/iWygzTNYx4/OrTXPQsvabBCREeyy+9ns1ltPS0iKHjSt8+4CH1LjszcdJdZWpDumtZLMLz
svlksQFFwdi5k5G+DjJV1+NAlB8brGCxwzGtlrvMqIV9cLNJAqzwNYJKqlG7wbprl3vpDVh0zS6o
cR96ylhp9AJn3NVWOQO3THG/ntpVN49p6nrtGbWFDb3Bmb1Xw2G7xtI/bVFgySLITtpUM8pU3pg7
XHt0sHgw8CZEsusZKQ4gbI6t6xXOyZqch6IZk3vwyCkrUWmxrmrLwbjXqiwFZeP53rXN1wcBYMAG
FqWWtz6lfeJta80Ms69bIX4Dm+TjjNUSAts1OzNzYCAD7XRJ+ueb26OzRM7lDG/GDKgfxabRjkcT
FsuDM4hFhL5Wjo9TUXLoG7Zc9m2qOnzORNpHpnIuRF2sxC2yUoehFrTXYzU5zq4cJl7Hs+YZH75m
4YdPFu8P7Z0EcJ2W2EH1CVBTuJIE2lFS9O6yY6RktZAvNP0mV/bybsmm+QZLTv9g56nfuPjTu0NS
m+QwDzrrq6hl19zFRVHCezJtbeCWEXOA738CZtGbKzPX0pfj53FO2s8e5g9m3cph4g/iZj2WrkvB
vzrT9apjGY+ZXfeM6Pzcx2W/9v1n4LVM0d1JRiaTQbE37AJlToe458IBaBzsvCVBWbCmGYv+CkEp
ADoTFsfboiXlOVmDUsVr5smTAgnBhRzLyo4Xh/XmwWNot7LdV+aK8NC5NLDmJpAo2/bR1ivLj2qR
keaVm25XM7kca2hvaVGth6bPx7s+WKr8hFkxWCIXBSh6OG3138heMNyot4VhhsFoNO55RuKgGIas
0w0yy2ZAZaTK98HwZX/Zc0xdtYgu5tCGWK0fDLddRDxYjCSjduVehABK2g+9qrNvhVkmn4Rs1i8a
NS2qTc11XzlHde6dbrevZaa1Wgi9YtR2+rQwhNVzByhstwaoXFGxzI++OXIEToU5nsc2w9GRwtn6
jL8D8H5hLxpbeCjCmzC8uKmRuX7xlANJfKYiffdkqmFxhrj6KNbKQ6bE4y+LM4QzD0w+jDteY8wt
XbNtHcQBgEzjjcUMImEJwGjPliuefYgIdTRUvHCRIOHu3ytkVGlcN2arLlEZBcaF0ttpPuPeQcYz
wH0RG4JdDRfuJjUNQf0jVa2A8mVQTjX04+Dve/ex6TLcAkxmO6xXxB/kPOSqXBXs8IU2XU663hRn
YOiCLj2TutiNQ+Et1/mUpfaNUaU6SxrPZJlbwjg4lOXqwh4SOtxRh4Su+aZz/CY/dhb69avG6Zt6
t7itc6tKbRnumlXqa2Qzvk+gy1DC39uGlpkXfbY0+oXWYUW+6FXluAlxU66BUcUeYc7MoVfVbCaC
3hAylovSn7x1cvvdsi7I12tEi2TTctU3rINVq7Ppp0v/7Dn6UH4roE0g8sCqN+2BW45baK7vM4JL
UTmFAMbtFz+r/FvJaxHajcm/J9PBNN6wJGlvFe97RKoJ9woztJj0nYGc83Hi2qxw5ruaDKVOevNe
s4U7Ix7PsrODdP9C1sn6CRN1opjDB/n1auiBcUh8mPphvvgaq5Kpab+mQwpEHjnoTcN6+3Pbzd5l
hoX1JeEN/dWAXbVG0xDMpA+7i9cDslq9d2+a1NOWGIE8hiCjIbLYw+ShgrSMi1Mn5xVffuJLwkNs
/4Vhd9BcuoA0ZcQOaZjZVfUyNv0OvavZ8chR05pBqXabbb9Ia0O4yLI2RjQGOlENwEfzK4GS/8F0
2XgeJ9k6zxiISmLoZrU8ofvmtTcWZZqyS0rZCllwLLJQDDRI+6LqK5Qdus8F7Po17S4MGHJoDdaE
3FJjZIvDYmX2oGElnUIGgjE+0oiCA+zAUJ/c0tU32G9NVv7EkkbCS2IjwTTRCvSB4yLns+b4yq4A
+fH98Dx2Y81JV15mZHh8NpVN09PwQBk5/tlD7XMQMp/d1GEnmwYJnKzSbfu9pqz8tW6a+ZklGYKm
Frzx2+C3wyMjPxCUlT2XFagXGXCKz4P8isI9OI1DIN99sRS3QacaHhj2aNa73pFBFbcQKO6WWuTN
fOC0DWr9sgYr/MwCtlvQkA/gJqB7BB9FUy0fo54GH4bd6jydKvssrNVlZVT08sapterYJktzLat5
+FT7HSJryxiaRyER9YbrkutAPliOn4QwWu/oI9cBBJ/4/VU5WChCelFbQwyXz1Q7NPTDMUk8FDnG
aiKOJhZHq/EdWPo7epZ12eHZspsjy27cHax9ypOOooSxYm6aj2jN7Me6ydNgDzONwd60YWxYFbfU
XOjpHweZsI8SKCSJkGlrDdDNVCEaqt3xU4Ak1IpTIAMoG6UFNAzHz3o2iJFXO6mUPEFS85k7tWV+
RslUjueqysFXOXmVPnGi6MUpDwrjGdWJOUXWLBMEZC5poTOoHHu3ZL6ZxpanFmsPnr7U4pqQnafB
qnV5WKmcPuHMKmcEZhlJ5bne3uYuPMNo1DVdhnNalFc81LMvQ2CP75Uq0neq2eWtVHnz2V+LlacQ
Yzk2lWJlniA8bnXEe96DydG2kre5mwy3wkuyJzmXfhKlinIMaumiA9vXiuJxylVCnBZt/Oui8vWy
ToXT7R1rCoILLCto13vCYIyTFEnbcCalxjN6vwYPyNIwnmnL+R2FAmMxxt7tJXogwHa9XcOC6VPF
hjFLOu80qHwEBWXkxsW0kj6wY9rg0sel1Rqhl7QQ8mQS+iqv4YJD0xyB66i0TYBfjjwb100HuGLK
TfcpELQa48NsfKJGgDmmGorEHf4P+ZINcDVg3agRpEfaFx575QBWviWElh+DBHxmpNmJ6e3qfg3u
l02ME9q+Nz3aeZe9NFawSeEh+fQAPczshaXB9M33ctKc64LSiS2jo4KoaDRxiXwnu1Od1DrwgZP3
WLU5pD3O+PQseh/hlKG3Sx6xkZzNUEPaTkh5mwVnFPXshzeqS20p7RPZBR6BKpq1GlGjpvpCm4pu
W0ovzqnoCAHPxxwI4QS8ag0bRyY3o2XyNUx1wjhlxOq10dJgv0WByvT/QZLs+K0fyCz7DTq2/A1s
yvuXgUXCr63z1n3/K8Hs/w1Qtm39VT98/61Vb6X4uiWxDUCzI9L4fpILbf/8h1rI/91l9ciw64e4
hy3Pj1Ugba6NkTVgJGV+52L/axUIZlvftDv0qzwLgWwyI/uhFdJYLdr6ZiD1rT8izP/JIhDexE+9
sQ+xAewG8zCAY6ia3F99i9Sbhpv37d51galbabOk1zgqLOtqRo1RX429BjHOXyXQqAmRx3wxw3f6
lG38SxB4JszVQGlsCFdIlznAtI3Lmq4OKj/Qqm6zU/mC9rMImuphqRhKwuva6K6FXMSz+Z35SgYN
Fo8GFC1aiA0LSzYVhNjF4PktPWQEANg8dT1YTdJEq26t1lF9R8t69oaZJaQXoUHurem0m9EYPHfC
C5CFj8jhXnyv75YLYxk0aH9ak7q7DsvS0TSakoepg0qTFB4NOTJ9SfLZHsTa7jbH1SajqGAZrmvf
IKAQ8OzD2akQDme1I64DDYIVVbGCMbaiutPCUWnFWwVT+DODJ1OnMnYwukE1DZ5XkYtPXa/qZZ/O
wXAu/LpN4JiVBvaeAewPtVLDhshu3NMEJTxlrNeUt1lj+MBBWrrryGpTU8SrrTVLnE7GoBMEJRLC
FVa/fRT53Pd8SwIBtGt1mDrtoVgZWQiSU+raSYircpomnnq+mZ1hkE4RW2iG/IPeqv6wHbifpaCH
CgO39m7dxO3PtXJNsevkSoc5q56RQynhkkb4B2xcX4QmfOmDvgd/noollGJwG+KWJmRBqBiY5Fu4
iQ/6Om6eTkPU5s7IfMVCiDQlY9/rHmEhZse2AzKem+f3cz+ieFyrbhJHMeojmhelee1JKpID0GKb
RRanHL0Ya+vS0GOGxjgczXasjUi2VKQRJaODb3E0Z7LgXWEvscOAVjtojtCHKxpZNVwJwuiqfea6
cJsMt9fxZFJBdxeygOLXlZ6Wv/mwMGWMQ0B0O6UFbR4SrtIZMcNi0K1pbnU5Bbed0kd21trEWKfQ
j1aWpasrgrhgfkkykoIQxNvSopXv5/6oVVOz7JlK4IsaUScR1LcO5Ns8Ng02pn1qADoHrKnJ/KIv
Ju1FEC0x7zPhOTaFdJ6KK9FahncvOFfUk1OacEgBz7JNqqjZ2wiRyCAeSy2b8uuiTuTFPHljdSkI
chrP6GGD6aaHuDSdugmI2p7xEvjCURVW8mkwg8L+4OvWmkMAbcvYSV5AiMmAIoqdR5poe+dMYw3W
T19MgXVimVG4LhNha9jlB3Eycr+tmCNl3JsKSnx5dvrK829QtKx0OFB1rAtrTZtgp7GjMg5ZsDgf
8JwHplMFI44YPBbIU4IHpRX3oiqbfTe6GRYKZ6qy44zuKD8ErGKayIfB1V+n+GZYByaqrc7mnPLk
SlJjMN+bHG4KwqVEDbcBwmY9UkDjs73TUZzEA2MSFyVaCaEwkyW5PI0G6jpu6+1PTdjv4oinvKuu
zXKS4Pux6Ddn0+DJc5x5WGQnyQIK1O9QM1AyeR3R/GXj6B/qtZ2MKKe8tVnRGT2OSUG60c6xMmzo
jbRn3BVNKewH4vuKDc5nz85Ozov/bAcFXw53n39Ue9K/SKDcd7uMpvS1ML3+gyBD52MpZpy+tVya
FyApfPZKWvyGlo39Es46iF7eYhW6Rd9OWgLa6G/b3QhveeE1NBTcCbsL4i7xy3Jva/NwYzqDMYbB
2nok2BBE19pO05G6WGwVRZLjBmkmT3wzzM47FwvXlVZCNS+Z2/Qfg77qyVHadv+xzJrzkZtGTbBd
RwIVZZC0ebNmJXRlQ4L5dZDTvScNINuodFrepAzokSCqBJA/DGIH8G67Lq8BqDCmko0Lg5T374z1
aSZHaCcckiVDndmcfzKVjqWAJLBenHofUh5JW8n8POl21l0ZlQB/MmB1PExOD9hp7MXcRBwYWruD
W2h9IrazsLRjauLr9OgxDC2H+qeaK7UU0NqGelb0YKjgaM31anyqDN/6JiYbHLILOO1+BOOJYnXW
0ylKE6U/ZpnDVj0xqYlToFHB0TZkcj3Sj773Cj4so2J3oRc3BnSb8OIgOCf2ForWWOVwZTYuAESD
YVNNV+A3ZzUp0wgdZ7HQJZc9HaplDoylTds2Ixu9xBXdmGgiBQXjrjdx2x0GNu8oWbsELwqmEcvb
GbNl1ZddAmgyLGfdfOz49DSvVe1k+1Ut5mVC2gASADeQIlL0ECg8tWp9bJlU3Pnl7L7kmgBlagW9
dwECAw9OYo3ZpwIZHQ+zfk4/mzzLud9zX9K8T50LESTYWnPXGspHkH/FlaszFN1jXe5fB8tPr6dg
Muq9xWDy3C1d/dIO1fRCw2OCsZsBJjINr26V28kUzCu5YBhmVOLFY5KOjK5FXz0ZQ5fD9Wb2zhnj
b0aRItGyU5/nTYe0ni4aXimaQXiepgeZmYesiWMDiqtj7AqXUR+OKMt7N5O60ffz5I53o1fLxzZ3
sEZTAIHyhOecI5nwJ/+GImDojzpKRzPalllL2NJRgWbVDdpHwwSKoObGhpsxi/4eB3HzVijfghPt
4jlhPYf2PwqQBnCFCHkl5Q0MIygKnAYviHH7r+SvcittRji3UDm04pAODSjEsRHzvWfZ+ht8TPFU
ikAgd/BFh/oSW8IY+8FqWge2m825KS2urOzor1oTHz1EC6f/7As9eFuVUz7iTWL0mc3WM2hfVewY
CDTvZHVWegh1IAvCtpktrFZ84G7vBmWjQTh37BekunkHeTfdbjJKiGOD9VeLlG/KCqkrB0eUG+N/
sXcmy3EjW7b9lbKaIx8aRzepQbQM9sFW5AQmMkl0jsbRA1//FijlTTKkFEvPrMzqlZXdO0iTRCIC
cHhzzt5r18+x66KRRZ4AGFrPS6rEEhA3fiFPqBEFrJjd9XozXGsxKkdwmxlAX00k3aUyOyFo05fh
i2234Xgsxy5CFtEDJ9Jc3YQVyk6KjeA4evHKbhyy5Vrdi57rLiuADmOWu2z6QWfoY3PvySTAK7yZ
rIFKvNGBRVriHK+TNbxLtL0Ti9FxUWpUDYYeWyQ+8IKGBX0QcUSweXJZlI3Zb6TilV3q83KKWNbG
FjUBpXqIEV2etKjfqXkD28V4TP3C21bkHnEgJClkoGJECRzdVKjcjV1Jk3RUuwQnHeYFbDBR9FfC
z125HtM0uMxQm9ZrH6PQHL9CTC+7kFigOKLK9EXTQut17rxkK11PBqpdFPN4G0Itu2Xj11/kbAs4
EKfNeOaTJC0WkBqoRxHahYUOzZqFTK2bcloqZRzY+MRxfC7Kqs+/xrJV2U601psmvvYwy4FWeyyD
QdxRGGmpLEdJDkqKO9quZjAlaVx5IfHWSaJs66aGElAZw/gCdao/pwLbBrjJ4/GqsGX9bEk/bxYj
Jp0vblGzfAioGrNSN3ZxKuL1govrmLTPBtgdxYosgOwSdlr87InMfjC8BJEx/i8PdT0TLPvsEOQF
Nho7qhcMf2Hix/erfZjRbcbzrgKqh6glBdQn5expZLkP5tiB3VC6E/2pR/TTV4qonFuDxPLbqQ57
sQqwJUULnSKxTZe/Kv9MY7dFqz32LEJ+V6QUZmToWZQ7W8oOsZeOj0AlJQYHLxfYxYzYeVNKIBFu
WdbICdI7fJGunp4PxE1TkNcjRUPNiWg/eCMZj+TkhOK5HGyCCyjPdl8aVUNVGBOjfO4bwpTpkqdO
uKgas5jWOIB7YzFpLZqmmpovrq+hzPJlUI3MaJ6ta/eFaAIiU+06eqr8rHscpz689LAATnu6dBkC
96nvHSorBU+01f2W7brd5PvRbwKwYHFeGqxulY+jVhfBacVB3VqYraMf17bXEc2VD5XGrZ2qdkWg
RbjHsWLDxidfhdyvvk+e4cvrL5E5AlH2feJqkR6Ew2mjtcwrdQp6lW6U1Z81WMXlBtpAfZ3AcH0m
joNDyRjI/o7yZXsPkFE9md2g0UJjdb4r2spUS71t0uuaiPmJ8ghLBSyWLr1PppwDkZYwdKDDRP5e
ANY9H13LQyqKEWppIZ6wt2bjdQ8uFDB40IWiMjNhL1OLjkrnPTlEOAWJUYqefFoSaPvwS1hLwiXs
ZNEBKP6a1XH8pEGKf6prv/kSzlhhaOUGBt7WtZNTA10/zcS0yq/QipSPHG9kt8y9vr2wK1F/8ZNE
mvoq93k1vhC9BP8ktji+LQIYvRW9wSy9TQffudVzyvQ6LQ8K+3Vsf5ko/mtLGZoM+3HwpmQTiqi9
ItEPL1rOduds7LPsdcK0eQ8rYXrCwkGkEyf6+gWqkuo3DKzs2IXIgc9CdrR5QJZRZgqxa1LirfXu
i8Tg8kgL3sZ+zs4PDCQJQ94GYA69YMjGkl3zwHK7ntKcCqRpVf25n7hOuUxK6XvHKLDieuZw26+9
NhARRZaL8ScEjlLiEQ2RaUREfbi08jp7nsDIicLPxn4wix3+ICf/haOnKY1zwNEjQk+/Ke6F3bJb
L43AD9e1boXPddoZ1VaQK37Bptg0z5EVco+DNiZGOUibYroWUIAIoaEYLZl9mooRYo7AyUym7Zwo
6YkXN3JK+vIlOLX2hEXVWQdqwh4JZt0tqQayUVxnJu2uMx+hiIUpuhHeFby5ev5HQ0Tsptkk7KW0
utWoVYYNTaMlgqUiWFskhJj3sT3El2HpjRh/K1KfstPf15f8z4yeM3VkGf8sv79+GZ+jFylf6vcy
k7cf+lZIQ2WCJtljYodmKhy2En8V0gR/g8LD8xG0o5MSs5Ttu8hEo5JmIE5lfBs2Km80b39X0gyd
n5t5lHgDBIon5Hd/ReN9l6xTi/xHMd+BZArtOudXhorjooPR3UMmVz4yiwW+GSxaKTRMUx6JNITH
YOsc/E8UdLNC7m89i/ftUq5jIwzj/86buv+ddA+dZEZNxKOIFIzRyqVOgZxUup+JwH64imuhJ/V1
7prr4nTk799dRRVq7GJF6kXiWdnKqWqxzrXQ+0SQ9+N3wYfFL0cIZJs8hVkF9+4q7O0CVoYqXHKf
pqMsoOfOhiPevBtL3x/We3/BG0Dx4y3DDeK48GnR+9tg/z9ehoqq3U8yj5aeO/6p2lOFA3FAONwm
7TKhRRJO7nGZUXob5andBiuWtBVNS5qB1UKnHzcVl2apn7lTdP3rTzbroz9+MEq8viHQQqJCcg9N
AA1Ygcyjab5MMgNoZ5Nd07loFr4XQSKWJEHTn4g/ebJvA+Twotg+sIFQOAJ6MD+UdzedOADEzAny
GT9PvN1QaAUSZbNmz+HWW9vLKII6ql970PF3nd/py8pwznMOOOhp82gXOXjRQxtE4a/vxWx+ObwZ
NhmOSFMt2+Z9PXhK2PvZrNBxX0qaLOOq8LFDVIaprdwE6+qiNTrWxdAYjatJDtfOYLLFj33qDQlZ
QLqw+tN5+dtOLu6wwHPDFy0OEUFzWorNRVsW4WM72doJKNPpqmMHklOV6ijTamD8g1ozM9hCsZl9
crt/HOLYPLD1My0IavmHcNjecZu+HnS2dO5EDdSK5ZbWc7/69c2b3SoHz9SmIYCoVzco478JX989
0ym1RseO0Rxptj6tZUGHfwozZ1UWFiLr9FMZ78+eFQPT4/Xlf8iUP44hUpVVCVmNNyoixbxXHdIU
QAWrkZyF/4cb6Fn6zL3FqOMdkl9hCaZ6qaDTEYGRI6qhfMWxLP9s9B0IbplWceRAMycvgRbLG6fo
/VthtGUTJTp3cOLQdo5+YrhwvaZap3R6t03p6hudLt2mbd10KYk0vwgSg0wqpwfbetYF66hz+12Z
XkPNKhfR2GSXUeZz+Kk1+0iZySPK5Bh4gNZuhBFMiBrM+gTttb6WCVuXLlRYSKXn7Dw/kJ/Mfx8V
kPOKQXNnXpbYszNADumYepcWRAEN0ZIAgxQDqYf0akrlyiUpnaqS53A6R+icUhj69aj8ydh38IY4
jg1klPLXPGrfjUqzIrOJwzHSy9GKjnzVTwsiv4tPxv5PJlGWXQReGP4cIFPz37+7CnAgWeVmQIeU
ij7r1ThspxmVkHc+jtN+jDYBE9onF/3ZPSUZkr4ebxt62IOLwjTTO5ZHCGwR/PZpSNJTzffSa9mZ
pKHA0rhvrVFuMLvHu9++qazLbDFmDC7GtfmTvfu6Ke/I1I9xjOhubJGSwlOqXdV+8j785AUnqgKa
1rxIsIk6eMG9RpCu4BIxJW0AlKlpDkeu0scVDbPwk+F5CLY22b8ZDBGouOQHzRSvj9/IHCM2IE0p
SKAwHkuiVqN2WDmalmw5OtBpK+prYKr1htCz+HKsyDzKZtwhGqltHntyWyqr3Q2m9ImSy5PfvN3f
PhwFiDewK7PDxw/nB0LB1ufDUVuL9igVsrOgHvVP3pSD7GJm7rd78PdlDp5q4cA9hr8jFjlNkrUB
XnUJC9MGhzpOT0TB0IOwg/pUL7rxhiMubJXWhufURu0+HkZ7RU3heUDQT6iQsHYV7bKNNmYPXNhb
u14f7js/6SmRJtna6tMYJR159Ebrv/x6cM476g8LEXtq9sHwLMBPOMi6D24XE/MoKzVRoPI8ipax
+pOQdf+OFzfWMRC0Tw25Oex3zFSf7c6JzTnVGPVFS8r5oqwj+QAsIjQo6WJiZbV3Q5SoGVRWVVjG
tYT6qlNtsg21bP2GjKE0RmK2NIAuckbvYglxEjbLgupiR3DvBLfx11/wbbl5v9LyBRGs6/68W2PO
frPEvXv91BRkvVuPaMRaBKE0aykVztWkgcrqMbuOYsU5pltC0qvWHHD6q9gGcuXnnEYzjfaNLT6Z
iX5yx4niQEUvmOTZPVkfB2htqpA+3uiy50EUJm3rVcOSB1NiAlwk5PjJ5Q5J1oxUAVsE1xBGXQvN
wMHbmjUpskhe5hkHuRw6A1KW09JvSykVt1m1RQrDxqwO0Mx6Kl0XKXJgUJmfvJbmgXSBj8ErwaTP
/pXZF2Ppx69NsGY1nyiAGJtZue71NLxpWodgM4b+aUsRAo3rZNPRg+pAOBWIE19B3cgKb10OoJIB
exhfSzNj+iiz9DiuFNxaTfg3XUobrrHFC4kC3873/+lTIsdQHaekyStCkASkxI+fmRg84uWCRoOg
NDobP9eeZWj0gPSK9JOndDh9v10JXzEHW4zj+PM+XqlRdJ871WsLqt+vWZapbUmM7tKPdO2TK833
+cP7gONjPiqaLBcMjLdd/bv3YSzFaNgVrshYGfbR445Kl70psh49RgwU7tdv3w9jHeCq73gMv3kn
rf/gTJqiFq9awU6mnsytiFDD+1JsC2IfZfPZQenHbzYbGg1bzJEDDoyej/fQR+LqUYoLlwES0Dku
tqjW5KOrhS7tap96cqLLkiafrAQHtkAmZF4wXjHOwy5WaYxgHy8LRk4HbTFHtuX1ytPbmy4bzgrq
zQnE6STujyGGbZOoP2Vf98lL9cOomUMcQIuzY6Sg4ToHJzA52u3oI7FdWlFnrS06yvS2qYO6Tv/Z
k/zh5nIpFEcghbkkpZMDV04SlI1yTXYxMkQg0lUIN6MB4m5egqtMExtIbUm+3q+HjzHvWj4MVtPF
9Odzg8F2kvt9MHd1ZpXZaATYBHMo26pWgqgz8vBYEQq9LYiNn3J/6SZWeVGGjThVVdBcGGHr78A/
3n7yWeZv+MNnMR2+PfUigh/mh/HuxfHijtI0zxCB40AkilvTHUecqy/geRKrHbjlFseOflE6myxn
o6nn9BH19pMggB/XMw9fFtORAEvBMHcOPgaddUHuNkoSjd31JVNJeYZos9hUHLdWlo+2FMQjrr8e
4HUyGBdOUNbbpjfQ34LOfh4ya/t2Y37LZPc/tAg6v+u/KoLmL+FX+aECOv/Ed6MdsfTE9DDpMXAJ
ubIdBu93o53h/jH75Jg2oIc4nEgY999roAbEEcY7itVZUYgmj+nku5jQMP9AW4j5zueFt0lO+K28
+o8vNIUbyrIcBRhI+Jln4eLH4VywrRsgmu4dGgRfnMqStxQX56DRATHvUjTeAIjQDb4Nln9cUcWH
l+jbVR2mScq4LEBgbT9e1cU+gQvW39NXdubOW3ytxjA+efcYLr+9k+/rhz+9COcgAAAciLA0frwI
1jflhY23T0MhvqDXq2/SUNHv+vVVPq5t374KqzXbApZsT3cPvkrrBcgEhbfP2kiaCxTiYi+YJJC+
9foR0fGPv77cx7n+++XwRjJkoHGY5sEOIQXl4k6tuzdSQ53og3WNtNA+rVsaxL++0M/uHifIvy50
WHx1aNnR3nT3vYQVyUmPeJlKSz9ZNX82+jg+sqXCcAH77uAROSEKAdwo+wzn4RX/qAMQxVntWE4l
5Xg/kXIpyAn+ZO9zcHL9fhNdxLO8kQ5t54PLymSKx0h6+zqzkE+BxeVY0Ag6zpFtbSaCKK/byg/W
iADce9urnY1NVuRTHDokFlqQCRbkIGYnbuWr4z6SRrCSOf6hTx7AT+8NRTqUxjYLjX44sKqKTVPi
7gskhBuiIybUYgk8auyY8atpTf5lifDk6LefOswik6FFB8HnePLxnRnbKBJRb+6HpDGOzaoHdZcH
0e+/mDjlefk5CTDt+AebiEqrugiP1Z6GeLo0g7mNV7Wf1aXtg/bB/JRdMEF0eHhTPDZlB98FrWNS
VWV8Okyda68r2+5p+noSRgcMzmJF2grgYILU3HbVoRpM1kY+YZ4i6MNoQdDq6pUaakBbOstRYNWu
KL0FEbGJu62m2s3I/oiCU4depb/qiwF1Wjz5zlXaj3Jc0BULLieSMzQMxw2NXt+Py1vXycrbSmRO
v+gGVb1GXU0kGDV5HdMunj1OzrS9DWQkpUXvuOqQwNDbvGlKlBNEThs7DrhYbUK9NVICUmI6qTTe
pjXWv9zAWgU0I9R6a18OXmCu8iJOvxJIhwpGuFOCLQGq0tZTlnUb9CKnva/51lVlKWvY1HlpAXg2
qmyfaLyC25Q/gAXXV3Sma/J7H4kgRR0nVa4Dg1UorZeqLr0Mi2rMP1FN0LyIKIfrlhqN9hy25vCK
3EvsvLxxMe9hhO2WXqVF19xHf4eBJvN3xpT5YskrFp44qiiyXTFGzY1upSZd9bwJdrnu9uTH1GZe
LGo7UiF95aKPtnlhdMUqBPr96oUI7BahZmDOiVUzFadmH1uA5JnCRoxHc3pTWFfaSzV0Y7qqmBOO
fPLF3eOgFb23GTiuPpIdGw8LKr9TsRJKs7DKeFGqFmgx/GsLGw1UzVCdFxlXWCapK2/yBEneovA0
75ZFJdzy2+FmeqXTP3ha3xKeKz1rpay0upw6TK2KRNWvke/iA02SKDe2mI3TL3lc58kmBrfpLJGd
tqcxFt10bXZlJZcRMtVgq+thWq4y1+/TVeT3JXRmHQ9c6VBq27jk4mBgckIUQ0ZXwhbXKF0vjKkv
n7I6wKZMzaM4J1CqSZZWOqBRav0IcdSUuDmPl/DtZ7sb6FaJvKREHubV+Kz3oCAWGVRMNOepee+W
rZOtpigZkgU1BsQeheotsnkLIzgv0taUZ+zEASRldl/0Ky/1+usmTptTZRXWK0VKZ7xMbaM/McO0
Py8QZBuLvDWRvoNGnNRCjhEw8KwlhAg9jJ8221zaJJX5OOS1TWJPWNN90Qsdp2JVkX6WIVzC2drq
V8pgk42Op5qrSV1vBqvOL6ANjyHKDAQ/kfvae7neLlTnORut1nlvamVTIBV4wbyVRGmMPdZqh+d4
MMStmcr6sW9UfO32bpYSMOCMDgbfFl+uGuWtcDN7P+c6P/kDaRirWPh1tUr8It3hY5qynZ9Fw7ka
ePUQ6Yti12YF1GK+a/kEd5oHNHl29qTrQfjAJ6jv8w7UKb5lWpmdmQHR9ozCf/SlhRxs7CoUHaXf
ZBXI6HZ8CPJmitYm93ZOyPbTlD6yrp9JrBePsZjQNENNTF5GHkNCZGPe3QBgLp6dVAsePIx9JSph
M3wsa0PcDdZsXEz9JL9IIBwBUvFTjVDHAlk1MG5WQrKmk+HS02zQ9Fruxg8oOKMzsyZnZEn+qU0U
CodOZxMUU9VvEHlZ4Qp5UkmDLnTt20J03Y3OgQh1mN7eDTUl6OVYc8xbGDFJLHDkFQXZcBL9nQHR
Ya9Qp6RbFdeUBHBDp/E2ozJaL3Pc82e6FTv1wtU8mxZj3QlJyCthaMtOhUaySe3YeO0rSr2LiGl5
WI1VHforFjCoTZFp9pdNSf4Tmv4xWsa2ZpxyxJ0p9V1j6evWNhWybM0PyXuROXqkou/kPmXck7Tj
QXpcV42wL+s+I3J8dtTeGqHIBYFUfbrrJspZZwMzefmYtRXhcEthxoE2F4qQC1MBzUkQRChLpvSp
VxGkgj3fRSKFGNfO2gn4QdVb16iOvGpZ6LV53lQC/dSoWZhrCPci7Vojgqc+q2WaaKu8yXlz7dIs
OfPy38DIeSswD/oeaTsupN15sQuRgJYmmFAyvGO57jTXPDGs2H3NARMQ3jwk03ayehhV9ASLeoHV
uFz2XQC028bNcUJWmTksUPk4D+iNxlNREpZOwqDTEW9qOdqfXarVd7ILfJwHWOKadZHo8WOL4O9S
z2X3okW28cL+G/QDeQE8+rKKon4HyQfAvFZAal1ryhP70oyifG1BetfhQcU1kJ+RFKxVOdZhfKS8
IWzWyM5THZ5pgaRXiypCzyLy5eWqGSQ+QpdW3J9Y5znbam6VDkcO1YtkORCmQGWABL8B3niZamuH
dKBzWQ+he9R4MjHWo6UKcLu+AngA9laSrpMJdZ8kjTusEHNn94Hujc2io5XdnAQ+w2dFu4iFEjkH
I0s4yib9KysJ1hZWFDgrBJWARfPc+TpUfZqTAtm75VKkNfZ7P+xbzLIOIqmlPeK83AwiG1nim5qY
N8tJS22tJwK1lmhbh6GoDzjT6dQGz9YgKM2DYUfbGGByXhgVC9GGrQfKspEmWoI3CU8sQq04b1Av
21GAp90ibMKO+6xeppAjMlxfRQdKhWMFiJQ47PGIx4z6tZsGrbnigJoKNKgyhO6mRSzzEONrdaab
GJw2tdF73TaoC1YqR+K5OYqx4mqn2DMIJRtYCvx1YafJsMvqwrpH2eHtnAiJ46rRHHLJ2Cr0FELG
ELYdbEgSpcK4Dpa5FlT+TUaLKS8vJtBdRIVmlb2fMsN9NFVPpz/w1cj+BC/z0iOdnt6Aa4HSX9j4
Kwk/UWhTEbVxZFjQkoCR60iSprzaQu9A34qNg9V3GbczgI+8CdvGyJasRmgTVZujN6xckZOkYPXA
bXF7G/2qsgLjdWitFsp1UKMiHJCBbM0x0IZLwLpIiDmyRzRFi6HUjgj3yq4dzWq9o2rsXSC/sefy
QzXCxe64AigW3SKXSX3wb3jItzR5QqyyLCL5RjZVi/yPF0OsSr1hVaur2IufOw+Ac7yK+sCkSG74
tb5V9JoRtfrKAidrTk05pJsWZEx6MdLELIY0P+6wNXS7YRJVSyMjy8JlH2KWYjiE5UvNjU75CICg
aELldrGMtaGsmOptaSytdjRO29JJuoXDTqVdsgeml9VkZZihcFUcxJpmci5Qkvv4xoNJ3qaTn/hU
/yaCRTlriWgL4cReD16k3Qw2Xq2TzOm6Zlfiqe5Wk4yTL23cufJb8fN/607/PmPO/rnstCwyIs3q
92Wn+Qe+VZ2E+ANTDGdGWs6IRL357POt6CSsPygacCJi2+Ujb/E4fP2lu5tLVWSd0vqHCI7yZq7T
/+VgpeokaJ9xKKRhwImdBtqBzu5XujsxV8PfVVGNWRZCg2M+8vP5KHV9PGdWqjb1OHUszN1tRWlB
s8ejxvCmqxbWx5XVhDbd/9Y21gKwwrOe42cN0jK7NvPabtakLk67Is8fpGTDQ6xtRWfVFy2Tip7j
OosmhxmRt764DIixpNtgR+5ZbgSzGRX6+7CwgR7dcCQJ7qQBCXLR4YV5LKs8Oy3yqoAXimMSiXQ1
rUJXDGeoEX2gFWVQzput6Qutb3HdylS4HC04SmbRrQr14p6zV1GR4FRCeNCV4Wx1bEThsui9NZvi
ACVqkdPvrRztk0LKYV+NG2pjSJ47e7Muzzrsq0V+Zowyo7+JAcK4mZBnH9NnQgSu0t7bF2Nt/NmQ
47F2JjHV7KOxYywVs/sV9p30fkz9/nVScjqiz1UavOCZg2hniq8rMxuIj8pFd5xEdCmP0p7Yv3cD
9yeFuo8lNEpz84I81yFNStn+D70oSf6hVGNus3AOTHe+HWxzcxzWDnEba5XQgf719d5UHh9H38cL
HvQTrABUOtE8yJ0dD526fpFlwcLAIWC1Yj+KlCo6m0MxeMd6a220KD+F13cuJSCZYLw3g25ds1cb
0v63qi/fbgT6fM/j3WO7Zlkf3wqzgrHIgAenOAQQaoKsONbSIfikd/Cxsvf9KqDaZp4wFOPDimWp
AeR3XXAppIE1pxVn/jVKjO6Th/pWwz24yYg3564NdRgdYtzHL2NZKTCuxOeUkHg4kknG1ji1Ekd0
gl0zuItaeMaLmJ33vY6v966yHRw/OBtwKVuTeo10otVirmAtcbj7mLs5+6xY1VJcjhIduJgCYz21
A47QNtLUClth0R3pPp73wDpr/bC9NCyOQ2ugD+V1J+v8CzlYzvHITrte2oFcIzAsSELLiYhbTGad
c9Qw5I7mDvx9WPfTzsotjBxvg+9/16t/Z92Y15t37+IPTMKLuqmK7t+uozgtmq/5v/2fv//zG639
/XL2r9/3HcqAZBwFBz1Ocy4WC/1fjRSDv6EUh6IAbRUa87n3+n1NY7mDI4/mgVYlXjl6l/9a0vgr
9AcsaR7CdKSr4rfo7Aj9Pixprm9Ry5yXSDZMQIf1w56GYwayCInXvNWUcS/GGTqV75PKeJaZpFho
WyeGx2HFt07MFLNkLYsXMY7XyD/uWss+w38MzLU2TzvtLJ6iq2DqNmHDmSzvt7aM79JiwhNJNu/G
CZIju0tISeEot6yLcNf64/VYpXu/z+8w5+9cNT56uAlzL7gZSWpjntOglU/WCrg57cqZJJeGBOfi
FlnYjX9jJcZ1pineN+2oC7051qMyFk3hvLLrv2gbyBKmu/MM96ZwtRtKxxdBBvbE44DWSsgO2lE1
ZA/QdJ7yws8BKRQBx+4AZ3FavFQmyhJKSC0nGEHkdY6T2I5dhanLJDBQkuVUjI8FzC52kwRUWJJY
REzykEDjp9AYrgFysE03qB/atbXq57hUQoXvCJeI+L24P/nTGhDZgkyLK63WjoglpR7h3tUGi2/k
K7EGArYB+XTkl/yqumL66EV/HaYxu/jJPPbH4NXsiytpcFe0TgbUa7m3FAwzvCct6DRcqPAr+MxV
Q1hrCgNZNVq37ZJsb7pAGJXKlsOo7vjZbGF47tHouPzawtoA3eP7NvwxSVnnzFHZOoixF3gEyy4z
T70kko+OJ5LgCg5fC1dEBn46PL0EQDMx1eouCaf7ntQxUHIXjtRPZDKnoU3qSuv1Z7uAeOANgrBW
+oWQj6oro3Vu2MSfa/YNpNYXyrSXcRg/5DSNyK2mnamUXPjeJvGB2AcgnyeCEle6x/mCRG0ENTIh
fVxiFirrxD8CFX3vJxawhOERhdZlEXOMxsFAJI722kb1VuL0CXGkU2ysy5XEJ7i2R/zVWg4Zk6je
lR1oaztRlOu0I6PT7zup7lLD3tlucYexfx9M7dlo5ldGAemrL7K7YBqvTaLRVppGgpaEVRUW1mqK
EQTJMWFttCp/6WDmp3Rvf+m8Ch9xEByRWrO2I3HqmxzPAmramAqrl9TgCVfmiRal6OmCtTdi+0fZ
GvDkW1W9dGThpp6xJpjmjDxNHkHg7QdB9d3rqrVLZpjmdSzKVbPtXLV1FPFLDYF6WCovrMRHgh8n
D1rSbPl4mCfHV9Oot50JGD6RRzpe2rhOHoJSf+xbFC+9edr2cm+M8DqBnIGgb/0b1YtnvzSeAV7u
cFu/fbTe9m5yXXtNI3FMJ2pXatwc0Runwo+eRt2+ob96MnYZHYpeHEs9PfKt8qpOh2tdaUdArY5G
rL0z5fIJIOEVx/hHNqKvHTkyvbKO6QKdJOP0mIAwIcjtsc+zl6E0T3pbfaq+++ncaNuY3OksIYI9
6GXRp4rtEPrXbU5w3SpQ5ReCq/HTERzMCfO5H/JT3GsbwuZPw6b+klA1gLOxebfU/GSbeaCZ+DZD
o6mCjGxgJzHc+VO+k25kKJmVqiqdT4H2jCQYvLYpMu9OW4emPMVSfU1f7zEzwpNyDI6LytqbYfza
5Nn6v2oP8I+Kinm/8d8Mv2TMROp/PrCexi/PUfMCy/klzt+v828/922N9/9A6oDu3bV1JFxI2Bko
386t/h/M8jNaiREk3o6gf6/x7h+MKlZ/hEEezqr5uX4/tgr3D+yueB3QgaGh/8013v7YfIf3zuFY
ZxqcD84OfaKD/Tn9cN/RK+UsECBWq9YZ65OpERcQNlMoHE27CW1pnUd2xVIn1ED3ZHJXVk7XSdeZ
kt3UalYqR7Q/wRjZphOTbBM+QXb84mUhpRg7E8vMsS9oT/UAEzC5NOlpB/NXi9PqPnV6nzhzz9yR
VlpiGi0pTcoq6dclWiFzoeJA1YswK14hA5YrUXT1ashkQKGnZVeSscKyQjKPJPRZHI4HoHq9fEOj
SlyMikXK60hLTPToUtMKaIZ6z0pn9OAWrSTeUmmONr6RE06hEvdKqPa7Iva3dsb/CUz3P74S79+I
/9i+FOdfs5f6/wNsGTSiX70310X2VcZf378xbz/x7Y2xjT+QgDHGmdYYfKgF/npjhP4H5RqUl5gk
UQW+d1hS6JmHMDOimOMOaZT/640h+Rs98hwNgm7GhAvu/da2+ONZ06XJz46c/A0IFxgccIF+nHKh
g/Q1okVzQQRb9fSWp5W0Oqy/d3fkJ1M7N+xdOen7ZWYFJMp1ajGHsgXcxHUQTGR6AbmqTzX6ybuq
bwzKQWG5jtzRvf719Wg+fLgixwmX0w7HBgPlJZrPQ7kn7mY6C3SzwTLQ+Ghw/I3IAiFRZHAn4Tho
dP5dXbWhAn9QwhXx6jJSxzESEpSZoiH8NFrmALn3EBYz71gYg/DZonaYUElvgkplLhsfnDSALGIY
gSHGMaRqe5YtwHDC+gNRM1gNUJdza5mGEq0G2kut7SowM0YCgXycWjGzG63WdWNomey5+5OqS8f+
2QBr3cGtRtWE1itD1+p3cCotuhcrSZvDxUDt+eSRP1ASG+N+JhSJ0F0Ouq61yPRr6RNciPzCrYyl
6cdexi4xlyENYnLqgFTZY99Md64yJE2JoUYwe9RUMf9uWTW1Hm51oRwrWTTdBPdtkYOJCejr9kBx
sHC6Gk23JaUzJwwWReGm5ILYNr2eeU5y0x1MYEesdGxKubkGe+4icwXzag82uosYnpenCQvihIhQ
Zq3SVJke/W1PatXeq2I9Os7ajt2rTPniAZb3ospO4M7Ie5FJ5exCCtbxOikno6DvbrtG+FiHelbv
bB8LOd2HKjOL1zFpqhsja3JzpyUODXQ1TCbEYAWNeZHT7fbnGCrPvIEyVA6LMCfBYs0mJ07+hAxN
kqSjw07Zcs81tvsca6sN5UU/egYKDcgoLyYBO4VhZtA+ToDCnzQIU0jhQ99uIc2nIuc9pQj60g1p
f020gckzEhwvTYqf2rKbLCM7j0Xv4nmnvxOcDGLosqtyYnI/dlxCzlPIWySJGYR2K42I+yFv22tg
m7pzJss2V1eE43BBgiBT/Vz2em+dFNTvaKDbtA6QAKcmbCzg1KW1zui3ONNiNPtOWOgAoO9tYhIW
nROnCZVzMYRRST+hzvISXX9S+JRYYhtw+I5Ecb2yl6DsCrEeyFEuq7WAAc/5UiZmSR0X0otbbMJq
qKcHMAyIYxZVKmj+Z2ntpMum8kR6pjIe26VVKNM/rzg3U74tvDS7Jiosbs/ZIFjGjahoFaE48nJt
R7Ip+2NHJwXdoZEaQV2Cfg3sOuQM1AcyP487L4vPungEQDhZo13uYCcjAjkDkNe3uAkrGofV0u1j
XW4xd5XjTpFE7RwnDmHk5+MkyFFq3dIxVn3ddi3d5nCaIrmalCIIdRtXdewelUbpVA++AlW2Dzs9
kJxy/CrvrmlkCsJsdA1OVwv/X6aPBXv65kTriDO8TUI2T8w+kxE0OJ8tXXGUHwEnAfyL2v9L3Zk0
x40D2/oXMYLzsK1Rs12SrR42DMvdzZkASRAcfv37oKqOa8kv5NvL2xuFbXUVByCRefLkOX7TrY+T
noMBQbcBh0mhn/zGt3r5xLCuVyQPxCzRp1umd7N6PKUW6qbjLcOhSx+/rKpTwXqNbmraf2EC17eW
p07MvsQ51POY8RI9NJdNqaOs3HfhaudyJxIw/X1UhowrDVGpmSed8jAPtxqNaa/ZCEJp8gmeZkGD
dGHxJeXGahIko4fKxheEzrrMDmvfMQocDSqyPyVRaZU3K5Ny1t4bVJzueuhY1tWMVQHcE+Z/ERqz
7FFehwQO56tVMUADc6SI6s0YY5Z9UynZI4KLfNAOd07UnyILk3CM5X13iXdLSkeRudFVtol/JZAi
Ro7GA4LNjLh65vflH5mlF9j7eklQ6T8lbYx+7n2mmzS3ss1UR/n4C9D07XHJqYI+KBASE3rUKFhv
vMNM0W8Ea4mBNTyU+Y233SiWTR2uxW8fn1//3+9hCJEsljIPMPztscy5j3K5D+wgsO7LsFGQ+qlE
sec/HcuXQxKwjvTTYINGTOLHgisqi7iLUr7G6qwkvEYLEBpUdz30QX/n5752f1Hhmc/7EXJ24C4C
chg6NWBf/H5QJxVRNq8hyIm3zohfFy0CVSuMFpT6nGEHg8veoLhsfyO1nn7x5t6WBubNMQ0RGU4z
IwHw8d+9OWEvOkwr1pgyyDK8kPqgOkAjG2rS7r++PG7SMx5QCGvQ33tXhXBYB40O+CqH6cFPS+5W
d1i3/6op8/OzNDeCxi1iG2gwvNZCPxTL44JiUORRe/jTOqD5OUtuJm2C332cicHDwAdb1DOvNEJh
59f4nwqB/12W/3/NsudjdHyLX89fbxJ98/vnPB+WFbUxe5/+DXnGeSLg3zkCY45zAbxjD4FiRvzo
IMHmJ/X+oRgmtWeFejYzCOYf/lsH920CjHeQGbxnvwGgk3KTAr/d2zGS85aIpuwJwGddl5cBGk/u
7/SAHKb62sTBiE5W1M1ThU6dGB3Zfi4zsFi1q6EjYFipqdxhvyhXl+WwRVt/mPxrP4M7Zh9VuHrl
t1pVYiiOazEpKT5hb91n7pVnS/gQ11NfcBreA+IgzYvMaGTV7il017h4shfH52uCylokdqjt6A+H
tB/d3nkoJ7puOImQ1PGnTIM3A7qfLwvsMunKg186TEHsastCK/cJ8XrXZdanGzu01Zx2KO1l07fJ
4DMklzppXEb7co1Xx6dGb+3+V726kDf5Q0jzmSw+D/iYOWagDeNo/2MIbZYee3E/zn5z4HiS4st1
0CGWxoby3G6rtssMYj1OafdizcGKI12Ru3TFD5WUY/GMX+wk0BUPiMRqp5AraZvdiABiK/YMQ0zl
cq3xBkKAnKYb8MMmVmOc9NsqTj0eNunSwBugrus4VTEQmlDBQp1D2KgHZmMHH5eRtprrymwOG3sP
+9jNk+OA6i6YbdI1KRwY/OhlJfa42trRyZuaLGY0fXF09BeiWY74irKCubrWss0Hhr2w+WpUqzRQ
7BIqVBu2QdBkyr2yBlonT5ZXRcOwQ0dT2c7tCpFmjI7oSwo/QCIrCST+7y0Ob3/1TG+P02FV8LOj
XYmNXBTR9Y41n991haX1XTzXLQ+hQtSZP/lI6/FtXeDj1nbspIOb+qbvutm3jjWDkbhqhKNtrr8Y
x4Lbzks36F4+ju9mhON/TjHzyom4LiATXS5Ujt7DlH2lAsrYqX8G5CYZuQb6Stfpxi4nHQa7DtFV
BQk0WynkrsUoVha5RW9flVdOAyuzuvr4ct4eBFxOAFgKB9oDRwvBGd6twCLIURye5/Qr1E0srrdz
Sb6WI4M4LRYuFCHzjsVRIwQu85NF0yDUdwhV4z3wixP2XdfeXAjRD+EkmAIeT+e9t94aT0U5yiH6
GokKMuWD7ok15RFvuiL0T0jnFWm4wahgQv8LZ5K1o7lrddphaRVLTCPkQJvB/NAT45L5rhmRg3A+
kawunvWpmWsKKuEpRFbvZ5F61X3cVE54+vhpvkUquAkwGuae2c4MXSEG/y5PIAkmNgVy+Tq7Xcnc
SUihxmP0xwnhnGPuDZ2nbxKrHcQsNh9/NcM771dWhNYWKAlLCzzUex+zm96BI4P+29ewCccl/TLq
poq6gxqQci2OqVebL48KbfaAT1VculvbGnTS3bdrMLTeg3RXEMVNXtBByvZaO4a4PQ7CMesig5qp
dn3uRGXySYwNiecxHLFl6yGW5oLPDPtuQffdddAbJ/fUq07+SBs4g/KRJLxkF1OyM0uzSYKRmW4U
aFnXMPdkmYaYxLsiMBt3GGouE5friE+m5TESd6BKj1xRM8RmV1pFYWISfL2Ql29mu/nNXs+VGoyO
St5HW8nIJncCkWbh3+Lzp+gOByh9Y6uy4L5mBua5JPxKGv4ybtvM3B761PxbWdAMfJnF0PHlPmWx
n39P0eycltvBm1OqHxG2dvdCEG15wu2wEqnxvRhyV+7SGhR750igCA5AdCFLGKWwnyJZXC/ZRDp2
KmWBrssRTn6m05OsRqiW38Q5QNZRhsj0l7lT9Sz/0I6q+WhvQYAv+M2uYlU6d1TOoqquytRF8BS5
e4vdQIBdNRrm+0mCcth7Iz3NfSXUPdaTjwEcL6g5Xyd82Ml6YqbXnKMiiKDsQmFnCtc5LAABzKkU
Y1jjC9Ai3T3Ye45zr3sJS5ie3eHyUYBUagk/BeeIStEm5semsYdp32XQYbNjUNSzcr+MojMvt0Bq
oqx/U3qKY1ymI1iV6U3FPIm5YDUm4Xjr2nQX81ObuhmP9OO98c4Ql32J7zx7jyMIORo2x7t0Jg9T
m1o5Vghb+sVabdN1TXAbu8Q8CyFlHlmoq5VFM7Wlww/R0k8yUoivYRFnkqHrcLRplHVKwBhYgLCa
KfKPaoLh/aT7FBAJfbC+YlUlWM/xwGVPy+GIOVhGjj1XXh/4TyXec7RrN3YySBE8KRG4an2053LI
HqeZGevwrovWxcZ3L3BlF4233vkAdb0hqO6FHWV8wfkPAG9mfYvzandwGTFZUFyamB34GlcUWvGN
Zh30S4AFymeJcLotaQ0MWqj8t8tp58zuwh3jw1PSFqeYs+EOW3JpeR8cj6RVgExFlqot2pLIrB7a
Mh/d6C4b4374bgcWRNQrRwUuZ6znrCP2fxYy/APecZWfwRxuGgdL4iMoHJSbQ4X3DI87kPTmf9mL
fJ+4gm1zqML88ACMicTv3rRsfI+YFFRPTEr7VGhNylgQIw8ti9PdXlLD1Pcb3CTVnNR0Q2OnzJ3g
1kMolai8is4u/P94usWI6XGogbsjCeL+nOithXQDHAb7r4FyJ26eUTTzox5g6SX3SupAPhJ8Y0G8
VjZEse9JnURyOc5uPOXW98VGdb+5Txjc9cIjZAbdITKOHienSzO3qpw3zMUzQHhvxWXoMxpfklz/
YrLP9HF/SF2g5gRwOXE5ofPA5PL7XTQHkzVKt3OfnKXHLWFb6HnNCtpI5Lbk1m1aBp137VrwD+Wx
X5CmcL98vJHfZStcAfvYMU0NG3ELOzT//kPZuvbwRKa1g9sh2ioKfkMQbA6WgwXNkSVfRV6lFxRH
QaHdrRP75u1Ghig/7//rdUC8DRDuQoGIUfz3TwLMmTE/5DyezrHRDQYTkNn5HPsHxUwCr2Wq3cRs
CHY96YjKG5P3fnwZ79INikUmeBGxg1sJw4kh77ePo6xG1eehN/BCBks02AQ4CVR1BHfH1o3/CVXZ
DNVt6c9RlP2CZvjTm+CLyXTg/rEUeArv8sZ1EX0lqlU+5VYRUv0RLCKOEyZGLH5cgo/Xjv0icDDU
enlOUyeoxS+eAKnz+0WJUELAroKEDqJBVv32GUx1LAYsq+UThhcz4c87bzDks3l7uEMowvkxrkTP
drskMQ1zGZO+y5GCn2yEXgLK0YNT5SZkVxbzifcF4/HdSw5OSlz0ZfB6T+cP9kgkcyrUekkRyJ8w
O+7jTd5JS81fCtD3sfwEG0gJpj2iijHv6xgsrApv3VabRGNKGSt5CazYJA59tAhscPAFzYr+MUti
s4ql3ePQc0OFVOtiI62UpPPAVCCqOJviXI6ppG9MIhROkzmpzuEfwNbtXoZ+NUnOkEwdvTIdzF6R
HisHM8zo6LhFxuxjEtthgAWbHlbxtZ3XnjOG4VifM/58AqKwuSh60PjDKf6tauuGi/VFQKl1i9YW
ZeIB6X0rdX6zgqCuHtpUKGe+T2v0AJDzKTPukalqRU1z18tmZapPLSmmlIc0TlOAWHwcJII+foxR
vXHWo9mutmsZWvIrz0Vw0q6FedkH6kk8aG/XAIp3dxDnnGWiRYOYUrGqKF+2BHzoZofVRbO/OE7C
N+cV3tg2l1KMK623+zoOVspAJoRyPiyYl5xfcc+lqsXu4jcv/4PDtmahtJy5FJPkbOYBp96S8dFk
/wU5YpM7pFRa+QZIsEvtzxjs9aHJANuJdIFcVCL6RcP/vKKGNjSJlkJyi/MU8rjJNZwgJYQyyfVa
ijoIb/N1/py7fX9gfD1N84PXtEsWMIzU+BgP/j5HbrVkt+MoCjVC3yqjFEbfKMhHbHhFa3UYNB4u
/3R4F/PJJI4Lz4hmjACzj8vKuJJkLaY+/gktfNZ46BUlooPReWusgDLEJ4VopVT4cyIaHVt3zZr1
RVhBg186m3lIq4zzfxrqAVfTjAu9ZDj5tVrn6KZPEpO3la2/RtlVE7e1GJiL1gWx49ny7VV3N1bJ
seRsahxeSLLp+Hj2eEiHJltvMY+sCvnQpEjzLk/smFWs3a5JfbwzjjbK9iZ9df1upTeaUso218w/
mv1kR0rxPJtMNngUl9oT3Cdpmueie1nAUkaTLutNoXCpbi7v26GNRnrEBLLZGWhWmU+5nMoWPkNE
7iRaLB7JOYX+OHD/FD0R9nBt+uY2qQrsjXdBq6s7hxFtkT+ezw8QA1I7jzuaT8E0a04vHw1Lrt23
KoxN0GTT7O2Pr+GnwwOdUI4NsHtEmNFJMNf4w1mKJ5co8RLTJ9sd6/mU2yKs7peWYuLZwvKOSrpN
8ppj7eOvfb23N1kEX2b46eRpqN3CRnj7vWWIa3KRqP4xL9Ikzo5OQ1e3BPLA+8LaT/48MQzpYKSB
LL7j5F0k9uzFaglukypV6/o1ya1+zK5wj+BtY0ZcR7E8OMy7WcnV4AYe7zpnHp6sj6iWMhltOXWn
H7Ml6AEtOygw5XR0pd9XziHLGQOl/KHUc2oYfoCXHuK0qZfbv6hBXrsuP943kkKIbhpGspFEgU38
9r6dkCnqLKzHR+wmQqf/Vs5+T55Ho3DkfSNOz5fCLZ1GQk1bLK7BLoW/Ov2uYL9hjjln+DNtQXFM
perYAy9KUnPxC0JiMFXu7CXtjIxSNBrQoTx/sG/lZdnfqBEKwrRPaBI6ySZE6G/tbhFvCJtinyvG
XCrMcxJmMw+NHjoetsI4lCtxPKsq/L+7yApnDEzWgivJpJzzfjcUQCzTzSynBSs626p6P94gYOJ2
6VbmroNbwqZLYaoWp1kyjiSvqPATzVg7py/TAd2QjJCmNwHnjfFhmpfFvGWp0vX13iE6MNHXg2b8
N50rMiamFkibyGDsmAGl97BrOcxFki5jcvL8AtvK36noq/mEi23GXjM5C9E7LzVUycPs+gZF/ngP
vN96IKEwyIG6jJwX/71bCoKuarZUTXwCYK7X5+C81xevjlgCLu5hfCMJPDHhP38vdBbHdOsS3yhn
vF2CgZxCLJRW/2T72Dk/+5K2vthMmB+xZwZmxgfGbel//RKbegdNoXaLjhWMmhCjEQPzvYs1dV7g
ZIHuxElDwkNPwlUdTJrtJV0lQOWuuBENbCdrv1CNy+BzV1OzMVBb5gsTrqLDs6e/FvncOehvDORB
vwMxxNP0K43Vd0rcLA7XsQGz6cJB848J028fUjLbzVgw73ua03ikSowrbB3oHPThEP9JDoB9LaJb
Tdpj+YnwZbdts2Uuv1P/jeS6l1KEFiR2Xlvsvuqy3XmetDomT2VkHvTH7/QdnszlUgch5cvTxcQD
JPft5Q5IHMSobQSfg2WZCSRhkZtVNPvewp/k68FRTGjN7AJ3hERytPsi42SpXC+lLvn4Yn5a2Mxg
oM9HlWj+Q3b/7cWYNEEJsPZTG44Fe8kefZNcecEQ8V2D8Ys7De1UrM8ff++rlPab4GpkDqmGkBxm
a/1U9mMymVEc+kSaqLPUddtrA79iwoEbFzTMwMCHqxCjRuTFr3JRnS45VzbgDkV2lgwp6cCEWhWp
YeAg9gKuckbkGomr1ghMMBsg1NVLNhYPTpavat1Fc4NLGhjhhEjBPx/f1Kvm+5ubYuKPg5J3C4fO
AAdvn2bio5zBKIg+XRDZRIok/DQ63RLn+yJaQymvNGDm2mJ7G3ZVdoUX2MBUSWjXphWXDVPH3aie
yQH8MKlb8PLze+Cqx1X6UWptQWVDz9raaqB03Xj+nEA46sLZxmMgavKgGq8j5YeVd/SVRfL7VXtI
QFr7c7LgTpgHkGT7uekc9IA6rz8ohoc/ciYxA7DJaCizeY+Lsay9IyN/fsBMQhvaut3XVU6XH44+
FLinVUBZUC+X17EuzGbUqPsu5sUx1CA8yhffERk3l9Xwzg76jEuDsDWs5guWXM+4GKvdSJNIxNRO
kjPlrvaEub4ODcxlOlLnxc2KPEMV+zCFssaWeJXDQiMb3kbaKbBL+vg9vodNoBeGTLgD7Bohx5/W
ZhjkqGBElTrp1jM71NCDu5c6TxP2KVCweYaRU6cK6+Yq+GXw/fnrzaZwEuZxjaZg/O6wIdcqSmB+
ebpAmb7LvG2xxSEt5PuL1xaXjxkfV1FnJS/9F7f/Opz6ZhkzPsvkKoPKEA2dn+4/V35ZOmunP2cw
/ihzSqh6BiP1MmP1EEzpOic7LmelNuuAHHiB7uqzRvZW0gmKikttZrnwx9DzICDzl6m0DIzfnnsC
l3R+EQlrKR2C3o7wEMw0vvbYuZtvvaysxq9NjwPLa9UEV0ukW2yaEhvf63CnnCWCfkaNStTAbqho
c2wjP14MP4XrECzQ8wBMTJveeZ96zHVYuQPN28+XEEU54vPKL81qj3K1e6mWnBgWhq3HasFsqp1P
U9P/sgB4S2phkg7iB+uBlhFsGgjE7w7l1DH6Gks9f2kQssqCDbGM75iqEYf4IYlZjx/f+jsRVb4w
MhlAFPimS5YA4b2NZ5MVhJlIx+xL7qdQzbboG1CwbZwF9IqUUeSJ/jahwZNu1IBXOk1oYl2NnLQN
RtGjCkLD5leb8x3V11wU1GV08IiwvJCfjizM1hVqDE3+JUswOZ82i1dhKYuNXGgS8XOCNtEkmk/Q
b3kmzcwgATDx6znDsQY7MciXyZy8YBQ8xnANqK6HAsUvF3cvU1U1iFjBl2X+r5RYYfAuHjvUj+xm
i8inabeeE9CO3JldOIQYjJ4ufS20rswyD5uGJVE7CZnHJh/gEW8g8NKo22CCkEZ3HYZvmHVmFkRg
puUY0Ic9GBUj9Ws7Fg1VnJ5QMwHn6BOTzzp+43B58WiZYnM+g3cfv+73uQCbnqYyDXm44SGKA++W
14i9op3QJ3i6VJZNHyl9EIWt0wOl6QJrOsAWit3+8feCB7OO/ifgMClPmCPDxgCAyAMf5l3EsydR
s9rhn6kgX/E5Q/ej9Wn6wIrv6MPgXMUP4RQJPN11SmactiDl5OKTe26EhB61lntVQH+2XpwRpAFk
NYtBfS59nUvLUqMQwgBFEyHhlO/o/rFtt3m+iv6+z6IJ+aMmQnGv5Hy1TSe2neoxgi8DXMO8+TQq
bB9biqYFu95zm6XOPNPa9LXUBCJsQ43U/mganS8XYEvU0qiwoVS3OvqI1eSCQUSO2a28Fw7UieZo
JYg4faNDXuMwzTi0Fz1XaxpwGEe+NQ7VPtUrbJtbFDTX3D6uI7XQw2TTAmLUrM4lTFPsvgtRHusl
adN7x5wQlAdBYk09cytaJvBf+4GuKmlTsbJ+gDPXrLpaNB375doe2CM4l09pYVV7RoUN2hMMQzxb
vy0L+JfYDh4c03kjSEgshhjR3qTvBskUc4YKAMeNjkWM1aO9n5ZYrSRkq1pqBOD0MFhP8aSIU005
miMrta0k+g5elJfHrE6nLjIcdTbxru+QQcDY+dxJLkKgRL4kQMqPjNBaSGF3eh6iDp8jb8mzdktK
n5fedQPuNvZfMvCXkjm6LqHoPa2iLDGgtksR2YyXB6OsvuHeMdkvyAu58fUoe8fJtozz1zhySpyg
OHIu7Wf1GiSKOMdtdt8jxrMw9hNLg/+dYddLTz45N7QtXimRR3UpELRehUmEVCUNkqVHDirM1Kwp
gPsIsNTrv86dwKxsWZ45mtAcouECbI/0pSc0fRjm88tfpduUi2/3GCc5RAcGoqGrUUlSeLyN5Wzt
FrERGVxrkRd4pdQyyUT5xYnSiMZu0+bplRknD5iwx+G5TnpJfe+m0dVU08tHBn4uqluhiII7Cb53
N01KguWOTvalrkcoY4nfZNO9GzXDsM1nP7yxeQYodjHW4mfVTdzNohbwtHEnsndjz7/lx8atLPGp
rKCc3VgS2PY4AuigtCMK/S0dqqU8eEYxaV+7Tv9IuVSIfQfcWeMjGpOYShG603Uo7bk+CC9NGDBN
s0ghTD1Hmb+DRT47t0nSygeLqRMEs4KM9TY2GEPhqRes+ETEcgdgJ5KbLNBYe/tlG91RXLTJfgI2
ibnZKsIxYXTux97XKLKtnvsnoi3FTQ2fO6T1HpUPfZOMux7843lu0C2qVP8tzPPuGRXE6qHGMhpf
SuUXCq2xDNamBq/O6azf4fPLUb+bA7Q9km3p9c1g34HBWX9BcfaONOgaiNH5upeSxRoFQ3zFvTpg
NxTZG0E/4EsI+LIZUFsBaU7WO7WmfrZJ6mj5atf+CuvV9wWs73r4hBOZ/Jx6EgPwKlsP1aKCRxVb
3jFNbIFemDStuCAw/sdVy0hIvuycVdYGgoruYeVlV9i/qi+2DII/FjdGRmlQ/QnyeHqXgZ9f10OP
V/LYDf4OQwfmGMpp3YdzaWSSVoSobE/hKIj85SfhDmhFTH25r0rcmd1Ky2wDDWv5S8ZT9cQs2/S5
8W11A8qeP0yR3VQb7JC7fY0EzK291MkTsHF942Rp8Dl21wVZd+gIG+Zu4lt7LP2vdTD2XxP6Mkd4
G4xfoL59xRyg5DRp0adyrMZCwWuM8dvVYfsk1dSKLbgzDYxFW98ytxB3iZDFlklG9eRUobubZO8d
Jwzd710vs3bTqte/qx7r4iwswPCQo9oJzcTHgBDGi0ML4CoSS3WFWuXyaXUtdY+8rjw6tNausZlX
KNeuy20tixil0l74n6HaxPMeok7LtzgMOYMP3EqMATZljFLaIa6r9J+4mp+TUIwvDsfbsVmQfEK2
x9oMCjdsrBntLz4BeG/NVfwpyKLoCm1EAb4+cAM4WQVfYupOUuwpdOydiEX7bWxKrDXIoMQdSxPb
7ERO7BO33Xbgs2yZuHLuMoCob3PhWzed28fblPrxOiCcnJDFYvAIrukzWNS6Easuv+VtVTBL7bbz
5y6Y8F+VKWKoDb2MzTRpjwGnqW5fCKgN3qn8QBoo5QnCYHE9Rlas7vfFisYD1uXldTVKM9uRr9WJ
HptCMtD2NitMoOMIBZQ5e699CqeiczeoszhVtbUKnY9o+s1y1oc6a4Y/HFT5HnL6g3tranS0SzWG
PDiRTtkeeON5KmlozcacnYbUNZTM73rwnsO6YUhorOaDZayq1sTtDlUYSevaUV2V3CV+ylS4ZD5k
S7tGPpBR5MmhpjbSu65zOZJzJtARIE0l4RXlSUOzKu1vvYX85JQEUIl9af1hwaJENKEv/JbxtKL+
C3Ou4KrMLf9WrEv3Z4Jc5U1VKs3mQvcow57tZmR8XeJAboxryrj7Y+LsuHWWIPxKn6U7NWln+7s2
r9QhXKbwmeF3hmPT1OpvIhWgk4u6RYwcYJMvIKdSgQO4kGz3eTAU993sjYBfKbIBjGJH7SaJkjSP
f/ebKd66Q7/Q3eIJ38BUQ6BOTOoabafhUdCF2I9umRcHHST2Y1ZBLUGPokm5IUEsgQXwSNpunRya
GH8LbyH8JIV3Bx+iRF3SVfbNBFd4H3tj8wWgP9jM8xp/Sz2Rfa0ymzlaAel13fAU5JOTlMEBEX1o
hUXa18cMlYI/fbL/q8ha8hd/8IZrP1URyMmUb8dwZbhpTlvcgod6ag50qBj8w4V9BxhPe8Gv0l1Z
yOKvmInAbT3H8alH9BPqtJ9d1TF2c7Ue1B6cNrttVi1v8TN/4MK/l4wvfWfipwXhoM0lKo/Y3aEH
3McrGr91IJObylfJQxHN/n4pgv7gdRMCbsFUIBsbWAEyjjOCPEgRgMH5t3M1YzBbe+o4JU4Kv4e9
uyt6Wf+++m4OeS1AGbKpVHIlfd1/CcEq6bhUVfFgZRYeZOUgHluEb6/CxFqvbaLZcVqW9Mrnu8td
pH3rMY810gmiTaz6gNtW0R6rLM7Lvy1S8PW5w2+GRsSKHVS+q1bHYAvF2hmgLaxCCie5kqgV2wKK
HFmkm2RFNn7qcsS0/q1AZacpiC/wxKUWGqZWSe9xjAfT46kIKDBjziVarKqcWidHLqud9or2Ff5T
2Eijkvkc1axltSshMfMrwRn7JrkypVL0isOv4Epju7Hl2FQL8xf0IJ/nggm339IgwZF3c+7WYVSr
8aVuorgrr5M2aP3v7E2DN84WypMjc3DQMnbLqPV6D08k66/61LIkKHYmF5SnvClsH8pmVEjZZkmg
yv0I0T3fW0OPYjnmMKYFl7ZL/LdNjzO9gXPpNLeuX5HiWRB0p0MX+bI9+RPO278rTDGVBOYYRPFI
Nzp1nK1E7tK1b6l25yA8gkllHabtcCJg60wwQHGE16kVA411ldhQIGbSGLKVHFxMzGXBALw2036o
z8VumeDTuRsdMh2EMyGLHlAqpkbtGK9akg0lSKP+hjFTIXeocnsI/vq3WeXKuLpHiU1mN4sdGiPu
SMhjWqVoPG6VX63hNxIypIjHchqtY9c5Vfv5QittVmabBa8ja9fnc4WcyLWLqUFyHmOUa2f4h2a/
4fzby2TKhTloDKhWSaY+nYdzalzYlsFtL6ygppp8xIdjEwVOl1bThUeFq1gd4gjlcfj1D+RSLOGJ
Qoua3qlrg6Z7o7s2JSJz1oAmNJ0AyXcWGuXlk7XSaryuX3kjWBLQUD1jA23NEC6LoYNYUB5Y56aa
p8MEHtCgrsMfYAWbv6PjalhLF/YySr6GVJfbqF1xdzVHx+lcR8i5Ncxsw/OY/0UUu6IFEbimCkKr
9No+w7JR3pg1ydSCy1M8X03FLPlwaM/Q/0BJx4efy3OlUdds9n3WpG1tgk88O9d5pANtXde+9gpQ
sohHI45U30vvfkpx3hH/qCSM+vKWuhidDUZ86VTImzWDQ476gc3h3+yZNcXbbHsmXbdwDQeoJfkc
v7JUMYFmMwIamktNAf94U0vqWPDZ4BgI14GyV6Gze2wwTufxiC5mtR27fMrG66yAW/I8Dr7pz4R2
zAOpztMeykWoOd9lLtWB2scFrd6/YSCioGnUX9ogYvWE5foM9RRYpWPmOo+vKdbplW8ElPcBev60
AtAcHdGPC0zR87PqfHfGHbKPLO3SPgNt542dedLaddfc/9tCxZbhrdYjJ7L3ZacWXkwyZa/Lp8W0
FWkfgbq3eSM4KuWb4PyaLj1Ahk8xR4S1iB5UsNN5Yl5oSsJSB3dl5ctaMdFM50psUEnlEZRhZ/Aj
KgvTMwzn3JnLYzPBQiL3Sat+IRukfcylIMxX84ydNl74vyccMKkuSUxZet0COvGynDud4xqpSGxt
Vm3WGGCq87/SMjT9ZVSSEzxTi5LK4X7OgjlGeTvNzT2NzCibmbXSN22fsNOaGoWZ99yWzCyrYH6e
6R8MLwKRI/rIIikI/3XYmJmHwWWCnauY6DsP2zRYDU6VFEuyAEOOy/wnUkqO/cWGgiKJzkleNgcE
TbX+k6qt+NYamsy0LfvEqR7tvB7hzMweuvdwobrSf87XrKzvCnS1gkNPPRaezrFEhb3pM4vXE0Zl
CHR9swJtBkm1wtbnZGkbmOG86TpdmGc+dthD8e813Cl32+Bsx826tSJQXJq3lYKHTtb7WrwzycWS
bCW2C4xpJwkI3AaEJgS8i4vAre57dm3w5xTRWPouclLplypQptDvXVjZwb+b9pWSdkaBhtQOOO3C
rs4NRiB9Vz2il542uKbRymCqehlnnPsW1Gi5jnM8ukCW5WtwgoNjLqe2QNWPSxMnyzaNWh+p6DP+
K5OJ7sT5EfUVqpzI5KfxkrIWKB/n36Oi5dEip5jxpPwzuXF9bSefMcrziV0hAsOTamffnPZY1ppz
3gNQ4S/RbDYNyKnNCGrnGH055peoBGZNqsX7ewgEntpbG7b+fMIS1Rz17Rmn1n7GY3WXyDBicV3k
kNtlvaiDL+dQBrOmZE9cUNA6tmk3DmcAxbRRLfVpWnoTaBo1mF8cuwnAFucBdsToSrORwL3MJTrz
Ynaq1HShxk8pwwdcft/Q7BCbdCYJyDcAP4ZffF4mwGbmN0Qnzc2fuTRQds3xs6IobeJX685CXJeo
wc9Q9s+BGK2AhX2wMrfLbzKEPxj0UaMjhiRispjXdV4vCs0tXjt+YxMh0WN6bH0O9QIZ83peWiZl
tlmFsXVDPo9qTRjt66BZCCfdXDIHdK3D2kQCoEGT82S1TexbJA4+xCROH4HGWC0KIn0ThmaBn/u1
//IxmKjm6jSOh0TbKS5e54NeN0+U22bRX152CL1nfRaGTCw2XZ+ZcGNm7s1R2QyG1BQJzC/JJFrD
d2Iw4pVrRDMQGXHK4NRY8o6E/fv+9Yzz10qP/VVatIM37nOGHur6Bvgz7vqjg9pE3H5uk3Ce6WyH
DYv/CMpf2fB/I9AcfVM1uYZVoqEgQL8bfXiaSbypvLoIyytm5AyZZg1BlNEH9Xuzyxm6M6s1tIWX
4/nV1lJ9H2pHAGV7PXP2xS6w9RJNB8dBYrw82LSQeTJeA8/vRejEEM0Z0TAdb7o5Hj8w2+ROmZfn
yLHq4fX8fgX5MwpQLq6JSEdehjM94NKAoGtpHuDctSYDkChLkARVOuB1Xrrq58OLvw89BMZBcMlu
L809LdYW/QCLZq2QV4D8NJ1uBAwgLm2tU96Pr+zV8tBIbWq/3mmLknI3TR1DRA+QuilNd5mXz1G1
uxB7admZEcskjhLL/VqqeK2Tgz7v5MsyPm/oNtfKY44eEQm08jv4FqL7E6m+qdsLphn0suuY2OEu
LpmOd37/RWNFnnr5f5ydx44dR7auX+XizBNIbwZ3sm15Q4pFNScJllqd3meke/r7RUawIZYA6uKM
hKKq9k4TZsW/fgNlfx9ee8MlSZqGoV1Ek0dp4gdDxrMy3V6uuinEWAqzxSeTdL1ibZ0tr5mqws0u
loxr/QCLPpdkTG8u5c6Ec66coXmcwuo4ZAtNdO/UKrbAgNckj7DH8KN4pGM94ETnF33KcEl3Mo5w
yawIXnvcPhjFCGLlRtWzlfKJWJbLn+zalZ+RTf7CB+vGkDHAT0hPmhPBWV9OgtZEFgke6ZocXV6x
MekG56mh6EPdWeeG/EyLLZi/S5pqy8djkZcCiH6BVMtHYyaRQH8cK85QzW3tr0kPA3+kOqKrs9gw
kY+kSfsGiHO9zRU6qb2M1k36uodIF95OhpMFSOd15ws1F+/FUvooIh05FLw2exmsdkRy5+XmbXjg
P4TbhpB5GoD9SnbXV8QsLVzz1S3s/ntREFrIMqdKW0CYnhdIbysVt02/DgwkPWb61paN3hnSMv84
xj30zytp2/QYrhn9xOIxnRxMD9+oyuS0WeyYeRCWppxk+rlCEZQzJULAwYUs8ShnrzmznHiHaAh8
YZ6WHiJvdVR7G1C6JNKtgJHzOXDMrW5OOX418Cf0mNEnD9iq+wFkoFt8q5f9TLXNPcXLhBhtclX6
mLRC9xmsEyYVPf0PdSJNGuh97NR5OvLM1Cav5zSCRnXvnInzS6cac6sVoJ84TMi3puLSmBmPTC/Y
RjlLkio3n8Gr1vI33IdSxoHIwRjWa6C4SuHqyFVXt/zcFV0KbUW1takWcz02csvRS3au1nZhpoJ/
zKd5rx1yvAO9k+o/Z2nstlcxEyph3bZ79U1c1caXGK2D9Oc+zfCOpznfQafJL+pBqyEXURnyjNQ/
2dibyB2AR8AGQDo9L+LH2xTYf2fXpB/kyzfdBbzpAJWcvX4bDLmaOoLynkqqZqteQfGE4WODRMA3
CKOT+nVLwFIE6twCOZnJQY919R6cMZQv3fQGdvk+TOSlB3tTVZfceiOPoLTwVVGxyL1Y/wR8IF+R
phxwIJQbtEViUQhnOHQTD6qCmhTd0Mr7/0ElTEe59xeEBzFc62WRVUxq9XL56GFdyooZrIXv09IR
fckj9v/bW1/j8cahM+3T7S2NofVJJhVNPkqovQSCpiuHutoHfAVogFHuorRtQwBwGZxOPntzXYpO
KvRdqQ3gaCcHramOpJKhy/NO7EaexLQKc7ICiaNE69yy5G49gmVoGMAbUI0msciXsSrhZAOCzRdp
0mIVBpLhog+9m1fKk5nm5ArRyvkpYMrzmfK4Jq9lr2F0tThFM0zIkyT/NN5hjGcITAc9tzh/UY2j
iJCL/7hXbAq0SRxiRfKjBzoYJIeA7YZ3w2F0x4bUSK4Mhi2HpL1/Py+27EeqYldv3YjLqTLdftlP
QykCKMowxcRVTMkOVIMB4+/QiL1Tb2kTyCJPVVGDO7MsVarST9xWMutytVIUuZhasFHKm9i4s5QO
za4Gzj8iQbInF2/FlXO8HS1TY10/OyN1Fr5YwS16xqlac8l2cvuqSKtauOqMeDpVoP6yfIpjdKHv
ddFx5A9YyOTrVXCXmbU7TKb2UM0XNttiqinwisHAQ35gehVPZGib23zszCUih2o/zjR5L1kOqtSm
pzAweDz15JwtbNcLfGqzJ0Y8FnInDOZZlrGYestGscbnPCff50VsSQ7zfrFs5KvkfyWIit6ciDQh
oAsl7UXOJdd3dRQI1SqvHzV0qx3CAMXirQf+ILk0wRKn9vKIkxrK8aOvJNiWTS3vncDsFvY4XIrl
3rXZZsNY1AsQlGhZlyj8Sx2AjAXiwCMiDcsDIxbO3IR6E6kGO+sKelv78fcnUjZmZfukM+kNmRSs
o3xEg0OcQFnT3yujtT5DN5THAY1o6iM9ZzFZ6+ufTLie/Ip+s4XS/DJNOSWq4aAhTPTIa9+/QSeG
vlv16K1fNeTSJvkY2FCYF/OSkifGI6ULt1NV9oGsSGcoEUceXq3WKvBKqljqRA9in2MMw1XNlH4J
5+GxYvluXjm2V+sz4VpoBQ/ugp/7O+RLqZGCRh8wKfTuqAQNmkg9oAFlMcg6jinWmeyYrZ/urLai
VrlA0e4nJB1GMjBI9boXzI3cD5awkrte55qy7Ol9koOgte41WsJ8Zf3TeErDoU6Wlf0kp6o+Kjn+
LMuGRikZ9GIV1LEU6PVxKQ+nxBnJyq3xQsmaTyvwnubWhhLJTwjLHFyapxlZG8m/yg2hsDsp5cNc
kew/+PhxAcakr3ZAy8AB08f2jZulsyxvKPExvuuvcIBDUozA6CT/rrQCh3kJM44ffHn45/ExSeQg
3cHxsIEt/O5shsVdMYklN3/egUOF5WlSbbFPoiAH+udQ2rmyzOhNXxbHkucsp2BFYhH12my0/Kfr
WMrYqIdZFsmobiQPCLx043a9rZdDQRcmkwLYN1VJaWI4leP+mSbUIVBIVdbUVSDXVAPpe0BHbMzh
NpFHR/DWe7z5oEw3s0fo0n+5/TheyitS9YG1H/GFsCoi/tLOcsfiM+iyLMzhZskhEJowLBt4YjRG
AENRwYeYiYNZddABdtJaWhp+xy+OO6fRhWbKfaszc+O6O0JWIKNsDhkMG162ZlrpSREkFU2GCEyX
2eci7uTBwFGVtd+A0Svvp6/TNWBmFs4AXq4BCLUBaKFOtJA5glEePogDfae9FNWQs6nAYx+OJq+Q
HCm5LIRLQATjJ4QQ8jBQb5k8hy5NJTGFWTgJcXjNXA/r9EZAhbNwogxry1ruNgv5BzWTX5Vie2xR
vSze00i22RBJrHSL2zL9c+lNaqhLUNR2/mksYNf419T2Jy9EUkV0NhY8AdQravd+E+KIpd3a/Yn+
ppmWk4HosXjiqG2VJ7/FI0N8HVBQuOEJwVyagwZtmxOcW/KGius2Ba1/kmiU9TiQOdjdT1jJtek1
KjmJv6zpJJzbeq2b8q1mGP3HM2jrvpW+iKaLnw8bfc28WgkJTqBO3TVzJ343265vngLLiatrPHF9
sKicYc2bK86JxuqdCZl3r2B+qXhZesbWpbLj1by2jTlv9/aWT6eiyW2YQY0dUBckLL/QTVx8Lw8j
5tHiZM4L/C9nSGfymya/AanhfGc91Ftdz6cWcpd/GWnrCSI3t7m5D7NyM/uLO0TjCAYYIuDLLm45
G6hAs8YQjwbs4XKljiVEiiFGC3AxDl4dz4WDUM+snYBurdH4dA/J0lthIYU5OZC4Rk69uxybDEVQ
fsjwXCKwhFhI3z+ZTAPyJUmX9h5iKnybQjstpiC6IxssG/2DM1nmsp0melbzc9n4Vf+98WpYLdGU
evM9bmaiuawEFdRIKUvzJsvz6sjY6ydS1NE13nYgnu5jVA6Nce8Rqtj+QerV0P7Rmr6fg3Ea7rh+
qzb4TsUZZe1EKOVArBXOnZEZBu9+iQuGAVHxa8qbwMlT49itk9AkYojI1obHxp3iYmzgcceoDpzm
m7dRXgGiiYU6XItrFHAYWEliPMCMsf0XSDI8mUPvSo99eOwF5QyUYM4M2Vp57k1C66VeD5UwQVEb
tSwbkFiYqq3aKHShrEp8e1+KsgZvoK8hSDuHA1UiNUkskbR8R1htJcFS/E1ClMCAFwzaikc6gZRQ
6kNy1b9k9ZO1ufoUy9odT9Be0Y7QvQwUiHPIDGMexKSy77I6veEoyFO1SGPH7va12YFtdoRCLSe+
aICysyNhogaCEnvbvC/x1PVm+Ly4W22QNjRalJtZFsgj0mbB9PtzQE3W1LTUZCH63zObLI4Wq2N1
G8KmaX4b2zCu37Ox8ON/E1c3i9vFnMzqdSxHt/mPam+qu1017jRI74+ZGDlxm62YYRJoi6W/TTNo
KN9QNxXruQFdFOEFvWiyOCeC8uRGTdyePEdle1WScJM2HA7MVbL6wRN5G17XZYSaGZu4n7rPnSWS
cr1iWDOimhEex4kBfw1rHigpRF08+04db78LCg/8unyIlNOxKArwgrMzFjhifbdLO7eMK8mDeHxO
n4KBjw+6G6g+VjTdYxXL8mcc2fDTJjKdU5YlqK6PXTvVBMBVpteeRd/13QHSlE3IGyfO5qldIuwT
OQQlOSWAFxaXjLLo4o3EQl+jcYWeBMk7iC5YvdifC9PozKeBRuEJ5RhZb0NZ/qsYM+9tJLrxprFD
8Qebz9iegs1cz0QrxuMJ5iFfitfkeA+ICDO2n9r5zykDg7vhXNd8SkExnypo0ndhPk1nMUdMxBF8
2f13i/1GfRpQVvfXdCqXP3oXStkh3EjIPc6DaN+7pLX7hxUO0CkATPnce2F/P5NC+IBgxcHddUZd
dbG9qnvyiVh8X1FeP7O6lbxlogovWVU5X9K2N26CmHXec5t1urHJ1OrRLTiO+Q3NF6ta2TbjV8qQ
5G7g5Zf9IW6EExDwAT3QBv3+Nxj0cuckSQrro4+IOaQFwcMr2sF+pwVReI82x7waLjPWqUcyfYGi
iYIFIbf8yb8mGD9mh4y2ln/reVtWoIcNMSf16SW+b3UFAymxfcc8uPTv4FGU6Xxc7cw92LnZkatZ
0S0m7dsuTjkHJPp2XXMbVJlzyi1nfsjjxPo9NJvgm5it7I8sLcQdzEfneV7wVy4iP75ErU2eVle6
d/Y8FOFxBLdfDrYZ93eWZTf/Ym9jZ5i2gXwTy60vacK846j3RVR++nvMeQg7lTl/qc2ouoxET149
z1wujrOY3+zKTt/izPOPXlRkl9nY4k9pDncnmO2STqywl6NR+91T7TosqZmRTicYdlV3daog+/fS
GNbnIRzS5VxMZv8H3FfM0GA2AgC6qTG1h7ZIWFniFqfhDodTUjy6lU61UbRP4bj0w9kUdlWdpqh2
IJqa2XQN/GD+nkecxU51MphH240niCGLe5/HnvHoscffb4mAN5iu3mer7sqLyGOcj6oluvXqCotV
Mc5zfAt3UyRn1qXmcyjW5KHpkGucWyq41znJ5n/b7Ui0WzqFdOSdvCVrlxtxSGRGtv9iLsiX6ETn
IeGgCTlZfG15GJJ4u6AYqv4oDWx7f8vDCcsa/uISyv7AfzL2zO94zdXEhRiTL75EK2Qm7zGclyBI
zxy/t8j/zSNWGndA/K8mSPTX0k0h9OL0QAPVaI6GSG0BitHElnPeVqBgFOVjtTyTp1yMj/YMDf8W
ek5r3YKjFdb7uo7Rkh/DaA69t2SC0SEOgcVsY22xgYyp7PB/qZ5N064KNn4mpLlUp2I1/GhzDnxp
NeTPWbEVMIlG2ejasjvoyuzvZb/Op6qORfC4mLlJJ7pBefcwrwmtXeKFbfNqr9n20oz9HBzMwhte
sjxym/KISViK899SQ0k75CYN9psVrVpzbEt6RSc0EeN6Zd3tzFuGQem85KL0tn+UPf/ME5amS64H
+w+tCTQTCCc/84Ttds3gQjfLy2qY0dL+SWNt6Mo3rIqqArPM/wZOvCiC///B1JUEmnoc/u//4H7y
85fZ8JBtBqeDqsVGAvBRZuri0R02CNxe0obeT3co8CFhWUi9lvA/0Hh3Wpqbyh5t5HCFZ0LYSJLW
yj2azkL+py3jhl/UjT7H7Bco/7uD1mQ5q/y9/QcvxlrRO9Kuw0USzYXr+998Wzj8W47mh3MR5iCy
ayNGF77bvYs0FCr5ODPf7ZOgYcFvIlTbuIwQdMP4bDGsJeaUCzG9sQrlG/lPOYxF2I2G2zvxIVMX
aoDQcmPBYss/jhMzKJ/SEiG9fVvNvcfHt9tmytvjWIFj/bI4Q8R3KhuuGpuhPr54fRJF5ZdaPYiZ
XXxZvzJ3w8A92tYoTOcZHzW8se8qSGm+uDC6Pbe795cBC7HXBPMRbqB2aVm4Z78vUp5ZNuCKz/GZ
bB5QDqub4KzdrGYuT1uYhqd+deMtQ+umZ49mDc4pLr2pkghyD3DUPhEn1YniIenmjhe2IbPNzNsU
Ud4Wv5REaVv5pSEWmnByOk/S9yEtZyw6XmPqE/9bXIbyUjKn9nBTKjAtQG2h3wGTapAf2bpUNJ80
pBSZhY9FCWHQQ9qewaw3x3mCXB+2yzHiHIoFqVNYG6Wh0Sfy+jY8M3DFtCIof+TWcwjmlRuLvGVM
NGaORYOJ5YhzSodCArQhakDuvPEarNbUEDLQLfJi7NqKhHGOR4rzCmNtjw7TGRfujofoWu3ACB1E
6VTGTRHT1KlP2k6IM51lxneZaTrBcoOtHv5Kp0QYwZA8kmmHf92hjxNIr9dizSYRPLVmtyzpbzRM
K/ontl94fHuLaQpPow0EjcRbPL0YmbdZS0sOnn7ImcM8TM4auccxa0frYVDuZ/jvIWB8XMa8826M
PFqSc2K7g58957D1uEaReS1/+g/zeReE/UXIg0weARGz2nHRGviY5fy8ePDtmEYuZfMyoctzezrk
tmM4dODh3ddE+zULQk5n9IG6j8qzDyxBYrihsvFcU2F5Fc4hjS3tB22/ha//ZmBiGCa/zzFDB1TB
8Y0IbbbyLylo4PjXDk54hX06gSjkf6I3JiCdDO2Uwuh2aQeTpzthD0XHCkdH+X3aJhV2DK3DxYsB
DWECSI/VTRm7enwEv5eiCfDdg0Vr3+rOqQt/tzq09oRhXjIbBZ5aQLIUnBCwWwcpTRiv8hxVGZM0
VynHQbrMaJ+3LieSIR4PMN0ixnJOf5vgObzM5na8Ly3LqaIff7jaZWfAsx4ZsRWFzBSs3Qlhjct/
qCTHECNti5yFr7rDkTjtVLWXxcGKGpWOwajHb1EJLjGk3qkRu2GQ9mdE7iI9GIGP4v55aws8TaEq
F8Qs/VbnUQcECu9lt1dqhjRrqnvq1KVJj6tP1Gp30YrOYSOzKRuPRiUkGMLaWTXJs++jrmJ0ttE0
YuWj1ZzaOzD3BnfrXuhEeVZ3g3BGehnZ3SqxSCTHTh+fvAl/CTgTWMvw59oCkeBuKSXtaohC1pP2
edKqLrtFvEi7jDYy4d4cZ/BwpS7q/PxfgyXPnWd78Dhy3dYFckIYtsluLxMx5FYSb8HrYnH365nw
s4QXxwYT33FpHo+5XWDZjhS8/cWqpZc6zSKJtqcETReAYrur+hUrUDcFtGuFpmL8+ut/1qzy9TYA
D8MV0CXyQPA+TMOJrm9TueHypLvbmgalpauq955klcToUAXJSaUBwf8fqb8tv+2viwITEhM4zyKm
GFG881FXiDFKINuAOa/NFSsMoJFBSqWYsRqYxlFUg0No0tQ2DXOFABRAyDSj1YtfluIw6NGKIVMc
5C8p5UTlE8FQyaZeRM+EeacAATR8UjMmaNxk30UTJtX0qSAAhdGhjbgyNmC/Oics3NTUv37q2JF8
uFM2IxxKWM8xN8M85qNe1qVljPx1TJ7rpMFh7Ew5EtbNhVKEYX/W/EEgCLnTwAb1ERWqJTxq0rYK
4eWyg1W3dtgVXg7hQAjxMFLB15fY93LmFNNlweDamdL6oNqMGqVXPRlRwmPwTrQX5DcoxmngYg6K
V2ZUyX/TXAYrziX+yzGQ1sdxMBDyrmcgJfmkQtHLD/FFi0/AoRhSi/aCPYKUVG5VyEnI5gFSUKvW
YY71AHZyGA5bzGHIQbLDSaKGbDkasylZG5pwCWUHVCg3WeKfWR5toi9rrArWB5KRJE0hNIyeDbwk
jRAMOV4SZ4WazUEiEwc6sqicL5rtpZrC5pzit/DqQEsqPqPrhByllLhLBeJP50KaV8qhXTj9dhEw
ZZvqHCnb8mLcaX+rMIaZoovX0N4r6bCGo5AdyoZAWPV+1txNM/tdc6LnAcbUGAQCzcvB3LCUEPfJ
VsnWFMmMsiuhePKu2e4sqhJGLfQI1eTXjMO+oydT3AxWmUAV1XzQcbFli1e12fPGLaObOqKDvN7l
qvusLzjoLElCGftQWnQPayiXcY5nsmNV2kMcuIeqLstetoeaNXaPHqdjwz40Oad58eyRx51MV6I6
89K+2F3q0k2bC1c2UlApJFzXqh6eqAE3gtciK5ZEHOFkrJlxsTPAEsyOmkCSZEc4zszAPAHjSF6z
aSas5taGg5DepriWU9i1gNV8gSbXmIab89fs+B314BrRAXifWuYyR5zMTAx6YrpbpKuY0JlqWnZr
ENdcmNWwqdo3+mHaBr44/TkUVruNF5b0kAW+3wxZAuo/t00x0Nd0+J+ujD5dk+Y5Dnps/yJFT3QC
XzZYdMNqXKTNz3EZ4VJ9WrNqAdVVVATdfmKTZIjpH3TnB8cB+dZHd4HOpGnp2suqsAxI6zeWHW7j
At/WaqHsQ0EMzc8tfiYFNbRn97iFx74t3Q0bg9O2c+8lhLpBHlK8aD0ZzawOpuBAOIhlEO6iOLmJ
emE0YuUgU32VqMWai46cKMEI1sOgxpqAJXs7r/lQhagSZINn5Zye7NWIrhJK1XlXWOJUmixIF7x2
Mq87Dohs48+IIa3ZvOtsEqj8M52peQZtQAfD0PHmvq1HVFQLzshPTUMWKrZUvihGEFdfiPq93JeR
mWnJesDe3y6Iw7ItoF8NBznZ4hApHFXLcg3SBJf/Q0YqWXHX2obbEWHamKTBPI0cQhmTI+d1lqE8
9AmQfp2VR4exQiFgenuMRZwRVNdYQbYmoU0FqJe2y5omc6c6YcFBKaFZAWxcsktmsaDg9FVHncS8
11nI7p7mvRW9kExToyBmgf4498hF6Ke3jcbALSdtZ4rbrR3CF1wavQRxgFIjKJb1vNeZVdzKv4Qg
IywKTHowtnlurBICEd7d8QQ3sDL6rEbV6dqkCn5GybrxBwV1Bo3oQogkEHc08iVxQxq0cN0xjRZm
ZBH3kv6h/aF0q9upS2sFGfSX6LuLPr14dO0CUuhh9NcumQ75MKABfrWWdPKn/Kin2WzMsaQbZnO/
oWo7LHmfWeULoFSKKwAsmH0uTyGkzOoxawo5gh1/kKzVTEkFsNY2McTubY5u5g9b5mDDX88uwKRT
yWxtp0hSo4hsYye6BBmOA0l0UCSqzhNwLBE8Sl5PgR6DpSDhbllCVP+hz5ArFPc+dThcmTiCiRq8
dlYL6xmyeyT/ny7HXUW1MUC/p+rYTHZehm8rAZfo1xSlQl+PpsMowsgSG27rfNLvSygOuYW6lHMx
MIAhF+wUUzgZqZBjZT8ScoyQenzURrJ0Lju5TCp32alN5QCda1p9zqcmQl3p0VzH2PrPRFJB3+NM
+ofBnoNkvezuIalifsPylGvMoFiYLM/7Q2bpp80c5oDn8wPJRFuf37QL51zzPAU+KoojsXD5PF99
pVdoFSM+kWkc7yV4AAKCaGtCqTPbxV/6BjVL0FFUL5B62e5WZB69xCjClaZ86O0yVlQ3z45cnr5e
sSsxS4KMudsVIvGRBUinhA/wHU3Z+/cxn65fJkUAn1Q3lYaZPLCUqiGh5TNCbZCaaoDwWdYvmqiU
9SjvcU/CHYEpoRGDrmglsOPVk+QMJN6482x82GRMc3jx3JUWpNFfki3dQq2AxLWxx/c721dzdTYX
UTOjLghW3Ns7QesnvNhGKDv3nlIB6Wo+txNJ8wd5hT5sz7sxZKVYZFpZUmLYwLYf+KUkOWuRjGJg
Z0s8xN7twKppLnc2DqB4Wur71oNIP4wfJBY4wPLlKBqyblDr29eLcBQwDZ3DSCHm56dkxkqJMsbC
0Dw4pjYms7f2BPsxvsyq+KuFt7Fxr56dV839MrZGUD54PSIsmqteF89/YojDYnkqY/gwLierLvC/
ufwjtazC0LopdpzhXPR0e4JDPXoS3Uqo/PkrsGYJpYWhJfELxkXIn8VCvho7CQGGBiekwXYgABsu
wmEKg5kvYVT3gBVuE9dj9IjaN5f4FVw6PrEn4pX/RG6GwS02NG68fHcmmgDfZmynuTFNngPb5RIx
C+NyR0dwwIY3TKVJRiUhbe0XhBcSp3P6UOJ0w7bIkatgIwqIgR80UJQoGLDtWzkpRUaHyYC8EkuG
/q/PEx9PE7A9sEPB8odDE6e5/bTxl0NkWvY9AorGeZoztpmGCREsOR2ovTfqqnE32PPWZDjxTrmT
36tx9+ur+NtZEtNF0i1tH/yLt/LRmyUwU8N3jcF+DHf9kp46RcpogDa6n2vzZZIViCYRVkojkarK
6NcX88EoxrawzMP5B76LRVYHnjA/n6vJWR+7wYunx9RbpFxrmaiyWGF2kqhWbMAJQPN//fUX/+1d
eHTRLeJTXWBxC4zr5y+2x5Akk8gVj57acANE0zh1a0M14ZKT90XXAlMmInRliarbf30ZH+8fYEGu
7oHFQ+Ag/dE7kH7XNCTI5x8JqVCoZSrZ90DYktvGsV/KNPRZ/tffbP2cfIQRmrRXNIlWxQgVlOTj
2RZBFXGiaFAfUqUJKYOYc885zLu2R0S666c0OWlR508RdnI91hwZF7Zn/JtF9iq257++to9D1LYC
noUHUBFZWBh9hDt8CCYYqsXmww+FnuJ6j7tWUA1RJXX4wd5TahlPqWB+fS37SPgr2mFj3Ba5ZAZY
WKdFXNPPI6X3kdd7Ll1c+kbuhoWzImzBZ5vMT2sydq5AmDsG5vey8CUcbTl9bX3vBAb5yTHqyEsA
hk6CCLWLN5UwSf7BCv+DEQxpGgQAOoEDfSmwMOX/YLbU+d1qeUj1bxwL6913zQAcoTD8k2Hxh4gg
D/QLuoVNuI4P15luxIdnYcYmx4Nucx/mikTO9Kvj9WNb3OIv4uIKxM7B0hmQMFb9bvMuQH+WKY8o
p8ZkgcHwtAT4DsznGhgnED8cl+YS2RepZdIl7BtVIWJ/rQbizmNjvPz6fX6c+Ph7uB7x4jY+LDLJ
+IMFGuvzhAt+FDxqWqc+jre4nrDgK7FFuGsDSX6Cz2ltlcdL/fVFeD/bsfIgbYdhFQYsfDKI8mOf
jD10ktj3+pgjm2NTm7qhCfvHaIrK+C1ZFgPXntFYIXK9boqDW6jEsEy5KBW4l7lPY+CtbXFFkm3C
HYnHpPieGhYRIc7BH6wJm8hQUNtmV3elgc2hJJEWWrNlJ2BxAMH0vaDEym1Pl71dBY5H2I0ZSCd3
jS03yTLBVmPnh1n/HvleBObag0HJv1O4HkOi4SPFTPwRLMQQkVRBUYC7UAOFqrOhAxSmNHxg9oQh
5ZteWn3EksbnJIy8DM8mZwr66Qwi7wxhDdUvTwGhyVOGmn81p85oE+4gFaK6kmcsCclJOEgOUGmn
aWqeA48isD2Z6ADG8a7vUpx2z8AHqfn267dn/W0Mkb/BCmV6sNVQ833ctYKQ/QBefvaoMfVW3T41
EyfJOwBJlEWEK81lRM9TMbM95W+uwctO5TzBTJcAnbkV0g5/ox3MT4qcpG+7oonXfDEXXIYIie5C
P/6nlu3Hjq1PuxaLONnhsTA4/TgfHHLcgMvN/oFTVOvVf6C9S536oljIOthIe6PBfELsD1dGauXU
BpFOsGPMf5odH1DXAIdKn5wRP/KJ/PQ/+nRP0MT7gKbeQ7AZNNVBUePKSU7Gsus9/1d1SGDCcPaI
U/cDmR+2G9r9pTSjOwMBKveqB9261GVjp4pCgu0yKlRWWqzd/gFk/thZYAlA5B+FrM2A/H8rCoup
k4aNc/uQpXnAQlNx4vO//fj+MsAg+iWIBtnjiy387v4pv+Nv3+8AWMHFk3C+y0byYUmvyzUd19BK
77VX/8yCIA9yP8WIVJYndRKdEkX/ejb97QJ4zZCCfTx2OWiwPP+8v/pglj4Ze8MdDrr76uHuJzu9
zSawYeW67AEXZFcPbm/w9dffL2/wr/s72bJ4wcORYFGO/r4hFMvsko2UrPc5i8v2WxgKXMPSwY9B
Frjo3hguvk161T8Mcvtj/UXNyToa4UBKDcqY+3DfhedMzlY1JCg7eOyLp8Btm/Utqvp8u9Vt+5r0
RufraPWyf05fSJ6x9PaexXYuQdcuF5yWhgCD3u1IdgM406W3K7k2a14AnRS5wtMFrRhDKJCk2Ghy
2FrgkEEGbr7Qv5Xci18/1o81HLbYDGyXzQCMQO51P7/WGL7TgntEfj9GE1YjB0jdWREcyKnriw5L
imLy0HOpMBJvBZt/F6S6TFg7QJET/j+8ZO/jS+ZZ85pDeVU00T4eeuYSgjbMs/xe0VGzXdSmakiF
Pf365v/+daxctIwg3wWmQ/H4883nGX4r0bR5d4n09Xz/oUUuJ0rlURHa/+EL/1aaselyjGIRI0vS
JDz2w1cOQ7xIF43uTouZlNfAkiBPxaBjlg0eGew2lffpCiXSglHvY770ZAsIn+WF1K7Y7O9x1CjA
7zREphM+vMSUchqlHl128bISH2F7AHmXKEOiRl68TYwlel0+la3Zk44WRLXEq+ybtEqiyy4fMIS1
60Qa0zAgFWQnuCopmZaaeWKSioEgq2TLfkyTHmAmFIrwW88SdspxCgYPbGJ8vV4zdTRDaIVf0DBV
MlekmhA8vQVWJsu6H9VKP2WbCQe1o690JNcD/lGmuj1TbUh13xbU8hhGooXU6vSEtfAlWkzTJLUH
Fja1Qt4S84dvVs9hyH0JUsPOlPCN9s+A6ywFV5pyrM4upTxsvq8Ytw2XsDfcZDzMvdGv/nWoSOKI
bvNuIwFNIQKmOePmgjB2RvR58RIy317Uw9LHIr0c5ziHc2bUaI1GqBuM1LY33a0GTNvl/jvQoABJ
EB0JTu7e02btmWt+jYmrWa2jssrVZ87QjuTDDLpJCm50Aw5fCBk6me3IpnoC6o90Se3Wbua+lqhC
J3xOgNVcqhqws/Y/VJdhfsD1I1++K6I0bIIyGw8Jj5tAkQoX0BxALtuHa21J+ZWhVKkwEfr60jKt
Iv+usts5usepcRC/5YQWkk0DqO1t0UmVJZG0bq5lnvZQ0YQjry5x8CdxXdAp/BOr71CssuA4gvL7
3XkyW6n60mY2ykcFVZmRYKKPIfN08C3sRp1zUxZEcRz4J2CzschN76qV6DXgRQQ10iKi4/dNQelI
v0fnOSn8uVxPGvnVVAEk1BLt1NhnLLAjfscFAJH9gWSOwn3qTRx70O5voti+KMmR0yFD+rNC1Ed+
Y5pvqfempNg0dIX4A9jEct/oxE7imbzWqrUvGF4Z61vgbqhGnzE3kvJkD+E1rbfCm7cBG+N8s4by
NKjmo4alibuTemlccaVcX9tMBICkDFZO5b7Fya3NG1oIAc2u7aI70KyGksi/VXj6Tq9BWIwGDQ8F
62pRZK9WAV3ARavvZl9hp1v5qxrWwl+YssU+cSc8rDrscKfQHpoz6nc5DFWHPDYA2W9aw8ZU4Tgp
DpECBQpSihiYSjmY23bumXgwE7S4nVosCQCmtReTNsfyc0wD+zM6XE+AG5YIKeCZ9vH0FBROMkMp
0z7O9ZKy2eo7VUMsXH10klpZpCR42kBKTfUijELjKz6Vk3OO1NKlG05ae6Umzrhb05o7oq4f0w8l
co6ZLrpkJRlWUD34onRLUpJH5auihVQuruGsPeSrJubbMlJdIHyE2cgEQtXRjZ/byoZ92zjeVIEb
K2RdtUX8cJGjEWk5wsirNtrZFvIVaInzZKLkpFo3WqzpKnhdm2dFoOYsh5KQ2L3r5FktdOthVLHA
YzqLIkK51pipJZH9zkq99NHLGn9Dc6cWyqyOQxbRamk8xl3RpGYBvzYyyII8RIaLArtTtg+z+rzd
5KR31jX8Qmg1b/cQo6JHtkyGlwXfWx8x1av5Mbb3VW/gKbDIa+WfWintHTuxwl4Sn9hk5S6gPeVU
z/iH7nHXymr1aoID7vY2CV/+tt4ldINXeZHo5UHBmdohQMvbtECxhzvDuKxx6ivLBNu4LNveos7A
MRt6HQdgcayNXvq+WEq4r0QwGOO5VOlE78njV6rOwT8yl3axzH8HG1rF9DSvUOOxIEe4z+876tCv
e0E1kD/Xr3TU+gWZSjprY0e9ZZ9y1F8QVPQ25wYjNc0cbrIPo3GTotk9pgdlz7Qq8REqPboOjw5l
Bh0SrZ8d1brSoppi0xKy7WmcYT96ZkNrfZQNNup0uki/t0q/jKJxlWWC+slS9h6L+nZVu0FikQcH
TYAqSCpkHBUsqHIzFjWDjywqyWIJVCoHJ87KesyNcDUfOiRX9HdadDnfelJV0q8JHU0sv4EYjD/L
HD2Yiv4qlUhVd8JaCG9siBo8V2YAyk2nznErJbDbnhixjopdiWgLGcS/EMADJBgnUV04F8OHbdgg
Edj1wIO7Gwu57SxbZaDTbhkeieCIk/rkAzWK4SxMk3TY86gM69WwjZw9GE9XAnq7J8GXFeA262wB
55Dg8q2OjkmHCCA9Io12jO1SIglgICgdpV6QdeGoB7pSHFnFKmsL3RTE4Ahtsz4hamcjTd+IDFL2
8DhTjmy6xhWqqNLEItt2JMcFVxMpICZrSK46yh/Lq22PQotQebnOQvUXDJht8NPl80jTc8Q1U4V1
9IoOG9uc5ppDbmFJR17jrnjThAft4e3qT6Q+5BNxRpMobKUU1pqQpCyv0AxKqZfJVsBVDTRGmQtq
P1IKNGN3IUvV6qSKp16Vh9q7SLcbE9XcVe6Mqt2oh6eSlirLBF8VpArkGVRlC8PZJ859ShHgYnkF
DYYnySIPZnSbY2vDRM+MUMbUqtGsXQtyNedySaWWFmGTA4u0HyAsBbfhWHf/j70zWY4bS7P0q4TF
HirMuGirzAUAn+jOmRo3MIqiMAMX8/A6vapFPUW+WH8QmZkiI1pKVW2qzdosLMIUFB3ujos7/P85
36kSbFGhbX4unm529Y1g1KXE9BGtFyNsuzZsde0vG0MUtcNdGA2lVZFFsCbQ5cJZNUgcAdYu95OM
REm/eZWtpz4oFZoiR70GYUOH9Gaym/afG79zawGC3SYhuS94Lp/4gHTS1011+qTU0thecP/rFkJF
daWOiaEhdXoi69lPFK+nL+n5GUOgvzR9IESy5PbhuVihRGOXaX6E8y22vTodvhWbWSUzjHgDkxE2
JJXuIa3hJyWdkVurgI3rAG/wnDnK4fk9v+m/+/wnZR2LGksyI+f5S36OHmKFrmrTXzVO8XTRPulW
oNaD/dlwCJkqGZgYnNv044+Pd69rFK7QHRIZ6I9ZgoDV10W6xbKnKonK/KzIJTLwZ0DrM5VmfuqZ
PbNmfunCBqJHzCP06Ohx0CZ7XYrLM6OrRbXEZ2ke1+LzzEnBwU4giQQlGrFWpqLclFAWmOZ/fOHX
bRfK4xxohUmHjv4KIRKv6vSKIoyGV4/35ThLYR4oSnZ2dOYSeopYnL5674gdRuRGQ7yx9HGbl76Z
zAbxqjZraqOfsm+0vU4tBPZFoAX9KK9+/CZfK2GRv0Kk0jg+wD5R/5jBOyOxcBw5GLtnhdqTBm56
zi9v0rVcqopJ5soWQ5WMnRRqnXDE7dQNUspdlU8o6Dwd5IFy21SJUkU+Si1UzV7BMDCKjfkUHF/H
RZ5jj0pypUQPazVgjb2YnaoRbwqA1RTtn54W61tF/dvH/LeH6X9Fj9Wzr6f967/z54dKwnuJ4u7V
H/96VxX88+/r7/zj77z8jb+eJw9N1UIc/eHf2j1WF/fFY/v6L714Za7+/O6C++7+xR825Rpsf90/
NvPNIz6M7tu74HOsf/Nf/eFvj99e5W6Wj3/5/YEs5m59tSipyt+ff3T48pffqd6YlPi/GxPrNZ7/
wvoh/vI7qrov1W//9tvdffaIcL6g+v700i9+//G+7Va3lPYGtSydM6rbAqgfJRqw4H//CZJqUhEF
JtNvj1lZNV38l98N5w3tPcYXfBPqw6ZBHa2tCCZ5+hGKRlNgOyFUkxf8/e/fxYt7+s97/MK7tRaI
/lkHpQtOkLZYe2O0ENltiVcPHMWspVLIh76Oiq+p+RZehtdkbUDrGH5zuamayEdDCM6aHCA8gyt+
+7tv7vkdvXgHL5tif3wHa8X0uyI860dGvZV3UMvQy5fJa8sooCMXjOfzwWqyABp60n8q7M6nYsmh
4Muvj/N/bRD/d56G/4EDXTe4Ff8w+v1hkN/+7X9Xv/GR//Yfv92XX367av72n+VDIh+/H+vfXuJp
nDtvGN8a/Wyb8razts3/Ps5tfkLxldaxhoaHSZ0x+DzOtTc4K9Zng0YUIx1hwj/GuaK+UTHLrDm5
RLeuzySj9JeG+svaNEA5w6XDRBdYEOtn6u6roZ7DEJ7LuveqxPTxJ8iDWi4tGH/T2OOIa86zUFcw
cLNxBnKd9yFeZXrJngFU7GzA0psHZGIXtOWi+spCBqH5XTQvNK8HBZSfqO5MO8Kh/913/iePh/my
YcC7pkOHdsjW+S99ktedmgzvd944H3EQZqQjDJp2RSohHtQua9NrgJmpBwy+vKaQq8V+gRXtMkdR
+5WSuHFu5IZ5BuJ9eqeoTXqJVYFQlQgaDox62Go07YfxI46j8o4brZobTLrzBiuyfaJ7pGGSZOF5
aKA6PqrJIG9GSGpbqzeGz6k5JOdKhO9piAc0qEic0tNc6VuOLNTKyA1TSt/BAQh4PFrar1YWAnBC
GXkycsXye4nN/yedh5cNpXX6coDIahYbF9xptliL899NI53uitxZvydcv4bqEhVRA6knkWOjOx1U
ea15vjXPS9CLyfQfi9/rBfJfmzgu5WN52zWPj935vfx/YAk0eQx/MDE0yW+n+3K1Cf9z1Vt/5Wki
EOt6x4KHmsdGIePaPIdPC57jvsEoyLYSUyH6RYdb9DwPuG9oRgq2U2uHHXGEyd19Xu+sN2yyaArT
Phe4sBzSOn9hvXvZoqEVRAXMthgfrMUGz9SrUSJLVPohJL2N1gzWNfja+siiQgRJmxbj9rtv5U8e
3Zfb9+drCfR2BA0Td+yuP/9uRCZTnpWJU5LCmZHDANSrPF+kJG+EmJwr6iLaT56AP/tsaG3E2ti0
TdVc57/vrudMtpuVjpw2bdVGyN3NwiuKrAjMmgPRjz/aSynE00dzKPqyAeHzmfqrj2YmDlJCWx83
+KzdK40Ahc89wc53sBM0EoNQlZ6TfwX5h+j51tn8+sWFtbbrHRdJpfXqHgI0BxnFIWSTWWW5Nxxw
yYCc1PIyJe7nHOVNewXdRByopKYPP770S9HV0+d2cUjjzWPbxgd/+RXrEbHcCNemTahw9tHtItsb
sk+CH1/llUjv22U0HUmCaqHVY8f/6hM6+Zxbc9VNm1ybsrNq6PqTGAmGAwqu3zbrkIpwncJFzOfs
ym5Jf6iLbr5CPtoPP1t/+ETf7Q/XB4a5fg2QNoFushC9/MRhZwICL9RpUyt1FgBTIgMPl//Pzn3r
y7y+DEpIh744AkV2tS8vA15vzYHlntKHoLtQaKQVLTVMGZrVyvzJdO3CAZvSlvG2W+yG054hojtN
5J32ky//5Try9N2bvI/1aMd05L7qYJtR4w4Jhl3K9629F0MRwWwezaPST9EDLgeEmaRF3vz4jv/J
uNJA2DMpccvZQ726KC4wIHFLPm/UMOXmutGjNrvR7tcvwg2kyk1r+o8XgYDjZCK3hs0ok5C8qZhA
JCn/CwOGqgWNcHXdszDRv7yTTc+Bd8zWAWO48RFyMluV0M5/4sz9ky8MLTVFAlQGjE+x3sXv5jod
sLk9aPW0mTJyf1rBEQX9g/uTGfxPxoKBZtqChb3uLdxXz2HjUP01tZBEm1YYG4IGB5BxfVK9naHe
BBaoI9wE5s+CNNdXffUsIApyLCoMTDNIlF5+NiMLu4HMBr7BcSbnKCfSLBqYc2AqGT+ZxzXjj9di
JJhsiNmBQ+54dfjKa2mWeLMBHCWK6WAjTox7FHxmGoilUcmIXcA37Ca6EMlOyYcy9zENpo9aK9vL
WEvDmgRskjAOoiLf+Sfj9U++BxRqq/4WmbSNXvLl94Af2EgifQ1iwvVxRj54uQUG756NpCj95Ea/
ishdn3pupMmKhhbIYhp6dae7QSXXGkLpRtiqrxhyx/pylyiQMtXoZCFwBMzkbAoZHzMlrH91jrW5
NPUBnRmWU4p49UGHPtRmjWybzehgNlv0EHAmdOOfTGzrmvxiWHF4QOi1St44bEGwe/l1DpPbOCtd
YgN/PvUrWc/eirbgyB2NO0Momx/PNoBf/nBBVi/24tjnUUvzpL684NhXy6KQ3LkhMoK4uHzK+9pX
2VNAtIu70PBjEetfsEQ0pgfQLk8CLXeSZK9Kom2ILlBjw4taRuMWSfscnWEELXXA/HZ/ygtNl3u3
G6qHMMKyHPRinpNtnpepQELaZgZoiM40N50V9gRtTIOSe0nSAhRzoAsl27AEgLAzU2rFQWdJsGF0
E4zrGItx6juiUEkNFhZmDRBJH4o+14jJSliMg74QcbTtckA4fqtBa9yklmj1t3BYJ9ejwUnhwikr
IFc2/rT4qszQdx1Bndviqsb5bmzIV+EbGEneecC9jn5AzPTqvQQ3475cE38AVrv9bTtp6S3y3ymC
DTN1SEYUxy1uSXpNWr/gDZE20ZemRZuW8x90IVFTRjQjrYMm1aL7Auc25peiSbLOW6pMQsEyON+K
3q7v85UYSs0xKWE8OVwIn3sYo2Fx0nsMQfkA0ySZHzEppJWPNbx9hCyqL5ueSVfdKwC040Po1smJ
1hTl/IJ7bW0UQ18IXBqsjDRDwcGVrPOlNtEaLVF1rBHoVifLkUs/e7aYyY3zolox8gskHiZRojTN
cTi5tNAIekplQYgKC0fgWFIzvJEnP4ObH7bqAXl4+ck2YGLT/IMM5cuycT9HVavFB41kXmdTLUWy
hd6jdmfYYvQL3Zic912Hd85rcBikGzVjoNwMbj2kxOnpyrVQMlujJ00NzjOmUgwQsdiEeBnqhdLP
NIKEvUm0/bDtmhojO1AC917abp/vmgm5kKfkAs3qYHeJcjZk9CB4+3Pf+WWnhecmMVHhcR7Y8qHu
yIlf5EuWgEZTM0VJ0YXV0RgUNQp0pp0+mHB8X2WkYTRnil7T4jb4Nu8gkkzVmSj7bt4YS9Z0x8ox
+0uajLFJKKSWkFEAruU9zboZ4jMBLSqa+0m/TEg0OU248dsAjFH5lT3A/J7JLi53iRW3H6O5NHOP
6ptTex04JXsbZ2Ed7ZpCEHptEOL60AknxVpXzt29mUtkZMu6ufZCDF5fc2YAN2hzmd8m9sRrTLJO
dSyVNKb3APbqrQXTw76dDCTefi1EOgc6QXn2pjE7Z7papmUpTM8EAxkHeLrMrQs3CiKLtNqOEaEC
M/NV0SqAaweTNAG9rvQeQZ2ai0Ml7JGBzKQw+tNKW7kgsFj2D05E7fxtS56p4rl2L99KG1zlB4RG
7TWCYlVFZ2+sc0VsJIxfGS7hVrEY6Tx8ceyiqWTi8jPbUg9Gj5mOaj2FypPpduF7A3EuQnXSjcQW
mYR++W3i/P9lhd+Zpr9bQ/5QcNy0432XlMn3ZYVvv/JUVzD0N4iVKRHYVHjWAh6Hr6e6gqG+QUqr
s0sTrKOAO1hpngsLim69cdjdUEO0OZghTmWVeq4sKLrzhkYTZUfN1LCiWZTmf6G0gIL3xYIHa5zl
zmEfxZtBVM/x7eWCZ0SDoUvsxh45bLtayjtzUoYZWlypzLsGfq9Ho8/ZuKSie32flpeyLZMjEKvs
Q65m7qdJF/ODEjdt5tUEzgfIqWr9QHzt5fAtcqFi5s9op/rgI99D6gqY0D4LTCdbqJFnBNETABuK
DW2wIO2sO65l7aoyPehzs+3tEMNS6R5Tvf/QN/VVHxm2P4uYsBxA5Rt9KO6MPoS4NzXmuwKN5iZW
0zkPoq4rMMgr89DvjFx08V0K+PcLNvKp9ROzy6vbKS5z3Y81Vjwwzrm4rYoc3lgOXFdF6TeTFKvW
F1HpFP6UNN2VAt4o8/QZhPROhONAzOuA7OudXhllf0c1Ycx9eOVzsoH4qQ1fzLomfVtph4GUGNpY
pW8orkLsHZmLhI5JTYvbYO5G7byCcnLq7FDhs+Z2NrzvTahaGzt17F2S4ZH1pIxUSEIN+HMvkn10
HZvWeI4pNM5ZlWAzN5IA9QCPviA7g6ybuwV8dH/BotDvyNFuFL9SRXSO82V6RynJhXFuE4OZazuu
fd1b1cIWYxXW0IL2RlVp9/pYRSeGzmbMQoIzJNAy9jzuQVH7kOjcNtzXgroz0royTUCLxXs6muY2
RukajLVjHl0LUhmYxFpFV91kd7UDYNQLm1uQ53KbDMty7ZAfClUxeU+IW3yOMybdNQmTn58WYCmC
bjZV6ddAT7X3KFDd4m2sFrpAllzEVRQ4kdvNgQLpss6eThi/NJv9sPz5orX4fy2n/k9sn/y4Svq2
TLrHL78dkzL6UhUv5rR/1kq1Nw5zGT0OcEPrnKFx7nia0xTxhpoLNSZmFDhidA45mj1Parb6hvMQ
p2ysK0ikvq+WmlRSbQOXEhWRpxLrL8xo+svTocWxS6fiygYe9BXVkNfd+IU4RHRbLLnb9LY4l96F
vz9eH4OvbrAff3IGYtJ9OXtyMapMmkXd0uar4MO9nD2XrAPa0dPEoHgx17FnV40jtmC7WzKIJQ/8
biZV9tgQVlAFwPu0dxrmkK2AUHfI1dBJLpYxEl/Jk9O+ThgjzpTEjg5zPjvbCWLrnYhGuZlajHe3
y7JAKClreaUqwj7aRDB+KMe62VWuNKFadDIMYQjO6idYuMknfBIOD6hU7PdGl5dhINAZqR6RlDUx
0Tlpj16dCPQAMCzM2xF/l3uZuWVFciMBUuB+nWkKyfUa5HAg8snWtrjcxAe9F0oZVJ0+NJs+n5d+
a4eF+yir0B73HcroakPes4mQdFa1addkaur4c0tnx280wng35VDLehth37MOimMO4kZ30bV5IXPz
dCDamiZuMrRFhjlNyfn6gI4GY2FMu7JAy/02NK2kJSSthnnskpWwIwqp+BhXS36JYpvW1zwKZdiX
Im85lZJFGEihMG8Wch7OC0uEKblxUU6wN4ogZ1cYZrgJ9SaO/XKMnFNK7ljla5SKctKhBlvfWgNu
a9/NzflLt6gW7V5pz9ZODpXTXMVjqJGLl6rdGJglan+Yu3N+i8PQvtRZV5PNRLreuT4rMICtOJ+0
rV67CjptYrc/DoaVyLPGlaNFwtSibdt2Nj5rXWGL69wdWQEJKeMNWy2hEeaCKX2b5upYeiQXy0sH
yHl/t+Cz6v3ClWW9cZ0CGGUnO/WzqvXkIoVxmXjWnCIpLxuwWMcmbcTH2IzIFQdlPO7UhSCDPX00
4y3wmaRm6q26a3BKZAv3qLDu3M5pNM/RlfJhlNb4ZcD0/aGaR/UcO2ayrwl6P/ZKViheHw3kOYzu
gLQrVu3l4OZSucvctrhxp6HuEXYmTmAUcX00e5jsxCs4+q3Mi2Yb1vq8bBAsQR5rxygjEJDFvqmM
3PaQ0LR7cNZCBeebjilV8yG8t4pkeqhqpRW+K9pl11eVGoJbaoohSCcQh2QEOzWy9EILfQA15T2x
aNnexrn+rtZ61wo4JFePtAlbNFKstAN2nwLDRTM69wDjsH8aWlhdJ40ldw1m+HqjxY5zWbulPkPO
VdkmDImrgfhXIU6DCs7HyO+NML0XCnqsXZxCTmvGaTxfKxxXGTHF43a04glPgZaU5wL1HpJCpD4c
dNUI+LVdWfm5MmWzui15bD/bM5BstKGDJn9SQHtdh0SG4UJ1YIKmr0TzZZ1Bv6tDckTsVLNDlpA3
AYDgvd1E++/2wFdPBZrv9RF/egUDTgBtAJx67vrz767Qtlnd9BxOvRplxuLs1Sj9b17h1cTryn40
CskVihqAl7p3uva/cgVMdisUCE3b64qmtkQtw8XSvN4JFMvcQ/74yRW+aeH+Wd2i2oKrG1WWpdFI
tNCBvtp7R1KNayMNGQddZU7ncKXVW8wO4j2mL0U7qk0tSz5Z1Pl6JspzvCrhRpdOfk6uhwWU00Dm
vK2nvng/EYXiAKxT5+VDo0HpJ62S2KJdaCXqdFKpaBUUqjKp/2QovSyXreBkWi3I3xD9CFNQbn55
o+sq4xRbOyhcFu2kdl+Em50Ry7ipRvMnV1pv6IvviitxPqEVCgYDPcarG66YWhuD+9PYgsu7UJAj
PTjLdRkXy09Kjn9+IQNNCOoNatqvLrTkOGlAq3Eq6O2gSIhRG6t3iTt++PEj8sdvDsogrkNICNz7
PzyEABgrAW1c90g6D4wBDl1eio/oE/dEzv/kWi/PeOtdcoBDYu/jXy77r1cPfOJkFB6A1ni9mA4l
8YHpagpbfL09xs72x5/rVR/w28X4UJxnOWvy39f+5MwuW/CfsUlSguHn9js4x6wRLhCZWtw7w00T
nYniZLTlTzZjVL1fTjvfLk3ZBmMPzV1GyOvROJqyAblKRa7WLfq62pBydGnc3PEr0UPGHN3J8JGm
OF/0XMnPoq5cbgycX7RKptoMzAbe7J6FHlRxZdo6pRRZxn5chTE7O6tXPkgQnztULSoFHZbEY6pR
pZnBWOseQRXdXTgn2scQitGnUJAy6rWiqKWnAy+iTmxTSvZWXm0JfNoe58CMJCczRNHGKYUkSF2I
3Z1HVWj4nMuxtEEL6uNbW4oJiEEN8CS3WnFj9cXY3kSdY5bIYrBMnRXALoxjJEf1c4cr4yrPQjQs
igEl24eCtZxRnG7RBCVucmP00SPrQzR7ZCj0rhdNrhSc+zq5BJzKtdsRUrN+7IXU7TMX1dBtvYwN
kcGSMItZKu2XBJDIlQXi8UAYQbknjjbfmB0ETjxaBGYErRz0Zjf0NlIec2wH1mBXqn7siEr1xFAp
ZgDm0FG3U6XJz2mi5AmiWPDlHPgyuPkgIlosFHpdnBfNPNyHoqcQG9XgsutavXYhLlyhi6kCKon2
CXNF7K9gftOPij5NMcSo1aXuVkOx5eit9rfRRIHeS+GP45vKaJict0objcfIbgdChLWwnWw/bbus
37V63K/BTY4zBwa+sVtZEq3tt4nIPrqLe5Yy3+2tagq3sWiMazaG7i05JbWx06JwmxcxVb2eI37K
aeedYmvhCapoDZY97KOTTADVnXEz9S0ulgn0Yzic9VU0F57aRFPkmTIt70aemg1da5tgV+QZ5ql3
M6yJuh471qmLxny3gH97J/WFtAa3x2sx2GlvMqrtJr5i8+D4dZvWgsQkW6Zel1TNed8Ny6ZVlDTz
OqNJDroM4+qGkqwKtjmc3Z5MYdO+dGNRHwgvY/EgJn2c7zLGjrEbeTk78lD8Z+xV8toS7l2HunfT
69FybLrSJkFCjvPeaivGspfoldhGM6ntCNKScdt2cOfPaprQ6c6qBwB1iNnAeF2OGerzh0GF4LIJ
J3jT+9kCw3hLNyi9bwFJU2CeQucABq7Mgsmtcmo/hWvd2VnZJKeOqFcYwmvGD7iDJv1UL10qSTXu
WzcMcELoO5Mz2eR3aQci3dMaRwHGrtp9ULG/fF9mbmMS0tKOgREa3bY0Z/c2BjO7tWaT8o6t6h1J
MSSbmEo/7jH1NVfwAG22z6b8qmujuU+pR2wT3Dn7tGn6e5hD48aKkpaHC6zrEGiwVBviY2oU6Ekf
DnugqcrbNsTv55VjoTpElvbxF/qD4iYMh0TxlbFc3jeGMeaeI/Plnvx6vSKQQy23zjhYZ60uF3Ii
mHW3A6mAHyB/ift5rrUSzH9v7BS7666GHqaxpZCs7elNXZwlwMeVe4e0DG1HRJqy6SPFzYISXlke
SH2KlA3SHMAnMZPcsMuWvD2ZC+V2QrDvi6YoTxrOpIc0sUOxG4vCpTsG5RI3dRGr425S6Bn5jQyT
t3PSRIZXtEqzs4pQaQLkKGayUXO1+Doizw8yClXuDa2fxt6prsyJaO5Lyv2xk7TaRjNkMgcZpJ7l
ZEFV071aoSTlF9bk1nslaRbVs0MQeZwwx/q80Ug5flfQMgohXqi5WScBzUIzUMukIVCBKXpLHpY6
+QnVwjveN9R8tBr3KtQw+bHjtAQBGgOwX+ITJMdrSGflaBBNZu5jhc0Y8Ph02JW1NlJFG7V65zhp
9cUGkTtjydObs6JulNHvZ2XZOLmL+w8vqHKDKL6Itip96bdLWFhvy36yNnNayjNXajE64T5aG2Ck
ywhp2MtJaxP1XKGh1t/VjZqR9JiU5VWnpPGuB7T9eexxoHi9K2N9i5MTey/Ce2G8pbC59t0ieczx
Ajr7CsOahuWSyJ1NVhF2a3vJMsvxlrNfupwRBZxUW6fDiXDldGZbfOjCmqhWM9H75Jo+OzAzQrKI
By4q7VPex1q5xuLV5tXI/vFUa/lwzQlsMfdajbGREmFEJuCgRxfE2Ng3pewJSVpsuTZytHCg1YIk
hcWunic7ugfxYDWQI/oZx1o+T4KIzEWL9visZ/1dl1V4DBp7nI6AdaJ9Ra5vdD4PmhGtx/DmMOtK
dVvA7ATuM3ZJfoys3qLhpVbuVR6NuruZ9LmQZ9Rn8SZS7Z5TT+uivvD7sGnr1gsVNyXyfrbzLaE/
KMYpHi0Z+dRLnnkp9Qs6azwt+yGzdXvP2tDs4RFVxUXjVu0ORrD1voj0uPBSig7jFsBJt19GrXhP
JO/yYWECcLaRCdKixayXBsy2w6HObY2nxLZaYNZ6rO0itemvuiUZnBNt+UnzzWGOtG3WTk3tVbNr
3Jh0CPlmp3EnMYvfRx3x0F44h8mtkbUqRwKasVADw83SCyC7M7uKHdlfcwLKdmI7Qq/Q5sgfW8xg
zqJVu3iBy0O/3DEOjYoS9wSfcOxaT4NoeGNWpiPBug7qbRHD+t61Lvfda9XGdS4sDHs3CoeUcjuC
DXq7xPEN07SWBrE69PW+Dqc+/ZDBmh8vCiWnBU3iwEUtFVOckqhVKRM1edMfK51TFO3wlCJBVxq8
60VtgEvXqrApy6QKjat0OhvUDKHGwtZqyjAOflKmPOe5G8RITacds3xTGiCcvDVbaGPUGCU+K0qt
bYqRKDwKVVLdmySoZRAhMPjuE2EoWaA1qTay84yI5PQUt54p2WgWScFheM9JnjQtjRC0d2OnJSxj
Te6KC1tbUkIHJuGWcKGELr0pLKNDGqq8RAMp48PiqtQhRNRVOzrLesZc22TaPqIxYh0ijPDlGQ5W
1Cj12MUbo2iz6EYLl34IqPBltU8oSRMUShnRNLQXdlByvhNt2Q63YJx8LUnSMxHVTUCiYxSMkbGv
VSu+iM0l2wGxiLdRl9d+qNnRNuLpL4AQqOZqQpj2k0rlLRdWswRVZItTpuVq+7VW4DfrQ0sdrU6s
XZsrSslam6W45MO2GK6HYqyzTTjA5t33aJEvYrdUPxb1JDMmkl5ulGWYj0UrJ6IaOtfMfaq507wd
AWjkH0bqJ3AoqkJvvbaatZPetQ273sQcTurcVfq5m5m4BafezT+nLK6rhtuNiESwEYJX2Wgfp2G0
r1I6s1fT7FTifsyw+b0j/EsGOlz6lCXNdj6GUdhsY0Mum7wCLmvVivpRmSCp+FSiaZFCY89Qj7b2
US80QdFBoONw3bEgoy2Nhb4VYIX9Fdw+HeTAdnFbVVBNz8xFCT+TFcdmsNBL5SPHqH7BoSVn5dYp
YwFJdEkK+BBuPN+TV5rNX3RQ3PVnramQZfROQetmVeMXt1j2mEK6WlZ+37gxey3KuDhzhFYE1Prc
jW5Uc++1wxTT+m2NO0IJOCcUUp3PZoqEB0Uj8sITZqiIEyvGQHK5uwpAaCd9JV6YHTSVTYjI2WHO
smPfFx6JmYa5KV3cwcGMhv0ArzjbOlUc7VM3DS+nRM3vZLvt2Mq3VIa8xB14ANTJ6IrLBVcqROXM
nRdgpP2yBAbBGhw3ssW5HnVo6R74BXEB+L3ccMqwCL6ZOUOZRf81T6z8LY+c2NH0EceW4LOtQsv7
qxbxZPlMzfNhVN1wPLPCuFaPyyQNdo1zGT3Ypux39bJI5W1vZMbkpcCAMdqmWqmte1QVll0yT8EM
7Gd4J1G3cgpzaX1nU5cjrVLatY9PBFjTZdmpzZFFbugJlLgb6LPvwmYKF3ApyxyRXRZDYNfaQt0V
Y1kPPnGAY3pQaMHrhybFqH8SuV0ZnsWg/ZA0DnKxPp8k+rkFLiLWvGU8VjG9tQPTIgqSug9zP28N
NSE/ZZwfWA1S1BYEDSX4+VX9LKLz549JW3DVsou34HYdSPXdSBNO2u1eplE83ojJdCiO2Xp6Nad5
/bl22uHcoMOwC53MDcLK7UmNq7OwOvVKMn5Qh25oPGS0Y68HZW/TUQ2jbnI2sBDS+lRRRXfOulCm
xV1XCsqTHffTQdAosw8Gh2J0k2Ex3ExDblwr0H4/EdiL4DGe7OWI6qI7DlZu3tPdjEipMgsV3fc4
IiDRk66Jb2yyF22WSTMB+dIr8xEe/jxuCFqeLjKnK/etOTTjejbJJhQyNvBuOTQPskz6S6IVyvZA
1TH7bEZmjYk1RL5UunK7wFQnMbuOl48WXgcn0LvGSDmoKhwJ5zZ9j2EXZY3Bspv7AzV62onDEnOM
Yf3pvLDV3UCxmyZAJ1GzBLSOPJHnMdqH1GUf37UWewbkLsFMyhPBVATJJtnQbecpzW+kRjKRqtbO
pgf8W3pjqYqdO8TRp5Tq2p2cibXBOiZIwuvy5LpqWvVdo3FkRbadkWaQKxu8KS2JYWSFftQb6VCg
0+qj0JPmIl4qLjsRISQ3ZjwO711bJl/zKh/Zk0/utHMx01/Yw8y5vLObaYd+u5mD0k66y7kyyWVC
ZNi+rUxrPotx8wULegG88NCaIj9HwUp72n6wW105z6itpyg71PKaLWn1sR80s2Xr1XKSXVo2QLhs
op5pIiJZfugsTpo0hfQDkQLWzh6m9kTQQn5iRGvBiIhyy1uvSbaotLvRzG/Dkm2CRXWDtMsEKRBu
f60NJrVevjLRaGepO7omGSHxeJjZv5deRjLu+7bpCfbl1cyLLDZAHRaN04K5rowHoTrZZmyIVRwX
Rxv9Uraj5qUNZ5HQMd2PoibOilxgalTK1PZgTlqFJSM3QnLOHDOWko1d1QY188E7Rcncrc5J8oON
dI4o7lYhhTOr7ZJwPCkCGJWN6w2RnV0riZg+4l8vbuxai3yLANJjTrPmBKm5YtCh3b9AmVPsh9nI
bpqwc6CtCKLLnLy6xLvv7u0MlbUHOxS7H+e9IrA7e/yE0qYIiE5HeA2Q3aKso8Eg2YJ5RNQlSX3b
GSwoijdOvAEkAmX4trYnDMGargR2E2p0/2b237WeHuOkXfbATNJDg5wu9CrX6ALw9u1ZMZtkR9DK
uY6xXhXeaE2IkZKkkI0H9ZPwP+rwt30+2rtlaKfSn+yhKP06mdc00ZCKBalhfh32re1VwP+32ohF
3nPgYiUe/3vIgiLOe99s1Nnxx9lNOaa3KZ8XhP90regi5phcNyezR9AgJO3DMJ7B3I3Ma5Y2S8Oj
fMsvtW5RvMtnwNa7jPkDE5P1f0g7ryW3rW1dv9BGFXK4BcDMDuws3aBa6hZyznj6/UGrznKT7CLL
Z7tkWS7Lmph5zDH+kPhLBdCg2zMQJn4ecrfH16yqna6ptE8Me/MFN332s9VqrMTM6MEDpNjNDh6a
OwfPzyYKXY9pm6ctYavRxr8n0ypeR1SpuqUwmWJyz3CwfYaiGw1bgtvuNK2Z8POUCnfShEkxlVBy
g8QBgymugG0ZIy7HjTjuM1/S3mHXSRzG5EXdSuFhsQxDAWQc8au8EMdYtFwUajGIhsYcL8ug4zpq
yu535+ntAgrtPcJAPmYVBS8p7AlQJWvxn3s0BFF2OvbUfZ1p5qc+kpka0U1QnEYOpjcr89Q3rx77
B5JgvCWtSMt2JrtLIl1Zt6aNAQlP6KCVKcZNFGwWfTiFj5gNROAEQzA5UuaFy4K6dISNDItgUVFP
UmzTCErNEULJ2GuYoSUO/HT/oFdjotoFlXiiX1aezUNs6B69qbKLF2FPIS9KV6JUiJs6p8i/RP/T
buu9mBThwkqFj2ZsvcmueI9/esjISAsBEWYnk/pgqXnVtOsrI6cyKZlisMZpoH5HQVddIc+quggM
h+N6bCSa7mtlZGeLXXWQhUK6GzCtdK1YbBexlfaumIY98ZDUeLcqXtelXZZoDDhiVk/aTRHWT3nR
vhtm1d1Mpjw+qJg47KdRnThlJUprW20VHGKW33r0mqRxKpV4fGVUWvuGm7BhbMUGTfyVmpf5DTn5
kfAw59GEaCkwTJN3LO+nUn/hbdhvezPrF3KMgsTah9z9URBUNrZmmfifFiwNW+pFVB7ITrmTJ6kN
6ZO4e2mIg3/hsc08INKSI0bfKEHiBmZuEW6LvMluMjPPrHVVRWAyg2KA/kLYWd4EvTkjKyNPRQBs
GrNnK5UCyQ0pk9xhkGHldtUqHByl2uRQTMCBGreKkuRLE83b2oHvHpeADrT+l9z2YbhKagOJfcyR
rZVHrP8et5G+CooufhfQ9sRZGN7T1puiQVzyeBj7VVhad2zLAwLreFwBa7O1EH+6jQU/QltadYhZ
Y0acbC1R9lduiriRfdv3CsuNsN95K8JOdaq6pgieWKn3WvHksRy5NfErwoO3etFJwgLXn6JaeVBy
isVeF6kbPeX7l2IvpJ4L/4qwSenkepxlVPrabhKVxKDS69WN54/mBwnNz1xOD14Qh5pdD6Z8NyLO
JC0nSvHJwje85FFp1HYVVnL4R0li7HyxNiDwNAUAm5mRU3G2x9FK92MURxpbIfAntD20jDoFMsfv
fgGS2uHZM7ygG56VtmfG0U5Sso6UEqBqZSNPhdiu2kloO8fs6wrpgxTDGbtV2yZeJD66mMtoNhhf
VFJKfRJFsM57GpIavSYDf4luSYHZG20Kgt4NmFwD9bGwiOtVjIz9Hlc7WbGt1B+tdZCS378FpGaN
tl9pAzJf5hj+lkiO4zYspGCZ1azUXE/1R2ONwFQkrMCp6O9AHDB4KYicdNfykxbHe8w0Dr5Umk+F
noqd07Ky960BA45Moy/GG6uPsQGuNJIsPhBTnNrukScSDJecfUvqnyGD5V6X/Xsa1L3slEpZvkM1
CaePhodWct8R924yzsBhDdtIaOy6kOWD5Od67HpxJj0Jc7S79uFW12srVzxE7bJsoWJreFd5ev3Y
SrFG3rwUpc8pVILlkElgzC2MG8jBD3DWHFEPon3CuGM3WOlkoCVxSWwS3qA94U2rRPCrA85s7boH
SsAzqrKmO+wrwnvCuv42U+oucAxpKEgoiAa/Sx+8j2xsZ8vlSIOoQq3WrxG7i7RhJeYpDCpFywQ3
0GvvJcM9CZHIrDL3wGagCZoNWfiHVmZjO1iXdy/plBEyIlgmEBpIfvpStSOW53GJfdhi6oSeBeST
P7VbwY9ewop0AGezLmTYK3jupKv13gdibI8G6pDcuyYVoHx4p7HYWwD6KR+FSaiek7TQqKxxY32q
aRTdJ2lkIrwvBc2q001zkeg6ftkp7sjpLidd+NiMKHA5SR4r8j7UWusPBDTMqUSvlSY38OoaKgUk
6nCJGpUKNXvCJ8X2GytZDxm0BCcfjGCDlZkqMDRdvgK+Xv5ItVFD5EeAkW41/aOoiBG3K3pFtvdp
AYU+pBAsl5H1ERr2aGmV5FLoJHMwEIAmuLKLuUA5RhI/a6m3SqfDFx6lhsyLlF0cpMFr5AVFtQjb
hKeZiBoVgtq99UxW8K4LkqcZQ5m7io4xrt37dcEs5iBImqHloVFEuxTl0HWd6wYwlXpsd2NGImQv
4jzpL1VrLKtt0fSw6QG0ZpQMmOpbtSmzbpG1WOnaOPsBC61knFx3IiClfIG8J0hqzyPBx4yH5M94
UiR3YgYupcgoDLlgWgKPjwx8EvQjVSsQJVUBMaRPH8r50vUb5FVsHW8gjO7Y3T8p9EmRU2dyBcTf
mvCkrSS8y7lR5Kc6BWrbGQBhq5i8I0PF6205kBuNV5GRcC9kpcnzrA+rMcJYvDPepFgOd0Kf1uNd
lTetZGuDUuJMHUhb34r60MUTHc+RmHrEr1gqM9gG1ZT0r2DWfWJAqw+QUiwULtsqNBAyFLyeUh1Z
mwMGd9MusKIhPmSU5+iZ2fjJvdRo5gETkibbJtGYC1hPG8LzVBfinej7U2mLKWkjLS7B4mbiBNJ3
gn9LoAOF+QaxV+NVEedUOMLJurzAK0rfs5a8JXGUuLTGps22QyOpv4g4GSFNk4pqTa3rOa/biXpO
ojSGXae1Ma1kNP4bBIP9SH4qCcUkpMklKSexOLW01wqDQ+HI16kSwOIAMytwXCd6J7zkaNGuI4Mr
FaWlZPzFxEk3oVFH8c+YbttyGsro0NeoFa4QcQwmEneG8tg3pjAnHb3ajSX08Bwtqvporj11mya1
/Hg9+UVRrXzcP58iLUSHAYOx4bmBHuYWo6/sR9LVB6ro0c+sKas1ei9phXgDHgVrLJJBgQ2avAA7
SI4SZVqjWqhJHT1m0liadl/E+eSSmLAeU5FwAFtLoU8emhyBByc1k4m3cWfivAWEAcHcpKoRRkRC
OMHJqzH0P4DMxWTT9AVUhTTlfHQUK6lxziOG+IVYfDU+C3omBQ+omcc9S9ZXEmccVVL6KB73z10X
paHrDWH2XPeDRYxcm2TRqa4DcM5C0ubLqbOE4NB4TUHpK4zrH3gApptCnAAKB7mS22qEHmFYKyq4
xyF+DLSCvJLq4fzF3Okt2bZWFks7KsOhckjHFOK+6X0pvI01IRAfgmBkhUesLQPbusLcpOkohduI
KjNv0oDRt0dTbt9BcDa3UtyXALpqSz+EMuew05dNem/6Rv2o8OxXbV3oinDrwYk5+L40tPtelrNl
Euf+D51AqJ5R2+QaIxH+Tw2R+72MzcJwZvm8zvErLhcHGY5m2AmTH7aOpPpD7eZDG94rfqJMm0Tz
yvy1nKL+Ngl1kde4HyevmQgCwRalunlqNL16GnUDAzZVLwSS/Tg/mlNZBe5kCXJqW0oba/Y48YZw
cCOTSSYVbbonoZcc+HZBclVVatTf8dhWO7TRqntJJzCR1XJ6gTUX3OSabLoKJXdXmpJuq5M2EZlO
Kge6rVXC6K/QsscoGadIs8IvOYmM4SGKGiqfhljJhyhr5Q8A2VbgBqHSLeMEUOcPeFoyuc9xtj6l
9Gisa/bLptKidk/NzfgpFa25U0xVI62OUqxrZRhwrPpKDFMegqGylNVIPHS53K3kEANTNuGoPnt1
wgnbtRxIRlOCLW95E1O1TGtpLbcqj6wws5pyAXbWWmgUJ/5wZUkAV4vKdD0tSt7rtqpugBYG9/kw
+5myrDKo5+T/MA4UQELaGYDZ9qGUS/m+Dlv05zCGvYUeIb9JFWbW+iBpi7Lgjyqp3ntOFtYaPpUo
E7qJ3BfLsc5HVglEVLvrRb1bwIWKzC2ln+GVTFG2JHIWJzsd8VeulMC/gRJmvIgtTlhDJbe3Rd9a
6xDl+NFNqEHzXpF8EvgUxjJiUgr/H+wlD2fa2rqPqpZMVeLxQb6uLKFNiXdK2AKhLJLGdFOOk9dW
JLgXWZoLMI3mYDdeIKd/PJ/Ybx/2YB23PvK0CGujKleuCdJBwAZ9JG6S3ksfI6nufyoZum02idGa
qN63KgXRFq+o1+D4sm3UqPp6sIhz8c8bclY0FnQPI/gGyplRGX2Ksjf9kGuNyohIpa1ak64cn8tJ
bMSbgAogY6FCWdr0kKW8RQ+T7lNhG648UfUqV2kinHxQ80sefJw/Qhsgi/TQk8MkkiLrZtcQIbJl
gNQaz6IG5oYfKuZzOqGiutC71igXdRQCcuuwo3PTSJkyuH6+ELhpaxTCkoiiqGBzyuMaI+wpeRpD
RJuQC+z3MnGdBZeTU26Zc6XtwP210iqZ0uxeMwlyRk9STDKvyPrxvBGhyujzxC29mqD6jjyn6f/s
plJmo1TaXNyiigC3rfNv2rAGLI1zYtO96DlhloWe5GB7paANm1aeVLLOJok0tnjJI1KYJFgNPuWK
utZlNNOM9ZQ03UIfixXnRXzvDUYcbmO/iR/gxFGWZyp2SC9Oz1Tb/fp29iGLyB8q/pr6p/9UCCH7
qm+jW1/SSVID1PNBlBCnR0vUw3nC8qhnX0wMWOsIRM/uMAnlYI9DUP2uurjHVyBvup8a8sQt3x2k
93XeWIOLMnOUQOnJ8oVJVSJ7gAhK8XLM0p3HMXbLE0a/a5uhOkjhGEa2LGZULLq0XqKKx3vFbGIY
k21hzTF9oi6jvFaNRSBr6bo1OYcd6M7iA4UzEr8lfxYGKprqbUYuGyx6dL2968sOfGNSVoq/rDQz
hepIZiG1Q0/H3lRS2/xeiVT5BonIQNmBrcuHjaJjyu6YlZjfC00WU9zp2CpU+kPeGmV1B6dTY2/0
2SoivtlJXjC9e1XcP1Y4IVOBR7h7X1ntVC+K1PcsB9ZyKS8LHAVMWyqSbkPmWn7RibxfgZyPZOg1
hbKDWko4QnsTqtvkI/P7oRjiharFnUmINqrbPg4r6xVB+WqfadOAZjbToiwrNS1Tp2qEorSNNqLq
JSbxXdQxQEvCBAnR1T6rdWqmpp4dqEIE4yNIgqR6I+yp4B6lZbDWqiD+U4uiKaxSC+/me57yZrdq
iWdcpUbe3oGfaMEgUnO4Q3MZV7NLZJbJ0gPDeeAYiEEuiTn3x1ikq2pq5GdDQovGI7G1YMTFH0D7
Ck5BjfsPbz409yk2iiAEFHvSSEdQM004ltMu8qgP1dR0LchICwUhAp3UOgFATKJvH4WyuoctUEZO
CjDuWSl89UXFlsKNDTn4MGU+ZV2pQ1FTgEBpjdeiRGaKLx4wBDHr4dXCLVJfhpZeIRMaUPG1Oy5D
/9UyK/MD0Ss53mR9ThoJdGKVLQjgh9jRily6wcuG0EYy+/GtydToVzhkyjsM5VoADJaZPwOQTY2j
lEVaUc33zY+A8oXFEU/9hRRqb5RYszYiRxcC+Rs8a9O7qMHyd4HYP2lEyxiLaQ17wjqQwgQGgt9g
+IjBgljcxh7S+WzDCMbsqPZFBzc2mLYwyIbfIvfqp5KXweh0MQRi0sHyvM4jc3iTC0l9RFBGSqiy
h6G3nsMz+LsBqaUl+Wx9tHs5k6I9WDQI6F5qSqIbylbzVvGa3EVDEFebvMa2FBJzNY521FFMhmgh
zye135E9SPFDFd1CLWErI/ynxYtp8sh9owVcvyjtoP4KMgJ8R0kCj8uEq7XZhl6T6xtq58OhiYU2
X/1PM0xZm1UdR3iIULErdGr3B+MSpbEDMtAPuPaaK0lvkeIa/P5djpqSHKwo/rgMSz1H9SLR+de9
BDNBMMQnQOW8lzrE58eZuobBsnyDKA3P3WlzuZVvgLbUIhEknIWh0EY8AXSLRQTnsImoxssBzLaH
0ApsK7+llluo95eb+gbraqkoosxiiBrOfCcdAp9VJIjaqjb66I4oek9x7h0uN/HNmFkoW5HlUegP
NnfH4G5NKSB2xzShFIfCeMomZACugK3PUdCmqEJ+BV+mwf/6S+b6QhSI4Wl3ZKtVitK9C7HeDuOV
CEwW+bor8GDzDD9uishlcJvPtpaYCB13JitRS8HmFiwJio0Rab0+FHkirPXhd2puQ+sqHHme62PA
OkMmo8ZjmqDIsQc8bjAvoLuDs1XtOpmcjuShKG2zahVaN1F44/uLjnKvfgV8fT5jM+wZDJuMohaa
hiedlH2KmgjQU7noHuS8RUS9WSrt4vKy+AsXP+4ZAp6Ac5guVBCpyR33DMJ+DpCEGLpwe6de6KvO
HVzBFmzJDhe5Q5DpWg55R6d0O6dZoFboSg6DbpMqcQSX8sPCcDW3vcIQON8RfBbaoxLobwOt0ZPO
FyYC3ZXOZ0nW3dC+NOb+Sr/hap/MKA0wsrKMaY0E5eG430KCs5lgQtspF3O/O7dzUdhwyAXZk/1P
v+GvOVRIHfAx7n96DdbS8V3PIZfqFFd2kDSP9tFszGB7VUVtUlRmRZj5TPqyhaS+SDwzlQbbHDch
RQnfpeIZ1Y7+iCPgrbcW0p1ut8zAc2A/flwb9L+qaZean/fdl+Y7MepyL6J5IUAw2JYPGJxkm593
uYNVChnVzA433rJY/wbKYmc2fMzR/tPbkRNdmf4TWSDQ/+xrDioIKQDYdfjsx19Sk3Y3hkrXbRXt
hVISnS5/jTTdqcYAJQQVmHgh2Er3LtcvNfkUUtKbMDKuiIKdHTOQU2ZFd0ORdVOS5dPZyFPYANZE
zlPR7hChdVuxeRgjvXZ6QbpHoN6lAnV7eWGeiNb87Tl7XoSVKCK6TTXguOd6YgHZDSRqK5F1W5Wv
RU8QWav9AcXK/ZjJi7bXb6njktrWKuCxanM/mIpTK/E+K6d17fs3hT88XPmqmVVyvDIYCphN3CEM
BrST46+q6pFiJ+wv22t+5YW6Ewnd4fxjrZzfmHrr+OhCC1n7bMnJnaDNpSXlF4KiV7gv306IJZLn
sbiWZfNkQgyZIq8/ALUuU5C6muBaqNcgQu2SIFvHZO4Ajf2+3POzKGBeA1+aPNkScjWC+8hoErfM
QiNRJgZ2T422rfp1fk0F6uzUO2nsZO4HzQcY39NYB6iKOI/6N1abVy7Ps3uFRthZhiaj+jwLUhxP
JTjaMWozxbDFUVtQa1rNuq4lT4jLA3cWDWALhwqnoXF+o2J3KuzlG0LT4ETk8dgz78dM/INiKim1
tH6eJiN/udzY2cCZKIgpuGLCFgcfOKv4fj24ZK3qai1C9ifLfyjqLtKvdOa7P5/IieXPsHEinCz/
wgJa6udg1sYp/4U4GkqAxpUunI0XXfjaxPwJX85eIRI68Cw0IQKp4ilqR+jKGK3bAJS4PFjnC8BS
0dUyiZ50ddY9Pm6pSPF0alAhsoVQXEk8SHyle2HLXwlqzzcrzVjQjZHu1WHGzR3+0qG88eWumSz8
mqSXJlqm4FEyUDgwANo3o7jm+3e+TwnWJYhqMy0OhtxJp3qhCxqr9ElZ0yqC9e2m87pFPKSH2JoW
XTY5lwfxbLoM2ps1YDin+efpURSGJul0jIJxk//V6dJtMjQP2YhUfubv/mVL3AlsIDqFW+NsWnk8
jsJcCc4iHQ/D2jjwO/O131VUuSPFdINGvLLSzyIQIiIZXUOCeLQdoIEetyZWQ9WCduW8a51afZS0
Pz1cq0ykwo78XPeWdf3icv/OluPcomqwRCwiHu30PGpLNGJ9dG3sPFIdLUSKQPv0xvjfLnqUJHiX
sN459+CDnvSLVO4oW5kOkGO4HYofWuWR97oSL5ytib9tmMyVyktBVE9OCYrFhQkdn4ePsDdJlKnV
1khex/bl8oCdeFSwHHgSqESIVCstGVmhk5dp16ANIyUyb7lakPbw/XG2MsphkwxKtBtb7Y+n9Ciy
+uRziy5bxyOUxooK6UKOvOHK6jzbd7OauU49Yj51CdZPjq2+LhNrQBXbjmS1B5wDpsXE1PFJUbtk
MzUyyT61za5E7+wvluFRPEKzaJLIBg7kIuv0ZKhL0JCdUkIJdV1357o37u6GXy3nH8ulvdxsbJt/
3CyXS35lb+xVY29WK/thxU//7y9E07Jf9oO94j9v+OcDv4/fu5j/Oz858w+Hv9z5J8exXedwcNf8
2K1py51/4m+HH/NvmX/r/C/ux+7l8LL72BVuwb/tdvz42M3/C9+5u7Jbz1ecooqIrWgIEZMTOWX/
qy2pY8qqIHwaJO+q37I4Lb147+lPl5fc+SwrqqKzd2AfA1s+JWz7o1ZOVQNqOGfVdUi2YuW5SwF3
FaFTWH8uN/Zdp9ikqqij0027J3OLcVIfShaZxzgp7iGKb+BXAzLu950srC83db6MEB1FOwFNZl0n
gpj7/eWOin0l6iZ0oew0iRHfe6nL0iVB6EB/WGTNbxAIl9s7P+sQwGS2UAGjZs3GOW4vwA+sUKIA
JeFOrXb4RCYuEIV8Owhpd+VYPT/IacqyNAQwifHOzAZCFBhVrY6hJXZmvJEoNtghxl5o++k5HnNo
7G99Y+x2wHBeDFA4V87bv0N3vEPB8s1hBoe6Mt9gx13ttCAThyQlLW7n9s//vKqVO0BT9rjgU1bd
Eh6qmzqf/RJ+gbLwHmG1rfodjoD2C3bq9p8P0/GXhjtuhSu7Zj6TTj9N4aFNymPeM/I8S19mfQKh
GRl1btqtUlOnQBVAuRZjnTehIFb9VxLCkNWzDTN0YwwgrDV4o1pUpKEFl1cEiE8UY+db4LiJk7VU
SGZrSFXH2sUfdZ13wuhqY95uKgC2TjmCc1Gk7CMWutLpswQnTrH8tzHQ/AV4t8+5MYKgv+mEL+OY
orIeqB1fIFGScxA32ec6znLZ+JYY5ZU5++ZQgIysIQNFPpan+ElCAEbGSNmEp1HSBK4kbEXrJk2J
tur/YzsnL4lK6OCES7QDwsDtpRs8JO0QZZoyuRIsfLdC0AzUFIvX5ZxnPl6EpZfEfiuBeilz6VAW
/m9s2K/05ZvTBmIz4Q6+HWgQnsXEQQymOCGVUAH8tWulczQZ16pAu6YfLM2jf7yjmJgvLZ2sxQEJ
ATPIGbVWheEY3k8svOCzEVQQ46kjoK8btu/If5a6cOWckb45wmka5waDQgC/ONnM2B6ODRBGjhXp
KfTvgFqo4rqs73t5JQJkUMN93m3FYVXACa4egmoPsKq1lsj2Tfn75dP9b975fBj++ZaTYVCjJkT6
imHgW8Z85Te3ufjTQxNG0fYQvnVtFQ6Pibfzog5AykKPl+N4JTT6ZlkRGeoyiF7Sm0itHy8rqdOV
XK8YjqISJaprBfc1eLXLHf1mM6IYzYX514ABTPpxIy2AfLQnqJfBNfwj59oSrsQnJOUFtpb/vqlZ
Sk7hmEF4k1zMcVOl35dqEeOuRkH+tQvHQ1FrO7C1v724uHZon+8XXghIzlHs4VYwTutKQi+XJRpK
rGJFWJWl+VuJZVQdrB//dvRohgcxriKcY9Lf8P7LsTni0FmMGNrZRtPtgwF/DBX2Rz4uyD1cySZ+
dwvPL32degnpsv+orHxpy1KFuiy6gOQc6QTzUFBh3SBpLvSvSYNK7lKJqFcvqESar6rSDBHgionb
SgjjfnSoeIQbSPH6S4IIhnHjVUX/idKdNe2hecE9MgBCpG6eajx2moni7RLkQvJnxAkZrMcUai8y
pPR7sUqsLUtmwE6167unIqigDA6I2JLfLbJkpSpYPHCLhNWzoU/+Ux020Q8Kx80myob20zOiZgM/
bIiuHJDn63gue/wTCJzs12bq+h4ioQn/V5jNlZC6jnKxX0/IR2BiIg5Pl2f+mwOCKrcsEZiRpzKo
kh2v5jwDuN2amWUDm7R1pdgWcWyT8kP1BEQTMlHgqp4Q2XhQo8ExA7hJebbLoeYbsF4kOTpc/p7z
sF6n4IiQgAFRy0Lw//hzLLTGE5xUPBt72wcVwfesxpY6r9f4fL+Zk3Ql+j0/m+g3JB+KWrzbWJLH
zflxoQtyKwqAEkJvH9XGn35qpitL/mwTU9eZHyqmhRwvke9Jn8qhydpIQROPJ5ErtdupYZ2a479d
OSetnBxLIxJZUxfRSjfCNaIe0aJNMlI1M8QrB+B3/SGloFIK03gynF7inUyM0BYNYOuw/kxNYJEt
mK4EBdjLa+FsL9Cjr+2c7AU8co22terEEWS4g5PsCA144+kn/M0rYePZMphbIp+FpS0TZFknVxSU
WlmFKQNcXhgtW8khBiHncaWR74bNEqlparzwvrkHFXFIkUGB/wvtwPSLvZZ4+7YxX/79qFkUabif
SIGYpzVvo+iEQGq7xIkjPXvSxTHZ4IDW7gPMQ160NH693Nx5oMXY4Tlkcm0QDf91ifz6dAm6mSQY
jpCWEUTomo2MkUL3Q09AR29bLAZK4yaZbUqXl9s9e0zOzSIwaCoIgXERn1z4OQJWXesjTs5q2MOV
UFdxPYq2mGv1vdlsg+RlaHMYzVcjqrMTikIPaBbLknk0c1KfNFxa09iECkJOPpR06EaNsReC4U2o
FQDVAfJDaWu+Is8xvYKAHt0mGlWnjsMHX1F+9pL/ophVfCvo47SKqW4ChTSEKwmw89XM9zEyHOyo
5omnsVAioBIzF5DsUnlqitc+e7s89GfxrXX8559cGZijoGMUYFKcS6tYeDFkyEeHJF1pplv41yrA
57vmuLF5HXwJF9QoU+FD0RkvcUXcNhMAeSow/8tdOk9g0idgGxKPH7SHVf1kVuW66USZHWWTBbJV
40WLfyrKs5ANdqntY/m57Hd1t4RQJWOofKXtb+aLRcw88Syi7VNTkMzo8qRUGs2WpR9S7GJEYZcd
XOQ/huYE7aKqocBq/cLqn724XnrWjan8R18fHenvLU//YiqOngkAfahuU+vnwDVIYh6PsgDD3Rw6
FjVYsgUgbswO0O/dNirJCPJpwl0LLb6L2Ma6gxikk+XLQUYkBukOt1fv5cKpg3VpPUwjLkqgx5to
1QHpGR57wLfiDFaKnVILlr2pOqMH8zh6VKv1iHzsgOJ2Vr9TpHBj4aYpfqbqZ109Wuadaq2iUVz5
vmP0BvJnj62xzTLl8cronwFpTrp+sprD0PCmLKHrANGgYqF+AfMPAbtABebh8lxxx+hBA6N9ud1v
NtHRiJ+s62gYBCHpabYbly1GDRXj+EhmncXm770mvHJnnx+XRxOsnCToEVuIzdqnuRxebgMgT0y2
8QCQu3NkCfnB8UOEs3m5i99s3a9dVE7iHnx1OthnnQYMVXf8AmkC4vgQgbHLzchzZHO+eA2ef7CL
55zp8eL1xhFQbks74zQ4cEMpjD9myaelbaX2YBiCjeDFFMOLee2xzkVqWlY+MNCC5K5DwOltASpq
odz0w6qG8iQIxeLKB84fcOkD5wPgyxnmpeQ94QEzECDgG3MbQYrO1JTm2POgsNvPZJTsmQ1u+PdT
+DMveE+m2HxkLr43zhhC47AOpAbJ2d2Z8Ccr41au9ffLn3n+FJh3Ag9BnpuKQRR+cgh0RieOY804
+pPsCoZjxc9hsEHmWO7A08DxUY0Hs1oEgW9b5WuL187wAa73ymh9u2q+fMXJfpTRfTJij68QyUSp
3kdZSxiMpVe23zmoZe4squqYYFAXA7p5PCedaE0FBFANycEDMntBtVFwfMHY2sa5pbXejPyHyIBb
AIKt4l0bEBGwfvTVPk6eLg/737P1bHV8+ZKTDpOgVBSl5kvqboKQtG5riMTxrPSxtVCtgaMvwY8S
5DuxfhDFpT/dDuOzKqCeHq1bzAmiaLTldlshIFDjdKE1TgSPaFAbSghvsGDsMS9Wl7/5m6BvHr25
VK+TSz9LGECk6A0UxDUqwG+ejHDdDwF/h6pWV0OmOl43OU3nVqQtpObKbv92eTBlM3IUoOXpTQV7
Q8+7cNJQeUN5q20Qvk8F/DAahAgud/L8+TH38Z+WTubFNz2o8hUtQTDiYUDSEKNFmBV6q1/p07WW
Tu4COWXSvJiWfCz0PK7KKUNtPLlX2ytBs/ztrfNPn06vAdjcpjEGHDthOUv2w5jkl8m2aCEehodW
iBYyZxM2zpNwK4krWdn64U61CENeEutNKV4Mc+JffvbjDbQMKvJ3mZU6UbnIEdlDM8M6XJ6D788k
DNHnygU18tPylK4knmHM56QueLdDQLGmMuCZI5/fDMoyltXlIE7o7hkuvM+fsfcb0zHfQSxyNVkd
RgLXaljfr/wvH3RybkyBWg6zZaWd6dMyHwtHEoGaW/s6kB1U4Jwp3NXiPdQi2wj//X0KFntOBDIe
6MWcLJNUToU+xNjARvZpYUXCjdcliyYpruRrv+si7eCBCNgPKMlfJOSX60qo8XgyDE7gQRMiR0BO
ykZ6F5GdEeI3nFRhyf/rrTxqhbATudLSeMSPojOT/58OA7ekoKxxTCvzWfDlQ7ySikcWccqQfNsk
Rr8Mp2yRN+mVZiT1/H6ecb3/beckgED7Z4yClHYidEUGX3FzS3pRGt2Vh9yxcu0RL4MNdOi9hbIB
BIqD3kt3oaoutS6+kiv6fvC/fMv8rV/63MYW3DeNSW7nZIe2QpxS1G9ycI5w05XeqcR0i1Zvm17Z
ad+OgTyPAseDRB7kuN0kDnQpnNuNoy3qAo7V/Lyyledw7+Se04Cq/beFk/NU6lC+FjNGObVufeN1
UDZ1uo77V2U4pPkWwyBV3vf5tbn9Jrw/avVk03ix4gcIhhN7Gc/S9OoJ3ioRt0J2XyGY1ayEcCki
4Ha5q9/cUeCEERnmjjJMMozHY6k1vFr1kZ6qGD8gw7NOkavIM+vKo/Wbw/yomZMBrdCLG425GVQa
naJfBYgsZjCfHnKKE6gSXO7UOQCal/HXXp2MJFG2DFmMWyrO76V0KUQ3FTxU/xMJQTINSBhwMzp5
9oGzGFWYKxHH5SGFnXc8pEmEvWOTcOwqdQC9U7xDtuKmS8wru+BaM/Ma/rL7EGslx5XQx0J7qJu7
SH+bvIfL4/jtRvvv4sD+4biJPBQDsR2YtXgSbLFHm0K40sK1TpwcZ3HeiIDJaKENgpUy8Lgc/O2s
FXS5I/MqPt3PkEAouFHJIX1+ssr9EoiIKTIldaVAXUYy0fxf0s5rR25kWddPRIDe3JJl27e61UY3
hNSS6D1ZNE9/PvZee6mKxV2EdCQNZgYNKJiZEZGRYf7/VipqKjXXAoyxl4XNRcnEANQFxiSJQrvZ
6bZ5QAppVcjJAAp36H9rvrxL612RdY4eAipi3YsDbfkdMYkRU5nbika1NbsnqwFy9Kel3onKz8z4
KShAND9YdbqqsmyltteC8d3US4c584WYbs6Rn3zwGPQdqdIINgn/Ix8cRnJ1L4c9GZCs/lAsioT8
IAI2NglewJRIr/1+CMDmFu9Nv4mXvmM87ckx4YOIG8bXsXj2qjOaTHJBr9LsusuTtW9axQrEL/EG
/hmfsUrPsuO0bR3VCp/8GF4rvR18B/Qjmase/E/JWDKA8zYRy6QzzBJ5ekHxS974dGcEDq00akWz
h/jdikVbS9+YP7aN4qtu7gso9AzjSVCXyHdn1PXkPCbqSoqN9y3zmbZfkAKR9VrksdUc9hGDHXST
HnIQVMKl3o3RJ55t/pHWTly0B6EcKNUITYZ1SgqtTWEYDtK1BjVdwyCfqHw1jcXZsJmbliMf5zXY
ZgZXJp5azTol1TssU2tLu7qClBMn4wCtYN7Fxn3al79VPflS6sL+spHOZVGPBZsTL+0dlDhml8dH
9XPTvkvy788ZT/M5K/d1GDnCwKTfdQH0aKMtXIYzTu9EzSc77ctNRQIT0TrtHcnhvR2ohKULnlWe
39k/xjTdWV0vDvCgYtRcsQcwtYL+hS4DbtuVYn4vmdP2U5scqZEBNyA6QwTARgoKcf+Uh/WKqf6s
fpMtMqWxPQxvC7s//3Gk/HkfUM6a5tuqNM2TvMfSs+Zr11/Hyl6JNwfQ/TpQH/uflXudqJBlLhz6
XPqNnf8jVj4152gYoJ6ETcKGnAsmISCdfd6UEFWC1lJWK5NJ8sz9fghp7C+pLFMNMhwACWwwQWLh
C2AG0C4zKBOShqzN62rp+8aDPzNBU9MJxRgrpKn79PMyKq+FL7ArutquRiTzqD5AbfEA9UMVvffD
goqcd/98erc/8iaKKGReDIAT2xEG3Y4cjhS0ti9t8hys4Ksg/3ownzTtFuATv2tIPd4CxwVPw6+w
WwXSo54vNkKN239p/ROV1Qc9galmPB7tLW2GfRkPG3DL7Sb4KgvQUb/0qkwy5bno+aKFEOH/cPX/
3Qxj4hAYVtA6iXZHsqo1MdVN7OYw+t26FL4Snk/5T8uny2whyzF1BXTLiAbNiMz5MK8Kf+LkxGXT
PPiKXzkFSDOuXjia8lpH6cLLYqpXUymT+z0uU1WMOqSI4QfkElWzKvwPpth7YBIhivlL255Km2ix
JnRlQsNsRVtGBYKbo9UPYBcEB0hdqxW0OI2Ww73wEnhLyeulzZyos9wUIty0LLOG6zW87uJf3V8P
T08XN1FRhgcyeCuRYcnggb+1yT4ZtiZvmdKQN4O+kN8Y/7Zjg5hIkyc6qfVl0ACQDmO8uRYaMOAg
9PgpuOF+AAy6t647YXv58M5ujanEScCTmyClBCWHF+/HGdYrmgDzm/raWsd2cFttYCVUnC/95ivk
T1etTRFuQXumT46p/ImH1ixYjPKIFQMjAYal4dTpgsmN6ne+p/R0M4r+2ZZ/anJwMdP0IDMWbGYv
jb83rOu6ePHjtbE0w7ckaFzqUVStdUSPiYugvAcp9+cgXqXUfNpVA3LQ5VMb7ffSkiZeRD+0id+p
SBKzjwyUMtAvCiaCsoW4Zf5s6AsyGRGTRWNi2H2oiBK0zBUcUTybzcgx1YULet5R/ZEwseBe9GUg
XNC+AQjbPhihCYCuM9QbyLLs2NNWVWss5Ho+ezrPN++PzIlFmxqE8YWIzCAtXiPZAP4uhkFUtOJk
Z1Q5yESQvnItBGHUvweNmjhRlRTXemwIYGcFgvJDBgfno+ky4aYkfXMjtl3+Ta39+AtAWOotVVuy
DCaA2TvmbsDmy/VyVdBM85thVfel6cX+B412vpMXnbrqIyIUp4fe3o50z9vBbuZukloDJ87MrejW
OHiHWzIp3j4Q9e4lrOvbinESmcqJ2oEErgQfB7PP92ZkabvBqNRfvgiQDMDgwK/qgrYOle4JFrRk
GxXak9IJ1k7NZG1dCsEDRFVLYfasDSi0Euk645+07p3agJDKRtnIaeV40jvzzj1w9kx4qdENcP2X
beDs/v70HEeiJtqpl61lAqCKZw7lvS7w0DZ3ufUuqPT+GSBp5raoggi68Nif89B0Ychw7TFzA/rI
6QKLpoXeVMUmoNshhIw3fRo57ThIoKVbn7JXn1QrehJfL692bl8Z4TIUcutMJIuTvEnK3EDTmxD7
uhXGbjwemN9FQaofIT0XovS383/j3h6Lm7gyF8o1gXkU+OvFxzau1pX5Naz/ts1gKmTixYzStIbs
gBAv+wUUV0CLVvxYlJCzZteyuzSUfPYA/BTHFcCMtcQoy7T1PYiHNofyD3iIiFYd93tr0vVtAe1u
R+1zg/1VtW3xBgZ+03alH5fPby5UAQ1FGaUz5DPt4osFKO7MrCZ/IP/UwIkIaMEqFjzbnDM9ljE5
tCLRlDLqAJePmGAMhm3rySsD1IX0XW5+qtVCznV+RTrlprFn0Jo+5E0FiEgNFC4nVYCp9Y21+qPT
soV4aO4GMknF/EfI9NEetaqoClFGuJxVL36qbdLSWvAjC+swJwGQng8gMQisA+xVUlC02/a1ox9+
Xj7/s5Tbp7fiIv3PXTpdSe8ORqlX3DqptxbyrdqBNRU2hP9vhWhbws2QfTXAZD8sGdnc8kah/yt3
sry09+FkzggVUiDsJbo7XVwic26Xl7ckZRLFCQZMhVmEVyz6taY1VNk3vvvrsoz5LWRMb+wfxEam
vb1eYalR2iOkCZ+8YSu2XwdtG/E0d71tEgCw9qP0v/KivSx2zqrAMviv1MmNpgpyVpUdUt3qe1C8
BJCAqQdIYPZK9BRpyYK02Y08kja51ODrpKdBQZogvAfKhwpIw7B4c06TMZ+6eCRkcof1XRaC4YeQ
MH90m3vZuutE+hWyq95fVR7ZocxpaXnLhYW7c+4SYy7/v8HBuPijADn3rRiAXm5so3S3kHY5SeDf
Na13Vxr9d6NK/iHwH+es6WrG5SpThw+BiAWh2Ei2IcGy50DDhtuFmyznFQMq8d+rybGwiZootTLI
WYQwC2IJ/UGiY63VfphxttKMvV8vNEXOqQn7yKQPoQA+f2LVLlB6his1FQRBAGQapR3Cs5hGPy6v
afzmaaR8LGVi1aEYarQsc2ll1p0b1bwztpH8EMYLYuZCqmMxk9imabuRxgIxHgSAca1uqwNkfoq5
GaFWGlLQaXcvSvXCgS1t4Xj1HCmjFbmw99Gj43jyu9X8lusr2Xr+/9u/ib4HYL5UDCTgsOouBgq+
9yEhkWG6Vq8r6ctlWbPLgQGa+RQG/S1x4jig6klq8AUBW0ITRMm8alXtHXhE+7KYWZWwwHgar3wV
wJrTXcvrLOzp4K8cjaeb05nWAzNzvxUv247kIpdlzbgLqgTAx3DJg64xbbGAJEQt0qgsHc3c3cMy
5bSHOwWcr8tSxnOeKPmJlInhpr2aUYGqgMgtd/lQ2+VSWDaj3gggvct8tyGDL3G6Zb3ew0TkIkCL
KvB5mWaX1E3WPA8lfYSu8OFXsEuY7sKAysy1xSCADOwKsDXMI0wOynJ9XfHKugT5lqhJdO1OVx+N
nFn29Ka+ybWl4agZxTiRN71TPGaMXAF5wgHcPVDYoBNP9kO1hBpy1hDD5XUiaPJ8T31dB/ELQVKx
z9W9Jju1znwFHDovdOHIJO/jaNdBuDw0NpOXPAKHBY2ZMbXjL5gmjnkYAbwt8wV9fxvTriybuyjd
XdbKudftiZCJh0+8htfReH6R0MMRDZdZCH8hlGWwTBG/hesGb+JL7VPGk2dhgf+HcMYOANEB9U+c
2AQMiEPfyg2j/gSNWkbjsQkB22uqPgGrZlOdoBZuh0vDybOGYv2ROlFZIQdeXDQOpWM0G7D8Uhik
4mojFlsvs3NI7aIl3Lz5g/wjcKKzraukiTCwzLK6Lcx7C767buEBM7uVkqJKYAQBLqFOe3l71XBz
L29RVzGo7zrL71Zi0btrkLVBl7DS3GY8ubEtXwaSXh2o3KmZshB3za2Tzhba86Bo0gmHTj1QojNr
F7UD7IY8b10P5Mbhzl8aPprz1sdCJjojxEwmwZVaOmkBcXH0FjNRDhomjGrldsE2lkRNFKUWrbJ0
Y9ajd2uPoY/8MdBe/fypq7cW8H9tvo6jWz/+AQL1ANVN7AyADAXU8t4vf8iczzte8kR/IGwTzbjk
O4SEvk7lJRUhYsugC7S6BYucPUFN4qmtjdgR0/RBRNlI8wuwN5jldPpsAye0k2eby8uRZtdzJGUS
EvnQbMNTg5QQXr+R6rD/YYqwE1/7xdbVrg9GsnHh0YluJcPpmnct+u0OP6olWL9x16YXMuNO/13r
RFt7JqpaOFxwPsHaANmqhVC2oEUEHBi9JG9Z/4t10JHAjL4q6cC8nVqHbkKcJYAN4gyDla9iaEu2
PKe/a4C+LZyiMhdr0LYNOhxiFM7xVBRspX6UjxAq9JesinW3okHJ7p3Iju4otO6BKVu36wAacjv+
zQjSBpKr11/5OrmX74KVtOUye40d/0bc/e04zHipHn3YtPeaXCqNDy0fVphPkevbEHdES4Ncc1Yr
g0yGH2SemWnM08UPStvHcaqUTlK+FCI+ItzV/ZU2rCV5qbA8t8/Hoia+KOgtqRsUllNXa5G6RQQi
+2VbWZIwcUEJxKhtNCAhg9S7kgo7Wqomzd4cx4uYeBemsJJAPSAiCPdaee2r6zb57ou7UF03wpVb
3UjdQr1nzsvIwBAZMgP1JpnS0xNqyjTpQ2nUAnUDTn0R3FhLIj4rmFPrBjKPFzngqHQYTrSAdi9e
DiFaQI/ZVbWptpa1qj6C7Wu/aja5nYAV7I5ouqB5VrtsLSzcx3Mu7lj8RDME0BeYZxo3FVIMET9N
ZGyoV8HwL3KI9SHQGIGypsAipt6KYRWwzL67h18dZH09u9fkp8taOHtgR1ImDluUhRY8K6SEocgU
wk6H57NaGsw4a64dnQNooQDo0ahCz8LkAdPKcTOOgZLaMJM7QdyWzOaZL6730gxAtWTXkfWQIF81
N1a8tpYsbU68zCgzaO8GTygQKE61Mu51z5eyvnLk7h5k31VnPBr+q9Z9yOmzUMDZtqr0KxOjUO7B
z7u8wTNmPqaPaFWjTwTk9IlFVAbvT8lSK1rbhZ9mDtNypS1hf83JkBkq0xgVB7lliqPSRIeq7i1g
koEegeC31zaaET1eXsfMnUobLFl0QgeqD9Oub7GV9KgE89PRADcZAugMVLs0fzfBuupKOzA3l8XN
WNmJuInr0v0+EYMBcUIbbuBzv1WEzobAbZVq3e6yqM+raeJQYEEhuAQjjsTw9E71Tei3XQvC0/Yq
s5niddxVZmu+Ha2aq2zLdCAA5esf5qqwtS8Hx7cNh8H21Ueyim4UR7SN93Jh8XN7ffRB07tUsGK1
HVQ+iKZfOfjVG/4Kl+1DOQMvTl72Cw/9uQcxGzBCb2OoGuMRp/Zx8LRMhbq9diTJtmyBIRBQ8pyP
6s3fWZH93iZ2BjhgvxA1nUHhI+xE7MT3yOWB9GSF2Jdk3Ykwn9vNlokU292rDxDT7qzN4ZqBZdta
W99I0Sf2d2v/vdq5nq3Y3qb6cQePG3zkjru+rBBzUSwfZjAhxNMV9oaJv/DqQKRWyYe5X4VNfuOt
6g9oFWDHuvHWEoy/Nm2uTrIP/8FVHIuVT4/B9WJBGhTEepViQ+Jsm6+XF/aJjnGu6X8WNjloRWy1
Q2Egofs4rJQdpIl32V34Vn0NHPdJIwdse0/qW044STvC6spfR/bv/89PmBx6kkeaB8tr7fROZTfr
+od0o66yrw/J7cd7fqtt21fX4aSFFUCGq/7aXFC6uW6lk7OdRA+W7HnUVtkCYXfb3Se/ad/cafrO
3H+8ZVsa91xYvL4xq/5kbY3H3v55efnS6O4vncDo945yxl1JH5EasHzt/t50YH/4Ia1g+LW9xw/J
gXN7rThlZy8UWs/mDD8tDegrAGNHaMiph7OiPMiTIaqdxl1X+UaT4cxk6rbTVxRGxfpW8K4oHUJC
ataO+C3w191SIWD2Dh7nrsGOo1GV5ofThfe5ketGy74P4OLCPmlHoF7glB212CrKPrPuzcoGoM9O
0rvBvMuX3r9zFwowLiM05ghhO70jhU4eMhUmaqfVrs2Q6eJ9annkg18uH/CSmIkNtwwpyJXI+boA
twxFdiNL+odQ+l8g5V6Itc+GRj5Plc7kkSvBAPpy4qb81K8lbdQl6x464JW/dR8hsN13z+aztFV2
h+vui3Cb/n7SfhJ1bLhKNtWqtzunel2yqnmPefQpk2WXYWW0QHrVDpz1GtQeNHx0KzDIYbVFICSU
sn3Yipvhythf3u+5N84Y84AwIllgJExT/F0viYC1wDBl1b0zGN0WcBinLjnaLhmYeO/vSbB+r2tl
LYM0cln4XNxFalwd4YFGop9JbBcLpVIUPWYlezT9/joszZLMBOcAao1RCSbDY2ry98MXYMHPy67K
ft93tpdnhrfpJC9mFj7xioVrb8Y10dxNfEfWGODzKUy9Zoh+aojUdJMKbjvBeipK0wm02DaDb4d8
KQs/JiomjvBE2sQRlq5U6l4w9l6lnpPGt7CDufBpZfqXCObyqLpVlQVVmZdI4oVO+bEYP/FA9Oyo
MDLj8IwgXkM8DvH3awimaZMoT23zO3Y9mMKWimpzsRXY5Fg5jyySt9PaTaiGh1rXaA6RaqfSALbw
bOhRgSpfi+1ejoGYiR1VoGj+XYO3tYz2hbIQ386c64kWTUJpGH2rvujQoriu92kJLGelrHsTDvQA
Qif//R9sApWl2xMcRFo+T/18BUti27RZzVUS0JpY3XRivPAynttTCGIUEPRMsnxkxk9leGHWi6KS
104Gk3gAkt/g0nJZmuvIzeBvTa/c1mP4INgZJSAAENpkEnyLpeKAZrrkhOccPr2tMG9wtUCONgmp
5EMCm0NT1k4qmOu8qxk1YxKlj7ed2+0Ajd+kabwx2icp051EVLZx0+9TWbILM7eher1hGtDxhWzf
AJPTuN/C9HtEsVJrcieN4ts+MEFwqeGHpa/58kHNek7mDXn3KJpKZDCxh0iVfcET+XKpeDPaG8my
5fo9N7eN/wCfXpde68z+L8gc74GJ1Y9AUP+VObF63dVKUayQ6VWRHdB1kCqC47XrRBE2YnbfWbdS
HDO/QnfipvmHtPCJ8Ina+LErd2GP8KYVvtYVk+DmcyXV6zBO7A5IKLX/sbDcOdM7Xu7U9FJTq7p6
XG5OryU5Pj99j0hI6+pK93SYdFZKuRO90FZU0i61HYvbQMAb/mr7a8P6tfA1oype2vzRQR7FntTF
IOHq+BqDSUCru/nsGNaAAVgPbrQ23IcifYOYFniW1yL+JZhPC/LH0YMz+SMUOxe1SjF+YipaJJUF
k2zsv/xcEuWq/gvZF1neazpzrRsrotdwqTY/95Q2jmROnhtqIEl5px7wvfGTf9gA59gLOoTQm0OX
25m34JlmAoITZz+R5vetIngWl5piZG9pxVSUVcvlgsuZUaoTIRO7VYNW8AAIpPv84O09L3B07bHU
A4dK0qZW/6F5DWmU/SyRUSaUeaI0YW0k3cCtaQXi2pAHxwxepSB4rjNz04cECFK+v6wn4/dP1ORY
4pRtg7BNgqd17NiknzeX450Ld3AU/0OGHzF0DcEdMqICT7yBAAlem4U08wo8yexcGL6J4vfLK5lR
vhMRE/N3ZSVv5bH3VAzTHYlRW+/AxHYk0OA6P4D1/O2yvFnNAMbPEC2dSvE0j6N0AQ1kWcGSUuiZ
lU3l3pfB1owdJV3CY527gyHJ+SNrouqH1OqB7kOWMWTiQ1/nt1agPzaDtc0PdEcrsvAkqxCRS2SU
YReO+weXfM8amLyrJk7C+9pMkq+Xlz/3xjz5pollWIe8PVgB3+Qm4YuSVd8SSGLjOPpw25eEAmDk
uqsWiAwtCu1BZXLV9T5k3VvyOTMhAYw0I5fkiLWo65MRrNxTaBMvaK0DQbItvjf1yopeE8DXFpY7
mt7UUI7lTN5/5DEKV6xahtdWwEN562DnMink4FhtbftduO1X1f2wTlbek3Cjry8LnzPSY9njRX90
lxysQ9gb2ShbjrZaDCW2bO0T5V+28ljLJvFClmkNzL8YaZXeHUbIuwqozO7FaHaXlzN3ZGTo6XKy
KBIAJXC6nKFKM0p+yAk8xxS3hhftM0bYFhtKP73K9MyOBU3MRtUOXaA0qOjB/BD9Zqv3Ndll1/jq
+elOid+hdttJZmcrfb1KqtdKPjw0mvWao6xSGt2FPUTEVrLgcWf91NHqJ3aT0QvRiT4fxei3bNyo
hGaVuU0MWpUZ+un+lhCPvAVm+mezJ4cqCEIjlDKb3fSUEepVB5QVrUn/cqKcJp2MzKFMK5Gt2KVl
F9I5WeSOb+TQOqe2Rh9bJC1cx/Ob90fQ+PMjS4At2j30YcXMRPpT1YYHA6Qxc6Olq6b/UNx24ajm
FfWPtNEnHEkrW78K6NrFIBQ4KKE5saqtIJV3kE1f3r855wJo9P/u3/QWzhKDelNCN7IfvFcUIGJx
ldSJU2uvBejoZnTdLYHgzGUpiTJkCI94MMN2MLmRI5cm0M85iiHpdl3R2RKdIWmQ27Ga3UVK5wh6
vjG1n03zW0t/yUwi8/iyxdRa6U2yvbz8Wf929C2TUx00uQCkkqu7akNQV2jFWLWF4q/UwI92l0XN
HenxsidHmmtZbIYqoqLW28dwfXuQ6YVD4gyd7FwWtbCq6XBw3+Sd3DGN4GiScJsVFE8Ueacbj5el
zMYGRyv6zMEfKSlaE2eGixhXiLdNoL4KGc3zWr0WPAU+GdmJJJoCW33bGZS3D+HaCCjBqpCWtEt4
m3PWiVeXweXSdLLOkzvSFNtGKDTUuPJaJwYyW68Np7K0m7b+EUgg+KbD0p01F4UB/0KTiklSUplW
m1sCvtI38aZKr3y1yiaAVCCMEZoWq0KR+5XnSQvGOl2lRH1dZsAWewWBTJt2W2p53CtFUJh2UvwI
LOBMzZ/FOBJb3IXh3pAX6oXTBX5KI+1Mlwe3Ojgspz4I81VSUa3huDCHnaK4jxm3Mi3dtyrZNGVY
mj+a2scojjYPSaMQR23bnFyZJPPKWqosEzROyQYxWlPajTE4krsEVT21Dol3wEgDDd42XRcwr52u
C75vN/MOlmCrh+9BJj5GvrERlOz5snWc7x5SGG3FxzFRdYY/GOWpEnSBT7tfJX3Uebp18/65EwzL
PpRt6kjcvJcFzi1rRFTEm9M/Tvfm6bKGJu0PghQBNJ09p3l95weGI+lLm3dWAhhpvQ115CQcEWfp
VT0VE8tgOGRC7DvXb4kd2Z4N0d/Hq7N2HpeqWeOBH8dQSJJ1gymFsZBJuDYJ1nxIrF0ttUDu3ZYr
KAe325tqFduwAV7euM+duSRoonmtIndRH7gARtnJJ187MNZQb+trhf9j2po69PiTxL5+e1vdWuvb
+42978aFbx8+VPsGjPqVts7X2vrDflBtaFLt2H7drp+c3ePPn9dLD4JzQzndl8kJyKYfAVjJvggG
5fugSYNtKuXZWvaiL4bWSgvJjnNFHsWN0xU09dCiNLkiO+BrpVZid8KmuzJByxML48psi9uuqzfQ
vCwc+7kaEzJSvQP2H1euTMemc2bC06Dh2Vx3zVVVgM8a9e11LgsPl099Gvj8j3b9WdbEC8SuYNRm
wbJ8E5ha960ZknVUwVHTdDuFYTpdiyVb97XVZbFnywPMZeQHBpsUV36G/Dt4aqWYHYDHXjY4OvSA
WqTbi1D4c1LgduDA5DF7rkxiDdn1LYhJO+bNqxutzG0ZHKl/4huRVAMAYwl3QG3u1BMUUZGLStpG
dOE3Ow2cJFzhQsw0sw6WQE1l9NYj9NupiGbwGiVmptIZ3MOL74ubCkpgMTb+XudGEozPWf1xVmmy
EtXVqkIa2WZCM7KZjV41IhDZb5dP/vzyHu/QP0ImT2n4Rfo+hsgLwhn2TPLyfQMrjMrbGuipbez+
9rvy6bLIs0FYlNz8ZAXCjdKON03FHoK8jfqmCxxaAR79Vt6o4Gt3pfghSd5jFx1WSSq+ShIdll6x
CtRowbOeuQ6SiQCIkgeGAwk8r4kaNg1jnAcfZNJWPBR23RofVmpo3wulkRwJOvtVXKT918trnlEZ
DEvkhqIBcdT9U5XpWrWpQz0LnDKUi7XOTMoO5qVg7bUY9WVRZy2qEusjDEMak+f0ao/fchQA+yF1
q0MlBU7vbQYJ3s1UXKfDixsfdlX00sTUxr2bA9QofjxutZPEz3231ZOQgUVxLzR3pfvLMPba0utR
Prs6xw8zSUpBZ8wD/DODdvRhQ9m3UaGSLB5SKnh0eYVEUVZagRXiSYDURn0W6I6ulxH9rYLe1LsM
qI8HiF+EtRiUjbtLAtPzr0puht4m9lNWWlTIj63X8YovD7TebyShE65NMUhVR4riWnCytu088CAL
5a0xAsvbhGoRNgv+81ylRzQsatcUy+k9xqBO97zUXDECSQPE+HIX8lyTfGfQ92LqHAaSUyn4KfDZ
gO+/hJQ1o1fIVeGME6kBqmdEmYWfugwe4bgxISXSaKkRVp4hrRd0avQ1J8EI6+NuoLJKLCwRDp+u
T686i/c4UCGHmMNiDE8IHi3zK4XkaFiX0CvWwbpwrxRve8heyAd25lMpOv7he55fq9ma9tauuYf8
7vJnzSgUcTlJ9NGoaF6b7LoeHQotaHMa5LOtC9OEhNu6LOGsTokxnYgYP+FIZ5uuYMSsQkT+Eaqw
nTpBZh+u+rf2R/e+RBI645jG1gD0R4bSkXvpVJY1FF0RZ8gyAQftm5u2uq9lqIAAZFlqgJjTG0Y4
aFsZ3xxQ45yK8miV9gKLC3/w8l3tDisv0vZmtgQtexYU8tcTMwEvj3pyJ5+FM/KhE8QydHIoXW+K
whxWeevmjjgcxJ0UePrCzTwrD+gXLrSxcXx6+UflcJAqHfwgy4+vKCh7gbzxiA3VhUfozPZB5wHg
4Sen0BklZhBHB9kLKtbVF3fcWB+1y5ifYD5f1r655YyE67yeQPNTpxgl+MHBJ3QOnTj8Jmk/D4eN
rvzM/YUQYF4KBE0qISCECxPbDgJR8psAbjFP3NfDzwHl87qHYAlCZG7PcFWUhxTeuGc9eGFcE9y6
VuCERNKAg2vJVVKoTHhbQZgtQL2fNVqOeg2A08iSztP97A4MoTDPjICJS9lvxZcuMSzQwv1Qeux6
EayeHpBM2RYFWfxRpTAgpXXffI0Db7hJ2lA0HsouzhN8Ny/lrWoaYmEbYuUC81l2z4PvxR+GUWk7
w0wpDvYH03hXw0z6fvnw5/aL3jI6FhmZgw9tkugoGu4pALcCp1H7lQsxjGplO8u1Fnzo3Okfi5lE
makMjLtmICb2mcvrAPASmfSOVoP7cnk9s4Jo9QC+iH7Bs5KnpRZyPqjE+w3ZXR9QBFV9lcyo+ELS
RvkYdJ/A4LLEmR3UdeIMuuSI0qEfO3VyuZhIvZkHsWPo0V6wupU60M5fB9vLYs5CaFJ8VG5Gz83y
ULxTMUopu2oNfJrjqiUoTI1FXCtf9VZj2RqslHlRr0ga/4tMAygS+AipjE9OrXYBIfcMZFoBBOsH
1HafS49lxqMxeYiWWClnLqaRDBCvOlZOqBWfrhD6dA0mnYhSrqlfiwSJycEg7f07qMmCG4fN5bXN
HRuZFaLzEd8fFOtTaYVrtuDXjQQYg3klavCVmhr9kwsuYkYdAdalgcsYgc9ByDmV0mhtJFhCGoNB
qG/HJEKY5Da4hJWdtgu3xcz2jeOJOmDu1PXPFKSymBfr4i6EYDM6rMHDFm5xIj+6lKabEK6XdQvv
8UJ+ZGZ5tGzKpMWAagWxdbKJgmsKEG+aoZO0yk1YtLR/CXZvJju3TRZyFkuiJmGLOcDnW0QkfqPs
JTd9uyKRqGdvvrrgqWb04mRJEzsLRBFYwRQ5mUYau6rWRh3smkH9e6/BI2XEXCZXwftwErOIgViq
peSOO2eumOO9czPa4YKlMZsxcJxE1KrFW0HXwKrjWpyIUQ5lFkLuGjlZ+NrqJQ/8p782Iyb2AZrC
cGlXnMJN5S6wpHrWRI7ut1hqsskURrvdv87Hjy8ffB9pEKYijam1ilpl+oLukW+JsxtIoKneildN
+lMbe+yCpbGdGR04sdpRF4/C8UAVQuJnrFYpree4zKn559rQr0q9L79d3r+ZA0IU7oFWTx4+045d
OjsD/AeitELYm71x30tLs4FLIiar6TX/4OUuIkqQ/b4MXhmSVvS8L5cXMmOfJwuZaJrf08I/WEgx
W8Ee8D0qFYwvirD0Vppxc8ih23ickaYbfnLdtqUhDmmfQxtbqE8APtoHy90Nsr+mS50JOuaYL69r
7t49kjfFMelNxY89N+MOzCu4s0s/gx3XM2xPLt5d19x4gbf1s2jzD1IBoRgTzzxspm/OFlTXygsK
QBmy+Iq6UB7/kqXOztWHRJEciu+Xxc09QAle/sgbdehI4+U2NSqhQJ53kJ2+7G2h0myoBiHmemq1
+4Q8sQbwXrhekDt67Yl/OpE7uR9VKfdE2jJiSl3DVvE3avHYK8+tuq1ZbZ9ts4qJhyDdNNVeX0o3
zGrS0ZondqG7QtJ4CbKpKqE5OkBDnfDQx96tpLX2oCV/CUfGa+FkrRMLUTuLiz8b1yrfeFJiF5T+
9XZpwm7WDo9WNerz0UkOeeg15ag5vWWtO63+1laNjcbS/0cFeuH4ZoVBHANWAfkLQNtPhcV17B0q
lVRurQk5hUsGBwvjIx1zfYH7HO6yho7jm7QMbEXci9rWD7+7uu4cvLdDtuB/zpBLIYI8Ib+cOAbR
zJowdltg8mll+JIOkjhWT7TrTgN7JLesGuw+BhEiV+YWSRN/3TQuEExN2K4rJTAXDnvqNiji6ATg
5IzI3BCSTcKIg9hSJhJM/IS418LeaTlz7UaRXsrDl0UI6vNuBAbexpwgxRWRsYHpLTy+hg6DkPnO
2+bHZv/r4WN99+Stlpicz5gRxrk6gEbhJh+ve/Lap8ftCbnS+EMSOC+aTVHStm8oA9rOerdQk7Cm
evU5wDfuILM6zOlYU3fkynEme3ngrG6pfr7d/s+vzeZ2c2sjlj/8Wv/nH/5ja+9t/lCa/M/P7PXa
Xqf2zY2z2j0+7n4/7lbXjy+PLz9fdgsmMKrVsQfjU0lwkRUc//BIn6gdGBea6mYNeX6ncjabTeB8
/tr59mVBZwn3T0EgvBHiMyqFXp1uvthmSZT0bP7qerXarDYsem0vXHZzJwwlO46dmhb15+kIfKlY
SUKXRUA5+Pr65Xp1+22zfaXO+7peOOKzXPbnco4kTfyUmHqSa/lIur695dgool/er08yxenBkBUc
m0ZIWptTVIIgswB0DeBlur5drd5uN7/sLerg7BZ84Gfi6pKcyUKkQ5L5UYac22/ffjw/P3v2YD9T
Iafnkan68fczotc3a2f39Dt3nn4/tfb4+3fPjLU//uvx8so/R13PvwjwGMvkyUlO71RTSrAaUhpJ
0JTRXPb3e7Z3bB1wdjvHWVj+5192SdjkFm2NFKS3YhS2QvvtzZctlomk1W61IOqsV2FUGaZbqTf9
T1fExP2IXeX1tVWNom5HC9jsR7MfHQHLY32r8c+/7OWRzDGAObpOPSvqmqqokUnfz/8j7buWHMeV
KL+IEfTmlU5SSWVUvuqF0ZbeE6D5+j2o2TstQVwherZjombu7YhKAkgkEomT57j4gb5x/HzFaHMv
9X5t3jYPh4fDIRAs4iVSkBssd4CQlqqJnMMwImDthuHz5sO7EwWV1f1+OqX6+fCsWFGbLmXD828h
UIno+bCBp76I3OTidObXjvNJMy06xu0GQ+9+uNu4dyILl1QLbMJMXYd0koJaDY+G1bK6kvL5n5Xa
W+47DUngh0CpNMGPr1DpbdkeEEBj17f/iVlu++daVKKbA2aZf+TuO/HeX/tgxHEwA7TeB9T3LewK
Fyclg8egAQr/+QbOBzTCQ/jCNV1Qt2J3+oKDyWGV24uNefJh3HlhV8m4qPo/S8uOUf/26wc2Dts8
7ETFMco2K/uBn/hzwL+/NhO2E/74bBtf308mn/B/+cGfr+Ixt1IbtQTAun/28D8fxH6G/j+nN/sK
9i34BycC+yP6gkt6MfgJGKNAnoaCJvIYbl7qGvqseqfiC2AYGcXXH4TIR/cNo7/zbliY9I+hKKm5
yGlQYockAthnWd/oxWOB1vWJRm3YpWTuXGKCEtMBpWFuBFohuox/VWbPFp8zxkXlIaukLLE1HH61
ex+7sQtJNY+6v/BfC+hG2P+DzC3AeF0Me3N48B53j5tdEGD4v38ff2JadiHi3P71uN8e/ePr6/64
Je7v2B/dnyJQF38RY/kxmxQkUnhnxUvHeRAy8rGsoOgA/CwoWMF5NaPBJ1gUDf1f7RQRawOmzXQX
d1UhCLIrSwKVAwNgfbxHob2VC0qgYm3nRQciZQIk0wW5EcSY6uXdmI3sJq86RZDCrZozkaPruCsp
Oo8Z7khtdXQBooeCfqPF67YTqA4rPAfXN9kFThETiucPIIcwrxaYO7lxxWMqg5MUhhSw5yommhEn
6Lgk7hIfIi1MpPc4eumrcKreVGszmd6sPhVSYJsbwXew04PzwrPv4L0wnxyZRPgOM4tcW43Cwgmt
8gH0VHoDLlEQkRwsBE4laCswwYBITRKU31nwvfYBnGf1C1ALMxCOnq4AjTrasQv4gVsZeF6v5Dwo
4yjoIPNyfdgr7nw2au5EiLSGGNkIo8OUBFlz00EDpUhCiW6l6eM/mAI5hgqX0qDCxi10HzlEBXQg
h3B5DZ3vTaMGRQcOT+pHIioO9qsuphLvhChHIW6avPPaeW3pcYe78+TcLwPeZt4WkcD0ugk8NuEW
C4gLT/aRyTqtWgbXS+YWlHD+rPwu4vfrM3aZiLC9gXe0/xnhErqkS6IFddzck3u8tro62ssCSYvJ
e0lBzGaiTWEb54v8VE3o+CqaZjwMqGlQIEukdJcXqSG6CK1ukpMP4hI9tAsvTQolOi+BEInsdQna
v2zfiPYWOPKTo5PuWidMCTpArNvU8DpF9AHMwOXKWmh9BXkNgGpcWq0Oub5Y6N1jPdPeoHilFGj6
zpRvDbT3GalbS74DuuHRm9ofurETrMdFmvK1Hn+sc+shzfpszC1cuJY3yXC3WJGrpt/t2R/HNxmE
yl3Yd4IRr/vZH5PcjDvAh9Gqw4C16LPIH+fmttR/Xx/WagyAtNP/5pTLq+tWXpSGmVjST7n7gZ7s
0r6ny4ZaoldT0WDY359cUPSyRlN0jfnTsvmuJp+SI4eqEAG2GkhPxsNFcieH3EZHmRWw0CQgcdI3
o+1ZUGq1usByBGGbpWDXPJIL27VT5QZYFBBrlodxBCThzjQPU7VJGz8fbmLFu75Ylx2LnA9yEbtF
7TcjEuxVEBJ5j373rrZdvhff4129yx5BYrHJn+GQ3/8WEM3OacBU8G4KXDRaTblU1NTaootqB7Cv
5piO3+IMFXaRjPWaf5zY4DtZiJorJVqGoV2dR6485K4KsuelCq5P4Vpqc2rlIoYY02i2sFIW2rM6
agE6gmU65uB4E2zeNU9E/o7OCJCRACXAbd6xy/XOSSTEi2Yfd2Gp3KfzO0mJS4z9GG2uD2t18k6M
cdtYKQxzogqMjdEYmPExA0imo9+vG1mduxMj3A6OEAGRFcKIhWNPpbelGRZoFJMjUahdHY2GdhwD
bChAcXLuZg9VvMw9jvAGbBT1j4mO7myUvqEEXasGdvJUaLKv1LgiVB7p/Fm7T6ZvHRF8xupw/3zF
V53zJGChO56mUoOvqDIASr5Nxo1WPEWS//eTioIs7hOA6aIYz7mJ4+AMN3M82w3LnZ77jn0nTb4t
Qh6uzSjSa+AO8cKOVnhuRs2GJv0ILim03k14iPzopcIdM8FTwmWJDWECnVRA5jFNtoub4wxsngzG
DTwcyVLmkaItdFcraggqqO1Yu4j/kJ3B20YXxLlNbm17aUB0N8717WRaPSjC7cJuf40SaqUuzerY
Ub0lS4hvx4X6S+4LI3O7KJ7UoDYquQ37ea6bQLfLYThQqk3ypiiNCZlJpze6r2tVLGrEXXMJ8H2D
OUpDae+ClqsAWZBE0qHwWkX1qygoFXfSbZfMArjKWqqFxhrkOOghRKbPnStNo2itZGEi2y4Gj3Jm
/S4aQ6QLsWoEnPYO4woHPJDzvIjoiYQWP1x66n6fxokbV4kgBq7Ol2PLrJcPKDe+Z8OkCWmXBZCz
FNQE/jR9dgq6PicAVqZ2FmykteGgvRzQDtbODl7B8/wiwrtDO0MZAbR3pWvXR1oIgD2rBlCxU0Dm
ASQRn/VDAtSQigKDAZc8DqddNvy4HgrWDRgqcCoyYgGPYnPibIodHSi2ZbR+OoXs2V0i6ve/fM7A
HgWJNR54bdy6AQM8n6a6U8u2y9ADO/XRRkkDR8WNtvQl09eM1zgb/VY6VDYTsRMUFdZH98cw+/uT
cEqbGHISBVBzVlt9Ax7C02NVsG3W3O10bNwBpfSFXYKOHOAA9QN4aF+bAsk2wtkQnLYsWvJpH9hE
AJQzLYDTeU8A67lloykcQBVLibyk/TExjsPxraPZgzNBw0KvioOM9oPr/rE6PIA30bKKhpaL/ukS
z49DRGF2puhQUlrNzzPre1FDqkL6ed3UupvgnECBmrGm8I9SMorFlckwALTRPDM6WPX9bKJddadq
v+p2axhHSX226Pa6WbZHLyaWIafwHC3ruL+f+4ie1kAVMayj2SUPKviHq5/ttOntfKOP4XVTqyci
xFi+yOt1gB7PTbWJroKFHKFcap27MVU9BcjAIc6D62bW1gyF/n/NcBl70eukHkCs7M2RRl1thEoe
JIrReHOfkUIweyJb3CGv5+hKh2g71qz6sIt9ld8WzR2p3q+P6AKCwy4DOJnQNg10ExRsOTNxmc69
htPYw2XkFwHqv5WJaxUJSsW6WybdQ14Vfo3m907U17waQkzTQnhHVRJt4edrVus0sVoV7tEOuN71
Sgf+aSFLmcgId88H3r2CZ8AIOgBfx0h+tiCifn0KV90cZxUYgFl+yXNaS7PlTIuEk2SWyK82TnfN
OIP6ytna42fbiQDEzMUuNtWJNW5AmoxLPti1Co8oCxJpmQQoubrx+A1IxbeIOneK8XZ9fJcwD3bI
oN8Aq4SeAyAwzhfKsDSpTCWYrJPmOII+Q2nSFwuK7dDUcceo8I1K8YeqadxIe9ec2VeJ7hO7CaxO
xPm/Ptd/PoXbgBG4kYqixbHjGKPXSth6d0MbEBBgFCJa45WJtmT0jYAbAZrgF1TlfacubRnBc+LJ
9pt+k1l+YoDSA6xP9qckIrwVWeOWNSX2QJcSOEYT92VzeWnj9ylW8U6DK5NzY4okzFaCC9BTgFoA
QgK6GR7O2DedsagjwfFtWBvU/Yj00xge7aUVHHIrZ6uFLA4XCEYUdMHhqU+QMu9KCvyT8V51z+aI
ruWbSgd9Z+92kNYijeBhdG0eIaalQlwPI8O5eu6rdklkZ4lw0hXLw9R6STXt1WBHsoAO/V8i3xE5
LeYfGkhK0fjNd3zKktnFcoMzpyf2fkJe4U4kh4+AOSfKrQdT/9uWj38Mortc01C/QbvC+diWuJ6i
XEKozkZ1QyTbHfCkMWKfXd/va76BDpb/mfl64T1J7bpebYyBmYlwLcr6W9BJRY0aTmp43c5aVgIV
ekDIDGBNodXFHQCtY5ChWZgEWNOpngOWa7RaVmq7nwv9KE19erTTWfsRtSbodCqAXZPMJAnILc2q
9QTfslIPxrOsg+dArCXDVZ3PrZTYajnYCr4lOzTgSzdG8KlHLHdHL24oyQhoeE9x2m/X7a6664lZ
dnydzHUCwr6JJiry90k6tjU2YmK+1om9kZzlobUyd6xqwZb88kvuBDkbKpdXG9EUaX2lFV6j/pqa
YKIbVd/FzsFydpZ+7wwvpAxbkFMb2W6MBFfItXhwOs3ckoMDVbGgXojjePpM5U+0xxcLSKDIjQHM
r9O7qajIKppgLq4ufdSmtQmD9Sy5pHhrl5cSMhdqnXlj+akk2+vruXI+WbiOmQAsop8I/Tfn60nG
Yaljxok8yOBJ7reDBT5U25Np7I6iJp/1hURNAfzlYBcH8++5sTyeIiqlGJtmNjJq4ykAIOOcBkOp
g3tbiX7ocdYEOUgIbtCF9yRB1tAfrcH0UAB2cIgnIra7tdEDZKAzUCIkRflKnzM2bWZUOjwrsgPL
QHd0tsn60JbyTVsum+tTrbKl4/34xBpf0aszLR4asKiD9fOeKBCXaDvonAxHBC8vqXV/LDO/6tTb
NgkbxVc9a2emz012QJCWykcZIpkPky/5Sib4sJWU08LRgHdwlM/A78qHEq0H5ZCJWZjwLpq3zT2O
ht31sa+FaMYzAqAvdFTQkXC+8tBHTqC1x6JVnlq5P4MXtHNnC7Tn3dKmYTo5w9PfWwT4FqBGaIOh
JMP5Gm3xYmZXESymXXZP4h51MnnJb1uqpH4UD7173R4bAb+4uI0AugKMBFSGuUnE5cOQgGTGpRw9
/xHZLfDY5Nd1G6sH0KkRLvrq09LLYwIjVHIcd2pA1BFLQWFo/pCNQK9PmwWVlCpzjpPlpNBm+in4
gLVT53Qd2TqfhH/wZuQq8nkk86zzq/1GyYu5BKMCsMTbpN6WCS4SH9dtrnonAhM8EJtU59VC0CkX
51kH1ylG6AGV/WGMRMztq94J6CsKqyhLAdB7PiolUvIFwBoQw/cHudhbEMtQN854vD6Q1WCD4hfI
5xQIVFjcHrBrrWvNmgWbuHrINemmTdqn2QbtCCF3Sdz5182tzpuFrBJtlaBu5LHu8hCPQ+kg2jCO
0X1v1s7BXOzX60bWvB7b+l8jnD80Ga7oCYURw5hAbdu6Upb7rfrtupW1Oz+6J0HfCbyDpcIRzheo
QDJbZbkJv9fLYzcqXuY0u3RMthLoC5Zc35LG2Y/GL8v5T3kWyq3o2mRYco3nioFeQ+JEqYOLB8Eu
Sz8UcIYnnRrSJIJsabkpjc+xnjZAaQui8iXmFPpbXzYZPSryTrYXT/aaMhEwbRkLSz2cbV2BC3+y
/Dh91WZ1K0nmTd88d3Gyx9OK7+gQOkQ3tDeDfi9DgjJYL3qWbHUClgzlx/XV+GLzOgt1Xx+GUrfC
arh4ITj/sC7OaA04MxqCaqn3JRLnN4lRy6pXgDzgVY3k5cN2CmcHdtsRApNz7ndkwPt0AwiFFw9L
5LZLnrxVXSM/VJGaRT40Wg1G7p0TEGyM03BTTWCwduvZ1HxLTZqfJKPx6KtSOf0sqkz/lURdGvb6
BCmUMTXV7yC0N3bVOOf7ObbJ5EVxtzwSp1Oem0HOP6K+ZcC4pA/bMu3Lg1QR5zaXaS2o0V8kb5gZ
BdVD9CgiYF0CygDZpGUPP7VmKd1I5qIGeO3dNU3X7TStLv3ZRofYjEqS4BZ5sdmZGjPTVGJcW3hU
4XxlshMrW5YYpKzNc1ShzKCJwIcXO52zwJ2nI1Ri5qxMShQsG2S9B5PcRCJ6x4sIyWzoeK9GkQ29
2XyTZzkDz+6MGUahHOTJJ/SDWqGW7+ZRELa+XJRzYVjCIxrkUGQwyXEBhWiZFc8RsgMC/bPBZ1B1
K0T4ctWndLd4zRHSSIKbxGVV6mt0f2wy5znZz3alDtTEndGbQv13vh8D21829aG4a3dQhQiNnWjJ
Lu4unEH29ycGC2PoTIvCoLyJH8uX9JDvpgB0L4/X48GK05/OJZ/WGk2amGPHkpLQCqE23IcGhkMF
aYDICud/WZWgNs/yq+kH+HGO0QHynJL/18JA51P2lcKfTJkdqxG0eGElO0QQIEzeep8GaWgJXoou
DzTODp8tKvqA5zbY0Y9KSLfDvgsQF96LjSjpWN22fxz9iwXsZECLapXID2DIlLdL5MfdLlJfrq//
ZVaKhBevhoy9DVEPW/jcz/DCQOVhSVFmLT4aiAkjlalpMJuPkRXaziZXf1tyWFuCatZF0vZllV0m
2f51+O4dIyGRqRVF6UUOhTTm4KbRtsUhUIv2LfMsLlZgeFCLZVJ1qGNxnqcUpOhV9JR5vUmCWmsB
O3yr5Xec+q4VKYFNIXHdS2QDhIMfL0K1vJUVRNLDSPosPBYBo3E+u40eZY5eI8XKiDcGTVht64MG
rqN9tGX11o3RuNVGeYrfrq/qyvSemeXqEEU2KHrSsMtqf7NQT9J+AidRRI3g2nSJKWNHJnS4HLys
4eziX51R9KUDXsNQIKddBZKyJKG3SA9AkkBQjpB1AjCymTfTd7vSyV01jY3myjRHmWDK+5vRmrrH
AjTLMWTKlvKlA0HhQ1tI5HvjSIvgdL+sX+BbUcdESz3kpkHOxC1FWjYGQ58Unnokr45bBprqJr68
W27qsKau/Nxvry/CyrF+ZpBbBKOGRBta+zE5/VGDfp4l0m5YW+XTEXFxaNDjwZaQrHmKFkB1uUZ3
cpTKXva3bCG49+MWYkKt3kLd+aKZRGppS1IF+Ylt4vWD5HeVhlo67QQQoJX5wvUYaToTrQOdGnes
VyUFSxPaJDxij34qIfGcvOsrspaioLOX8Wuw3k/+EjdCYHCkHQaizoAYB2oVUKK6PXD5naIJbK0s
DmolDDWl4DULdfvznU9lvSkoeNNRHHJp9dlN90MdZLnIq1eHdGKGTerJEUHHsYUWFnKheeM8QQFF
9epHa1/cRw8g2P1dxW6eumqY4bRtBaH1siKGY9DGeyqgObjbgx3s3LSu5UOU5xih8mQ86Td6IAXZ
d/343bhD/RGqdDu7cskWgBov3WnevM02UHO7vqArLnP2CdwWyw0nVe2ZTXL1Ydq32SL4/Wun45kB
bhUzOaVG6sCA8UNL3SFyU5e6up+C8Qy99d9NASZ47dp4Zo9bziQtEpol8NBkR25rtM1Bq3jZ6MRd
bipXOUqb+Q3t/N6r9jwIUrTVDPd0OdlRduJJklRoha5iqN07NFV3qe3TNxBf167CHMkbHvPw7wPk
2WDZFjqxmAARSsEUh7gyVWCQC+Lprx/9ORflQkomZ+ZQsjFVar4zKbgaGsEY1rf5n03AMt+TMbRN
UrTLjDG0VRw6GtTfpjcTHZBKeN3TV+1Ar5119ClMzfrcjkFRQIdKBjrclONi4Ane/jZod06WCMLW
SsICjfs/djgHNJ28nx0FN8UYLCH0th/fJCLyNBYYuJzszAbnabkZqT3eoSCMET9mEV7hyqDC41M8
boflVu2OabWTnW/zfzguz8xy7obyuSOlNgsWukfQ9kFa2WvqvSZaKtEU8k6X1GjgJhheZD8ZzX0H
1KyW+9fdQWSDc7u5XqJSHWCjix8Xe1tDc1IX9k2vRlc0c4LwAVf3iyIkQR8n2MwxYS0UlonhOxCm
gmJ6UXmW/DLPrp6+dsVTD6XtCAzTpHiWRJnH6lULXQPAC4F+AnLTnNvXfVv2tIbbkzbUrCMtw0qB
dG4LZTAHmjkj2GwORS3Ya+sFBjSXolPoi6OPW8HBSMxuZmXDzp/8aNd8X9AS37oOOpnje8NrbuXH
SUKL/PU1XctQ2fv0v2a5Rc0kLcMsQObN3Fi4V05h7LrdfvLIe/vU7kXX2LWIcmqNu/iByHGZO8VC
hbLcNvotelLtHrj/4Pqg2Dfze/3ECk+92TmlDXVrWDG696oBbeStTRvIAiNOhlH5ft3Yakpyao1L
SRSpnZZWhTVIkG8mP8aSZffWHVKgzC0h0OGq7zHqRcnjk3bTgQrWHzuPisiJVg/x06/gspJ6Is0A
gn68Xt1/pm5+u2yhvvTkBL/UXR9GaLRp8HK434v6JNdiAnYr6MIAmoaMNee1S6PktS0jFSw6v+s6
lJE9S3q8PsP/Dx/9Y4Tz0XEB6LubMbYhpL6xJXeoKX4rD6MfQRh83BJRhreagZ2OinNT0oGup1dg
UN0oRRhtpuf4WL9P0I0xXdkVFTFX5xAYfUjI4MEAiKzzYxbtBLrTsnwvrZA8H4ZsO4quOesm/q32
8hDIeuyyMZ0Q0vQycwHYnvLY7angGF8J3WdlD84FaZ7Lkp2i7FGnk1vZd4oo+1+JHii/ssd3FdBh
0N6dT1Rh0X4YbRRwegThXPo94dktuf1rokpcPc/McOMYEm1IOwdmtPgQZweabI1IEO1Xp+pkJNwR
s6iS3cZ5WXqTuvhjL7tN/Hx906ys+Nkg2Bec5IhSF3eoR2AQeHcBvu53QgfXaAQci2s704TmGoir
gAoFayD7ihMrC5DO6DiClSzWQYOGWkBSQJbZrao7lGZgbzL8pQ+a+mUiL5GoQ5NtQy7On1ln/nJi
PZc0mqG5EPkpzTa9Yz1BEGI/W5Uba2YAHTE/A6CpsvvN9allMe2aWS7mpUUW4/aNQS/aYx8dCuN2
Uj607lNbBBvqcg1ROPiSRdKBvrtgZCz7sTV7GcoAEJRK3Jy0d6UpQec5ERRGL+cROA5gwnQNkivQ
DOe80RhIO1SziR7DCn3b5LaBtFkLZjVtJw9orH2oRsHj09rA0PHOmgLAPQpO3fOFm5rSRAO4lXsF
4OzKS548Sv3H9UUSmOAhfgYxKyeqYaIxyKbT3zVi+r2ohWfl/gqOY9BrQI0Lj2kXhFCR4gy4IqEl
aVHc8rfdeOVvx232veYOnWt9SrfmU+7X2+tDuwwe50Y5t5+lxhrHCUZbC72TkOMeRZF8JaeBCSht
wiUAckK5/HyB2mGIk7SNYCKonmlYeGWYbaqdcyh2PeC6HuRGq1dr03jH0XUO2cY5iNrXL2P9+Rdw
QbjUJbOSU3yBRaGvvDPUgGoUZ9br9blcMQOmGlZgtPGIiFB2PlBsL7ATkBQDJC+Gs9em0JKfISRz
3coXLOw8ZIAqDR4CVQPom6En69yM3KtOWxYlMlK3fMxfFerGQaZ4KOu46U26iaBApsVedkuDOCyf
HGF2uLIbzuxzG64tFrV38PbhkZslVPwi1D+UuzlU3eLFvv1pbb79FAyYhYwrA+af+ACc6srMhsHo
01DcUfbyV7pXXCcwbskUKr8B+3QFJi/DMh48wPmMRApBE6wd53OcybPUGYAP4wIlPWUP7R19AqDd
PJgNymfLxvlUPCBNIk8zhA+aa14ESSTQZIIZH5VeNv0nB5EhzaaSRzG8qIgKd2mjx0Imd+Mi9TtF
jiTB/l8b6Kk19jUn1nLLyBZJQ+Nglba5qzffpqp4VuMPe1G38/D7+rSueA4ogdH5gQPCQEckP6tZ
k0Sgr8WDQh17k/xtmolrNk/XjaxENJttQQUEjBCn4WvkkzINteUQ5KUMDeXicdA6IgW0BV65ZsbU
kK2AkQj48otlSu0ys6QRV2wU+lMkLPbfp/I2CheAHYEcEa2KPEogdVKpVHMAXZaq91XrFc3F7l+r
vYH3HTcF8Lgw6Qr8Dy4461YBBS4bD22SfaR9WBAfcL7rC7KSEUDoCQSP4KxceaCdE6dUWjoAlhKF
+fKedKOboesHz7RKiN4xPC6Uou37pbPAhQycOHglQbMWRsW/6yWLVDpJjP4QDej0xZX1aPbKSI4e
Js2Cn1sJKmmYzEb3LJsS3xmT0W0VG9gVlL4kAMlQdO0hfSah4p8u/bgbR0l/LaMet5FUps02a7R8
8amGhEouzSHZkLGA1hNFcnXou5Ec8NzY3bXKHJN9Y6X6g7mYOHmWeQnVYU72plrKn+pcoxUitfsd
wUZMPUVBB6erL7rSorEllzqonjnm71Kup3DR7fl7Ks0GRE6j8imR+vytQSP5Xgf5YWjAxrGxY3Pf
VJWa+OXk0Bu9MM13CpzfRs3nhPVbjMPsK7FU3YHPnPqLXDDNkk6GNJNaAHmsxkq9Iyb8ze1GUECN
VTcse2DTxujBkWTtPpscm3qjo4Gnd6qSemcZyfzakC4JrZQ6sVsrA5ogxtzcJKm2pHisrhsQ9JMZ
AFHQf0v3BdjD3vN2gVbr0KfAjVlGC5oiKfOtZh67G6qDTwzl6KTaV01e32AZtTjQnHz+pbZqXbrL
mJfPKVEblM8gyRdWfZ/+7oe2UEPJ6ioUgSwLRPekBVmQqo/DR73ENHFpYmfflbjTAjSV65MLRJt2
0JMeVfUBHNMCB2RHMO9+MA6pU4vpt/JQohS5aiK1Ne785eLpE8o20rBZMnmTDo2HLtZfmSSqM1wo
qrGdjOYaPNUhwUfA4M4NWrZtEg+Ie9ITClTV4b32rMUtb3WQnd7RfeqZT8ZdHrQ+eSi/J4GNNEyN
3b+lsf/6CjShg5wWRMdooD0/T4wotvSqxGbX8tCEyDKZhPnHygFpg4nlXxPckaWN0VTbA0w4UWgQ
V72dve+oI1uu+uBUvnZsd+mhc52dCGm0FvFP7XLpXVMVVj2MsBtDpE4q0MtX7a5HSpEFLrMbZgX6
Pl+REvurT+8m9XjdwModG8zQGvIKAIC/gOnnyzPg/lFD4Ai5Y61Knxa1rI8qiVFEbO0Krz7O0hdh
GTngQ9BLky7ukESp6gN2Xf7sYi2D/6b9vklHKup8Wxv66XHKpQYg75/GWMdxOpIXCSmtmQge59e8
5tQA+4CTRMfuhrxW2wlvAaP6mqvVpnWgPj43N5X6HyydHqncbcMpK0SUDDDMfvrMDdPPSON31QgQ
i4iqcC2fOrXETZpck7oZJRze/bxVupseV22RUPtKfoiGCR35KNomjIu2+5TOKkU0QzaaV2Fp1GG5
MZ/ALh7okbK57pwiU9y8TbVc5rOE2nfUpFso0FcFYImDP8i3yV/3HbGs52RU3MRNihXTPMJDBVoE
/cFM/Vn3i/pVl1u/kkzv+rjWDgNIrmhM6hI1GB5I0cY1Jb2DKRwbL+1Tt0k8Td86neYa027MRE6x
5uin5jhH75VcnysJ5uYSr/3Un+XfEXVp8Xp9VCuPBDZkCfGwBTV73YSy0PmGoo7RJWNDcQ0MSGBt
nadfeEP+gSOnw1sTpAQ28nbcO9vmfXR8EbZ0zfGR5KNsC5XvS0CPSSZiFAZsJ9LgAtttAyeiLHVw
fYgCK/y9cwaFjpnOOFGzpHLtBC2qjyYJr9tYW62TkfDFkXJBB1I+YyRGY5ibEfxteCBUbsGrquBZ
Ocqe/v/McXssnfW26AuY07QfBTQgkCE30eQm2dt1O1/FWj4DOh0Xt8OytrQVid3C0m/Os4xao7sc
UDTD4XmwAjxogXflzg7T7wKzDGl+YRZpB9IgoKPAq3rulB1CSBcR9NJQnKClgb73R6I+KTPKuKkP
UbthFiMb1vY3A0garFKATmpuqE6iJGPMOmu0umqgbqnta0KeyNiUARSjKB6ZJUeAmloLldCChuYk
Yi/kALlhIhMeNYv1hUqjTkCM+WDkBNytaSXvGrt9hwKC6C191SLD9uMpXXeQQ5xPLAR49b7NcdTU
c2EBD6CkyzYfU+VTzSMp8Vq9jYpNiZYUwavASl6A/hN0SIL9F9cKHt2LJa5yE6QJXpUYu5rcWhDX
vO4zK7scYr0AD0PmAO90fOucBMC1rRPgh+U8LwNjkRPf7CAiFKXWr+uWLuYQ7ElA0KL+wagE8M/5
HKJBblZGh1QeJAJdddoq5GenH430hykit72IKswSKq0G7r/oHuJXi2RksJSaQnIYFKqZPPhaujVR
MRPpOF64PmeHG1HWOwQVUYxIs4oQ164fNjprQYQW5oXzYUT6TZOLAIMik2w5T/I4qxpRsVpgEpcM
EKL5SfLYz7FHa3Am/EioiEFjfSaBEwQREORX+Z02o3OzUC2o2GUxXkvoXQMpIJoejfyvEy02lQY8
g5V68OTDFWIgHz+rcglDffFmlLdSEXaoLVRO0I6pe90PV6fwxBR3CFTN5FiTBlOzBKIm1VVLEhTF
TQzOoTw/GH+NYeNGxoUOLdUS2enYFIK2Lk+ifTyO2+sjukxGOBucI5apU6Y6YbM3f1bm46yAfGVy
7flmyG66JcxH0Di5BeSNs61kzJ6ZvozOozk84KEK6PlnwdewCTw7hbiv4Xw0U0ldyzq+pqOgaNzr
BnVRkXQpcOKNuXeizlXlEG2RSRWQRJBQXOINmHHUJNH7iC53PKaebxDJbPPY7ucK6C31I0caAfrB
OwlEELaSb2anBm8kUEHdZ+UUyEWjUrQU7PdfDB6EjqjvqlA54o9D3BbmMZUYOaViou0M0GTQLVbk
RTbxQlFqWwk4L1pG33Sze9dlwcF4+YiG0dsKivbsqFIvtC5rjVCzsDF6Or6NlelHKigy7dIz4vY1
ctSdVVtBM+VwjSmIjfx9HKsgModDV9aVYJuthY7TT+G2mREZ2lQMmAjw1TZxEsjOLy25ldv4v8z4
qSFugw3gfcOVHIZaq/GK/FWzN6rcuH39bKK2KeGqS3s3ax60ZBAM8RLe9jXd7OgEX7eMksK5szmg
qqWtg+lmNRGtCQzzpyYfwRWfTUaQZ/fJfFeqwfXttT6vf2yy8HZyAiw6dhZpYRNUFUsbqCA9KXwz
K8dNV6TTB3Wa8fG6xbWDGwP9v6O8oLyjS0cKHUkk6M6JV0ctTm7rtkqfSqfyUNL1r1u7JD//mlQ0
IEKAAlkPryFVgHClJrKM353YbrJ4snw0dIhbWs+2+T0bvaKe3VR/r6N78tdER+em+a7ffpKM3IYs
tje0Uwi6kZIQv9RQA89FMfIiU2eWABOwmV4okgTOc6xukpZOhaWyfk2isJs9Nb5FpRlcxDfAtVmL
t4gI9lZD46lNznOsZSkqpYZNMwcEwgoLWfek6GBnoWTszXazRIEp+alIvfuy6saNlXsxTaktkUKB
XbSIeJ2z64Y7w0Qg9IbxUBIgxwc/KkJcT9DMEZmiHoDV/YK7GN6oQNwKApTz/aL02Zw7pV7Bb7oX
MmYgsYbwTfJaSKKzh/0mPvTbJ5bYl5zszGGihTyNsFSD5axJEl+jadhIf01jjelkKTsIg5koyAUA
TaETeFwUDEhCid3Ksti1Y8ScStc/c4UIWhrWpg81Dmh6g/5f1nlHtduuVCRZqjxJrTxwAbnOkIB9
vz1Guki6b23+Tk1x/qnhFSbW8DyDskbZ+bkGqtXCzky/MUUknpf3czaHJ6PiXNICsQCl5f8h7cuW
G8eBZb+IEVzA7RUkRUmW5d1t+4XR7W4T3Pf160/Sce9pCWII0XMmZubRJYCFQqEqKxOmivymUT9U
+94AXWJ1YOUn+lra/CErr0qwVfsfRfKojADq+9ej3FpMPfkBfHElHwFHwvQX0oTid5btZeugkNix
1PssEnXzl23j3fLUFJcR9VVAGjsMC6eZza+EvSY5hvuN3i3RhLFKtulJKljcmkVs8P9ei9zusjkq
s365MHTyO5ZukpJKQUHZ6GjybZyKDvia2/y1hnh6fuwCpZpitcT9b+bFPiqabdkESDj/XP9ga1bs
hfyXYBhVB+7k3IoUG1LS9AGcM9d3dtO9dCVzqz7wrptZPW4nZrisSbNYGikEZpBF3rQF2cwwEY36
ts5EctUrXwnj95gNBHjRMDCWwq0oSv+fC5r20HhpQGx3kLMaIwnmfdxKsqvXI6MAitaCfGJ5jXAO
qUNECRzXKuwbPKlMXnYGy6Ayiy5MJD1qXWaCGNXqBU64OBlvhaBIBPSKifKJxjnhXGlBkWl4GGfV
KzST5OgwzbQJPix7ophcpooIGHzZggTnBOrcgPiDN3ch2Trf0KroQfJXyYUTWSXVMESXdj3tZtOZ
OpTiBn1rq7MXqYQmurTTOoWaZujpbeS3M8jNw+EY5cBhG4M3G+azXCjUslI/tZNNbCdumdtOAiLt
6+624gMGvoEGr0YSgnzk/CfPCeoJqaRAl8dEmpzSyvKMwKu691CroCcgsLaWL6MbDBIecNaomOHk
vkltoaCgLubMDHM1vwbMc6MdZegP5rxVBm/ofEl3rq9wJdAiDpkgAUVzD3OO3OtALyyLpDMpHDAy
uFGIJp/pFeGxtg4ViQTrWzm8cAAb1yTYjBb0zfluTuOQVmOJ5aEr75YB8tWYpvHvrH24vqaVr6Zj
GB5dB4xtY+Z5WfNJomH2uRQlPdY0tr6uolbHduHwrCZ4YbZbE5H+/2Zu+Tkn5gqlnmVz2cIxfCls
RhX7GPd3LHjJh55m/+VRhdVhKH1pbUAtkdvFrKyisZGNwgHpTGrRGqXsOFHcRn2NLNrou7m4LQLB
S27ty5n4bDgDOAqgrT1fYqh2+sjSoXD62m1Bdpinf/LpeZBrwVaueCPIDP7a4cJ7mNlQIFEQlHRr
24Op1aC6RNC7cdJSiAJaPJsPgLinwKulAgSEztv5mqZwhBhCBFumcj+Se2l0VJQjoO3XtT3V7Y2p
uEW5qQHcijXf6v9cd5q1sw7nhGmwAeNfXjAvM8zYyKbx20lb+TOpPkx9o/bb0nZkHUCWzk9HwblY
otXFik9Mco7K2mDMGwNf0YCgxDzbT5kmGqBZ/YAnJrgIxgxtGvQeJqSKHSq93khhtenr6FZP0h89
mwTo7rU32+ku8thr1Uib0mqxi2Y1/K7ZnZnK0GkL71BR3EPo+kkKrY2Nsm9L3hpLlFmtPcXPrHPH
wi7sdiptrJY1u6TyqhiMT+Wj1P0OwleLHYryCbqAtfZcEsGrY+3NeGaZOyiRpKr5ZMFyXcWuVKN/
1rKDbsR3tVG8NGW6mYbHSWO+FPZgwn+aNACBU0E4F24+d3ckmjEVQ4nNT6rfafDQVYPb2k4W3/WV
k/a7fMZr/UcjAj6uxqKlq4xQBBAVn7hMUyiPOYFVprh5+2Q298GwiXNBErZ2h4CB6f9bIVzWnMRB
V0g6rOgEGVKHXGUzK1tV/1AX9Nvz9WCwkouhbATllIXEBeMX3KmJzCknChi/HNt6kfLEN8rXyZae
ahk8nIVxiHWgp3WRAInAKF/MwWSSIg0tjPYFKHFeIFYXo+TAoN8hH8wwokYu8JcloHLhByOuaISC
LQ88ZPwTAUNWdqjWyP8w4122KlXr3QTs3fWtXPGOMyPcwdAzIwta8Lo783jfoo4DpktIn2D7BDeV
aDGc70eSpRRmudixfgGzis4COqwi3s6VaIr0E5MrqGJgQJl39bzCJGKCVp2DzipJX+3Cs2YPwqYo
14o+zuq+nWS63HpsFQMQhQxTZXA393+q4ckMn/T2X8d/gLsGkQ4+PiA2C4L9/M61GlaogYVUqcgY
LZKdrbyw4s0aR6q3nzPQl4gZ/+4PSN0B6MEVD8ghd7Smykih3AKLQNxSqQ2gJRAeFLBNqek/Q2uW
xf01xdcs0HNI9CpZTIHQHgxAW0n9AY5EOheWqI+x9rVAlA6UHoCU6AlyGW4DKrByDPXCmdo6/Z0H
YfHLKhXpbVCb8qkx1UD3piINQTvJ0kM6z+bBmEDJ7SuKzXZJZxYFtcaItPdAVyudF82s6l1Zy3pB
xrESRdHIhl70MuqFdhO3+6U+jk03mQVyKohqqRujuddBRpRiJlQrGB3q9+tfe+3AAPUAKICKLBUN
+3P/Co2u7MsG9lhb0aQAMvh9RAJpyPdWxAThbHVtaPuiaY9K/EVzQyJ10WnL2uaqVkAwyyZPNcvb
OiwxZzmXxyQtoi0WL4A8rD2joUmJFt4i9Xn5YmOpVkUoapYYOTeCVwuyEY9mSJSnORpVxdH6tH0f
DC3ZqiTTvyq9s3/aI+u9pgexIB3R89kBRK2/4cESThT8IdajFSd64ksFGQbXqHrGvLo3kh86g9xa
ZmiNG0u18hXOGuodihIqwlR8pdoPhmfMtEFvC+pRPCA6KMGjMiQAP5fFu0puVRsqGMZDqT6o6uiy
cd8QDy3J666y8vnObC5H7OTVRsy57onVlI6UoumZzm42/Vzqqnqa0hbw3Rbt/OsW17qPZya5UztO
QziaZDFZezJYuYgPHu+lB6uY21IBSVy5s8Nb1JnaapOXD6X9ev0HrC8ZZGZQSULM4NMMXLbgbEo7
sCzKt2XhNu2j1aIvB45k9B7gDNetreWoWO7/muMTjAQjQ2Wg4KvGMjCN6rawj1O/6ypHwnTaIgAQ
GK8lmP/Q5DF+j7VIw23thXVmn7tsoKkKdoYQyw3nXQz56OgHOKlD2ZmiF6ZtR/2tDGPBmleygjOT
XPyBZjeaEssOq+oD6//I0C3svq5v60radmaCu6jLvk/nUcauMogMF8BnyMpGR3vVzrbZ7NbLl/Wu
W1wJqmC/AlWIBoY00OFx+ygNij3M2gwyY3s/WZAEtahd/4oC3xR+szVTeP9D4ISAahU9iPNDadcZ
RnFCIGFH6aPIXR1iPFYCJruMjrMIUrNyh2LyB7NNyKsU+6KmQVqw6YCoBzq4GbqY+QG5qRfHn321
vb59a36IqRK8JRDbFmQxd+yVXjaCPlVKh3Q68Mu5SbqUkpQwd2jaYqZTI6uMQmY9PxiS1Q5uFmNc
yK3CMRNgz9fcUwF5LQQKIHV5MYLahyyw8imG71QY8gnB74oB+sAyBbnxyleEJoYC3QaMuypw+fOv
KBPZapU5KdFIpSkYlWX1CY1TO/mliRhE1w4DCDI0GZNjKNHz/Dl9jikjAupDxwLzZf5aTjGVmz2I
9TJp9LOC7XDxCb7m4u3cK2ahvAOrpw3hRpRuzhdnSXVdVkqB61f+khMfKS1VuohiRr8fk01ivxfF
a6i9xrmIlnV1V/8aNrkX6Vh2idxqMEyk3qk6kB1Ibmzf68FPNe1pNWyiYG9Xvj5vI9tpyH1tvkXh
+1wcGyGTD7m+B3xEGNsp6zsDP0WSakeH8w4KgERQoZV/xmbjaPVWzQ7h7OYTDSVgl50gH/9DpMVL
mWBcBZfZxeSBqQVaSLQKf9qyvVi/Ywx8KcW74GOvJSbA9S00riZyEJ49QDVbNQsMWOnRjRg2qfoz
yHxrceR6E0/7Ou4dw+wES7usqyyCF8pfuYblGJ+kJgWkk6U0A0tLKGUbkvvm/B4GRzL5bRN6Xf2g
ys+W9gWN8OurvfiqnNklYJ6YbepWszINYFo9LjYSap7G+K8p82IBuCtIJYBVFWDocwt1qIRa02C+
aIEXaoqn9C+x5BNp2yWxk0aiabOLCA9zaDVgeheHFfgj7uLSZ9DOWwxwb0U54A5z4pY4TfxRSJEg
KKzt3Kkh7tpvSj0PGxOzuKTMn7o5f9aE79iL0L2sBaT2JnqRi9gAF1MjEqSa1QPTzdo3CwKrFagy
BGH7Ij3kTCyrPPn+utymVfYtJzS8QDXDjEDJSHSnCwH3ua9EsJfVj3OyIM7J7cSWqyjAx5mSvQIk
pGSWdLDwQhFBCUSGOLceJQAu+wQ7Fwd7xXrp09u6eTTZ7vrhWfs+0E3F7NwSKQiPBB7j2ZqNZWYo
TC0wokrvZVlhTCl/uG5mzdMWqAk4ZFX8x9fQAibrMzERGqwkJjdyoHQ0bJX45bqVy5cKXAFAdBut
bwLCex4UJLexmQMvi/mMTvroKs1XJY1KIN+d9IQOIzsMDWKg5VZTvbG70AtxpKwydNLO+i/BEAPi
GlokSFouKPK00hgwZYQXQz23hOZRP9IEU6M1KSDBUDiDZIMECuR1ZUSbeHaK2RD8giUonV3433vx
9wdwx8KwqzQzl1EYA/IhebdJzJscPCWQXw8z2QOWF2JUgpO45rKna+bOhh4MeN+HQC/Z9biJ2l9N
5BeD5s7tL8F3XgLTtbVxZ0PP7SkyFaxt0iFpkYOntBxAZGHW+xAc8BRPSNdsf2lz4i9I2FhFnqOJ
gLCr193parn8mCS9ag3LBjcYSUtVnwwZJdafWf+sjF8Tu20Bq0yI33SC5tFavEONCIUpsPwCBcHt
sqVNLIESOkKqEm9D06Z2Aeb++Km13BhIyt69vtkX+du3H/01x+11VUCdRYL6sROy+Uc+VV5PjH3Z
oZ2wiBwq9td1c6s+pCNvWeimMc/LXxhtFNsob0AssrPcqUIv8zjLfjyJksHVZWFcEoQkC6qbT/ZZ
NBcdiWCnyp6WQ9FX/qiErlXdWiKNtlVTNqicgMqRAR/g7vOyzphRxxVCgaw4crjVJDcrNlPwM9IE
BdY111jG03VdRacdOcv5VRhN1th2kOR2lNZrdddQHvrkTjYG9IoPTSs47WtXx6mx5cec3LtKlAD/
bcJY3je538eKTDFz1O7UTmsFPigyxSVgSTJXJFNgShuO5vSZSveQHRPYWHM8ELggwwNeBpPB3FdS
GgDOixgOUXaowXboNoPFo1QlICMFllZXc2JpiW4nGxdDe2i2C1gKMTElacAsBce+f79+jtbC/+ly
uHMUVz2RMbmHrJhEtAINWxVRRUcl/TmbKtqMd1XlXbe4uoE2AUAQFDR4rHPOh8sm7PIJTAIjO5Ji
U8q7CKQ7scDrRFY4r8MLzu7GClZACWJT0H58oAi6jxT1LmUi+MhloxxKoDixeKwtqG7Mip9/KQbc
oBJbmN/PkCzUOSiZ7JIaVUo78mWm0g5k6yquH30fdj1EQBTgP2rBNb5ypJexE3mBl6DZyh/psUQb
sFx+gkm+VNMDkKXUd31RU9n8BJG9wDVXQtUyDgZwHVQL0aLhDhrqSgXgpDIWrPcoOEobFKCeiTFu
bam4yUJM2133GYIN5C7yZWMJ7jPIWV+MKc5KPXaahq85y4Y3GJYHWc7rFlYOm6WqBJomSx0Q5KHn
nxCQrXSq0V0A+vijDI+ArtA4FXDui2xwPknSSDYz4OygFFuDTfEjMaWDYo2b6ytZ8fyzlXDfZogS
XQtLeEIdo/rdOCkoQbQnpTUFO3bdDsY1zncMxDKoj4EC3pFJTwv5jkWQTkY1WkT59s3dwn981AQA
G8T/bJMnVVQh4VxpNZ7Vcw3aV9rVU5lQRhTbDZQRfS/bKljhZV1lewGonnZsGIfd2IATIoy0fEui
DtjJyUBtMh1Y4s5WNfgzY/EG1ro/uZzIEa1RMry3WjvIvKSOIUQYjXNo0mxKgsFrcerMbQcZXBm6
a43mJWmpAro1jz+CYZbf47AJD3ZUTh9jmJrBQ9Kp2jtBb8wtmASxzUE2Q99KFeN3ECXzvZmqmepK
Vp/7ZVnmAzXGcIjR0a+7wK+D1uwPdp1IoMxuEoX5ShiyHzVQRz+kutI0Jy8K9l5OlhJRKQyy3LFa
4KqgupxvhriObcFRXwssQNEuFA6AMGD0gPvMJa7BTMGAd5CDjkL3a6SvJdmO1aEkHrpr15137Yic
WlPPrYVxFwHODWsAPFFgrNHTxuweihvXzaz57qkZ7tZrErBM2RPMKNpvJXtIgse++6yE6snL3vCe
i04UGN+Qo9rIt85XUwc6szVmIPWvPkvNVTNfI3cJi0HMdSPFvlnc2dW9YTxcX9zaiwMUsn/NLqs/
SRyGloUp3gPgAdB+971Oi+wxbRJq9J6OYUyZ3DWS10aO1O0Ehle+nr3UxRE+QS0MIPS5YauaW8km
LfjezeiTFB9zD3Iu/SHsXzoIBhnh5Fl4EISJvhvb45wA+GsA0MmK/aSZ/vXfsnJDnf0Ubg/a2koh
eoufQgbFQDdedyUdBOZaCy58IDNApiU4JyuJFBaOG0oBAlzGqNH52gMjyCOSDRkGjYynIgWWxSoT
R8+CYycVX9AZ3TZT81QSERXft9gW52Snhnn9QT1TkgGkQSjQF/MukFMkOxYw9a1E2luMnY4DUqAk
volnAAf2CZOCGxm8d5EDJAH7CiZNlpw2MRSIbGb9vaxO8TYGfUVBiZSkKp26oH1niT6+9iHEuGlM
WLVnQ6/vJ1lO7+UYF3IeisQc11wYWSm6LKAUBYshj16Nw7lpWT9C10zqexTBu1vZanREBfIOrH/i
1XXyjIrMvZ76oBDRKBQ7v6470OVUNSas8GwGa42MzwkahvMPaoa62Yx2lznG9KKX8oYp2as95LSP
0ycbbZHQkjGD1TtKU1OFjfcRIP+tHj216hPp4ttAeR4xkSppIj7Xlb2BXhdYF02cM7AW8nsDZWWN
1HIFkY8cpHOV1qpOZM53qC3RoGBeOcs0nn6NUFtIm8+g0p+ub8zaIQfzDZQ2QQ8q48F/vi+EmeDM
jGSI3EjZDw0gTLsxXw0l/ff0AiQfS1UMZRi8Ffh7Z4hHQ6/g1tMwUwOir4vmB/MzzHJfX8/Kh14q
jiCaBCsFhgT4dk+joAOsWBMIfNT3ES9v8gbIYK242bzv5RfSbYKOgoRJq0aaQg0ETIBptGPhVtYc
cGoJfs3l7i6VfJQ1IO6KS9fgckQ5BSMpDhbKcTro3xkQNpj0EylprcQMfDkEV7T6LJR0jSXfPrkh
pNRGgsugb+tubu+el38efUqdvfM00S2j260g8728b6GlpmMGA6yAONe8YGDHelMbK9xIIQRyIQI+
Amiqvo6tAPRy+Uw4N8MFfaSPWtUsen3gYqEDOU62iHvp8lpZLODds1BZyeh2n2+cnk6RkumwgFl7
b5Jf8tlNcozpzF7wz3x43/EHz0p0AIHA4rtJhjEHcAXEn8SO2/s2jyC/3Wb/Dk6CmdNowu0ZmD30
3mhrCL9W9qav0GqdpAkUN+w4B191E20mQArpjPfEKKrhrW0m+le4LnFpIshzV2ZRBIoGuk1EWDyZ
o/4WLdYlOQrGmzn5Z6Dkssy/tnj0YjQAbcagP+xocwtyBgvkZzdadGOJXiura9I1VNaAmSMqX5dM
mIHaNmBnYGhpqSIXFNww3XRM249c8gWB6zK9xJpObHGneOxJA+pU2MLjFTn5H1lBTr41gsIh5q8Z
Be6IbApt04/P1w2vrBFPMRscG9CPwBK5NE+1ragxSZE7Q/YVgjVWzXEzEyrHe9OOvf9gC2WGhWAK
8Lnvy/A0Ug11loNDMHdsINMV4quqL5c6JhI62v57Q1XBbAd608g5AI3n09eynSo1nCrYanwDNGSJ
jQKYglkVwf6t9J/ODXFnrtSm2khHGOqym4TdzqU/ar9VywNBY45+e5/foOciq69FsbMar0sED4TL
VBXmCXp5uPUwqMbXinLdTkMkoyBJ0QdXyhqnjQxnWPqh5lMO/J6q/U5EM9crN8CZTe5e0xDN1IzA
5kzSjR1vlCzYmtpeb0UdNdHiuKBSVq0el2ONBjzwoGDGx6ImCnImRQfZIemdSN5E1vt1J718I59t
KD9Ngbsc4uIqFpebqLnt28adycfcEDzynTGud/9uDWmpDEIwPLHAcHV+B02j3Ncoo+PhX0SeNlVO
Uh8kVPoSsFZU3UABpREkJWsH/tQi9/F0vcNsqgkKB0kp/WYEkDRxBsvYRCwDF6woO1m1puIFi3aL
AmIVLvMDUCVmSY31YfDJnXKT6tDqiKbCVcPXXBI90i++HeBx0L/EoNqSZCLpOt/NYFCHvusUCe1W
B6zXCtgOmaEC1HlrxQ94sV3/dhcZymIN8i6QhEB6d3E9sEjPmzSANcn+2WShMxBBCvR9kZ09BzkL
3KUQMNJWRYx+hOHPn9E23W3m7R/Nl/bla+T86mniAEnkYnM3/yx+AsuGiZACzCGSo28pjJNQ3ReN
GVWpKdFcxksI1Yf22BSvMUBrCSYgMkzmD/+sW8OZ5D5emoG6vFfhHuH0kaLLiYmiIqZ5uimVn72F
setAcPYu0nPOILe7aje3fY66LR3Ho6VuNCihK5F/3UcuQiVng7tegzmcM5PBBkNIDqBLOXQUUPWK
CNay5ot4XKFSg0InvJGLI4D9N0yNYKcun1MNJNIiUaP1zfprgAsbRtJOc1YsBsYnVCQU5YGNgvRA
tAb7/PS2+qTFSQsTFgNfLmggZyLyMYEJfgazUECulC3b1ACDR8JX2RZ8h/VtAmMA+BAg/Ea4bCAY
VaPHEC3WEDcLDK+uH1Xj8bpPfYcxPiwYGG5GdcQCiSWf2wwGMySjxyqMF9V/w9Tkawpaf1/xk13u
N1shKnjViU/scYuqcr2T1RL2+o3ypLz1b6rzmDgBtBzuD8NBPZiu7JuuYJEqvva1RXIeTdo5YQCY
YSfDxA0r3alrd7Zv+g6q2iY1zDu2qAoAzpo0riyi0lz1E+CsAcbTUQfkKYGVMDESs8aKzeC2yu6s
5l/f0EtYOPn73GkK+76PQZaBq2MyHKL13mRReb5NdcEuitbBHanK0EJ9WkJcUac0U7aBLEIEKOvO
8b9bxWN9a9JJ8RDCBOocZuh+RA/zod9+giCXfeU3KTU22aZ8EYneCc1yiUUU2NE8DjBrq870+JB9
yU5EM2SEN8P7j8nNdi+2m+mC3On7FXvhlPh0CtRBkWbwL5hO7iQZvSSJzjat9vqn6k++dVt9te7z
fZzS6Y7hLIRuTeMX+UakmnuJzl+85sT6cmROLmXwvAMTEeBITDqdmVe8Qt24pmPgSb76gwlurm86
qMu1gt4FpR4gWHjMUZFFSjEvKUB8qL6qV9VBOfzG2Cn++AjVx31NgaO5SWQq8tnVZS6IYmip4x9o
QZwv04rncR5GLHNMCmrobok2Q3ysNUebdqXuxsGxEvU/VxcLnlkEOVCMoB7L2WySoO9KCYvNMpCA
y17e0crPb/RHzAIepg0m8x+G7ejH3j9jG/BNTw1zsdVoqrbqZRhO7GMr00l5JsAtVvr2ejhdCwSn
Zrhoim+JPoEKM7L6jvk19I/+XDewmqueWuBCmmQGgRoA74kBNaei6r7ckPuW0vDQhK5BLfrSbHP/
Qdvp96JzsRKBNLQzZQJuGBQy+KEVdSyZPteTRKvmRUGvpgIJ/m4UTaSt3OywgstggUpgJo0LOFqc
2Xpaz4hzxMvRPGF1gva1SPR75TuhaIGxcBlVSaBQuIAtB7WpdTkkjWP7xTYfZCYY7PseWz471ahA
ggMYs/vQSlqUhc4PV69UOiabM+bcjK7lhFv7TqOWH7vBpqLtJrpJvPYmeyBO6I1O68yv94OvHw28
NHKa3Td3iDU3gUeOx9kH49pOpaH7kjrXXelip7mfuOzRSZhjVtRKAPQyTI8ck+EmMTwt+NfjABP4
hnhwg0oIQ+vcNvchpotB5MucMj7I6SPRBH9/OU78LmN6HHPcKPubgKGcL0Hq5TDKhoI5rfal1E9D
ux/YBpRQLBIYuvD9ZSEnhri9Cu0A5yKEEIOK6awh2EfmB0k9IdmNupxefkHfuZCmIau9OGPpjLKk
VnRYkGu8jhTUswcMux0/ShfACif020O0751sx2h81B/SR3uXucgAfOm58ERNs4szAsi6jA4YqvaY
zkcX4nxztSwHt1k+MEdRv9rI7TDwct0BVzb1zMCyGScOmLWxYkwRDOjm3RxsWLYrgUgV4RZWfARd
N/iejrYAJN05H0yCTAn0drFS3aZBQ3N1u1BcWCk6Ku71Ba2cqFNTvPS3MtqFpowwNc73pPC7Zt9b
gox2bTWohoBTAAxFmPdffsLJnqUFI0PXavgo5JOU0LG4CRqoj6Glmghcfu3zn1ribsxcNWbgi2Cp
gCZenKOLLRzHvXh7wMNOTXAeZueWLBclwX5tTJVGDVW9wC29JvQnMDMgbs6/r3+gyycdZ5FzudAG
xikdYbGWNovMAiVO5eQ34aFCqkU+dcsRgaEvC9ecSc7/WmnGFUFgstvn0m2Jlqnzx3ZGR36DhIA+
USVzJXfyry90xRNRqYa/A9UIcAnfPGyHoU9Io4N3FBW65IUYXlwLANHfzTQuVsEGJo/AO0B0RK1z
V9QkY+7z0WBO71bHkJrU2pt32SP07hyw73wZLtTdnJYmh/z4pXkDPQL2BhGPjP4caPjr+novXwyY
ID39MZy3WnXW6JBxZM7kxNA5tZlLMLDvzgfisF+tF2xyOlZO4QaOSo2CBoL7fiWUnZnnPBnzWYHV
BtiLVPtjERqWOq3ixwL87dfXedmF5tbJOXC8aFI1MwxNnkYz2hzrjeqlz2DQeWy3ynb2X3qHbCDo
6hG3Pdq+ve+2aM4IJk9Xl6uBlwGvJGTyJnfvWtZgg+rGZpj2dGMNUgeuYd3NIq6blQiEbjHwziAG
AisaP8rbRZoaGXMXOXoLTMtzlL1c38zL1wg289TA8gNOgmkdop4XtTDQfjYIcjZNd9FN6Fk79ms+
yne6HzoZ8zx7p+wEltfO56nli7MTVWrVw3LjFSnt38hX5893kOsEzvlW+qgOTYR7XZTBizaUOyS9
2uUM5C6RUyabJrtvy6/ry7p0i2W4G63p72L2RboXMQg9NnUI1Gmstls7aI8WmZtdWwBIW41MBB+7
fAuhIbD0BNAzRgQC3uj8+6XpXCZdj4II05zBA9ofU3CtO/ycqeW2mVfTaRPT1+QZJYPQ+S2jyyM4
jkvsPg+B+AEY4kH8xgwrIdxnJNYoQYcTP6CPEGyWaEfuwvuBCosEl1/u3BC30orEaapGMKQ/pQeg
cmcKpHx5E+0y54f6qW4sm4pI1b4xUdcWx8W0JMtnvTFgE+DVZ3kvO+S9w37+se4iBwBdmv0SCX+s
bee3tCzEmHD0eNKX3lQhkbvMnumVTkns5cwd7XtAIOXYhZIiDURA3VUPwjVpg4AMiLULYl156o1Y
mhkmQQ+aG+8yb/BsDzcHuiMQJIu/wmfztreciZru+NmBs0jgQCuX6ALX+/sDuA8b2Qbmq038gIxq
G2kLBVTlYH21h7ff1mbaj254M95gOsEDhrug+U3yTIAndOT9sZ2dKqDAZQh+0eoZPvlB3FfHG2ic
7ThCcWHyjAYsivUmQqqMof3rsWL5O7x3AY6HXqWFLFblOylNOndB10EwOxrvFNYA7rsZyvtObTbl
8PO6qTW3AscsiJnwFAVzM3dbJZUOBCaBKavo7Ickl8eHIW1u5impt0XfRI46Db+0Zhpvkmj8vG57
9eDKhm2CARvaJvyYyxBqo1Rb2E4dsSkwc68RTU0vNz6/kaACXB7zGGUB/PI8CIYx+MxyIwa8Soes
noTcx2xBIB79aM3J6YHcMcFe/h8WdRJ3ubAXa13EyhaRIaruYzA3t/+MRAbC7pQfhctymrQlcq/J
kD9k40MzfxbRWwt1hykBv/0sytAvPH4xZmsYpcdYpIwRtfMNRF82rOMOZCx4fSMzNCWC6b78rbDN
NykFHPX63q1YW9R2wZqz5E94xp1bkyMTPGVFXDmjlf2wyrbfqpFVewxX2UMfTCLgw0WiAQpFPBSX
QhdAkhfHjIV9ZFV2UjkyxtFpVyVQr1HUhI4tXiT/vjKQky+z4QvwiGegi9Kwt5lcVxgQKH1W517e
97sxMrdt1wjyz4tThVUtY0e4eOHx8PzzTeyGASTrDUxZcbvNzNFnZuNeX83axmGmCeECrfmlR39u
ImCSjLZOXoEiArSAfdj8NpnUueps/rlu6LIOj8Ugi8ae4RDjIlrC10kWWiH7Lct6qKBfAqU3ubuB
KIZn98GulE1fbutjolZ7JSk3SiACwl9ERkyIYcYC1w8BQwHecJxpW5vCuQDhkdxpRym1PKV4t8dH
U31V5y6jegdOp+rfp7uxYEz/EKSJMvyFv+ZB5tzFQERXjhpMXhvMXtGmOyXrN0ZV36LrCsqzhmaS
5maZ7ucTiwWf9uLqWeyj/QDIMCCHGl+VrLu81SpNrpxyMIBPHicTw6/9EezPzCOxlGH+r1O86195
zZ1ObPLMZ53U4ySgKgyOLhcaeB8yiJDyFHra182sRRcTK1rqXAAZEi5wZmafokOgVk4U2b48jJ+V
om9Rtd+iorS5buoSU49tBKIKjXEETbwEuUwhqu2UzEAPOwVEhJeJUdITN4SElhK1bgJdequr3Kx/
TUCw1veh/380zy3VGiEzFFYw33Sj6WUZGM5JNCCJIBAlge69gxvkDnnLhJd4+MvU40Ng1b8EP2KF
DQhocKDKcHbQTuAblRE6FdCC0FFDYvG9oUO0fgA/gx1UP5VJ3ceB5ndQyOsYhg4QswS4pbWPDbVG
HQgFBarxMnd6c6uerNo2KwecSLdDMz6W4fwohfJbNdvv1xe65r4npr5j2EmMWuZkIYJiwVRbdm4x
5dld3KMKYdREJHmwFtvRL8DkF2rgOh5X5zFJnVpLg4gibizoDmhV+T4Q/fP6ar4rB2c5E1zXBhBw
mUVHh4YP7hlmTpD9qSXYlXcVAa4ByeDvLtmmqUbz5o21xo0RvkzlLhifKuV3bJdOld5K5Sabt2bu
kwkqXl4Z+nq5GbTd9R93+VUxtQvAHgZ5kBdjnON8/c2oh6Too9JRKldVZtoB8japn7H9+B/sfPdm
QEAItgvughvtXutBFV46RRpQHVzFMTBTqbYnuUjPenVFWNKSBANCyzd9mVTWwRClpTNhkqGdH03y
NgV3YyZI8y8dB1KpKKWC5RVMr8CSn2+cPepksAJwzLVDajiV1BpOECDr//dtw0lACxsTLuCu5tyz
6SS9qRnIFvtyTG/A0CfdFrVquCoEsjDt1QjokS8P3kKVi/n0pbsFClvuKylAkoxzALqx2gyQtP0P
ad+1HLmuZPtFjKA3r6Arb+SlF4Za6qb3nl8/i7p3TlehOIXY++hVEZVMIJFIpFmrdZVWM9WcFXAv
rR0aARCOouh628aNaF6Kk7mPedBWqfctJm/3V212xtcHDmoAqAq6YAYeIfX13mhx0I1q2hUYfrek
gniYyZCDrSAqKCus5fb3fWnL2vyVNv//wlsJghdKSQxpYa/YE+/v1ITVNzWfwhuF/hM53VAoSYle
qqgqFUAbWtWtEyjuyJvckLqhCroItEuh/f6+UguWIErIuM5TbAKyI5Rf0IcgMrpBAiIuCj7G5HAT
bwED576Q26QPDo4BEKkZIWaGx6bszRv6fATWBND6ldRS88HUdA4TSBHeyNHrGKlPXf6Cp6wVe2dA
K3yNfLEFOWZlSFYpssbZbjEiqI8Rr/ex7gFO6c0xuGGcuQket7F90HLHuI1Io79mbb7tQLJgTJyd
9PthGBkeZWHJ8SBEcxruITAj0+VlcUDeIMpRN0h9/QnvNt8EblhtxnXCCqZmr0GZkwx2H1AKza0V
CCmuNc0LIQwxM1SBLVvGmCnXwIAm/lRq/peitse4BMTU/Z3+aS2mRSIGV4DqhWFBZGyvRaIwn+m9
1lRmthM/5oxpaH+9RxYwh+3YDJzKBvyG3a6ee6KQ8z8fINQxiSlgYgTt6ghf6OBR1rlAEfu2MuuR
1BXxD9lpglhLsf19Z0ovUkLwqjukT6uYcKzIdbYbSnWgBWGYb66wIx9ErbaPsJ+TcjCeiPtih76M
jb6Ozdf8LV/HDouebMmIAU8EMAacBzzx6CrGIHkAQ2qwztxjbU4rsGG4ACNdTzYaO1YR47pgSqNc
X5Bo/qQaUK201Y2/QUP0MbFCUDcc3+VtxnpJLbxdcTAulKOMSDOSUhA6KDeegZ6CQTiCpoXE0tyI
nY+e74ibXbuQNYcZF15dFSIc1Ray+k1r/0Kyzm3fQF1PgI3kDEdWGLbkCa9Uoy56QW4xCzqr1rxh
bPFT23ak22CASyYF8R8bt3o+p6wzefucuF5O6k2TgXasF3LI1M/pKrAABGaNZrAziIPiRmk1tuwM
7juYgZ3MfbnvD25L4xitQAJiToDhLYOm5+vl7RODq8cKsoUv4zv+dLy9iHpG6yA7MG3yNbO8sODy
ruRRlqqELR8X83bKezy5j2CpReW2eSvR5TL5RDyCOcZM9rqZMa64hZv7Si5lsk0/GiDjhNzWLByg
S/56UFyeZ5vrsn6gOEDP7tzCStlPIohFIBgdPNxGdNvf6V6yAguNj6ZhVnb3Ga4/g027HZnDqQvB
D/T7K5eyISPDEJcc9WAlfIs/kWXwiberflW2YA52lpDnM4uEdFEg8uoCUChRBvsxrItzqTSSkomz
4fTctMO4+LbJWPhX0qLHvpBBGUs3YSA7C3FdjKaManZtH4X1aB4f3jx01KFKQrSDuN6Hz79VMr6j
/4v4jhtsQ0s+GE/P+j+PxBSMcso6AEGQNKMTdn2ohHokijgp+VMxPiSZO7JOx8KTCWk/RHsG+nNn
lpLrwzgpelx6sVKZiTxYwGAURKByeHu/Y12Fi4J+BlLxCsYzgzoNXB4JeZzJFQrd5rgJVxMR32Wi
nFWQsfSktsodj9rXdGp5xiIuXh0IMfHSlUABDNnXKgZy2Zb1iBa6wen0VXHyEXbY6pFzMW1437Ut
6nghaf7/hYECdwED6AMkzQCLJlq/CJgh/4UIEPMgp6ija5U+A2GbdH6fYL/K7jkAnognrcpwrbMi
l0VNZlwNlEcRTNCxRJUhYd2NsDyf26nZg1iiYGiOLE7v26oorgJklHCaBUC94mhdL1isY+rU01Rc
fV+DBYRDErua7RN1re+ChEx2swnIoSf5yttraxbJ6rzv9DWPd4eIahayM8CzuBZujEExlBosUtPb
06jqq7YxnLCXGTu2rORfORKFxZVOAki8BsgZNxii7yQT+FScKbjwkQ+9a9iTQgIObUu5HcwlVwNc
LlbHYof4KS7dagtAauQSRMSk0rW2bRYGQpzDcNR9/ak/+Hh07QCca41fmlOtgk9pItJHZftP/Aq4
fF8hqOsYC7FoU3hxzKyD6Fime3liX05BVIMvSKd1P5w1r8QwgK2DYOFfHJELOZQLH9NSH/MAcrxU
cgJgGsHCntsoxfjhyCgPLV3xM0rH/6pEuZYZzS3SW4gauWqvCp7TK4aVl7kpCt1LpX4lVYFpR0bw
thhAXUqlTg3XZNLUVZA6zVgoMSZmfo8CKTFrjLKiJq+BM4OyQgPoGV1ci7V9f3kXbmGMwRlA2phb
UDH2f21IFWL+LMo8GJIWmSA8A3HvP99ADRVmdAIjNYCSFWWqaKMF/PsM758JARnBL6i9A9YnnKz7
iiytIzJRwB2ZL4YZ2PVak0L00TLRhrWZApfJKY7y2nOUPf/d2J0NngpwAbEkLoTdVxKpndPEsTVq
gIWgGytBF4946k9GTdDsUa8qFmDC0j5dakeFhZ0Yt0U+ywpL9EZqZo+83v0FXHCgV9pQAaDY1VOT
+pBQGGsFKBdcDVJE1pLN5kT5rSshlJdOi0FtKwN9G7yrngOrtcE5mdi99Ti62vd9fZYiBcyCAGAC
/FazXVCGN6V1wld5hEHzL+wKJl9SgotoIJWr7qd3hrCFSBNRnY4+CkxlizJdnBxCcDv4SlKbomsc
eXvaeo5hFpg0+wTHnsvs+F80hwtxlOmVUiH1SpoBcrKTrBrkEYLO2qqF3OuVRpTFxZ6cTeDLqYEE
ZvVn2Q1yEjmVRgRXt1qDNLZ0np8kBcl34R/libGeLAUpawRMY6lOGaS3Zj6nlg6/Ooc3vRNYgx7z
78oMft8XuPDsutKWMkxuaPmhLLCgvXEKE5vLiCiBDdkjmcTo+V2SBCQQtFeg+xAMnbPmF2GlNAzw
9nxem2O6rQAK7SEF+p2HVsOaorltbsa01aUkyiOKnFhOnAhJ6j7iSL9RXcU+no58QYrVQHw3IRuQ
PrXEs1tWQXmhynstmzLQqao0sTEgOz93RCCG6R1jt7P/tGjpXN3fuiVDvVSTMtQy9kWgjRa1KX9k
u+DYrLg9d64ZQli7Rtlj06ZBWOXQx8At1gvzIKJUgvgMBH0sXLKl4A77Ns+ZAVMebcyUQg24YkIh
LmeFJgeQMT5yVeCyt4d1tXoPnPzN2ItPwcO4jZAkiH/FIyO0W8phXX0ApSwAWuvK6PEBuoee++qt
zA/zWGv+pYxWBviq/kuWv6b6gCKupFQEhOFMtobbkaYf4/27CNSBrNKpBZHVvAj7aD2eVVfY6u6A
CVf+O113BK1PTkcGdOgLmHUNHQ0Db4E7HA3yoq3/cQP09bfQAzplWrX8OOJbJlCkd+pZzhl0Wj9Z
HfpeVGfyKRWpEACkUFseV2E5hXxVmx3SEghh3JS0hwAxjB8gKyqvMEe1mk68yzo7S4lfIO7/FUxt
dcZhtLgeIBhzodOax1uXR5cwqG5nHx8WzJbk+dzfU5TaVg4I6HGVQl4jiKRH5aLyiCgAo9mw73uF
+YfuCKIH33VuBGKXjj3jR1MTzNrbyuFmrlWjTq3IjhR83Zd3O7AzG8nflaRLrmj1iiKggNfmh7+p
S/IbNwhO7WQi6LV40oImlRGwsTScQ5KLiyTPAUXqq9CwjVZZYVUy6j5OqmDmgRTpH40lbik+vNSP
Cqd0BaS0SjNbCvDAeGuofvnNibGGSxH1pQzqblSGMm0VATIw92m2v72nZMt9REQ9SP+iLHq1W9Td
WDdSLTcCFq9pTSCupsIh6RgWeAuCQFkEdQcmqtz4/2/FHPDHmeIms1IXLT0NLCJe1w664Vfiq/xw
fxF/sjm3lg94NUwWAAqBbhVVyiRuVA2qGY/qRttKrwayxzU5dcjFADrOKcxXeE4zQWqXX/GW8P4v
0k1Y278fQO1iX0ZxmIXYRQFcbuUOQP2B5A4suLqlCBHVZrQwS2i3lH5W/8L8QXiocRNygYD94kFa
nxKDOWg4m/TNSsoaUqmYFwHUAmXygTEkfKtDEdVFXcyMvgNQ9B3CE2clduL2a9+6v3XLUdOFQGrl
2kiPvMCAQAUBBhl78voukvpxXOWrnuE9ls3kQhZ9Akqk8ioPsnKb92wVuAox4c2ByOsGFXuiEhBr
n7zTV/Hg2w2KV/FOAlUK4ysWNhGML0AHQB0A5Is/2baLTYzjyktKEcBqKorXBGVXq1MGFgnSfIdR
24h5LR1dROhVwVVHbaOsxVMTGTJKRGVlcapbxW9oyZ06DKi0x4DFf76kkj6zOkImP1eKr91ymcjq
VAVoRFMTfnpUm/J5xJayCrYLD2l0D6KUgOIlUDFoJAIAj5cTHjS4P33LG6ykTi1fJTX/IjZvTWLr
ww68vxMLRnThDriUSl+q6QSGpbqVUGjMv4tEeRUr0dbr7O3+MViQglapvytIxSQtcL/yPEGDYh8C
71kWN40q4y2mru6LWTALoOQiYz2jTqOESYUiZeQJUdYFWEJkMp2y00CGGYNNJMvyY1kZ+oMnl+VT
mDDRPhYubjTOIchD1wZaN2is+qYLvFYHQzTgcNa+brfGqUJ4G+3L+AOUQHF8vq/nwtPlShx1Dck+
1NdkiKtGnHLejrnCjsoK+UVLgJneF7Zg/RjuBOiBCstExxHlVXzZKNp0Ll9O5boDdmECEuz7EhYi
yCsJlDpakihF0AxQpwDfdRaDiPFBTvd5PVj3BS2t26Uq1EEOetwJcQRBKn+ue4xR+YU9lVshTwG5
9y/S3FdaUTZfqNU45DzKr+3Elcc0iAe75Ur/XEzGmc8akaHbwhHDAZs7vQHlM9+g105qTFu5GBWI
64xzlq6r8JtZIFhaPmSW4QJleF103V6L6Mp4SEdxQiE7P4UK6dtVH4Ma/bHLGAHPUpwF2PK/kqi1
Gzwwc04FJI2u56Z/JqfZ/ppQlNFs5UF+9E+FK/vI+t23jiXvcSmUWkGg6YBlM4ZQPVqlcE/8Sess
ubXG4CHoGM/DpUP1VxYSjNdLqbcAUghyyGqGx7Df6Kw6+dKDH359DnHQBMuDbflagJ9pkyfE8OvT
MddN3k73vTvMGPt4LeHi7/GAMSw8YFg4YUtmeClXvJY7+sGAhDDkhv5Mn/QaeYnFc4wKy7KQ/1yV
9MOszxOjSHtclXhuunGBIDzJN5LOImpaMgigxM7t4WgOv2Gm8gyQrvkydNH4P3my6tOHKY9JVwHQ
G/fyr/vWt2jzl9IoLyiClKeJQ0jDUIf6oUdDvFYNUK2gU9abgIwiSfYA6zw1gq+YQELNdxrIlteY
FaptcAKH5pB09TqIUtXqq0a3m7j4vv+JS5VSNMuDqRyTHoD8oGkFwlzKxlQdYVSxaHfNa4vHdxuI
VhQZTl9+iRpA2oAXCD4tU+C7fSONMulLZLza90k/JUG15gR5g6rRUeGB72GweLwW1/DyAynrG6oc
oP0GPlDdD04EKCV/leCFJjemt5If03W2CXCwXUw03V+ZpeN8KZeKR/tAE0svQk0gj18beZ+ykjpL
lnj5+7P8i6A6lyM5lmW4CxGnSkLPYNNZWrCJopPXESNlVE2XjteltPn/F9KyogMvLmaFMPn7MVZz
3vxFYaF7Ld35lzIoa1dbferLAivGJU4UP0nI38SWOD7c35elihGGDYDshfEy4CjRL2dQeaVDmkCV
SXwBaKJZletKaEiOjKLiqvVGRjtByUp6LOl2KZTardqQSt1TYIV995zET0qC1/JeZb1KFl08XDsY
68BBPk/tXW+TjF6WcAS7m1lZOHiTdazdULOxW3ax92wdOb+eyA+ssuWScWBaW0NBDGNzN0OyodZ2
qahjRfsitsMSFbi6e5kylVFTWbL4SzHUSdZT3ePjEvYRNO6UWzjTpJsw6Q48cp6PiSwxLuRlS7nQ
izrCXKXWPf9jkGNjDkCvlzEohsfELpUiq895DYguwRHcRMQoO0bkwVpTymDEAIT1Eo819fhz2L7H
rVsNDELbpdjtcj0pY+FELZ/4GMYSDslDp4ObSAd0rVY9VUFno5OIsX1LuVPjUh51vtEg0OheAnnS
oyVvEkd7k0A591g7kzmuUV906tG6f9bnRaJyAoYmAZ0Mc4iYJaUb2FAYU8Lag0Q14X6PUf8rS2SG
iKV9Qpv8POGHZ/oNSq0UJnLTG2iHktNTHx8S7YnnWR5raaMuZcwH48L5Sgiy6y6DDE00hy3mfR84
M7TVdR+R6dyuuw2YidzhXfhmIRctKqejbwSI+2i2ogsWnZ74epwi/lCm2vG6OCR5XZDU8xiJjlvk
IiSWMZKDt5aCCQcMqF5rOCpaM6pDDzyCR9XNbeGLO3o40aZ/CEJkyCzBQqO6y6/1lkwjkd/QBrzR
v/iv4EV3QsaOLgw/zB8DIk40FgDJm84kNaHmqyBRa9C+oDg5XhsAUgEDp+YIBwyURsQHfFK9k34L
az8hmRu56jPL1d0u/PUnzIZ9seOY6horQNsDwSPaGKItoruO9bS5vZEgAoOEmIUDaidAB65FpLUs
lHw+a1l8t9UfQ+5IiExW9+f+Eby13WsxlO3GqLcHfAkxCcg/ul98v/byfS4OZORZeCkL9bVZFl44
SJYhK08P+cVTPEyBB1n+ELlJ+z3J6rYRP5GfN9W+IAIImdHcDoT5+HejhpY2dntDAbdEhS7zSHe4
5DT48dN9/RcukeuPoryeDJZyr+PLxsTbBdQjtc2hy3tcj6ElqW9TudL5g8QiRJnN49rvQaY+wzoA
/eh2Yo+vjDGXRKSZUp0/x6n6mEQaI7y9vYyvRVBqSUHMDWNZNaaYSXYVmb3g8rHFFf565DYBoHvv
L+PigbjQiLLWujUaLqghDkxppMf0XpDUwKYvGWIWrfVCDGWtvVqA+M7DwqmxsPJrJ49QOpHm4T0M
sKz/hUpAwoCXETHsRHcu+X0XRB3oVUwBhUSlBBZ+Y2NY/b6QRfMzQHg1Q0ICx4jmplGzKmmGFBpV
wp8AXUTI1CGwDj0TNFUkjcxAJaK4ui90yfwMdDtiIhUZf7COXLsWbRrUUlewWUWKgdtKOiR9xQgm
lrzXpQjxWgRXAiilDKEWF0YmhzkmsFQgNS4Vz/dVWTKISzlUCBiWMVa1gJxMixHWHvGwntByD37c
hmPYA0sU5fNLMRfiWoaoWMysQCdFJaKV26yaXRJ+3ddKZO3QfNwu7pcqi9Ux5Rss36oFFKJI9H2z
lm3DFI+Y2TSBGwu0YcGe3I1+DB6eI/PZtxTr/kcseZDLpaU8CNot+pZvZstsMzvN7H7KnR79CIqw
5XyL477vi1vyIJfiKA9SAmNjzHWIw5DTEydOSOlhmrIskK+4L2jRNOf2DnQl4hDQ4FUCshsS17aN
KZfOJIFBbK/7nxPLWhZX70IK5akMI0xSDJw2Zpi6vd6tOIA7hd52qFO70E9+69xXaqHNDGMtF/Ko
TGhWloUGfPYGQ6hE/6P5JH2TLP4svSop8TtS+Cb3ghaIlXgonQbzYf7j/Q9Y3D5JQtoNgxTomKIs
tpMUbghG6MtF4NzxQzOUTZVFCbF4LC6EUCbpj2rA/Syqh1Y9XnwNW9YFs9CKM48HzXOtM2a0QDdK
TzFQQQYP65hxxzI/Zf575bva8BXK31V3VKONWux9zo35p3+xfhdyZ9UvTrwHtIg4mE98PfmWALpV
RUNElD7clzJbAR14XGpH7RJXdWk3eZBSZgc5/y2POxGJNRT2/CIDSUhi5+o/xjm5Xk9qy4a8KA1k
p2AX9caI3sF66NfvCuuuXjjTc8cvoDDQno2ImboGOmQBpkaElMLjzEiTnASlolg/dkLIuAUWUjgQ
cSGK2igfJMG9luEpBKY841HoyLQK95PL7eVTVZF0DcCPrfEuMJpyFtwJqmBIhCIhhiILPaNU1Fwr
gTS9MZtir3sDUUH0AmZYWciRULfbnJF6WDjNV+IoJRupT8CAAHGFuEu5ByFaCRzDFG9paIH3cakS
ZYuDWvR6yUNGpTyA/o+rgDe0bxOry0DUF9pC96eRnUrf8vq56rZKdqrDI3gSWji2gLG6S09KfIuO
pZUxs6DRxWCh5sFu38fQ1/IP0rHFzuafsvkQ7rpdswoeWifliLea4ZBVsgmeaxbFxUJwcfUB1DHJ
PA6V/BgfMHiONzhFYAXGe2ccikAz77sApq7URVuVfJiECkRJvlVGK17BlKn8HTi/491X5ESvuWCF
ax9AqNmuJeFT4QLy+f4nsJSl7kZdzwetBMkr6CCtXrZkIIZVqR36H1L08t9Jom7FRMvHJgMvlwnU
n87blslmTB7q8dELWRfHfCIoz3q5gXR3qgxEJDmqIKkSd5X80cSMgHqhKwlDgzKayYD2oM84E9cX
RC0XoA6Rk8Ych6PiHTHjMiROKTlTth0HC8pJfgCySRadzw/qGKUYhspxKCSArqEZmnosBH5dF0Bd
b0yjkawK/m0A/HnkRo1BxN5OdGAPxaZvqKu02Prdngu24Igela0qHXrlTe3P6EIj4gjqP9+NPSvK
Oxtg0z2/jSenzy1twstHImAjiXRv23ojCfXB7sB93mScWYOGPSgwd/Uptm6SqqaWjqSIt2N11Bre
GQLTwIPJB/48ywMu2KgIRh8BaEEIBW6IC5GQQWvnpCAOgAdEh2xu7OPYNHi7VCrrvpEu+PYrUZSz
zXt5ahJxFhXuQtWqAyDagcsWGPqA5i4Ynn1RGKYVUV/B3w3wuz/1bZJKEJYAMntIJ4fnVNIIb1y/
y9tDVDTOfeUWbuZZ0H/kUY6trUdAjwmQF3MvPIZYJPHJr1Vnau37clh6UV5NANZMUauzXooH7sXU
0cWvXHGlKXALTV/rE6sDZkGgNMMizb1fM0MFFXJwYqB7oqq3plDZvF+sw+ljbPZcVh5Dwf7nI+VI
QoiYqEMCFrly+vpPMw2wcL7RmqLimWPxPKK8HKhOnzGsY+Hev5JDmWIhSIFcA0HRzIzjEO8T4Sns
GC55wVFeiaCufWmSjBDFttZsPBnMu72psngeF5UAwigSjHBX6AK49pTiJKl+FmCx5KB9bcBY3hXB
QxYxYoZFPS6kzPZxEbB3gs6pIQ8pwNYjEjpf83x136RZelAeP+ICQ0TnUWuW6e+iBPMtcl1Ik/5X
QuhJalnJJR8HBB0AoNRqlHWvy/C8jOo0Y61ozB49RV+fnEMTvlWOQSdamN+z7uuxlFzGiOF/dv0H
heJiP6oqLhsFGDMYqZ/2oboDp5/Z58CsGyWrCLNd2qAYEPR4jPPAsdPsEoS7QyBYQZcRpeddr39s
YladYN4i6vK8+ijKSWRoGWoMDqubts96/liOB9/fAr668/dCbHcto8lwwdleiZv34WINIo/vskic
bTLs3S40CBe+JqLrxYzKK2s/qTPcdoZeF8Z8huPo1FblNs2e7m8nSwJ1beSlb+gDDwm9/OZlrtgI
DLtfSrxerRXlJdQwmTAEg7VKFP5JjyKQZ089UJaN8TR0nG3EujOEOWnqB8OP/1vhlPMI/AkjA72H
A8E/pV5FAhzy9phOp1rdDJEBNJZtxokMqYvGiKwXrn7UHDDSdm0ddaWrvswFoKCCx/IyO5QjtPqY
2gDoyE/1gW9+39/DJWv8YbJHnhn9TzK1wvog18VgQF5rdH/SKn8akAtrhcziJeaCigsH7VIWtaB9
A8yDMg4xgrtDE3blo1+u+NT23uOz+FB95YxmtoWmJUwyg0FY+f+qUa5Z9+QEhOQQ133xh/BFe4wP
4+/SAKsDcNsl21LWL8qZOZgwdxjS3uRCKo1DXGgieOwTSMXr1O7/oHVe2ctroHoEpGChgzE2j6by
04Ui57MBslDotDJAnk+ZGUcPOgu0cOmSu9Rp3tgLlxUoEQZlIshJJWOtJvI26EFBNLISRCwxlCNu
haCS0mYWo/Cm3m8iZNdYWfsF8IMrq1Ao9zvqoza2sxAOwHe6W71FT9lOsLJt/iY/RioJGW548c67
XDzqRAPNhu/ieZPq7MX/BOPvRwPcMc4O3c5E2yj3u9iKT2h+NM7Jy/2zzVpPyj/DbyZVWEGyJH31
+oso1aTkn+/LYKpHOZBujAWOn21D3UtoB/wQSLMNN0pmtT1Uyt+mzXCKLaUgoquzntsMh6JQDgW3
thoMJWSjLo6OKeEooxBPVAza+/Y7j7YCjREjLbTfqEBVF5UZAvcHnOr6JHhjGhpFI2DWtgjxtj+m
ySaO7ESyMP5vhdHjWO4zb9W2bjlaXHmIYpex3PNL/tq9zB+AJm50i6MwTb9owCjrG0kmY2Str0jc
oQuzUMyRJ9hbYGRFGAAOVHvy7LSwGZK1eTXviaZOTq77eoiGAcBzqlu0/DVVCgShVdyvw3jPGcc0
31XlWy65lfZigOxJDAmX2xL/WxA+VbxRFMIP8dmYcVt83pYaO+z3eumtpi42teIJWRKRe0vzyjKK
iNSAOmyqjyHgzaY5+oA1louVJAYoUK47GQOBSF/Uu3qKUaj50AFPyjWyOYyOIK4iwJima6Xc5Fxm
l/0641wvWqvZRBo0eOquOrpV9xgPe086Kn4GSl7fSrNvH8RUKWAcEVWk6IubTkl0zERLFR00HBaA
AciOUbqORodvEK9mLym6v71VpK104yUvzlKDjABoosdzAi4bIbb0aqWVj3rjpLFEim6nqJvIP6v5
jgOAlfZqoOA/7eJqm0tggonXWv6Qxm5Wf3r9E+ommfGodatcJdroxtIxw/nhOwBEhV81+NaaYz85
IPOxQ0Cyp298/Z5roYmSCEFQFKv7QDdl4TmLHrn8Uxpry8BwOgKWRvWxXAB4K+VNzVlG+CXmiin7
7/x4SKMjVwBYF4UUsUOfvu7A/Mwof/ZK4BU7U/OnAVODseO9I9JYXf2sx7/6CkRM5a4DgUEDimEA
bhqDGXeOL9s1X6+5ttw1/ugq4jGResLnuqvHb+gWctLQTg1W3WmhugasM3RtYnqNR1mIBhZJFd+r
lKCdm3FMYa2tK6cBbEpIkl2NMVzCn6S99lzZsLBHTOeNjMBtSTxmSEHsYwho4UbD17VrKBMlbysR
4qNdYolmb4Jq9lgB95C8Pqo738o2XygcvdY2azRgYT4RKfoLydTBVPNR1Spcaj/tQZ4tbkoyvfol
SRG6mg+are1B+bgbV8FasworcrmB8Bb4bhkOYsE/XH3GfB1dRgldnTc+uDNNcYYigWjPUl044x44
DM8ZwQ1nabuYvBnf9wXfRkHX6lPXXFfE+shrqJcNvhWkH4Vo10VBWoml3/z9lP+70o+66fg47UtN
Qf0qJelBNqVt4MTQs7Q6F/yH23rVmqyU0kIh61o36oZLAyDLNzrWNH0pSbDOnFIGoAPyj9Znsz8k
rmL2jLCZpSUVNSdSBZjy2Yw1YyMprjccJG51f8OWbtGLlcRoIWUpgJdW4woyItX/xSuric/WRVST
uv9ExckykuGz6UUCUPOYgFPCHAXQPoTdOY5ZL8wfpL3/e1NRtLv+FMNIxMKYS/IIBs9GAI6wbB1Z
8cGzfsXuYE0PuNVAxZaR2tFJB97NxuytjRKRx/trcmPE4EcC0R2wkmcgY5VuOu+5YEx40UMYNYJw
EsOGJZxrre2Zrfs3+wtBP7C7aNyHC6dJRY1kSgoVPB5IvAGOT81IwdmS6NzX5naHKSnUmRQ7aUqG
GlKqkOgY7EF8RvLIzVbeY76WzGwgOYpXLHhflm7UCc0wlaD5ZdSbXH5uoqdCcXrBvK/Z/BNX9kIp
Rh1IZCy5mm+hGBfx/DqJy/RV5CQ1sod8zPdaGyV/uDYaGHnMJesAPjqgZkD2jb4NykrjCG0y3ZT0
KAe6PMDueExdVFtReruv3O2T+Ue7v3Koh94ki+DFQI+3aSCus4TBUV1/I75zhunv9Mfsodgq+3it
mDWrE/L2WTZLBtYTei2lGcWb2jpfm4zeCGOAFK9x6tYaT14xmWBLbr2ObERpLExdpkBqI1u/bMOq
hUB1D85vZIZdw1TO2kcPAOhgox+Y6YibxAClIeVYOWXMei2AwFIBck1udkBzIRUiNSczmTS2t4X7
a2k/mbWLy7jNkrwbeUgbLOGou90XWFBrIGya8/tsctVjjcAILOifsKZxxbq3Fg8i3gIgogAtPU+X
6kchzzNxSns0VqGltVv1cxZLUVkh1+KxkID/jME58IXQRQS10bXCwLIi2GrB78qDz5XblZvil3fS
bJCXTYf05DsNi/B82XYA24HSxRzq0ZcGZqxaX9UhF4WlL/mMxnrHs5Jf4hPmCc3y2P5iHMv52N04
nQt51LFUODFpgiAHUKyITpamIeg/NUO3tnirB2AOXn+Mlb3tP5jN50IiFcxqrZeoKQcN9Q8f/E7I
UzuZw3XAtQP7FAgFjiPAlrh1BJilP6Cw+Cg23I4FtT+HrTdaY0wUeJgGVpruAaySotZzaXZGyU4W
/ugsEpNlJS8EUC4AnWV96jfw5c2goss7J2CBNSNef8hatKe2hYF+F5Tyq4REo4wUdEC8AUXuPlj5
RQQSPoWIqgemkPLYF/061iUi9NWjrnRI9XEh64FxG+bPe3LxuZQD6WJAVvPifLupa/VjJuHNVSd4
LFYPBXA09a/UmXor2kibwRRUazBH6/Efd8Bcf4JBBW4SJw9VomDFAGVb8h9ce9ZDUDy9gmiNYYGL
mz/jDM5ZDjzmqPsg6pQyjGr4rwm1rmwqDsPAu4xjteg+MHYk6ODImCFCrmO/IdPwPJ09MnCaFADV
HdqDo2wlwMm8N8R/UjbgIECPpFM59wWz5FLvtcirYilsINcIxbVcTDtUqU0/H+2ABbW1vIp/NZz9
9MUt0EWjMjU+JOnGaxi+yKF9X5P5hNBHFF0uaHlB8wCCViou0eoi8Hu/hEn6ilsj6eGdwG7YZy44
hg8pq91jSZtLaZQbTNViCuoE0kbjtfWdmbD4vjosAZRBqFqoDMIsQNUfZeEb1KH3f38pePxBL8fr
B406GnWCBXGUJLWrerPTftUKGJfdOnQwzWL4jCh1Mf6+kKRTBzUfgP2rxZAUSnwH7rwAGec42qf+
t+/Fji9KaC5NGivrjNc+zABXlDUvfIdpBkXPD15SMyz+tmMXjgMILmCkmbk+0dZ9bYijL5dSl+F7
4j+AIjGsBk1FNfBQD2hSQkKk4Rmv2KUjBkRIzBMC8hsdNJT7kENJ1oOy7k3fA9CEtiukFNM1dl5b
93f0JtCZ2daE+SWlgdUJPDvXenVpBPibsgDzMOh1Jisuz7iN74u4TSzNMsDBqiogfuXR73QtQ2tK
ruj4Gmz1H8Mxwi3ldo5Tkm71P6R9WW/kOtLsLxKghaKkV221urzb7X4R7F4kUvu+/PobOvjOtEwL
JZy+DwMMpjHOIpVMJjMjI4B5thyMXnmgBR7BoJ66WzD8ddvUBDsa5HtV0H1/tm3SalCY2SROvOet
PTxm4OqNIAVfowjpSKh9WL8m6kw3oT9Mdn3azNJX9/ePfZFGCY2FQiMD7KO2co/h8grzjKY7Ofmu
9w6T00eu4jxu7PeXUzrv98Km8E3Z0PEWCBuI3oPH98Ds+Aid4tz+iJ3yB8BsEL/wwKb5Wtxs3a5f
T8n8+oHQp4l3kAE5a8FrCzVvUZ8NUVVir0bgyOxQdvsBKohmaOfSXdfGLjitMyoDBr67vuovB0Yw
LeRCRTMoDdNgWjWGw6B4vUK9oXuYNnmt55P+6coQDAke1TBVCbIJhiAM9bPyp2/pkRy0G0y/6RDf
Yci7NoLuV3aNzxZFH+JNTXgiwyL4Lcn3fD+4/Ha8CR+6fWKnN0iWkLRn97LPnpHZGsdiY2e/dsgE
+4I/ZRwag4zCfnSQbq3H8CU5lC+oMZ3NpzH0oHcJoVqnfFIvk7QROr6enk/+ZAgXppI0/dAoUYwk
KrFp/Bplhd9IG+ubP9iVD2oIob0KWM/rHsubwFOatajiqcVDbaHC08gvIUgh0rmS1W8JgnytVQjb
Ol/mi9xmwLpizPfjs+66s8z3KDE57Ndo2Wg8zuJGw1E9mb7lak/XT8rqps5gQtChWTIE9D7bLfo6
lieCTQ0SqCjxXZW/BPrGnq6eRuRVuLgwLWGJYVctw07qZhulRfF61q1f8aTcNtJY7KEfsHE5ry7o
jzHxfHSWFoOUBsYi7ZcOQnYAT8ItBMFXJM/8tRZGhENgRMBMUgy8OkQ6B8Tt6JkbnZdBqaJSjzWm
5IofaP9d/1Ibuyi6f8Qna1QC2ESenblVwm/0Dsw5sZVLHkZ7u/+cC3xeouAYqRxkg5EDaC1r91Fw
VwJTs5UBb30qwecji0eTETJ8KvPDJLaGvqgRbsTL9YMFoXRw3SkqSEPnH7E4WDrw6aTXsQ7dupEU
0NPd5MRucPtr+yA56OzJkEInRNEh9Ev9liQuUBNqs9Xbnx3iS1hZ/Ir54y5+BVS2itHo8SuG6iBr
tgo5ArXyjPg9Gm5BfWv36C5FUHHfSrdWnWZh1/hsNwIASylq2B35o0odNd5PBXMp24giqwcCZkAm
ps4SjWKJrJ5armcB7EgEYqYE61BotQ+C3IVo+2BHY+qUsuJKtXaMqo1y8uwm4t6CyQ5kc9Aw1yBn
8nmNpcYZEuccbhSOaO+UXpxsVQDnbfpiYp6fh8gy1KdEfa2SgahHUbG8uDSPxAAPrIzOyaB9h7Tu
Idy6478OXiC8QGLz/8xBZO/zigYMMuejCvB/AsUM41cxKG6I3nj9UECArsoqN8r9NOsPSBj/e4xZ
Gha2EujielRDGM44tLw0eghZ5Rtq8NCFm5Ke83X9ZU8xEjDDA8GoI6aHSVsPkDOCLbNOQxstFgjA
T3amJ+5I8XIrBm/+36tau8RKsofzuZO5QTKyvtGL3yDkiWXbN1nS4zdIBg+eKkPqTynNJJdPOd6Z
cqG4vRROu3Awx2PB1Oo2HapdY5r9FhJnfTN0aCopGgVlkhCllChJoWeCHyJT7gSN27UAY/yQGj/W
AUBAaQzCWtgkwE2GrQi5FiLQQwMFoIlJP7DlfnY2dbSstKcl9oB9N2PgM35a0MfVneuetRbrUe8D
cYwJ+TjUCz5b4dKgSXlRzXmGfmxpvo9aFNHHj+tWvlYKcHKoDCKvmcXEkMVYYCQFU0yONErtEGKH
wHzJDMhF6k2BBn6bqM+Bpvm8SQMnMPuPoci/1bVxX5LAcpRUew4aom1Ep9XQiCE/DFCCdQgQJyEE
d4mEi6kCJWqMQexACx6Ygar3VDpS30AXmd2TNvX0IfXCLRXt1Vx9JjQjICNSYF/8tOjxd5qUwHRx
V9FhxyrykYyxnTYPk9K4Shj9MmM8C63nDjPvXfHWcNxCfaUeaj1Goqba1Hq7/oXmEyWeenwXIM4g
eYBUUIgwo1GXZTMiWLOBH+PuPtXGXaJrdoDWfJ51fhBvMdOu+ffSovBsKDorGUdQMjoFn0pbQ7pW
y8kb0xtHl/KN+Lnm5UtbgpcrUjMNag9bMbJpq2e2UbwU/UZKs3YZLY3M9+Eil6h00J4oFoyMiI+c
lzYLd5J1DPCQ36KyX3sNLU0JDpQnTRvlUQGu3UYF4tOzEttg34M4dFW886D8DSbtjZi8bpIANwB2
d7CTzP++WB3vCxZ3FKuTgxKWuFPF6mG00Bii1iWgta2nt7E0beBa/xk6+eKXEGOELPecu4tlqSRo
KfpSiE9kx16JM9p4xp7zG81OnJPkjU5wsM6Di0EVN70p3MkOniA9Sw7DkT0F38qfZOMbr+U0BiY4
dZWqAM7rgiOBJFofIwVBGfUiEKSaFxZu5myrzgreQ0sFiQPyJyEw5Vk66VCuQki+Jw+Knx9Dr7PQ
aVF9fRf6sVv0NkR2rx//Nd+dPyoI/EEOCjKYz183L1A7yOsGCQY1xuIuHbs+dWNETd1lSdE7PGz0
h7rOjS3Sz7XFQkNch1XwzYMD+bPhqkhx1wO67KTjbaz5TQY1n60scS3SmCjFmqBmB6RVnJeVm6HP
mN7HTtu+S9MljJ6Z9UxN//oWrq4Ewgf4ZApqwmIEnYxhTHCd4oCY7LFtuxdeRbbZT951M6vlOxP3
6KxYq4LDUYjUjRUEoTxgpCmxbvTIo/Gpz4Ae3VXtnax7ueJpeCjRs9I9XTe8ur6FXSFeR4PSRn00
zTEU9dmYH7TyIU+3tCrW7qHl6gRH5CGbwrTHLkYGKZxKM37NRvcWI5mjFpnhs6JV3DLLNsgp1u3q
eCmBfhB3shDe9D4rtbrB6iaWAk9gnjqDuuMEcjtIj2WK5FP6+/p+roUSRJB/LRLhMRE0Keu0TEYo
yUMw3Fysdqu/vpriLE0IroIXHilpCBMmWn9Fi5PlReFd2L8WFMPMexXyalCYvL6stXsCYAwFMsQz
z7i4kYFe6PXEdbhJl3um/tZnOQg5e1frmgsDMWZD0rPcj4f/L6viZhLc73HXwao53E7FLW/v1Oil
ku5qsgdCoyQb3rJ2FhaLFBsylma1saTBXM8f8+QUaQRMyhvxZM0jlzaE85aDDpmGKmyQGG01iDmT
yFalBKoB7th409/U55bmhIM3pmY8ljLMGdF7koGja/CqduMrfYW0EBXMJbjH4fYzrY5gRIvDpqyR
SDjtmCQMOPoufIOcLv3BptjyrVzJHofcjC/gxq5ANVqF0m2ayRTtkDjsz1GZJKcG03JbAmsrnxPX
Ofr/YMbWZTRGPl9CZmaxosH7ehZJCKAWBa0ms9vS81w7jWAPIDKe1EgfMCn+2UoFIuNc61Ao7PtS
P0tmqd6FqX5KBlDxo8G3Gzu1d5HD3aA1NNoRzyfn+iFZWyaoADEmhO4oBfxN+AEGOulpgsdsYD6a
5C4398omaGnFa+nShhBytK6YMgs1c6cB21scTx5pcrufZNcIKq9h0lltDDvqMAGlQFFXs5w47Ww5
U2woO+zHLHEHTQWO/ruBmuD11a9kAZ9+mXCeTANS7PVcOK1Cz9Je+hZn6BhudbhWojqc26QEM+eQ
0BELbrRLapQR8KpUq99x9RRVz9dXsfb3NdBmzhSByAHEyENzvOGpgb8PLVDQrWYOLvzrFlb9FHwG
mBjDz9e/pGThVAaNHuJxkdOT1eyH2jNzJzHeCMZkwLs99Ci5bDTS1+oDqDf9sTm71eJ1UUU6VToL
4iHao6XYmOawFZu8AS15AYksf6nPlks2ar9rpwH0A5D4A/kFdnP+94XJhGIKkOTzc006J3Qn4dG2
qa+7chnSpY3ZJxc2KkUOQOQ1L6t0FRk1IndKbwL2LEOLXbXbrRT0Kx4T8RX9D6AFFSSGX7ihIFZl
KPWA50nrdK78PDC7s9EGcUzIjLGzeSujgy+dGnAQb4FaVndzFtsFMfD8QhTy+Loew1k4AvUD5Uii
YzF8NzdnHOcwLLwFAVz/Y0NwEigVkjYL8TCSd4bN9qGnvgXn1rd2kU0fQJW2USFaXxJFxEbdakaV
fP54aUlYFE1YkqngVvjRpzdjs2ECaJy1NeE9DeUhvBxwpj8baaBnM8ZM4k4isfJZxv30AWG/7oWY
abFvi0D9ntSZdQgYly5GxpsjT5XU41CS2Qe5HB1CXjVvZAjk95LnwV5Wwsnnko65HDzotF3ehYE/
hGp7lOnUQf7QyKa3eMQYGw2HBO4xELmwpdIE5dbI25uGJfCRmhYOq1v1ph4N6bYqAUi0ZXOcdqVS
hu8qV5IbmrbFfVDUw5lw1twlUtWiKhUVFpAMqTX4rAVBVyirH+YUt9zDLGGg2iqu2ae2ZQy3Qscu
ulGB05fpjE9OoQEFAlYGozbtKR/rl4bGZIeN6x9wpYQHRS8VDxNm0WS3rUn2UQE+ObSmyurMNG3+
ZRi/60xLd9WyzTKwCEUc821575dUr3w56y1MnAOOvUeroD/QIGWhI0+R9hwmk3nsKUQ3MTqYaczD
RPdYYOJNJme1wPRd2FsDt4tariFbjU30+xSjmHo1SW+DAvzqvmuh39FiaMfyOe3YLp0s+i1tImAO
ZFl64rjivk+BGdzWRU88SYm0FlJTREts1hgjcbUkJJ0HHLXyqk2QRR/CgZ6StFXeMVqr/iI5k+96
I+EYKlMY3pSBmiaulOXJaxpTjO2HVp78zAJ9OHJNSl+40nWHPFNAp9SP6Q3+7y1m9czMaRJDuwmk
UUEDVosO5qDyG5XppVvlE6RFS7SFXq1Spfd9FlrcttpKgzQxMZPeD9IwTHZtEamHHGzF95gVKH3M
mViYrtG08Sj1Wf/d6CLZM6QKTSVTysNdrxAZUBqmJ3egJ68vSVByTM1ac5pjDeFjGKfZQ55NNHd5
ERWHNi/Lt5DQCE12perfScelyk6UcdKPapQ033hsSD7HaMkxaGXtKWsLLTiQPmb7Nlane6XXMgxC
jrojBZJxrxtlcMAUrY7WPUEP3yvbMlBsmqF54hAej90uqevhPim6EQKMiRWce11K9zSQ2n3ACglE
4kOZf2QA6jxp2JfILqNKegwVvc7czOiSp5yT4VENG+W7VVjcCRMLVNm84NlTpnXlu56g8mirGSDk
dhRH5WveJ9Z9YIH2yM4KTdu1EklPZj8AoNF2g5/kdf+klqNa2aFU5b+Hrh88BYiHJ5UyaG8nJprK
dqrmQ+FhRDh61OKAn1OmR5AFxvv1SR1Vyc+DVotsOZcTsN8GQ/+iVSG4vJO0suysp/TUgz/sEmoN
DnAu6wNOETi3orToTn0fy28gpIZOZFwS/HTdDFJ37HLjklYofNkKvOxQBkxC6KBVPO4YdJ6OpJLi
u5FPLeQVSFQeSgxe+ZneoK6uTxB0qxt9OEvIvX4Ch9s/F+BmOaRmYgHQhmYB5k4jLwvHMnKLKq/e
QzOILoiGrStV6fhhpCrYWYkm4QmZDRHGlQrA06ZxDE+sY3jdWSMNdgBVp48DwrUv81qdpx5IeMit
ovRNzYxvSJHzBykYoz2NNB3HIS5wkGjUeKGWDRionTo/n2j8holRySZj1HrpGBv7XjY6UCyGeudW
1QgJPElR69I3QMHok9EArSQpe4/xjHh5F+v9rqC0shwzJToUPDSltuw+Z2XjqsCURqhbVICv6AWU
OeyOaJnXGqzRHCM0Yo8qcQL2EQ2l1KwepAkhTK9GZ6rJVIBtrI5/RzSDWumQl81LmVuBN2pV8WaQ
oNl3URL7I0nqNy2Umn0JKmunktrGq4yqAMUONj3KpOmVKK38uyexaRtGnN8DJmacwwZDsoZpTgcF
jvjcphIQaddTytXUey6Mybi/8c4SkwNdroOxxk2aWl5ZYuQ6scfSNcHqdt3O2o2tQ8kdzyyArRHE
Pl+mvcrxtoyRuWrBUZV+QenDTDbK4Fsm5vx8kdHJ+ojJrwEmWvPR6pjdVq48bnQdt2zM/76wkcdV
B84WZKZm/ruMvTi/HYqH6zu1/kX+7NSXxNRscRlhGQVCRam/mvn3ANjVaqu8u/ZcWX4R4cszRY1C
qsNO1h517Zl3/70QQ5d/X0gJocjXWwHBVpWpV0aJU+svivlyfa+2PoeQB/JY1bqkwBqa+sjb18p6
jIP76yY2tumfJ9nii1tBZlClggmVfIuSEl71X9nc8DCA3KpuoL6B/yb2FEa5jUcZtDhOqhzZAGED
ZsvB1iNuLT9fGhE+RqclvSE3MELv0/fyEl6mveRQt/X7DpN1xbu8v75rq6/GpUHhy8QJIKsz2Q8m
sxTcbXfT/q47AXp1p+2eLVc+bz1y1pJ1sHfOk7PQqQFB7OeDKZuSWloN4tiYAu/R35nSfavfhOYt
0MnXl/Z1Ynh+yS3eBUK1QiPJUPUx3gW6DQirX31rDre9F5oO3fE76hpQVbD7b82R2tau+J05uCKe
iWLvexRWvOu/ZQ2N8em3CMuOmDTGmhlwp9MeJubLgIMoxptqvc4zd1i6BDHi0Sedf93u2qEARNkC
8h3doS+PWXDNR7kyIwalelcOqZ1U1cYurz7PFxaEYB62hRpaM1zQasfvhfITPGC2JQc21dDxYj9A
KHpHmi3d9tX6CvS3IPcBRISuiC2vmtdarfB/Pq0K7k1bR+FhD7kciKHcso/re7hpTDiTZW3wdpBg
LDZRW2MHvfNbHH5T91m0H9hrQH7y8veG0dk5xYf6coXCucwrjuJ/CqOQBNL21c/0iLKyQ37ILiaY
d9nzhrl5DV/N4bGhg68ZfT7hkiFyWYaBNINL7quz5iaHD+aEN41tpDZz1LvArw9oQpiX8HarW7Xm
QMBl/c+ysLtWNUVhMLtolfjFIfkdnuUf1QvfZAT6R/Dz2hKFHc2smAVVBENg9QXl14s/7ZgNOn+b
2PRneqM/RB947l0wwkwv1bO5cU5WqxRA8IDlDLTDAPMJVYoajzqVFPigN/lDc2vekQKkViXSLAcz
2w7/nt+NJzyqLTd9/Ztvu7AsxEHdinIrml2p+Wbq9i3SYmVHXc2w8x9mZI9+ZTO3PrEPvusy8LFs
WF915IV1IfIxSZMyJM7cKTEJb4f7W8Wwk5fexSDqjvlbcyhr1wsAFtCpRQ474yw+Xy+sjhKMeuIj
58GFMbunflPs+vom2GotrWU0S0NC3OvGarS6GeArVU9t9U0LD6284TJrwXtpYv4Ji4yGl3BXNofW
yTgMKYALivYXKQ3a7OgnaZoFOXnhSOQWqnbqjFO0+lM/YkjJs/SNEvGcBYunbtHMEAHySp3WstKh
ZSBN5rk3k2PDYlfJmaPxLQHotW+/TC2ET1LiGRpl0ZxayDuC0d/KtAm9n+JdbrkbTj23eb6sSgfB
F2AXUOgQddZ5kuq0S2EquOe3huLh/umOUCdRPe1n8HDd2JqnzTzF/2dLTGxVpQjKDGToTqe4JrlM
xO/6v8mdDQ1VfDQQZn6iz55WDVRNlABgOugh6BZoOreUMla94I8BkWsxyZqcmtHc0umes96n0SkP
dlTbSGZXdwoQZowSEgX/EQ6MIbOsrNu5VWDs+tCXytjGEPb1r7G2EhCyYLoVKAcQuQsBJi8mE5O0
gI5EUWanwBLR0U6g4ce963bWMCp0aUjwZlniFUmb2VDdFGcUhONjhoKkZzR1fWdUmDqrOgi2dBTD
hrJSu3TS/YQyzWkJ28q31k4WmnF49QCBCrE54e5KGm3KJxWPBCP2ZRWDWNFDKJ8aTN4NygZabS3o
LU0Jl1VWqCWSBZiah3aYdt9HW1CmdQsUYHokOlQRUx0tSVKDz22Wpt4V+UXrNg7TqoegQf3v3xcT
mgySMdWAv19mP3nL3TBDpdMyPI0VG2FobWDuH1YLEBzKAKmIE11wREA2wNXsmB11MbiDbFTy9TC1
C9SbQcsMrLVhqyHzwjg/YyjpMqJuP9UtqtpgiMD8vDbJNuutfatc2sBC0XpjL+bAIcbJmXbj3x8o
OHHT5e3UznvRSq8mvYvoMY28CFRczbEETeAWwHJ16xfmhACAfgGSHYbuVgy8R80aMEyOjprvQxR3
rx/PtVCzXNj8SxZ3c2ZxXUpGLIxjYkF7bqSLLG9EgFU/NaEBhXQc7VXRT3spm+WhgCfk6jmKFfTc
N8FN6/v1x4TgqiPNCRoY2C9wXJdOlDrtJfNDD3TeLr1tD5Kb/WZP7eMmHejW0oT7ppuMCByGsIsJ
NnZp7lTJRuPF/imfVVfCoHABkq/r32s1gv3ZTJEPg2WJlQOdCcQfk52kfqoNP0u+JfVZSremy1Y7
yHRhS4iWQR80cQT6TDAkTWftpLmor18sp/DYoYaKK+jSQPGnI/1/mDZ6oRv7agnBM7Bo1ZcqXCZi
xT7n7ExJ8hd37HJxwv1Xa+o48AAbadF2l2s9Og+ZnRjJhvNvfS8hcJRdXBEF9BvQZ5GAbbGNrLPL
2CXdY88T97pvrJ/l/50CkWhtLGR17Ch2TW2IS/PnlMY2NTf27R+U9ddQ+MeKEDEweUtqGf0eJ36x
zuR+cC0/wDh1/9acAj85dg+jveUO69H3j8l5kxdBKpAVZlg1vlUIYSLM11T1zdjflBSFN+pmys7S
/Os7uW4QqHokRuBFF0OW0lI26EmLF8u3HurB8Tm+m44gQHq9bmY9N7Ig5KuDWNf6MpJX8DHuCYEd
Axov6TEYbhNMj6nKK+33LWAaxCaKA6ScDXzRRiBZdZYZvo/Gq2Z+mbnMhilGcxKmo/qYtZEjo8sb
8d3GAlfdf2FFcJaOG7EezVZqDxirR92efHYsXrPCC6lTncZD+cifpVndfuu9vrU+wWc6ko0SnW8d
y9xxY1elNUZG/yZMLVYnXDtlxiZ90mFjSEOg5RH8240jvRoIFxaECybsi4JJEizgM9qBBA63raGv
ryRPqC5jAAlwFCihA/M/b+TicKWBpU5ZMwBJ4/Q79pC4ug8esz198XNUdLob+o35ES4106/PzyDi
2m88RNamfz/9AMFHBp2ZQLfiBwzuTeBaP9ipOkB1jB74RbMlF4SRx9y77per53uxZsE5ch38I3mK
KYDM5E8cOZCdpn19hnw4tKS0EW3JZHwATOEd0wiH66Y3lys4jaayoaElbIM1ucMwtWvdguNsx+6z
V/3GiBxpRyxb8ZhvbPjSarSBdDhqJLPyEiTSP3/pMu5rbs5fmunhfWqCkcd66usSLevi3NUGODLl
+2r4mJoXzLB6RNrSRpo/pHhzGComPBQwbAFyKly5vZT2aqVg5SlXYu7LxijvSSfpP62kADeFmSvP
1/d6LQbAsSnwb9Aow+jx5wUPrFeaqMOCQbOqxOBpz24nkMtdN7IW4pZGBPeF7YEVBEYi7QczgNvY
J8iJ2uqpbl+uW1rdv8VyBK8dhnIMuxYv6WKASF4PRAfAUqCBd7Tm7bqlrY0TfBTpEE2At8DT0noP
Q/CFPBqbEtdz9vjFG0BlhJlHCNehevf54xAAKWppPval4U5nAorh9Cz90o/9U3uKdtfXM/+tr7ZM
9AeBOkDWJ9hS1bIENSwmOrLg3QABlgFMWwGUE0TJrXdN8svw47rB9Q38n0FxBsFMWkwygiwejzbN
owPgnhS87ABWXTezfqS1P3aEFB0qD6oylrOdY9U5TzV31Z9g+OyA6QwbW+Huf2aSw20BNPO/O0nU
z1+tyHWlUrPZB2OfZh4hbpY8amQjVK1de0srQqTQMzVP2xJWtOpbinJ+sVHM3fr7878v7jyD0WkI
UxnFmcHhTWj3fCu9WvW4Oa0D8hbkTmKhsON1AsFGBYmP8Vg1o8OHl0omgEQBzXVgI9qlbMMXVuMQ
BtswwA26XvCDfV5T2OQG0A+waClnBlrnjPtZCBbrVkEFwb/ud6v7t7AleIFqJpKuV9i/CEw7Elr8
2kaoW23nz6Pu/65G8IDMHDNSDbBQYvSKH4vqMQ8fKhAzlrsWMDdUEfhRCf0ewDwFA0zZVlIyr+BL
xEAPUQWtvmp+ycyDPqUKZCdR7o8UyC6mRjc+EyYBNldxMweRXpChBT6UD4lB01twLcW5MyMpbxSw
mVQ2EGdbJ281pGA4HXPZMqQGxDzNUMO+rAMNv6h75GCc74+N5V3/rFsm5gtocSy01BpLlhCkgty4
xG0GOSh+yap0w1NXz8ZiJcI9hsulM9kEM3WXNCfdgChzIClHPswylzo/mlYCDWMenkiZb9W7VtMv
QOr+t43C1dZXhTKCRzh2HiDhot+qXvAGsYZsL5+0e0hEeeoDgud+6wW7ejgXVoULqG9apnfFvGRt
5tL2q/gxj3Y5pFm3RulXj+YfS/+UWhffkPO6M8MKliJI/VQEqnZbVOsbXiIGGkPLDaPKYSEheFMV
vgq0NEk3sHVbyxAijDUoBbC/+Eyd8mJAGmR4vO7qqx/E1CDlDhIKTLbMi1xsU8Z5Nugl2nkM5XlZ
d1JwtCU3UnCH0aPrllYH3fA8wzsb8QxjzcJS4kThCXRjcWWaox1op677nQTgpr9IVeI0kOzS9kb6
NgY3hX6HQagN62sLRaNjnltAAYWKqU9G4mhiOfoQ/b3lk13+MO3z2CaHxjuDURmIIvtcOS2EtjeA
i+t2AREwIR6E5Hv+98UGB1TKuBQAxoar8L2KMDQ7fMdIwO2gP2kgIL2+yrWIAiYeMFZg6JqgSP/Z
WJ6jvmHO4xkqkZ1hOqX8Y9BMW8+dKDt1sVtviditGoRW3iz5TvG3BYNSgRSlQHkUUJr8NNZvtYky
6HCJTFD7BuHTlI5uCF6E66uc/6h4JyFpMGf6cYwqiV1uA/UaI1MwHx8TDPHEB7U7jd1W4rJqBMSf
gFlhOJOIZHPQV2zRVEKtrYLoUR2AdTmSd3VIvetrWQWSAUNiYTmYD9ZFGEnVqzGNoSbvpCy5gXDz
NKJwX9UXjVIPw1h+VEZ3xFAeRg7lqeT9uvW16ALqJhNvYOjmoh342V+oNWW0tOa3B2i3peHc5T+v
G1jdRXOuMOC8Y4xUMBCrpBxkDemDEUy7GfNaSLIfArJ33czai9BcmBEubFlLTNAwIEtSDZBvqBgj
S/2WP5K/4JyiSzvCYVZype/AQY98GTksA/4uBqhTATvLFtZx9VwtFiTczswMaFtM2LdclcF58w5w
EUkeG3LbGm6Ws31t/gVyBCkergFzVkIRYR1F31pyVSI8hvFxnL7JdK9Uf4FLBgsxwO6gLdGh6f3Z
2SSNo1ItoQZqcQ5ZTVAQ4m7eaoGtefTSiHDJ0HjiJMpgJKXmnUzbeyt7uO5rWxa0z8vQtCzNxxTR
pwRpswK1+WTjU6w+ZoHagBwvQRkSoNrPFmJ5ZGFf4VTW5qucgwThNKqPUvvMo3uo8kY30g2q4NPW
G3rtDC2sii+1CLl2os/1mz6eMA390lSGXZguRNyu79/sumL0XtoR3CCs5H7IIEjnKCXNdkwd77vh
tZqsOzr9SEFUAvGhj+sW14LQ0qLoE1ms5XGOwxRD3ZLWqaO1D3HpXTeytX2CW6RqrYZVgGV11m6K
I3uidmnYWrTxYt8yM3vnIp3IjbrXBgNmCrw4k2G0U/rR9Ptii8Z7FSS73DQhcpNRSQwVcARHR00/
HN+nAB/sJigeKgjihnEBrXUVmdxfgDnQboKoDrpB4AET4eQWDzGqNF+HSScfm8y4dO3T9Q+1drzm
jpZl4T9zuBOCeKDn/YCpSZgwyks5lwWKyWZRa6dcw/h4iXLY0dAyt9e/DeE3tfgLEjtgSSAngRFr
cO+I/Hm0a5WUqbhEZHTL+3zHMd8gf9fZxjlb8fpPZoQ7ER2OkMQGzDQNRvea4bYh5e8m21IWXznO
n8wIu9m0U9mxmSQmqfkNAVGegWnX+8GwbqocEh0oD1z/fCs3o4F3P/AToBT6iqLg0DwteY2rntPy
hai5F7W/owCsYv0jXAqTYB8W1L2v21xd48KmcBtLROr1slHnkOVW02MV39u2BhlS3myApVa/Gd4J
yGvB+w4+kM+nu6irNGSzoX7Md60Z+d2UHssp3HiTbJkR1qMNVWj0MswMza6kd7z2k2h/fcvmXypE
eUM2Ie0BwCkOs4hkaoKyyGKMPDpdjykU5lkVqlYYrU7tZqu5uroakD+AqBHJGVocnzfNkqHs0M6m
hqh3W7rXBqiWb9VL1o3oJv4aVFFA0PvZSJ1qGG7VTVSdwC8BbsYRVBN6uHHzr/mZIgO9i1Qc2yZy
roThoEphKwHRzpVdEKGzwQmI58noWh1ERJMBhVOWb3yptZUp4EYw8ZJCTBKfcLyneBgXIUj3G1N2
rCotXcPqep9p08byVu4ucNL+sSREpGkyKMZJsbzIIqBeImeIYBzCLHJx0xyuu9/aolQgrTDyiL7K
l4cwiCyDxIpRBC4G6vUyuMI59cbK2riN17xcpXiHwtcpXnHCpV8arZXkDCUgK85sNu4IdtE8UcMe
uX99QWt7t7Qk3PuRlE6grsKCMskHb6NNjY/O8jrt8bqZleTWWJqZ93WRXiiSKodYLszo063RW7s8
LzYC+PpKDDzbcZQgMyScpCRNDLREUdFKs98juK+sV6P1ev1vHABMvf9aEUIcixWtjOYqcVvc5S20
mb1h2F3fq7V5NANEpajsgLcJH1/YrGLo0lieab1SjPIlP4szexiPT5KTnIa97lcndjCO6Ofegpz/
AvTy6X6mGtmaBlnz9OWPEA4VS1Or7ecf0YyXQX+RWubI9cYn27IhfLJq6CvcuLBhEp+E33oFLNlb
gL612IeGvGWAyh0ssGLpakjUGFzSuJPAfPFRpNG509JTrHE/SRJHL03bVCClc/0LruUS86DEXJ0D
A5GYiekYyuqbEOtiXQEumgvHtVGmuV1XoUMLD+wd/Vbtai1iLE0Kn6sr1CQsZESMMjUuQMQ5ap/+
6AoFssym3xnpRnDfWqHw5UgFZHRAsatjXuROQ4b3oJDqQ9LV3/JOfpOtMPcCZl1S4JH/H2nftSs5
rmz5RQLkKb1SUrrtvXkRapeRdxQp9/V3qe5MVyZTk0LV4AB9gN6NDJEMBsOutbK5S6UrTAioQJec
MVzwf6e2JO3itKlH7C5ayDZGkuyBre1pXRl0hO/w2CAbmfoAVnrsOmOD/tHAib6pSnSfxyu24Nzi
APrFAp0DmHzgWcn5wj4HjkMC+jQvFy4gBvZJ/Zk67zbZXNamZQ3+o02SyVEwTzzkNdY7EW3YqjXy
hYD47PyCKN+GKvxQK+0mttYqKueLQ5UGU0Vz6xqgXGSwnGgq9LFW5ieov0K0ZgwZnRKPhb8uL24p
Twk5NtHseYQJ/YCnp2kC9WMA0haMnW7fqJntjbntgwBq2yjpVZF9cAfU7wDtsKJxF1ni+2Xxi9dm
zh8icQ2IPMM4lW53XccA8YSYqfrOswI3JdnoUQdP4hsG4VY0d3FLj4RJb61hqUkIqG3kwoAmX9uv
2ZTt3TbaWMq/BDP4uf+WJW2qBdiK1GZY1hgDfUh1rkhJ4I6TnRiqu5SrPos5dabVWZS1Fc5/P3rm
S3wSgOEhN07rHaCEvdQCER9gKABAfTOMo4f+9PsI04N6qu5CwZ+K2r4jSc+pwvNtkwmqgTbhH474
j7mQUeIAPZOzXszXBwWDPN64kW+bPmDX6Ph1WdLiRT2SJK2+JwyoijFWbw6fpkGLfJej+IUmkXCe
Fe1WVHfx8TySJpngagQ8mDGvC8xoVB3fQ6SntWhNZ9ekSMYn7jNLsfJZkywMgASASaFwgleOaPE1
OVrK/PcjtTG4JWJttuiT4O+Gy69jYftd+Iq5xsC0kyCJv5UYjrl8Wisrs6XwDhxsdohpyTnnrvug
zgYHQ7KtFb7i4yx5viCtQxQE7HuQ/0hiSN7WlguiTy8iIK9O7R0wlbb/spI/IvTT7cNgTzJECuxK
20WHlMTo5o9fw2laEbN4uY9WItnKyuCVw0esxByjPWvrG6171EoHPT6rNMDzT8lRPrw1gIRi0hBN
ZdKmmS5vFSN24XwCXn0Y6GQ95kA9N16J+T5MGxHeWWBwNwF1IYJ2bWJ3qaCMXt0/0qX9jOGWtybD
QnUk0irzwY4PseP19RXoanLxBdAg3AIwBHY6WgT74PJhLhqRI+HSLrekbwSbEwJVApzp1JtA2J0I
PypeSpeaayg+S+nYk7VKb1IUxXVcIKT14unW6oIaPf9Wt50SBvft0VAec90f1miAFxVp7oWeL4Rx
htupuHmvuhVk1mG8L1kHIrM2KB1lK7DEy7u5+L7PsMzAoDKRmpUUqRutYgx1pAasuENLohYowtzm
CGQm8x2+5V87hEDOhzfjqkQFoqdccx2ryLQUs0JcYZCWsiz/wRu38/TITuikWy+X17aYcIb7iQlC
YDGAUFdSlahynVa1IA6NjybIWutr3jaVb/Fo2APW1t4K2/jOk6algyMq3xhAOliH0xNoV9fozc73
Ga7wDNMPJwq1ZtmY9hUzBDoKc890+kAfcuATZH7cmjQ3PqLB9C6v/Nx0n0qTLujU6V2aMkjjE/DJ
dT3IyX0z/HUycxYC1H20BMxZ4fkjjh4lPc6GiLgJRleL/ns/2MO9Q7qXKuXVSrJnYTVQFlTqbQOD
KpZcv7RMJR7gBueeq3y2AB0TSWCvQQScv7DG3EYBIGQVrQ2OnGbUxNDnmDXDNbe/8nA/5aDS2TMC
mJLsqqrehte/PqC57wecK8i4IOMoPegqV5GGi0aQjI6B4uws52n6+y4p41iE3IdV672lkhoiWHOT
Rx8NiOLLzd+uQifwStBZZOKKnfH16AU3BjjsuZfm7sEU4LpoyE2+mqFYsMGoXc9bNfcPzfS2p5rG
06gDK0eHMkDy6JTf6u6hAtXR2HnovIzLoFWUueR3eW3nNhgykdzGvIIB+Hi5gUJx9DipQshMC09r
nxKHgWBpX/VrSNxrcua/H90ioos0AiAo/EficfE0lhsy3THz7f9vNbN5OpJSpz3oDh2sxgLGT+xg
4F57MlX0tjxflrNwVbFrsLkz4i/YQiSL2yQxKDD5vJr8qe8eSvWuWeNVXLCkJyKkBzm26sl1ZxED
+YrIXmN+VKEh6de0Vsc7d0xxP1WQWmAuDg24cgMZB1CkMs7DG0P9EDH3UXXEStVpUYKD0BqZcrxO
cmucoaVxmIQoqQnm8fTNNFZ6GJd0C1R0Nhg1kaRA8eT01EVcj+3wu3xGXlpjY4QVzcK7EuPcl099
TY4UA+lDiXbXHslru/CjPKcRAZAtyrnmynqW9gvFY5RvkfkFGLjkrAiOaKS2kVtm7p1e/cx7feXd
/J05PvWrkRVAYhJoBkAWQl/O6Y7ZCqnVoUM0V19jJmr/qUeU+E0QfrbbMSioSl9v9IOxsQJMnE70
rcC0Q3eIfOQKKLIh6NP+FgYROkXAV7W9vMcLsEf4NBzizFo2V1ik55ZhPrIcS4RjwqppOzyrIqQx
UKUwxkJZdeO6v0w7feCG2GTpg9q1O1RPn4Vu+KrGALBcwXw1a8Hvwl1Ebg/0MnhqABMiX3cm8rAF
wiZCRDu/CidxxRJtazTWZsS1HKc1TL8lcaChxa1EgQEaLW1BVYEvoCfQM9ZO9cdIQmCHFpNDdK/K
8zan6aiZAEsTjbUrlQJTq6bZEToNpD9E4JcNXDHlDgXQSFWC3dOZQZbTrn0JkRu+t6rOtPzLZ7Zg
DfEEgyodbZpIr8tlRWDXTtxQ+txLpt1ovqnpNVtriloUAfNhqwDDQMOkdMXjTtfYRPDKd8MTinlj
dg1/+vIqlp5fjNz8kSFd79EC0DYw1eF/sffp08TpolvX+qknn6J7yCNGLVGsyFxelgHT62LSx5CV
vam5MCskpjyL7aPoVwKibOPb5WWdx5FQWlCB/l8R0sMbaqpT4NAB0xkGvbLLfrWWn5a3kxvo7T84
sMeipENyxyiPTQFRLkipI23XJ5+o8l1ezsLdOFmOdEiZGPtWUyGjSUaa5NQkr6NTUFe7Mtas5IK5
PxEluWMaaVio1RDVV9815ZC3v+rB66Pt5QWdq50DQzw7fRoqRLAukphEjVtFgA4SkXc+YEkcbFyg
R3CS5GcWo2WXxLWPh68M4D5FfkN69uvyF5wpIT4AP4BBVeCf4zmY/37kNFXjoNc5xwdoTRdR/Mco
2Yz9V6i0axR6Z7r4WxIqmeiMQiQuozDOOf4UXULMc83wrcy7znOBTh5wJC4HC83y6BClzCLjin06
0xlJrKQzKUpToaFBbIOWQ6C+J8Q3s5zGZUijvwbQlGRJp1kyhskaBZuZtICtK3Gg9e5fjuu/TTwL
eBgKbCnkeIlzCzBt2vdXbK2j8Uz1T1chh6KOUN0p5NixCIAuTEH3mk4rNbrjTbdiM+b9OPFEZklo
2YATounziy8pnz5muTCxmgwd4kQMKN7huXJfJ2P02iS7L1hNx7ZZ6RRZkyoZRdVOYis0W2hEeujB
vlDb15hRoaPmDTPIUb2JebG5fGyLSni00PnvR7dMjXuioiwKFPxO9+tKA2aseMrKxlctBdMpa37U
4gkeiZN0PhHAs3ZciMutEUSfe7t7aNrRM9Ye5kU5Oo4OMzeY3jOlZaGPrNTGEY697VZXcUg8qysC
pQYgSrk2YrO4g0eipCUBZcXtrI7DTrXAE/hmD7skG1BjKT1mr+V+l2UhKkbfDRxlORQXutPXRYkL
YBnCoWP1jcT5ARmm2EeObcfM1eGl2ac/uwdzGP6/An9zch6ph0UUUXYq7AZGjPZqbR7spL1qI3Vf
inceN3eYJKGoKV03hYprku8vK+fiEzAXCoHpiNSQbJibIa/CHPlmMKLUftqAgnb6Cq1wxQ4v6sqR
FOkAK5AoCJ5CihonviK6vRqnGwHS3dyqVi744qsKPA80AGEYgJzlNRwgrbOogCyFB3qXg1cT7ZS5
r0fgOzCpE4Hww6DmGt7F4j4C8w6FbDzkZ2+5LuymyPsedmUEBYzd11QzUt9W+EpOctF+/ZEj99KP
sdKHhdIxr8pcLzc+QUfbl2AtBgQLJpIt9t1yzeCyisyHc6agRyKloHRw9NJSDIjMcWBu7OO97gqv
bT5TraSqvXJ+a9LkzK5TY/LawUaaPdXDp0h5tN2b2HxCGixaC7fXNlMKhnu7tM1ShSy7a4JJ8ZGb
4hOckdeyw9yS5meIdy/v5ZrEOQFwdNkz0Jyg5Q8SNfTxcfBcpG4U9MhhR7jZKEa+5MlwhwGdH5fF
zj976Qilt1YrtaRzKoiN0KtSNLkfA9n4sohzLLP5PYcrCeRiE50cciOFXqKZmyQjvBPlOu5eWfPO
2ysDRFH6DgwirNwV5maachqmD44KDimMEVpXROwNEI9Gyd+GV9LHSPvMwN/SjTkW3NmPhRiDOrtC
Rm9FyOKuHq1Y2tXcQHdc32DFWXYw2BA0I/cvb+qi3cSE/Fy6Ak6pPEVHcFQ57ybYMmyh1v1ozXCG
OHOatXrrovk6EjR/yLFemkZYpw0E9TWnVQdyHeNVs1ds17kQMDBhBAMTnWDUUGXfkuWanqMBGIYE
SQwF1E2VMDdAFv7rYzkVI1kQhSSRkRk4e2AldqgqquBuSfgaFNz50ZxKkWyHAmAD3nEsxpl0v0hf
Gfi9mvCrtz7/VgVmOUjSY1AUXoI8tuIMtZXmNnwfk9tbUCHvmEtAxdXzbW/ra5mQc/MEYfMYM5RN
g2ZLpl53sqlGJQrjylCDeHwyUs8hfjzzoaYBYg/c2hWzcX6HTiVKh1XEhp1FuYr3zJ5uScsod6OH
yzu4qHZz98X/ptRcSbc7MmCCc8SiFCP/KsvefMtMEm7DDBxSlyWd+44oaGPwBgMWGHzFNOLpLcpr
ZRq00UTTU1aBQ2vXcePWbHXafCDNelnUOcoCpr7BZzC3l2Ko8mzmUbSVnjmFDbdx9LT3jfo0UP2h
8uor9M5ltPH798gTX9raLN/vlP3pU3IqVzowDaGZM9oW8wh9dg759XTfBtNdt3nQQJNOqKDlVuBf
k4i69NkKBq97a7dK4PhWAErSXfqqeTZVfderriufB/2b8ePyzujzF1z6QulmOlXFQFU2f+FdvI2f
6zcSxJ7juwG+4KoOeiSzp4ND9UfAnsVbg64Cvp27MKdbNOv8kTGdVEBLiwEfAHZGxt40+1lL92Zx
Pxp4KVaUe8HdPRUmPUKJqkeVMkGYnvuaeWNYQQS6MBUtv2wT1k8sDKZ6xSQtqvmR6kkXauy7tEwS
qN5cazMEOhsIiNEr2oU7svYCLu2lYWsqam64vyB7Pd1LjAyEXaUQXKmKDopBMV9Hxw7weVHnC3a1
1vN+3oyKa3UsT1LvMgERegr0Da/MXjiaF9Tbov5E9Oe51Y0yohNp4wivXUOJX7K7yAVizgORA8DC
JcMx1IMSZ3kIjRnuwKyoJC7No0ADNV+GLkr1xVnrU1myiebcn4LMI6q/cnneTYCcNYI1wOPZpmef
pHodwpV7eN5Eha08kiGnqxpLr3XOFLxcjD1N5eQL8a3Lkk8T3K9s1O612ryqrdxXnR6zYlGQTW8Y
31gxyectMtJXSAqU5kmMz8BK+772auurCcuHYqg2GuYHE/116iOEMteKkmxZJ1BKyf82bS3JlxQq
qzSrcEvsgo2pmgaQaJP5NmnXVnpPhhWwzCUtOt5wyfBVZVc3pMVSVWQ7WQ0KDeIb4ofRbuBsZ+2O
dP9ifI4lSpausoyUtBMkZuNz2myHwouqgqLG6PPupSVRABJjpv59pvVUsSSTNwDrxJxmqQN5qQDl
aK75XGsbKRk4p9Cstq0hoC2nmEYA4VGAgt6WCUZHqsAwwtdSKelUWo+Xn64lY3e8nZIZUNqwrh3i
wgwYICoanswMtDqceHX8M033yd9nZeZ9RI6EoAsPXDOSvkwc4665CtWMil8975CMoSVIZf4aI/L3
DfgjRlISvQk7jcw3gE/pLmzHG5Obgao3K9HFkkN+vBpJK6yER2prQIzaPpb9/CgZm7L2CBpuL5/S
/8Ok/FmQpB5GE45ppEASi2tvyHlgJW/25OtkCyYrcCvMIbzlTbFvWGvdjIvv0zzG6wBNVgOqsGTO
nKHVqsmMWq/Prf5nkZnDdkam2Jc1AamVKMLuUanN9g3MuY3fMVEdTKvuA5YWa2xMS16AqemYKdVM
YG6oszIfeTlGbouEsLj1is704/S5BrgDogTTDEiyUir4XQuQXbpjWfOFPZIVDlaXZC1WTZjwATMJ
mRA2pS8NxkWY+1EYo49lXnEr2za6/UHAN6qix7Mb+mu1+6U4xQbqv8/V764WexiP3hqDsk2T8LFh
KdgpwLjurg2Kru2PdLuUuM7Q9I1vVtSfQ7nv2aZWriokcdW1WGBNknTBXFDnpXEBSY4beRUJyvq5
Ut+jJg4q4OJcVv5F03h06tIti5DAMkFMjDx8vuEM2CEehoiBzFzTwko8RbxpyetliYse7vHhS9cN
3otCJhvXzSLb1NorIsA0vpLaXsjAWvHgjsgvCboidD6dSxonmWIXrLuCE+ypUT8QAW2yrvL2LZ+0
oAUoYsk4FXPK8GF0KHMPIORbkb/ooAFS10JxGPNl8ux0Y4whaXnSepZ2jQfP621BwVQ0pbe45jX7
dKIWM++P2uDZ/XPvHmwVw65rTLL6smb9+Qpp681sFHWv4yvI3Z39geGdLfPTPRqbVWp6HN4b7X11
X3nfaxrTXygXqpvMVzZ54PrTx+UdWXwbjzZEOhCtmToGi9N6gwLQfb3/RBIDfHfl6Au12Vtm6w/C
WuuRXIwlzSOpkpHLo8iNWw1SmU9ouYlj+vPTvU1o+CNGGInmf2wAuEMoxjoxxbVXdsNawL2mCJLp
S/Qiq3IwlXgZoxg89vrYr+o11h5j9kLP1f2/g3alicoKCfA0tyAFSGRFIHY6CO/s/Rd46r8savwY
vSio30KFOn6yLw9dwCkaIj6Mx++al2yqPTol/Mxfv4Qr+ifno0TLDaebPysaNKDns9q2NmEWa14V
seFF6RztUQOYQe+RPuaHViQY5E2LRPw0tdQENWk4ul9Ag0mvulZzb1ReOJxGpWuOD9MQ8o+qy5pr
rWtDjKcRq31Ei7bYjHGKgRK9z1y/chHZ8mRQQBdZ166gcdyEUQAy7eYQpRbfAbTUuKrAfE7VRtEe
BlXYT8g+JEjWEmLuwrh23oq2Dw8Zi8aIorlW+LhSyHgb/XRbEjffpsrgbtuyrYJGUTAW7IjyusCg
no/kMlrMCsZf8mrsD6Htxt6gNxUy6K5T3uSO6d5VGMP9BnY756YQUy3A1u3oqa9WHbE3oWWWByMe
so0VEtUv0XNKQfpjIsXbGh8Jz8R9BdUufJDD16hDT6U/8SJ+VtLOphhsde553o0AGjKZaKk9TdqO
146FyT0+2t9VbOBV3EQlR4ZQqJHXu7Vq0MaNhx26DsM9SG8IkGtT8PcI12WvztSNz4Dea+6dYYjv
WhVwYOjX1fYNkp9B3nfqr6TR0fhcMfWj47q778oYvxg6rNjUI2lAzj1qfM9QjDpEmak+qGEfGT6q
U85Lp3b8Jm5Gu/abRi1/hBOo68PYFuE8dGXsNKeo0dwY5cw8CDTR2VSPuVtukMoyBWVhaBUoNmVi
oCgH6SN1Uh24eEMbPZihDkr1qs7D29a19XsE6rFB7cYpPgmLwhYokxHwWlrCFDTeNcTdqWZp3qth
xg9xYSg3rs1z7tUq8N6ZHY6/7NY2vWpKS769bCB/p88v3WEp0jQnZAozFZdFv0ke4Qt+pv59dgj9
7wCQ2Op31T7x3/orsh83MQWJ7Ir02UJcki65O0XcVm43W0pn+yWQVNvFT8AzmR5Kqn9MgROkDxj6
JNfkLrwls91cm/JfdExczBCDeRlFWLn8NOa41maUYfW8MikfmxvbnJwgFP23InW+Z0xckxKHZlXj
/vLSl33yGRIaVw6gIPJbnTQGKeoBKPG51m5CA8iOleN+y+LG3DCjw8tgK3A6FaRl1bxJqKIhkVRV
5UqiYX6Lzw7g6Cukt5pwVjkq6l4ealK3oTJsTWU/FVsQqPuX17tolI8ESS9xh9ZVBcW11hONQLpX
ZB2t0/DaUpUPkTi0W8WPW/QA0RoMRnugj6ILVAp6lDxzrcEETCXvrwy8OKPjM/KkwTbzCKGN3w03
6Rp6/tIqAU0w4+XA3UWIjO0+CjlMPuoin6ExVfZVErzz1pvNLOqIN2utk2Z5fcjE2brhAC1TDsSj
GETeLcOO2upzNGDS/srCsLQifAfNasTcJI2faGtE00uOBVDMNYz4G+iSkIsVnZtEdcfLFsaoRINr
ehXzJKgRnl/WlkUxGH8FIcXvSSDJLkRiLJouhCNdTTuWudRWbnT+67KMOcCRVd86kiEFQIh9wfSo
Q0ZE6majMd7tmywKg8tSli7YsZR5pUcaEY6jIRoNUroew59ZQ3uMm/S6z4ZoJchaVggDSRmUzFH6
kyfPErusU0WBKKtnwdTDzcYb4jST17TVHoBhNi2RZ4uZ45u1sWbKl04MM3xotZ5B5DR5MAjRcYQ+
bA5QWDRCYAw0UW1qRN1KFmXJXuNG/7dEyVxNmpuJpkcgmSnXuGw+oFzfMbnwkir5pxbikucmrfla
hW55Z017LphhVhH6f3qIVoZoASOurVezXWjQTNt2AG3WvUn37GmgjQYe6zU09qUNRf8MyEYBWYJa
nWQwTTEqmB/BUl3j0YK+FCM4z1ceoUUZaFizMUiI/8nML0PRTG5VY125HV01+lbv6l1d/7x8AxZf
OvB6/idFumgpd1jOe0hJMHOqjTGeseyxAalWazoeSNg6r2AM1Gu93zPr2WWl8g9vz/EHzNtwfAdr
DJ5WBbwMno3v9oD025R8V4x6p4LglPG1AHjxyh+tV1JSq9C6vgux3jLe8u41Gd548tqJlauw0DqD
xCXm6jEN7aL8RCSlDIu40CoB32US2Y9JdX4AeSWwSEaNNrruzO9dA+JtYDFRYSQHUy+oU2QJBYNt
T107Tmk9/Kgd7SYBjbXJ1/yKpcD76OMcKTQsic2TKMSW9xNtkqvJ2QrQVlmtl6ogP1nDLVnWY0yO
YmyBOJiGPD1gHXP/YTRvBfgpaF1qPlOqvVmWK8niReszT4/+HzGSIg+m1oOhCmLS7o3Xd2JK/dHc
OLkDOCPgMyBrvAagvrYwSXNHroVN3EGiWkwed6KcOmg6rvjQrHjia4IknY1iuza1dt5B8pJZtwMY
SmrAj162BIv7h+bKuZ0fvb8yqLNJsjqZCbvBvYvgJ3vr09toTP02/IYpRTxQtEUodlnk4l0Eur+j
YUwa+WbJIctrIexQr2B7rI3TOKBqB43XzSi0zWU5i/uHblgLEH/gTZLhwjI4fhNAffH2omt6Mvcx
cn5ATgwuS1l0L4+kSKdUODOA1oQNbKz6usTs0SbiygfhzkR1XTxUEVAFL0s8R81CHeb4XZdEDtzN
ervqEKEp37mgDbmOUTxzwsZTNJSbDAqf2ma+mgZ6/Bk1A8D9yUpz59IZHn+C9BIORpznaYxPIE3h
q7G1yczH0RzumXi4vNiz7UUPE8ZM8BoCnwuUuPMhH78TUxcCPRFzeyNgwWiYqT5acw5OUl0PCv9R
JuKvPbbfAqE0c/cvZnok7cSsDhkiZ0YMURiscKv6vSGuwbLqk2n0WeMCRasAz3i/BXPI2tjg/OMn
/u8sHEOKpoMZHjQfS8JBNIlBogkYF0Pn+qxXd4rqbogKvhzL2ijCeJmSHtgXIM3Rn7s6Wik7z7by
TDraE+cvABy/PMhRYjxgAschRq+jrz5GY0271p14pjZYH1oVMKFHEB/BApyeZt5FQ2N0IVACw8CM
9412NZSBKN8v68y5byiJkRIooKlVUA3FNqqvtR5EL8aX+jH6ACUzIzpuLws7szKSLOmdG8pY41YE
WR3ZI4CgSXPnOms3fv4R+WQQeCH6QesbOnKlW9CyKZlYCwDW0ho2mLapKfLZmke4Nm5hDTJaWn3m
51WGpviUD7cgc0AmFE/joS3EQ8ence2L5i2UvgjpAfC9opPRss9oIaa0RwQsMGk5NlkA2DVUaTUa
iu6KNKjn6GxH3PoWM0Pb0QpvYhI9xM3fNi/NG28BChLzAfinPLJqJGFvguYDqBH6L+CF0sK5DVXl
Xrg9EEmHlTfr3GH+LQ1O3Yzng5BDOmajawFePWP51BqiDTAJXruhgX60pmo+usRON0ATuOPRRG51
Q71JHYX46ZStXNDf5yzt+hxqIQDXYJ/AxHB6f0LLiYcujAFkUts9AsmuMFRkpQrzWXFT3UcqmKFd
b8jK+ApMDbhkSZoheYe28WlPSMqeByMTE+UKMb85HZKumWJMeEHMIjuozVjG6N3BL9GW2+1z5Saa
X4c10qZtyccgmuziRbc5Jlx5pT2r3FR+NWXbbN1U0V+tMGx2OR8LP43N6TpOzAJIo2GItguk2e8F
8vx/Hd+i1IuS9bwTgFtBSul0N9SEqN2oJbh6+uRjnAJNXZ/htEYWd37BT6VIHmboloVV55CSGFdx
+iTQkZCN3mUjcm4XIQPvHNh/HKD/yCNYNSuqcHIho0HnxgQCWcD7AHU+BpTZZUHnz+mpoDlGOHpO
M7fkIZr78cDo4A1TvkfNjWsEE6PNWm/PmWM5pxwAgWMQXUMiVx64V0KRo+gCkwWoOau86xKfk6eu
usVVySqfFCtxwFlwg/s5e7GAdwEOBlqEpYUNaI/TuzJHrzgIW3VyX1rfOSBbM41R4RibYY22ZtEi
AOTHmCf850ZhSSKKK2YvCMJnTCW4zgMGJErxVpLnuPsm3IcEQHR4b9q1FoFzbcQ6oSkIqeauERlY
oM/10SI5EMtQJ9sNWggPJbuzmbmyncurc1wXqSOAPZ9lalMwArB+xr+qwh4UNl/tCKD+q8mlSGs6
ZqCTQwea6HrNZz/XGizPRRoTE3uASZXDEcfkJLQxLOHZ/GUST0ON8tw1V2imvKhsp60Bp5x3AEFt
0ACrImNrgrtQRpoWlagLkHIA7Iq/FJ0/GJ6a+WES8IyS9N3IMWez0+xbp95evodLrtaxXOkepnpc
Kr2DdTot3yZk2PXjGjvV+VXH0jACgM3EFM8ZWiHjPdfzEicIJvi63Tf9bmyKmYYIDforQeSSUh6L
kvytrIqQAgDmhedEHOP19s6xcqoW+ebypq2tSLL3UQr6VhZDTKghpTjcD9m7W1ReOP6IVzsmluwJ
qAmQ63NhUFCLOrUnM4plW/YcLy0o59xHN3Wpaz2w8ElgxMFeA7DUl/TBhiVBlAp0L1s2JlqjIDVk
zA4eaGG4Rt36SZ9wcoHSPLThK4jZFfNGRN/GyiucnQEIiPo2xviIlm6d7ko1fzCloUX9lE+70vaT
snj8+60//j5JX+2mNTIrguOBTvhUpd24YeTBaL94suLinBc/cSNhTkFzjvoJTJwUIhjMabXYwk4w
vFBlss1HoD3TJsZASfbQ2KMfa8j28jLIK1j2/LNG3T708ua7ZRyy4bV0BmoPnmo/rCfzZ/2Sva/j
T5PUXOgYRhjmTWiKq1EtsPkBCgcoWxnuc1psbNSvsl2l+HlU+OU/gKQh8wzxoF9A0lsOzpoGCEwo
s+doR1TRNQGKezQAqCsXecn8HguZ/ZRj96Ct3RL8rHhdtA/OqcW3pNgY8XNv7YrwTl9L4p+7PTjr
ozVJT2jTjFaUAD3Asy3MJ9nUNG4HkH66a2HnkuEAuA9Ssza8K9RiTpeFtD1UroK1NbIOhK17Nj3G
CFtM7Vu+Nk22YDfwXP6mJQJZxlnBB7zCaFsxISpJn+yIgQ0X3dvVXaTRzMCo74o7t3BeJ9Kk8+pT
PcqVGW8wS/dTU4GiOwbQg0ltnRbmpwHSXzA2X7YEC7b+RKR0Zil4nEurg0idGYHKhd9XN+qaYiwc
2IkQydxMfZqGbEaFjPqCNvkBfjC2lTroE1zrNtYXTwz3CTUp4I6hgfpUOYoyNXNznPcwf0qGfZ/c
8tJAG41vRYFZPiep6cUY2Cx/JPZ1OO2IwfzeRCFNnQdIAFnPow0LMbIjAhA1oosYzUXdBh5FZtIq
vuvdv38EURn687nS1sA+ilJP8PsMbRgu2tU0tiXNV684Aflx+ajPyxmgyzmWNavfkTlgDij/ptlL
CZuvyvJb5S0BNpvLaRbv1TFgyaY2rl0t0Kt7bh+KsfQa/dG13vMi3tZrT9D5GMrJ16A0dvo1rZqH
varia1xsM6CLoxsLg/KZSttub5cRDft3wYatZd2Xhd8P/wB/iM34D9tTLjgqyAm0qM7Nm3E/uM/6
hAaq6jDEKw/g4v36I0YetlGmUHHbBGLK9j1hvR/Vu7IpVy7xkt04zt5IdqMGCQG4j5G9MZx9N/60
u2fdAKzjoYm+KmeTqNsVRZoNrPRygk8NwSAw/hy49pLn1rlTPPSahViJJR6acPPkhVRBHh4Gc8Ik
2JuBlAqHi7OyzN9nciYXJLBIOKJKjDLxqcqQQhlZWNkYlaftq/hWBMaX4cc/KrTO0WTPMhr9QOnz
jd84V+OK7IVzBOMPeGrQDQJG4d9+ztHdyRhvQgJY1hlRzXH8gm+7Ibi8rQuniJ5pDRMfKgGTvSpd
z7og9dAkCp7PJkElCsNBW7S0AZKOWokPW5SuwdsuvNfHAn/nXY/WZOsl0+ohhNqYKc1TjEAl+0lc
p8ZKHnxp744W9js4PZLTqaB/NQsX8YQSoSsRyaQBQzv/cEDHQnRJN2phlSUstxeDfswNPcN969lK
mWThHQNhLyCHZzhYaIL0tmS2MhVGBv0DVuB1WwnPaDCl0CdBNTMmdunKvi08ZSfipLchURBCKCp0
Ltd/ZGhQS3SN5krQOAcHe7nGw7gmTVI/ZgmUZUtI022fpd9A5kJNthsy39IfMvHrsq4vPNPIXM1o
SEBmwUMtpz6JlbsNusQy7wqAl9tukz9X2/HA9m3g7F1PeUk88y66Bh3arfIJANyg3qbXPgwObYPI
v/wt5+p5+inSNqtqaJeCKGCobRsEGwdudmjjWXnnz+8ahAAnAAlBtHadzQdZU4FK0ID16oCLNIXf
YBi4II9E2V9ezLkRgZwZZQdkcqijy+5POkWVWieQo2m/MhIgjTU1b3qZ0s5+KEjvxdbKA3feoj6n
bY8kStuHuDrVwhASjbvPxDPe2+Dpfzi7sh25dWT5RQIkUgv1Kqm2rup9tV+EttutfRe1ff0NGXeO
VWyiBHtw5slAZ5EiM5OZkRGYidvxzdNP25neooefWbOJXMCzIgCHHN2LTqWTXhWPwXba0A1Ke7u1
BsvXe3r+k4SjnKp9oY3ZvNn+BgQnnX3VtN9sw8vXpqAlramlJQCJBK9jq2Wfz8d4AsIIRV7fj7ZW
6wfXYBmKt5GdGcic6uJDD83gIdRYuDO5nTxd/uZfOQfOPgHULM5/hTpqQd+b+BW9W+PVgLF6e9P+
SFXnbvRKcA5EuDZHZW+tXBzpNuvQjWHzJAa4xs7N+rVd00xF9bmtrhuogKTknlnfBsOr6hVPKD3V
C0vz7VpEkMyI1Tqf69xJD+pFjG6BaEWF+kSh78P+tdPv9XZltE16XxcWBVfPdB96uBQWqbUr+s1E
LLQjbv3yHzpROEF/uh4iFbM+hPkwzv0I1XIjE2NFmB8C6SNqATX/9PUHNXoa7BtI1Vw+M/Jv96fZ
IhxcP1DjwMzn9WkeSNSdWrkz7U1ub9R+pfYsda9/Fig2wbWghgBzAUuKvgF8tp/utPHt8mLk13Bh
Qwj+mqKUGAYLobMyK3QXmwzF7HZqNrYfQTTjuYsdZTx0a4rJkpWZYGNBAR8FLtS3hDMSh0BfsiRC
bh+fLO0uNd6yv884UD1cmBCcawTYYtyPqFEl+V1L7uruuSowb3FL+Iobl5Qszy0JPnOogLpBixAP
0bfkXXfr3Emd7gXzI9vgRG+cqnd1J3y/Qs5z21zR2Pn8VL+nK/WP3xDW8wR/LpaiAYg4CcI2sTE+
gr2FDRxNYE0DgYWj79iV+l6lTvJS7NJjHrrT1fA5NFuykjxKbsOZXcG/VBxFSquDXebfpepjXLmM
uTocejzu//6onpkSDg14oZlVmthnln62ypv5K+wxxjI6Db/Wqhctvg78tXktiS87MykcolTR9ZzF
WB3KSb32Nqm72j7la72e+a9c+nbCAerGpJlGhoXZ2sfYvVPF8+2HKnxIo71PVnyKdEUM7KTgt55r
qMIDVOV9E/Y9Ko06CgUdunKAQQbpia4hQKU3fGFHP487Sd8RmrSwE0y3xPD88qlby1XmPyFuGw48
PMhcJzfEhC1vWVgQH1IWwNCB0fWTrlWa5QaYCm1mFQAo8VlJGaoD1gRJzUCjoIMhj9Mqt6PUBFjG
584UgF0iyAqDf0aPRc9e6qMoH0xIQ12+NbLvPdOY/8+A4N/DViPDlGdg5c7uVTTTSXJrpQ/hWjon
+9xLM8KxquOqQ6TCOsLmMOUvVuXE/sr9l3mapQnhRIVBE2D0DythxYsSfQOzM1NQgBsTJ11jZ5V+
FTDzMAZ4FtFEyC5L9F5rVPTXjAhI/tJtsjVI65oFYTEJkpWimLvKLUIC6kClsZKFST/IYgnzvy/y
vrotUcOzAQNQwudIf6Lj4Mb9yheR2oCS0KxohqKf2BoM/CmvkgEt+GK4VRSPFSeafV4+vpL0dZbZ
/s/EfLwXy0jroEn0EibK8aZlDrc9HXiu8rpS9rysPMybrtwXmS8mDIhD9C6gHyLGUaAbNLTlUXUM
x21lNh4p8OQaPcU8wT9Xq+yZ0kO9MCesrzXsEOryMMfqU6/tI+vFot5Y78HueHkj5d/qz7qE4Nl3
rOqiCYb48N2MdxXo7PWVIyddC5pYsy7Z3CkWwhir7AwiMyjI0/KpL5+j8KAHgOI9xvFKxrViyBIy
8Ir3PMsqOH513HfZE7LWtHQ74LLMv530AnSH/FmRODEXEAZgIQBvrhm+KikoP+toY68Bz6Ue2oZm
AvTXoVojnjgVShYxNJVxxEHiC6ksjECpHDKRKxmi1OMszAgnTWvjWAsDmCHqvaK8VWtzLLKXxCw2
i0/MgFxBYn9+VYvYjHN/BgpUU4bJ7/DI4sSjEdljnv2o9jdDngNLQvIKlDzNyqSopCWCKoEBdLs1
58AQnTo3Huc0slg7wRXdaMdsh5KvpyoOGregRXFAGBc7w4rJ3/0HMf1Ympw9ycI1wVNwsA3BJNnl
h+jhKT+AwEJ7td3KKz9RPdiFN9q99p26CiY+HOXj8n2WnRqwulHbgAYa/hN2u6WZTaccl21gtwVm
Ko143yvAfB0um5G5DeAw5vwBlVlMA58vMmw7OjUMN6DQdsT/1Y23I2adL9uQQKzmIbL/jBjCfcb0
GIfCN4zw0gWExsPwv299062dbbjgGZzyhxiEAunK5ZZdiKVVofQTjBRN29lqkx8jzFmV+uvldUk/
kYWLgLuNqRKxPlETzA1PJS5EC4IP7uqYwNmBBIVUbmUlZusaUCbIvMs2ZfGSAjmpATkP3UIxcxno
BOJBzOe7fqvnowPlwhg0X6VSuVbUsp3RExD2N2V0rbQ+antjpu0u/wDpgfmzaF34lmggNwmbF10V
75l1qNg3zreXTcg9zcKG8OUqDLBV5QQbmnkAl4mDyTyAT+7S9m5CibjxvUIBG9fmslVZ0MEgPGTz
EBPmFvn5TUhThVGewqiOVCqlmwqXzrdTR0lfSL6SWElPztwhRIUfVX513uSFa1Ezyjvb5miZ1ZEH
YgUQYLaVE6YEeeIqI4z0iy2MzT9mYWwq8tQfKkjDqOXdqHtt/5ywlS8m3Tsb3Iwz5TNaF4IXUTAO
nuZpjw9W5VDEVhyLveNhDQwe1M1CY8WfSO/AH2si80tlVi0wMFjQGIFknX2b6rfAnu6zXD2qOUOu
gCkBfQ1k+DUCIXzPVLnQjgJ2zTCENRYxhuuRlRRuPm4H/RYTzh3oVcDx43ZgSeDX8GWcfbK6diC3
6mnG2oviy2ec7UO2gs3tXY3Ygn1fySFb1XaAxZGrPvqpV/dhsBJzvoJEz2x8qdmPluEbZg0bja3f
Y6jLybjuDurP2ICGVUz2NMq/t8H4LeaKQ7h2KJM15ekv6bnwC4SrD2Kp1kwZfsEMsrQBbWiamzJs
j2Y7eAay8zFa1X+fI+lZnIdJzQRRA7ZWMvBQpfOkgKYXrlIC+L9TMMD+xqeZKEUd+/YhNLryvlIV
I9sSowSvjG9YQXDSAj3ZW2XR0S1PdfUqtlm/9uj+EsHwy+aMC8WcGdgqDn6YQ1cMBdVzkNQZO2Vi
2zL666xxNmFiCAvDGhL0Z2dmyWgh5GNUNjhUhLmka1ZC1hdnN5sAJYCJatGc/wqZjMrHyp7QgnbL
LNuTKnCU4VRHBLoMf093gLCoQSkWsDQ8fr/sVxGnCXSLwZIaQ3IOAlSFfWUU98FaqJCtCOUcsBwg
bwIaQQgVmLnVG2Ax8F0y9aipP9Wq2jeDCrE7Q1mJStIriWwbCRTwzTPO4tx7E0yK66GVzGjYG79/
HozJUcO9liZuVtwqxbPJj9y4yrrn0Fx57smu4tKykP92OamjsE4LvMKurepayw9EU1yD3ljhszat
RMSvOSJOyUzfgOcFxfCjKMYc62GQjWoBOnAACPSCPIzdk92VmyAotmXcOi3tr1U1OTGFXTWa/+1y
8JetFXwiNoFmIrDJv7/CIkaCOM/g1ZAXLvrGL6MROqSgWztmblirbzisxzbQV66FfMUMt4+YQKpA
LPf8yyrDSEM/wIqHxHgaiHqljJo3aC1aeWZwMrXeGRP7Si2pa/gfmf4Pw7Vwe9hroDXQprTEgEL9
ULO6FrelaE6sdNrmwHoM92KIHYUkZm+YvbP9bUohFQDdC8yyrH3yOVUUHS8g4DMKHK9iIr6+azvy
G67CMfTxQctAWGZgDFX5DOEbTGWfjgfdvx569++/NNRYKAaQALlGtne+6xCJB8vkHGAw8BefkrbO
IOfWlteobTxOPLqxYh+Uz3a7go+RuQwbkwPQTAb+8ouQhEbrPI3A8+TqFaoAHPJh5ngbDb2jasFK
B+BLMobsYCZhAfTAgMqsSIbil3qtWgVGaTvjp93wHcYXvbZoHLutDxaa4Jf382uyPptDQwqyfDCK
fvf5hkJulPNknk5A6vM4gMKOkcwt1GSjsQoT73edrbod97eBtqZMI9nTM8vCp1QKM656BZYb/673
Y7fNa2TrwRYjImt3lXw9qjCF4KWDPWAWoj1fpDKCqczO4B/aiV7pUewg8p9CJfBoWW+STMdEQrgt
2MNkhsepN3eNukYWJl3sDO2eBzXmce3zX5BPoJoLcyx2Ur63xnWjYCapfYDAxd/fDyDHTVT4AMaB
VJqwUs4yv8GdRJqr8auadRu4asDutJ9K3u6VbDjgMbFbOULSEwvoIt60GAtUxcqSXlpWzhTYTKKD
Uewj40oLdnW611VooezDycusV0M55faWxM8Knr1tvzesW75W4pJEAZACg9QeDnke9xVSbE7tIVRG
/I4Y0mnJTqdPlnHNat9NwqOdGtvLy5Z+0T/WxKpIN4xVFFfw/3nRua36WjWhNwyY91lzebLtJQwJ
3m/iLJS0zo+Oj0m6nvMJFCgqaP2UyI1t/pBr5TGkycNg1/eX1yVLWfAUBOEF6nWYfhf9eqMOagSB
+gJYwBHSqqVTNluQGDl6eZ1nLjQ0/ejBz18iFrmAcFw2rksu6tL2fJEXgTzpek2tod2GSeDAnfz4
pIVrrIWShxi6BxgsN9FD0AF5PTfRNWUZMp+BgBlIdBZz11BHZIHR4fJKJOQXICZAcJ65iyB/KHYn
Da4bHWim4N5qu9hFQaiDiD/DzCcLbK8zhnSHYTCwyJkwDjBbMwKqGgYjEsPAeFYQbA5dkY0rnlBy
lmYmE/wfsHR4e8ENAU2tZ6OFx1KRNNx08QjyTyxMwMRpkxS5vVXT5GgofrzGpTLfPSFZQMcBKRqI
vFRTFXsCZpSYvEB5AcpbG1Lf9GblkckEMLF0U/aeNaDvX/sAEqd/ZlL40BHP7b4bYNJig1eVz3at
uuqQbXQlucNwBIYeIH+LzGZwUqLuUtt2e5+stHW+TokhvBrzf9oseQto+flpy0YkaTHHZapp5HQp
imHQ0K6Mj462R13NXD9BwNPf7chE7aje6RxCbVq+j7K7mpn7xGgdH9yusRkdfWbuQqI4Q7la4JXd
OgNqJzrFEw8lEuFUdA2Pg9HGrcs7hmzuiidvse+g0+U3wXOslwc9etMaQN/B/EwwLRnHNQiZ10a+
ZRcT13EepkWlxhBDFy4ARuQnJD4RVVo30rVhXxtZ7tKmXnkayS3hncmAd8YbUDgZGuCwKZ9LBrFO
9kwL902XbszUWgmMsghhYfR5Br6DW0r0AINKFTDqZqXLQlQGG0iIfkRFsdXX2N6kHhsAIhQ/MVYO
ShThkOVjZMRtXJVuUfk+2YSRmm0NtW6RuCnAiLHRetW4pu0zTGKeGqvRTsystaOel1AdBPneSgSR
rBtPXQ3zBOhn4n+zE1o4cbzFujqeQNSVRuNblKInp9TXraIeWLM2MCdNXzHEhniPmt5M8XFuq1BK
YK18NCaa2umik198cOWTtBtLfzPIDuVMNIcvO/avjaW5fLcwOS9/sbwo5mA7TmASMlhe/YqCyMMP
cDPibevwI0ZBnbur8Bf4PVzLy1bciWRnz0wLOzuGZd3YcVe6cf6tUoGeT6Frc9vTduVVIAkTZ3bm
TGuxRD/z1aLhsKOQFBRCipvYg6sMzQHi4Q5VwpUtlSVuyx0VEreeYm4i6rGjafs21YMzlY999KAq
XuEDObQ2mIa5Bvx8IRihRoEkB8P0UDQTo+AUZ7GVU6RuqKxZHAyCw1DvmgqNtA08g3lVt6Sim8C2
7O2YtfWLWtbkTjHskV61Vga0d19qw9ZMKAZzOOpvwVafxvGejAWgrnSiNL2Dk612QFDr1j7yk+E9
0YYCGNgxoJtwCuDtAxYkx6ay294jdaiD2MLsinAzGEp9larokETz7aQ58RU346r2YbdqsydNn4ye
mtlK5HVhnFtuM/jsxlCq2HA0jZV3NNDVp4po6ZuhZkwF0xab8HgE+7Xq6pHmEycs2vjAs57iOTTa
iadZYY3fwPhNZ/nUgAKVErxrdVR6KKbXj7SigCajBdhveNyq39HrhEvT1ciEmloG8retEVbkKuiL
IXPacu4wg4DcCEHrrmSHEu4FAqdaqntA0al7uyIAALcpJxNmxwc0aOIhr+CB1bG76pPQhrxDELOP
QsMwysgt+zMJSu2QUTsC+Zo6enYKlu0r6JWAm6MdO+xbgU12giYGG1xlcQ5ihNb0Xa7q2a+qHPm1
CZ7KxtWS2OfbyOch6Lfr2PjMbL9916J2ZC40M+qfQErmj0VUTL5jVOD7bZlif6YGtvfBKqzgptYG
jI8GY1pQpwdxjN5O1aarMdCKmIbQ2WP2vct9Mrhh2R6ylsdXU9/nB9RPyUFtB/ZeDSU4WUgeZsW2
bnDClHqg+ZVhjDS7zo2CbQg0KgOvTnl+pEXnX6ukVOr9mGtWAFVhVQHpOs4uNKJJ8Ubq0QfRmA38
rluPUwUBPsuwi/tyiMOjWY9Ud9GFqyYnH6oKnf2uaCCOl4TBNg775kYxJu1Rr4cIHItVN4GNnBZE
uyuNLi83vNd4gB5kTU9DT5oNxdvqR2ePoNAxzdxAL5aY2crLVRrFUCsHb+7szb/wlNR1i9OTlYjK
6szMtAura9J/S6IbioZQvKfFZz15Iz2ZYKy77NJlpvFYRumQ2Qij4K8693dF19pVkyABaiPj1HTd
jRF8JGC9NJJyR2AOAnTbgvTHCrO9DYAmrb42RSNxgSDWwbQBoJ9gCBLbU7miTlmIFNnliuYQd2ec
eK/jVqpuGOXby8uVeHcKtKSJFIuA41qsXGpKajRaq6ByyR3TvCkz042a/eg/+XRNFVe2LNTMZobY
uTkrFrPKsYfbrMD27zc6qqSVXlxp6sBTB1gnMODDi3BvCrQE2lbc7PuV7yoJl2eJiBDGUgUgV8VE
IlIN1Z5VBoTA8YkxkhvQu8tbKlknCLt1GxV+DGZDPuX8ANFhtGs2gsEq7vKNDx4mjyjFozL0m9jK
NgyzbcOwNuQoydrPbAp5iAXCxrCLYTPlvZPXFAn74+VVSfJkUJYhI8ezAG11ETHml3akN2OD1o8B
/p4caPWhhjzCCj+adO/+WBGfhnkY827qOaj7uY2gqrxECQRPctNVrHRrBfquC5TdXy8MA+PALeKy
gbtf/FwtHZsIOnwIY+BzaFSORMM/pJH29+ka+KTAVwqFalRvxLJjiw4EK0OIb8Rau6mNPQjHkFE9
YVjt8nJkr0zMqeHZhCuGxE30HiN4iWkZRCVkkfr+rRoSCzX4EXJxbtulUF7ACBV+RRgn4+SYve6b
zogk5Lvf8a6C7mOQnPJAs45h09n7MDDDje+XwTGMemWj6WmHWmVjJr6XtH1xN6QmqxxSdxhKubwM
WY1gcdzEwlPRgmt5SsAWADifmd4x/5MMhwhir+ldmD2a3a/L5qTeYXHu5ixxkeTGbUQw4gVzoX/N
hj0Ay1P9oq8Nn0pv6cIKPbcSGShx0/l01xbKaX2MKk8Srs0hy55BOGeorRBAOOCA5l+xWIvdRbmh
8hp6kybKq+EEMAqIZ6bvIc0dLfzeZ7NYa6ZrK4m7xEGcmRXcXtLkGaljmOVGvykzwJjHXcpXjMh2
UIXABgS8VRB8iU+8NqXN2Kl43XZo7AU0vE2CtRmhNROCK9WKGrEygIksS3A3/PCetGuScpK9gqPR
0EUHWdPcsjv/RDVUZ7q0AVqdqeVD3ijvgZ9uM79ceXzLLtHSjHCqeZTWZstgZkasprdFmyGDuAYr
VGpvaPeamSuuVJJMYFlYEkhSZ4oc4QhkFdotmYEyXjtCJ6pob+NZwWjQryCBCva8NZkyqTmGvwl+
0RmOIJiLJ7MyuYaXqY/2lDalG6MyPVKCdImG1+XazLEsNAG085814VxU3TAo8QhrtXI79Y1DyEeT
XLfGNkRLGyJQlx2S7NNpJjBCgCTY1hdGKT2JyBT2E6yZv3RrY1u7of9M4ye7972KfwyA1l82KNtM
Ay0pFMMxU42a/vmR1OmARmOQVGCHGTZG4YMnIdUHhyexO4bW6HKT/7hsUXYJgNWxAQQCwoOK5FBZ
OBR2YZVoWheBow3mbRAYOyhfhf+wMjx8Zo4+pC6myMbMxtGKcNdykJNsuukIiVqwjW7CGs+eNWSZ
bBMXlW0xSaI+Sr9TiiTTqt8KVXWK6Hk0MTHi78e1BtfX0hMA72gf/g+oJ6qT1Tmr9HQCUG+6VUM3
eMhRv0NWdmNvppvIjQ7Bk72DDjfEEDzE8JvisDau9MVRCj9A8C5pUCkk0PADMvC/zbMX3dr4roQK
5XyNQsC0FDVThhjwwGGrbY3H8CkMvc7Tr1BOOVaxM4WudeUG34DrcEA9vb18Pr98zN/rg7PHs2hu
Dwk3IstAXI+sGijS+JNOijP1Dioidv5srHHCrlkSdhL8F0PYzLBOroL7GHJntkuj+64DQcq3f1kT
rtwMKJhH5c5veQuSOtqaA/B4oCCy2pu6cjv2BJbKDrfisqkv1xvb95uj0qIorkFc/NyUCXWziGbz
+TS6TQIV2IpjpI28XLby9bkumBHcchQqcUFqmFH2/nXxjl768KCjkX/qPQNibw4QL5ctzn/wrGD4
2yB4BfFu/k0Ve76uAh11iDaNGDiz3mP6OaCrV/m3jbmCMpGdiTmB/80WDSCccPp4w/ugDvGlAuXE
g4NKbtL+SIp7bq48uX53OL4saGFJOH1qZhQ8bOczoZW7qbaPcQu2LJpT9AFL7mkdhOiLakdQHhya
5qM03v5hQ7FCFRTRAMWJfDO8ZtPU2vOG1lAUUXQvqDYtAMfB52U70gO5sDMH+EVezBQlBQWQih1l
x9g46vFWWcNH/qa8/LqXf9Yi3K9MG5EaIBVx1XvzXjuEnUPum18YSWz35mNrecqzHziTG3kYwdtc
Xt6XjGE+l3+WRwU0fzKYJWrn2Mahe0UFwqmGfTygaU8/R9B1kPFGpfvLFqU3AbzuwAZAfFATj6jF
RtJrPjY0A/UHdHhN7TMcvYCsFY6kVwHcAwxUd+iaiqCHbIw4idEkdxOIeMXvZfSk9JumvDXWhrul
C5onCeeCGCpvwp1LedBA+oLgJqTKwaw/md39tFNAG+pq5XavWRLuXJ360ejXsNSTe5uhDfhKG8sF
jeXKoZBGUH2xJCGCYlwRGDZfw5Iqdj11hUPN2u3y+Bnd/4c64adIhYxR+ERKqG2Fd6gpOEo0bXr2
TUdtcwQkajIj16rig96Fh384P4vfNicYiwvJU+TreoXfplVeY29K/VoNMX/1cNnKl7x9vhcmcBOY
m0A3WRzbDiq7J1oHGjc2fE/5Z9e5ECxXq6uxdPuPy6akzA5LW8JnDTPEQQyAYU5pk79h1uwWrIpQ
PPGC1kM6BnETF9i24sea/ocsE9NnrCtI4wB9t4SPrI+x1rNkviDDbaHdNu3amIb0uC4MCF8qoUo5
JhUMVGbqxfQ0tl5a0W23hpKXuuiFnfnfFyfCIkWXmRx2jOh7lE2Ogam85MfljyT1Jgsb81oXNhRd
Qd9mtjHyzImTt6EM3AS67DF/YGuMPtJ9A+e5/huFBmKsc1t90GFYboStGhLVMIU5BBVDGCulRekJ
X1gRAltYNz0YEeD5Q1xZM960wGsUG66iarbV2dPl7ZOGmYUxIcJBxban2qyhEanXPug7GzCIbm3t
KQzQdt9X0bfL5lZ2UETW5XgCEGP8nRy88WI3YFSTPgWqd9mKPG4jLZ5FQYAkFh9uejnSKaRz3M6O
1rZ7UzeBo8aQ13XGu9xp7oyd+ci9d2jzrmST0hP/x7BY8NbKIuF5AcONwnaTlniV2V77rbXiaqUe
YmFGiGxGBHoMP4aZEEp1UQhZ3NeVHfyCAJ/d7MKC4PoqSrNE57AwkU8dCMGq3vf2i64/kOo1BKWf
ol2xYi26Se/ywqjg+IawU009gVGjRDTDuDKycS+JQgePH49aHxxqXWH+wE28QOxvQxS6Cn8t1Pyp
g65HFQNMpffPlzdCemAXP0lwlQrUqA0MH6Uu2jGYnXssS/DqPtRrXQvZBwXrOggaAVmaZZ/OPUtW
tllXYL7KbYkXjVA+nKaVkyl9WS1MfLl6RhSwAtOAbnCTbAaIcDr+NnqednybfKBSjsLQ5Z1bNSgc
UrMIAEyYuRnjE//MD/5Vh1kNB22m6VN1CLA128sGZZ9quUDhyNpBYtZZxLCH3eugeoN1r1lvxl83
HnExllaEM+rHOA60wqrG9NcAfaogcdrhe2t/Xl6MzJGAlGZGmRqQwBA9mNkXTQx6KyTjmB/Gg8PQ
t9PfC+/Na/ljRPRWjJRqCHQI8gA0v7Pg0a48O75ntdPEx6aIvRLiapeXJYttS4vCmVBJYEM+BBbN
aqsHLie448QZ81P/keRrXDIre2gJB4LZvAO+GsaU4inh3tA905VwJiMxRIkVvX18JIzJiHCjtlX0
euTAxRh182RBomA/jGRrVdObXWiJk/Ss3w1NPXpR0JErZqZvfVFhCj3e2NFPA/NURtZv6TC1KzmE
zJOCPwN1LlOFGxf7bTbheqgWKEGxTsHIbQSBJh8TGO+x6bRr4taybV7aEra5DgpVyQCzdMuqd0CU
5k71T32NkE92uZdGhGuHlChgI4eRHEKxfaB5RdrdZEriTP/EPfVbWXfWLgG0d17vIqNE2sfCJhgQ
+jTPGBInzN8vXwLpx5mle//fwLzWhQE1BkzcymAg0EB8CdZryiPH714KfaPlawhSWWSBXpjFmAWM
BoAo58Y400c1GvSZKeh72f+s+u3lxci+/vLvC4upQq5bgU/xIkX5NqCNF1pP7bCGIJJt2dLK/O+L
LcsxgulnIMl3i/jQGTtf3ehaB3g5XriP/7AeKCoB7YRoDPaIc0tpnxWMzXTdAO27VbOlGJAi1orf
kH6UP0Z+93yXyzH8jjQqjPigVWfWDmCPFUcruy8W6E0pwVEGNYuwjLwGnewQI0zRaj9BLDoHVuwh
/heatoWVr3K+BjoGBOsgwTbTPgcorV3+Gl9HLRCigG2DjgXe/CCWFtbBuQH/MsKCCX6JXD+gtmBy
jOftoMLJ/ENZv+KGJu0OEAnQBHoGXpmXf4F8I//7AaZQh4NyelwD0zaXU0O3Zo5vPhfN27A20iC9
Rn/WKQ7ZBmqkFVqDdWoaJhcQG9JHey11kV4idM4wYwk8JaYdz4+2P9KGdDEKNDl5MepHIzqo+aFo
NvFa7VIW5QFU+M+Q6BNIMQZxiHIYqoikv+7751HZ6+1bne31NcIOMocXsUa7NCa4Br2weQ3oKdI+
7kxb69F2ImeMHfTp7k7O6+vkOpvTZmM6e7rW55He4sUyhYd6X8R5OlqwHAPrOmEAsIxWwriU4HS5
OOH4x1kf28EAE/SWZ17zoLjKjeJWu+Da2lRedSjdjTNsgsfey5/1U+CtvWelL+nFDxCPf85qM5wU
nBn2XXsMbooXyDG2Tvz4S/ne3Gn3V9zDvMj12gT0ygESb0NBBoDTGKySLIQiNIhLToyfqtbTk++p
+bcAP7gYNguvYbQQUwbi/OYU2HrKZ2c8JMU2IsTllnHgU71vNBtaU4PT1uUKg5XUrTEK6j6oKGtA
jAjpDG39KPJTpKZF5PpUdUCMQjFF1Cq3fnUwmBP5v5ArO3F1k5CTlXjt6mSn7IG//AXz4V6EIIXV
nRZ1+AVBcUMGIDVB4rEt0+swuK5xvuIHHw/ey670K5Rp3mkdenDoa5AZB3FuE4x7bRtxG48aUJz3
OjrNd1F5p9TH0IT4twmZnSJxICezYnb+s6KHAHkBogfUNwBkETxEylie5SbM2iBq+SiTqUErxe6P
fACKPW9m4lxwje4qSFlAqz2meJCQHo9UNqn4ZeBu6nj/L6SAczMQ83qQZQAw+XwreAxZ8JoEmBKr
Hxr6mgLjGWEi4vLKZbFraWR2nYtvTPJpbDM/zFxd2bDwymS3SJdAwHHZiswNLq0IXzUdJ6tTVCwF
7wzHqgBWXeMfXVuHcFZ9VcvUXIMFI7nvM1QNYQNq4+EaQEEWIG1o6wI8PV9MMdlImFpUZR1nrhLU
L7Fl39WackPN4chMvmtIu7+8cbKYD51tVPihkAg9CcG5Vyi75vY0a6eohZO3bxX7LAGDuGxE+nX+
GBFTzQEtRL23ITHCGu7WOiZF1lJNiUTTPNcHJDjgtmj6io/NIuj9IPexjjByqszJPpXb6Dgcy21+
xOMmOlmbHqFi2pg34ZVxuLw8absbs2hA9wMRBOidsIkaCiWsanA2itDtbAcB6pRcV/1jcki8eAeM
wmV70iPy596KhTojgdRl0EYZyj9Q7Ql+cmgeJvZHXt6t6gdIj8cfU2LBTtNH1kcRVjYEqRfF0yka
Qo8M/UrvUnpA/hx6McInWRQbk48VdQbfDdpwPyH8Xd406UowxQc2pxlBL+oQmZpvdEEGE035k0Jh
KQk3ffDtsg0ZgArwS0Ck0buGzq4lePnMTGtASSEv2rvT1j7pbnAV/Kr34WtwX/5A4ZE+gEqFfEBA
cO7ZA6aWH5LXy79Bss6znyAkhNxsAqNSysxVm9HXATZV1TsILceWp+cgGdlctiYrsDLNAJgJrxMy
o4PP3btKU592OlasY3AoVhC8jJMP8Ba3ANBxyylxGJ8Jie5o3W4x37VyFSRJ2pl5IbqoHYkTM6nx
VfWtgtYURHk7zHBVLlVvVWUlE5blDmfWhCjTQI4hSSJYo/ShRblhAuweHOpW+MIpAjsKcCe//YfQ
dmZUCDzGaOs6BgaBsy1vy6BHkr/2vJQ9X85MzGdqEaMDyopMSbEuRbn3jW3DNjQMPF29Nvy3ZB4V
VJz6g2YKRrsw/fuKiYqZbxdVHdcC9Wh07M2favBtrJ5Yt0baJd9z0yDwqvMZE6ldoSSSVdGA38bL
lwx6r927MW37ku2y+kmfPBw+ME+viotIbhHDZDE6IXNz/QsrGY2MIg0ZNn28Un/p3yqwTu8rz3CT
J/D4HbVDtelVEMuuXCaJY8czXkW1AfBcuEPhO4Sx0uYKwd0dtuOGvPvfyWaCFhDm+YJf+Y25zW5t
nOxDfL8WPqXLNUDeCyY2FPvF6KmOul9pUBtx/cGJ6YsJ4oh2e3lx0rXhaQNebZQ0LVH6LlVUOmAa
FjeV0J01/MTk7xg07pDvhnh32ZQkVZv5Wf4zJdyYCkyZzCxgKtS8VAGd8t7Od6O1siBJzDqzInws
SM7NU32wwpLdQG4btsabIP0oi2XMy1zcyj42ClJGMBAT1wyeo24brg0NyDKXmT0O7ZAZ9/tFRCEM
a6WOOhD3W5G6gRKFw7RNlvzAME6knSgENpItiKkgqrNGey2712eWhTil0BQqwnSWDKjuOdriGaAs
P1AcnNCnKL0aTbq18pbUJCYICNjUZpC4+AbT7NhPaYdGCao0afNUQGwKTJX/R9qV7caNLMsvIkAW
91cuzV4ltXb7hbBsi3txX7/+BIV7xuxq3i54zmDsGUCAgllLVlZWZkQC9rixtWJQjAkj7g/O7cW4
Motz28I/oKydohGPycyIS6eHXHsQpU9t+HkbYuUQvIBgws/KDya5HAARGLY4WpVuabsAdAGjwTlt
v+ommVvsEol9rKu7RgWDDpDkon9W23If+zMfXAyO4REDKTuN/Fml75r0hNtEqR2zIQTRF+puDEtM
YstQw13Uaeh6r5xAeyG+CLrSnxEkolBEaXUqfRh69T6GwtvtAVpxCBefzQYpURdKao3P7pDPIPmm
l15N1EtS9zbM6jxAkRY1hSZIaNjcZqCEfoF+RqTttUl5jUwz+x5gGUL8WJFDXENUePaGaiBZE9GJ
/veXLBVaYtjD0tzKBOfHuIu0zCCoFqFiK33KxQNNOdZdL2T8fh2HEyBUcI7OP1+4o6wDvagf4/fX
eKhF0y36qJONKb7fHsOV6kLAoHAXmRK80wHrEmYu+FBzFcoxafQIipE+2YiyNwSOFgTgdr5XJ6fs
LN08Nnb5rCpWY9vEUovNxHONa+Zq6DNH2DGrALCVqE1YSPFIYG6Z/84T7diMgje2hFcpfX0sgq8I
/6CzV8PDGJtlbFIqlWlTIgk3Wuqz6HWO+Jrt/aN+Uiu7sfRT9ova2SHd8zTovlh3LvcykMGjIoKF
Au1VbI30JIqtUIhwwL2mTaEl4Hr9KaHc8ID2/5mzOG1Qy9/MDMZRLtfnfEghGTRlUiU7UhTlDyB+
QIwdpHUEGSaz1hwZ/EZuX1cdKuS1NqMW2D0CNLOXSfjs62393E855k4WE2NL/Jh3Hs8L48oe1HqD
Ugz5TLTlXC6css1STYkrvLQrAXIzhd66qZlKti4YhlWS7DhWKUL0FMo0iLN45YzXPbII3NAShLsQ
Hryu2yAkP0WdeYXNH+/Id/+HbBVHATlq01Z2YCR/75Ci3qIDnVr77F65A4MLJxy59nEX+F+H32J7
ChKo2kQT+Hn6GWgHP/I6/03NOKHV6q74Y+VXPLFAAWFBF6uzJIZRPybg9qigySm93HYBa1sCfbqo
sAW5z8y4fjmRbQ2m/ELu5iag4oG06ik0ZU/zJxzRuWUIPueAvo7jUC+MBmowZ4No9IqzDEQZQiC1
MAntTxASJxYJOW/tqwjINyPK0uZjgfWcfk4ICecQQNc2poJuu4ojZrA6ZAsEJlQcS1SYgG0bzwf5
ufPBMfkkxgczATELr2f/+ozDaJmzDiuyXWB8Ydxz63cVpLB6LPPpDu0AYrn1Q5f2lgoyXG6l+Xyf
Zrf0AuyKyh2RTUXndrCqdDJy6kcvK10D3KHBVlM2g+zk9X0Wobt+a4DE4/YqXBHavbCUbYbzhWzu
aQR4eVefxcESXkx7dHvvV3pSnRO43UJH996krRXsCktCQwsYmyxqg+HMzVCZy/mctY23HApyuSnQ
toyKr3ncxfJY4UXT3AYhx4OsOdAlBJPdKELT96W5+69NnXbYEZQ8Tk7f4GVxIxh2zSX4Xd0WYGSR
ka/CYmJTRwNNEoWiitQOik3dPIjTO4m3Rn0/ogWv+W3Iu1T5XgjgOaaJnYs/avWvk47Y9Eiwqzoq
3HEhYLalX2pB3MqwN4MwKpRArI5wvOWahajORwEwmKPRicQgiFNRJESbS2RlaMNkJxBfcpbFSv4N
RuAZC3xoEFeQ2f1YlYJY+gkaZqA44GuHbHyUzK2QnILGzTUnMBOrrFHohn85z4drjmABzO7NRO+C
pusAjGY1U/Ak+SNu7qTxpS720t/X8F8YyW7FeIQrKmYjC9B91+OPYiJ7IYyc2zueZxG7xUqaauPc
zBXKsqVN9yk94Cbiax9is0WhMwdtbUMvx4/ZbS3K9upEnG1C7ZX+vW72cf/ttkFrpwKEZ8RZxw7N
7OyNoCjUqiob6IgYvoKSlSr6HXVgeOzzaXTDIZhcCMzyWBbXBnFO0+GBFVXvIEC89FODEMqRORfi
ZclT04CW3hbEl1yyRhP0W8+37VsZQhD5gxUe5PBgdmQpypW2k3JBA1ZjIvFLFO25aLRpk+rRyNlm
K65xJj/BCyMudjMRz6VVgejj4gs9SDuikSWN0V2QP6CZ6U6Qin0h34WivDFUhMe37buaP6TV8TBn
IJ5EGw7YTS9Rc9knKCqn2L+o/8rbb+UXm0y0o22wR957dxvtauYYtPnni9AO4VGstSXQunInSC9x
tVf78DxVPWgXYks2Io5z5FnHjCnNpi6OKuCl9bDJdPmh0GooFqVu1MR3Qw7uwdv2XQXIl/axdWJG
Q1Jdj0DV1kkN8pzPVf1Z6r8GXm/YdUqNwWGSDY3hR3FBgdOY5HudxKFVxVQ4QGn8SLIMKsvDoIG4
eoByAiQv3IZ0n0JTJBz3wrOWcWZ1ZIySNFtbCRtiOAVKYlu08gxc8vPVaYQkAtYn0qEgV75cNtBM
yIg5YhrD4pSVmyE5w1VbWvUW8l7gVxfoAkm5ROoF3aTTACSTvOIhCRSJFNVWYHVvE8MKet6eXx1B
EJ4iHQ4eEKQjLuEUoU+bCKx2dlMCKZKcDBu8mchJQ9f0v1iaC6j5UxZbL66SQixkQBW69GSAlS5W
kYnstV2l8gQur3zmvDoXUIxPqWOBUtJgEJXAPINWFrXv7Ydi1ByL1nfBAofxJrGC1/g+LGo0oLry
5FDwiJGwcCjWRpk+oxc7g1wXOrJ5oQJv1hivkujh0OYVhrKUkRwiZm6lVYsa+NzpqcpzKdfNmV+j
CWYaCbIk88BeTlyZ5cVMFVlDgmf4nRaSjYKpe2MIdk0Wvfs0Q7axbj9jkIIkJj2Ghoh6kdqJS9/B
U/Gbgr7Z2wtpxru4MF1+D/uO3gk6Lfr2a9RBzCRWtqF0VhpqYF/ZCJoDjp6i7v+Fp8Hpi7cD5F1w
7DMrSshTVR5ohZkWcwhWUN1V8tGZisrBkcK5516n8GHgEoxZVmkn5AZIt2u0pBzk7gAmRyU69pmT
6y8gPU3NtxCPB7fH9DojyWAyk5yVU4OWQWAq0p5G91mDgSycJn5KECa2jpKfAnGbxG4N8rrmNBpb
qd+HzaMeIb46RAGv4nNtBy+GgJXYEwQIw8gpPqdWg+99Uv/SSOIVg/+3t6Mvq1GJiNLtWQKbcX8S
Qm05ygET6yjJ0Og35PvOt0d27ehAPuQfCMbtmYGs+ei+wcDGtVUrhxqH/yQ8SMmrL3JSMDwoZpFq
ZjNruWJjVBAMDLNzLZSbQgcVPcXFljNy6xP0xyxmjTZ16Gcp6oFsOCIwwjuBgGI+hSPjsg4yk5kj
3YiUP2NQMphGVAvYdUmNWpY4BK2/fyhkypmitTMXTIb/wDC2VFGa++VU1/ZET0P1rAn1e03v8rTZ
aEiJhCAM50RpqwfHEpHZbRMEzcS4AWJLQXWbb83fME6+GwtrHwn2BNao7u8JS+FUZhG1L9JmUJZe
evEGcWjTDhhLMWiOMcq1BL130+YOLciNzOGGv666nffVAoyJYoo0oIEawb6okN0BhL1hhmLqorL9
YtMFkiV1aCt5zc0zul0hBNxKVsrjpFgf48U3MHs7oFOKbDEM1jTL9L8PyiPIFrMG0gU4wSDA0VeW
odzX+rfb+52Ly2x4CLmEOh4IsAtRF4SXB7E752AVIZsCDMJCmlmFBsonxZEQGdyGXt0uC4uZ7UKz
TojpCOQCrwJit5+0wet4N5p56tjTF09FcJYInJAjZSJ/oYe6gBC0tU0m0QFjAm5NTft+25CvePoW
CBPY92bV6ObQgHHavAejWkPeTNOrhGOm3IGl0S7fTOLVzZ2R/2xMziCuOoOFfcw+EcpEEToT0HLa
gJJRtCbQpoRoaQCNsGZuC0HnvaqsxTMQIVMhKY5HVXCdXu5MtaCxGExAFIrnsTs1pqVHG7/orVQu
rbbZ8tu/r0rS5+35B5E9XTuDpPVIgdjpXkNcLX8YkwmNcblDw5nBCH2pBd7GeN0qq+tThnYTSjdR
eMS22qK9J6HqgCe/XDjWwznxTzTY3V45q6vzDwT7dh+0tMznVia7hEQSlBqcPuUR/nGsYMuIMsnv
hXS2QsVzfpXkTjAewvD3bTvWY0AFkkWz1BV02JhlKAZSGgkGUNIk/Ib/96TK2FZ64cb+BJ5z2eu1
M8X7EgJfHify6g5YQDPOe6qybEIBA6Cl12IILTPtrD5qd63/Te6/1yVP93B1/S/w5gFfXAxLlC3E
fTcPqDl58jR4YLd3i5xYmdndB6XmiTP3QsrjXeWZyfjpbOgGWZxhiSm8Cv5Hl5YhGDDHTS5/l7rM
7UnBuy+uLh08tH/1taNEl5nUNlQys5kwshEZN4QM0JAsThHYwwxjuoull0gatwO0+Sx9jArE2Sim
NYU3MTEto/a9XOO1lK7ulplwW0JlFFjbGc+joGa9jVWjsqdy8FLSPg6hzNmQqzHpPxCayHT1dQUu
pFMICLm1evUOl5c48QwFrdicgHTtTozg5v9swd3hchUJrapn5qAjxIBwQYQSvxavV2hB2VLuk936
NP6BYk4ndNXnkThPY9dsO+1s9G+NxDsU/h8H8AeEWStUayZxbGCPngXI5kEvAUW4SbqPfDxWURfN
5STA9bfmtbJwgZntj/6CtoAsJqwTG3BYoxxCBsXUtkP3DmRFRm0rl3elzgnBeUPK+ACIUSZGLACU
EkdH4bofeHrdccLuVRB0ZoNPHH9Qonm5RGSaZoMxzxtFccYQFZ4yai4oe+zbvnt1yS9gGMdSEm00
Yg0wSLNbbfFRodcqyFG1Fm98f+CArS77BRgT80lmo+fVCLBypNaY3hWdYo/BjzrnPeXwgGZ3uvDS
WiBVuCMBKKIPce9JMEo3ID/OeXHjzRHjktQCB0ASYyGIOvIfQfYUiuMmK+un23O0DoNCa7TOoi2M
JTcrizzM6gluSUIzYC+PyGM/DWDb+d9QGEdBk6IK8PRR2UOjbiUzfIbcoRdTk3NNXj3J0IL+X2MY
V9FGehq0hgkfi3v/FHqKT1012ja4TpaBM/Fur7yxYxwExCB7pc0Bh4bGkNgF6aw44pUC8Gxi9iqS
NaGpDRi6DFVrTkXMMIbeRfYjSo3JbVBnWaMDqpddOZ3a59uztrp/NRllOajMAz8BY19V1mmjmT6g
1QOi40GqHLlx5NAWpX+TygT7wT9QjJV1iqYTWgBKktujHIwQU3scMjy/iW3w0VXpTsYDZl9AcOi2
iatTuMBlXJQiJkMXJwJiH6yOFixFKL0Ohp6TyFydwwUK45vkBKTb8mydoThN+liAHUXCQzqov4vK
dLmlHaseagHHeKip7VpTymBUGrgdEsFd4cn1d0VrOYPHw2FclJT2nVGKMIuUjTXMUWMZIfmcPLV5
zIsY56jl6iL8j00SGz5BEjbzIwNYZvgS9bsQPJQJxBZae+p9K02eJvNzEJ9zhdcxed2OPl8RF8BM
ODUIWqpNGYCj2kDR+mftm8HGGCA7BVdWJoKXFU9dN1pmZzg9gtWiA3sHVL2IDE7rTn8E0frDmIm8
l53bSwoP45enEG10Be/umOMmfmm6g2qcmzzcx+mrpn1PKp4y3jyT16OPfnXoGqF/lG1Yl6WxKKoU
TqhKRQvKIF0+WJFcW1TaDfTHmKJEOPw35/lXSw5UDtDDx3iEIfEJiSo4V1zQ0XPl1s23Wv5d8liS
1zMsCxzGAwjtGMe1D9N0cBvQXRaBSO9nWm2z7jxKnkR2Q/Gral/K9Iy2Gee291lPkeEuIOLhFEkP
tmZDaYWw6Xssrqpx1eowtS4Iti05vyvyvdk4sW61ZWUFIBy5DTx77uv5/Af3q7NxEcPQYCrHLoHR
k0SsFBX9/sDbsKuplT+msR2YYyc0aSoBwqAovocVhb7VEMmiGzKBaNLYbrRxkwZ/XRf/tV3/WMbs
C51SVDl3WDaqoGPq2tepSr3bg7d+ZvyBYKIMVYvaWoQIgG3mpwqSolH+rOP4vw2yvuP+gDBnLxiG
DWEEC7ONNz5LEXb1zFNAZKvGhGnDY5PsJ2F7G5K3KJgdl/ZiRlsCSOqjhllP935Ov9+GWD8x/ljF
bDZN9lGUYSCoLVFKTKsT9XOv1U4R2Kj+DdCfeIKZI4hZ9b4iwz0qOjrBsziwCTXcbqBWbihvt7FW
XfHCgzCnu2KUpNHmJQfio1RDDVnyWuMFujU2bYB2NF6H6OoYLuCY010ragkKUIALIEkY3SmFXRr3
VOW4ptXFsEBhznYIg2po2QJKl0w7VW1/SS3hROu3DcGz4+URloqxWdAIEFFZOSGiE0G2KuEhLTe3
52d1vxrzM4wkKorJyoSAg5s0cYbuQzLkJ0GRT1omvmqV/ngbZt2ZL3CYxY0ekqT1ZfgFuX/DU5Yk
u3G0kSWrUQNXrCAXtwUjXghmUw7uvJavnPkCl1l/ZBTqup3mQwQlVVVX7v1JtnB5dHw6WDSp3ND8
UdPwZwGZmaLULdrWR10Hqd3t71idzsVnMOtS9icq980ckaTtvlCKQ42irmwYLCLwWphni25ZzCzO
zFSLHrevym6zXyoWThXjcoey4v4NtK0cr8gx64oVv058ikJcbLdqE4SRDSxztEWF4xlXnch8doFz
DCQ5BjOJijJosd5jkZajp9S/UalToEkyEh21eanEmrO7V0+XBRozV2arJ40+YK7E/jupXrTuQMzX
3g/Rs3CgxWZsWs4e5AEyM5bUvqBApQfm0dgKNJsKJwnNF1V+l8muqrkyLx206r/+WMgWLKthCJki
EmLTG6BFQKZhipvn2wt+vVRkgcFcDfwa5T50gFFiKp7NqDdnOc8Oza2kc6R0uCv7+F5s6p+V3E+2
rkwvtT/tBMNH/jC6j6qZ3a1KYzdPZR9i6aCX6cccjOImRHo5X0pWNsysJjkX7qmzUDnjan2hETOI
GNmpjGf9OvDQ74XmqLzYkhhdmWWyD7vGU4oEjJrwVHG/GxqTlwS6Jh7AWM2SfCrI01Ff+xWKL6LO
oIDScDvPyWiDYhZtoLb+jv+gUEy/U2urcb+JH40tPgpH6jUvYI1Jz8Jx9G6PxdppsPyIeeEsPqKR
weRRCBiKElSYQy9tcsXWZJ3jDNdQQDz13+1szhOyQPHRZgghYyyNWJz2At6N0kK5C0ooe/+9NUsc
Js6BWGpcxDo2MrK4W9nP3VJH74HCS8KveycwHOkiXmc1ljcIrXY5ytpgjq69dNpk1ZnTNmjMHF2w
t4garxd+/ShF0zYUcsCHiqr2y+ELen3wEwUrJU3sVB+tvD1meAOGzMQQnnoKecXYEhpQGKmcnbLq
NhbAzOoIIlNIcxRs2KNeelBc9Xqe7NbqebJAYLdimKkIpTCUg4EQeNoUGqQw9W0O2enbS2P1kARX
ILptIKeHBN7lGIJWzBzyHkuDho9q6UYouBARlSou+qM5UKurfQHFjJo/kE6kdIYqz4rUW1otgtw5
5pwhPBRm5KAODvWaOVcnREcThQERqj255LWrBxWKm8FhrMso/mdAIGYtlHKN6ZFAphxExxFyGyKo
fOp7M3XjJLVKmXPyXzM6z25x7uhBhlVXoaN0OVFF2iVZogOyoVZyUh/HB+25viMP/kZ0ZmEy9Ph3
u+ATQd3tBbK2qRe4bGRDqoTG0tcdadoZuquicDZ+IMGhlZwx5jxrXTfMXhrJvjNAgTfpEAjjrPRM
K3D1wArg/yEg+5DtM4ixmZP1JlrpS7mBOHljQTlV4Fw31vbD0lxyOcx4RJYjTcHymYZNGx/GEbnl
Z6NyNOnH7XFdfThcIjE7T81MSvoASCQ+wCW3Y+vI4kFVUVkibyttU0Iju+T1811zojEjzGxCw+gC
0gkY4drKTxPCfHSFWkMACR4rfGte/MdDI1voaXF++G7Ae92WeYuJ2TdkSiKxi+GxQZK38Z+1h/it
dnQ3cvEK5wWY0HPsGA7E5XfqY+kI3xuwVnj1e4HVXdj1FmGTCSrReLeVv1Ub8SwcIt49ac21z4QG
EHAkEFRhG43R7TUl0LvHGTbc+dEA2gbesbXmoJZRFjPvFc2aVBxxeFDfUsGuImSez21UWE1YLlGY
ea5SNVKm+YjK4NChT6enJzBNKOEvuUUtRSpAS8UtxZdJ9Hpzo46ie3t184ycz7dFZKPgVReFi4CX
8nMvoNUQ5YMZ5T2yrkYASyvZ+1CTCdADwXpC+qEyNnV9nPpXTYC4fPpexy9ivlXLXTk93jZu7XBe
ojL3IqEYUO+dwTilFPbJpB/69BNUtG/1KPy6jcQbRsbpV52YUwrWd1sfH1TpZeyeGv/zf4Jgr0Bx
m7ZUD2AMSSabRAS0r9NmSqlzG4Y3VWy/5mSYodr286CBlQ3ZBwQarbGryH2nur30K5YOueSIWra7
jcsZQTbEDsKhk8QQsIH6XiGF3Ulnlbzdxlj3av/cm9g4VDXATZAVmKWoRzFpBzquXng3jP5QqeQj
Np5qI9reRlz3Un8Qmd09mkmVKj4Qq/LkiwhxM0iMcA7+VQwIyaJhE43QV9VXtDZqqZ89CGnDu9zs
kQoylbz9eduS1bGTFNNQQG5mqOzYiah2gvDGjAJR5VGwRsg9paNDBBkSRfcBEuf/Gx4zclkwjQnI
ieAxysdKufeTTTIeY+Nb5p8HsPLcBltdfAvj5p8vvKAuRnEiagAbO8ijK7sqqcECwKkeX/VGCxDG
1SZB1+N5HyB+X7oguLLFyESuwbhHUQtn2fEmi3G3WkBjkoiAAqepbKI8x22mj3F4kslBaDiv4atj
9ycNwD4m6k09FqmPQEUHA/TY7yXDiUoe38B6wLlAYZYDVXDLR8koxPNO4X21nbZ4b99lpwLKVbGF
N5Tcihx5R23hlG3EzEpPhks483dNujOHZItvYFZJ0yogiUmwBbqf91A/Cl5Rv/jr/ZmoUPQrnc5W
Pd2e7PHNcFtb3k+q3WwUzjd8XVjYXOnyG5hFhDzwkNUBxqEFX4WT9bb6OBxqr9vGH+XP8CyDuNPF
w73k3t4g6+HownZmRaWUjFpdAhciWYZgIddyaLbkl/+rlS28hosbYpUfqOu4L1A4r7sZ7/1xdfMs
8OcVv9ihvqIkiRkBX306maDoePOPfexi7sUNRNge24P/SO5AMxN83Dach8sc7LFWF6pGMecgM4+Q
H1FOk+ByxX05KF9XkIV1eoJ+hEGGdVH1EfsHiEUkcWdNJeduOn/sjcXzdfQvYIha+3JszoMIUuA0
1H/LuENAlsIS5c8pFHGtEZGj5pUHrzqjP1P3xYKxQFXoVIXdCNS2+CX4ipMmoJ1JQXD3rCFHGtWb
2zN25Y9A5TwnRkH+hQpzk233nwpTS0QBZO1xXjuQU211ryAlZz98vTJdDOVMGE3mUhK89uMKwlwO
IEoZhNksEAjK2tFVTiBW3skOPeARHBejCR4hdAbbyqmNt0PqOT/2tuHub1t6nbFmPoJxipEOkghl
FnocPbC6QhP9wzz4Tn2KdvnOPIE461fy+0is5L5wDE5ofRV0MNCML0STT1gl1ay0p43WAIZJueec
YdfuloGYN81i3chlZXTGLKwNaiRkapTv3+ON9u2nujfupy1E0c/NMfqenfPn5m76wENtoNiS63Nu
/7NfuzXPjN/TJwSmooyPAIltGT/E4kaSt1l2zKEQwplN3pAyLi5IRQrNJ0DpVvoNPVXaYBUf2cux
exU+ja2CIgFXf7iNuQoJVXGIO4HWFTHk5RAndKCjMc6sKRKYkFvTLkJO2LjCOvlFD/QPBDuLUSRS
YQJEnjrSPRoeMq9xBEu/f0Y5zE/0VH9qz2+VJZh25WZe6fSFZYCBehN9aHftIRY4o3zlabGoNLAW
KWDtUqBLwjzyJH2sF3IhQ1lG2pN+TxV3ND5zlReTr5iNUBykgPgb4mlXpUBqmrVjJJpYvHGUb8w2
6LYURQWTpVNVCxzdDI1TJGbhXWCGbe5UeVbe9X2aPkWTHO3TjGS550M9ILbKEkleovnpExGM8kji
ASreRBlK0Gip0MWt+772rTgH86arRdFIwO8ZqU9gtItRMlgTbRfXNQp2hFQSeJfFqwMFMkDonset
AOxF0EBhvKA/JoFfVbBSTlTRHXvq20pdC7u+mQHLBkTIpFc8dWx7D0/Zf90YOMMbOsiT0Holoqzs
cvlmet9HSYGzLCKk3DR6Erwbo1wgYVPx2kyvTxVAzfwxeOsC5ZXGWDqYsRTTGEoYaYvqQF2i0S4s
NAO53KHnLNE1KMzcLBNnygTZ/kur4kIW8j4Fn3M4FvUhN7TiTOLG+DAKORo4WNePeOh21NDuDB4q
ApYclkhyQPNsXxcljimbPpv3+XZwVMlpU2gg1bGVHNEqsUmOgWc4qpu6cERv1ONlrlcMvvgGxvFJ
Sdv0QY9v6OKjqr6G+rcEpHS3PR0PgxnUMRGDNjeAMdF7v72vwk0cPd2GuHamF0PJJuCrYaobYQKE
Mo0bSUq3iHmcv4cAjxE6s/EHDHezlYsjUe8VWoLtG9ccMHBGmv7Q04RjxXVC8qv/9Q8G47C7Bkyb
jQCM0k1DN37IXoyjuCOBK+1NL7Skwpp4k7M2ckuzmH1cR3oIpjdAplNlmWCo7TiB73XZL2MUs8QC
JJJzYUaojvpTaJMKrxXqo+JoVrbpnRqXN+Ne31Nb5N3X5l98GT/M3cR/RpNZdwL4rMwhrEAteE4f
5joC2/imHshDZBs73UVFzcZ8lV67k2/zSr5WkRUC1kq8fUkgorpcK5raQSupBLKWR5ZCn+P3XE8s
dXDw4CsOH7cX5spBADIDMO3OEi4IvBkwuBczbasGohjS/djNPEmolQvsQYPGnjf66HXktRisbWgM
Ldq1UV0DiXvGIbdxmJtFDt1hitBPHPZZ/APN27etug4WgLDAmNftYrtVciWAehcYArWiz65+EwMn
Dnkb7qq0dn6HR/IOTDTQKMRjxiVKrTYGUZWB2v6LuC+etHlZkE1p4HVn5FyjV6bpAooxKOyJP1QC
6HzQAiJosZWFTxoIKUPTkjQkQe1y4rzSrYwgthZYU1UDhHIS272Yqp2JKmHQ4BfFfSn3VqIgs4uS
qIJXE7MKBK4n1HbIaAFnSxoCopU6TTq8nKCvfowkywSpNAgL3FopH2+vihVvJeJl979Q7GXdL5Rc
nBpAjTMBU03vx7b4dhtiZXFjRcz6ruB3Nq/usKWSIaYrANF3gZP58kOCfFOY8Ipn1nw9XsahUirP
1Law6nLptaiP6IN0zNB2sWmnxyg9CPFrQHYqdDki1GSUh2mw+/iuSB9A/HTbxuuU3qwhKWOuVBAQ
yQjGL8G1RtWT0Fcym5zxrIaM0tHYuYmXeMi9jta4Mc8C7rHQTGmtF8HzOXt7bRaRzxPxfog7PGGv
PqIg6F2UqJktoQ81a7Elos1tA9cmEQ3ucwkAqjZAQ3Zpn9qqua/hagGykFc130/kzA0VrwlJ5jFU
QF2NnAcYrFkVOCXqRi2TNNxN1UPSO6ZFN501nKPTdG5Q3CBsfpBtub1tF1nbayDJhsqJAcWTqybD
qVDzRi1hWGbVVrt/r90mttA0AkK31sqs+84hnnmHAqY7f1tBamaX2QmkhazADja8j7lOTM4jsPgY
cjnKyZRVRVrjY1DwIJkW0ma+jZoDq3mIN7hOiu/6I8SrcUGK7LtfnIGYfzdzuF9gM567RS+EBOoH
KF+9J5/j3pECt7SUh/bbT+PX5A1b1IBs+6OmW/FZ9/Lckmwuv9XqIluYPy/zxRHVlkpcVPNc5K75
JL93Fh61TqqHRWcPrnA6k3PByfdf10NADxwuCfdoLG0ZhNIMJA77PqhyKM02Huh+R7c+Ie91X9du
8jBwwFbMm2/pBuQ1ZxVyVuZyDJK8mio8iPfJVswEa5q2EcRMb8/jiiuAXh/KdeAFEVqzB7Ch5mVU
GBKW0CjZ6BoE4zAH4Tptj3B9bs7GIYiQBbLdl2PmQ1WrprkOAZ272gvflN7yj6S1xKeH5D10g3iL
hERt3TZrbWtcgM77eLE2iBBm1MgA2tu1F2wly0D8u62/FW/6iWzJPThuqk14yg7SrFLAAV8JNaAd
DQpU1DNqBPHfJbhuTkPhZwZEMxzfK0/xztgHijV8kAeEhWf6GjnqLvqWvEVPsdd8uw2+4qBAYgv5
Jx3VcoBmWhGyEjoHoR8iNqQnP7yLypNufvaE4wdXls3MCK+BullDkufrfFsMr5FEtEko2hb78lVS
3rX079c+8gwyctkGinyvUg60bpsRJNsUtEel1ScOoffopr09UiuzhPuBjJUPgh4ZZ+HlLJHUV7S+
my97aI7LnnvDy3VQG+5E9dEH46LAfWld8x6gGoT/gEYmeg/Z9o0o60bQ/o7Ubhqvd0HX9cPsHGrF
YF/n3YDWdt0FFrMBBFQIkbACFjqPs7vsZPwKN5rTbsiG3NvggD+JHyLvprmyKi4wmZBKyktov0rA
zN0QkiA5jsjQSeCO5VN411h7I+Bt8xUfeYE4XwQX61AQJTQ9txAk1HEA/xRfk8BurHE3WrVjuv6T
ZKf7dsdTIJnNYI6+C1Bm4fQ1ycEUOZtpPk3CAW1LvWbLTWZRlFjeXqNrUeoSi02s5Fmnas0ALFzD
ahciSXhrtpUneoidB/1cPwXObcDVAQV7AlYpHIjE5ohBu0nh1UQ4y3a0Jxw3sfJcovTuL1FmRZ6Z
aQztISABZAmiRdEXJ1xSUMLXJKCldgoJjbE8VrMrUxgQZm2UBYg0/AEgqg+lLOgDy9SreY7qasnP
oj8QT5FxDUdHFnvJE6V+0IYBqj8xwWKXnT4oOEvgyqF/IQADejezuAiTtW/aogD7OUjnhtJ0aOkY
5qOUonji46+nBBEAxERQFa+LRGFP6bwqcI8soJKEDvi0HNDB8Rb89bUAUi8KSJIkEbOOCwhji1Dn
oVrpID6noXyW285RqeSRgOOHVib+AoVcOoUx7f029mcUOdmhr9eTovZe1mvv70dMmRnX8KaiIA3P
uIFuQFJem8Ct3qXqsRnkk66jJzhr/wWMihwxQa0nmHrZN91xEohWqXgWryFzjYBmFokWeKzb8164
cGmYGKjL4RSEnDLUUZjTguQlRUZfg5qyqm56M3JBte/1gebUafw4CL0ThrzM99Xxy0Ayh0VsoIFv
aHQQ7kcKCtPdqPgR+I2TDMjYpRul8qDPeXvCrvw2ssZ4wEAYCsEqCFUyS1yfcq1QG7yoGkaNoBpX
k74Ax0PhaZPx2PkZJ0a6riac8RDxIrEF1gVkty7XYejLrd9m0Ono/dJrU7fQ9pnp5SjD11+S5FWS
zmH4bgacl/E1K9EXpShIaSB4YoW5EFX1UVYh2SpX+yC086Gx6uhQD5B37jgZ3hXXhNc9xNlk1hvD
pejSQEKTdCpzQCEI3mWyf2zTBL2v5WdrNufbc7cGRRAQovMLpwYOp0soBbz0vdphtahaJ6J1vGhP
Rjg2x6IuBasJxn/hqSDwgm4TsNJo89PXJV5PUFjok/+Qdl1LcuNK9osYQU/ilaZcV3sn9QtDamno
vQW/fg+0946qUNhCSHtNzMNEdBbARCKRefIcHIhOt0NMPHiug3akrBAj+lZQcEKWi2IMBjqNcyuE
5BTegx5ireUOZmdixwOq9THVChPwiXpDq+rL9X0UWzTY2tjtzvfyWqebiq51GXbD+llQEPOZrbfG
Xe9lbr7ppUBymT12f54kaP3SD7WTwF5Tpv+oyeD31XJYoKiO4ZRHu5PlS4LQD97738vjjjjFO7Mt
cmyoW82bRnnRbGtTy7SjhUbw+gG7HiMV5eGgVU0JlHuxhiXX963xOAAdbGv5n9/7jn5ihdu5uBy7
PGNYniXRN2oXfRmH9tZYP+O0kyAhROtBsxVBEfcLuM05XzdW8IasGUUknp6KmfixoniJLPgKbphf
U0ga/oOOOX/1m5lJuwjCehgj1IJEfVfT9whd1irqH9v0W+lI4oXQHHhXXUMFiRbkgc/9ji6JqpoN
uzXX5uDkx8L40QF6av9s5ng/Gc/XT5UgC3QgVYMkAIkNdpGL9J06j2o/IePICflUQLJqVKnkRSwK
gEjPDLR8kKZdTHPhEKmm3iPWooyzV8cqGGf6gZ4GEIiW5J4U+QOyNAetJdby5xtaqdbiDecAtpI5
O8w1eoW6YwPw17fssnyL2/HUCnd52GZaVqTFgobCLH8oq2UfosXoHiDiSF81ZXV26K40W6BWChTn
nf4ma9ArB9VGRu51Mk/Pdhnq87S//rNEXxJbTFC7AXPvBcPCWDRrVSQmCnwkejDS5mFpX69bEH5I
A9LcCCB4Y/HDjHpsVYR2zELa5ulhUkst2y6GBs6prLGib0MyySqlIpMovEHlBIqZKlzo/DBEg2FE
vYUgjMnJL7P6vubGY4N+OuYAys311V3WOLjPyh08klIrSmw4jwKFvWLe2mNorxhsSDw7C+rWwHjP
tpfdo6LTDlQTrmoIgpo6D+7UlLhzVgvIpqYb9qlt7Nd0PEbFsqMIZVE3HnKzC64vVGaS29OptmlU
xTAJqSpvMG1vcT+HKCjiKATqskr/Ip7hfWlBNAqPzIvJyonSyYwVxLOhSrejo36p1OZQN+jJOvrt
QMFLVDrh9RWKvAaiuQYTl4TUNh/UknZdrIwg5XLQgDNXgI3L6sas0WdxLUkpTpgq47yx+AmD+P+5
h+pOllv1CA+N0Lox8hlTk7Abb7L8c3HApnLXRs+OvpFOFgtDHTwGPmMCbcSzViWAy665ySBxveNp
VfnQDfkmknL4iLIgVNf/a4YnqepdGkMPFGbULg7j4U1B06KtNwldvUnGLyf6bBbEZIEOg37aBQFw
bClapkNAFpl/NEF52P1B2tnxlWFJIGaWb687ifC8n8YW7uqLQRYHwBa+lj0ad2n3VLtO7eX1vC2s
eKOvxddlxVBTeQ8eI8mNKPp2QECgI4HEGUUyzmecdqqiOIPP5K2Ve41l/kOG8oDOcivJxER3AjBp
CNX/yxnAhbR0MKp6XRTkRyP9Wrck8QwqEwEWfjUL+hEYfgGjhMEWe5InZ+NSzoAeMalV6mHYyKuz
DFc9CLOlNHEXmAtEaLz1UeJBGGHE1eem3Fqh67wCzmcPg6sdBmLExS2SzWbxIBtK7G0yZb3r2bOe
35mDlTzpiT7euGOXSOo0l2vGcw6RBb8EJRSXb0NbxmzNDbIAH52McLY9GoF4fbC8qnq67qSXxw+G
XHSfTCDWMZfOrdiYZms0CCr9UX+s7I8F8kZFtcNTFYgySVpz6ZTnptiaT74jtAwbAzyJFVgxwbhP
QlIjjZKlEDIjnENOltW3GoPClZh/7r8TZfJyS5IIiWwAy4SoiHoJZuu405W6U6cuMeAyILwN7GLa
lU6xMRRZkURgBtBr3GguqggGuvnn+0U1pAuNhnpz1TvfQDWydSLEj7iJ/zinxbvjtx1eRMBQUA6b
DTQK7BIiAo2y6ZUljCxNEg6FyyGYyf5FVAFY0/lyFIIOT9/a2DUaTb7q1q5H7LryhlEmcyQIvBCP
RKKKuh0qPYB1n5uK2w5nuCAg7YP2SOmGroPBmVu3TgO3+7CbZONqrb/KMOSXaQ9r9+ElhyIuRj94
cic77ZMsSmHVLYqXpuve9Aa3tAqMilr1nqVAjiUm4fXjK4gTGgBiNpPctVGF5HxkMuKsGNe09iNH
3UzG94LO2xW5FrVk5PnsL52XQeGIvy3xXgIejrhfFlga3FfLJbhCQyWywnX5sDBzPIStrH1w6S+I
xYDJoOTuOJd4ZyttQPKMXrWfd8MrSgpQCNCzoDIamdiZwF1ggUm9I/AjCPLwWXDeJNB2QjaHSsDB
cDMQz8dtGPXJRzTNP1ZIE2Kmx9fr6kFDRej6B5RtK3cqiqGOgJXHtiZ96zkz0ri7bN7Y+nvquGGv
fHFsyY0t9BgwPdsEoiSXOdDomKO19HntazbQVMnjotNAjbzJkeStotMA2Od/7KCVcH4GO6joNZGN
hYF9BJXrd5OsfpT5ivWlJO+uIuPxv0xENJiyCA4+u8t45hEHY8hJ3CFYtvaNDjIMI/7zxpzGhFuR
O6ILwNKq8wUtbYFCw4j41bi6ijlnzBnmQ0m81mkqyakWLQa1YzAw/YomfDMcHbVCKXQHwOe48Szr
QZpS/cqqudNsETS1GLgUIxp8ojN2ap53EWLVYvWV10TWjVNaw0ah2X2iKvdlb1qHSJ+PmqIcXLfb
K3r92rbrbaPHcaBUiDV98oAekolcdjrUOtSUFWRksWpMm+sH5Ncc4MVPhaoya7siG+IhnHM3AUSX
JzVUT+1No5U7NQEC1laDZiJ+uiSYv4p8dfmMVyvItNgn0x9jilmrwIAsDWplKJjxbYO+idCBpJCV
q7VDPDle3D3pmkxX/DLcMSNEA0AFxXyHb5mVRdmWDY0RCBCEol7d2jqeltXu+m7+aopzuwkOYt0C
dAp3xoXGXF+Ya6YTHMtlY22Uu+9LUH4DnyRYWdre29LP7v2Jgd6rm2N+33nF27PykhyaDyeQgkwv
c20sGG9nvPwcjJjwaf2YtZVm5FhwveRhNb46lI1BDctuBTld140Bjbonrelcz5LqWwo3G69OZh05
HC/ijrS7NVILts2MfKPL4C+NdlMkMpiz4Bxjib/N8Blv1UFWe4SZtEanqbDvhiT9ev2DCu4P1pxE
MQKDaxZ0bc+jkts2a14q+J5292RGd1P1xQDIcXly+y+muRsjSa4oqEZoZ/ZY2D9J4gcKLWSaZjU0
dIK6u8sppIr8RQvm9WAqH8TwhvlVmSReKyiIwiorgFgMUEX4ia58akgLanKo0u+UYes+qmHt61/x
HrIDMyj30zb//HF9X0UecmqRW6eBnKpsADNEc0a9p0Z9WGLrPlW+/LkVNO4A0AXWGUU67va3W8Ko
6MoaLI007Aa6b7s+wBCZ5C4WxVA4iIZjD8wxWKXZak+/GpnzBerU+Gr3yXHZTHvwZ/jaR300PzEq
L2l9Sq1xbq9qaoQqOawNG8x07uwt5LxuwHt+V3h4SMv0CUSHzCBAUqvIvAED4PZwztykRT6PQwYK
eaP/ibfr9Y90iRdD/D+1oJ/vnuM01qiWsACa32I/fNHBaKaiterZWpAfITzof0P9+M/7dUC04MbR
AabFa+mi7pdhmHqye8Qo9UWzDoYezoXML5gX87cBQA0Y8VPxoEXqe76yyOr0qFvm2q/22b17+2L/
0Pfkbj2oz3ngu0CKYS4ORHzB9Q0VnS2AC22EX6ALEbo4qzlNagAAELPKLqg624sNVDhkZaNLxj18
tlMzzHFOnJ5WsZN0zYSgcV9TbwqQEda++wJ8bb51butj92bv2huyXyWh4xeV3+Wu/l4fd9qsBqM0
TYn16duPBYbX++o4I2ptjGfU/342xxbYvwnC4wDbonP+rhzCcfSLbzSgnrWXQuFFV8TpPnDH0VYy
O1Zt/JyhD62d8wyikhs7aEL9uamDfrOEJDB37TG9z999kPJd/9ZC4wCBobEJL8ML8vwjxLZbE5Q8
cTrtm7HYlj3GvefHPAmq6Gc3B6VMqFfg0UCbYWAKD0cII/JZRTF1nUnyofGNVAXyEbzUMzQzHlI3
9YosxeiD5EIU+LKDkRxAPMBjirEctv4TJ1PoZLWoBtV+XoEjaHA/pxipqqH/8Swkbj4Uc4FBY88C
lOPP7VSG1kRJqrLnd6cc1lkf0JK2ZHzKl9QRMANMB/oM2EBk3NzRzBIntksQFPv2q/vhHIfAAaoy
eiCpB4Ts4o/BeoBslHLrbqDGdt1TRGH2zDZ3Xtuso+3Ywrbu9/+Ub92xeDBuytZz4aSkAYWOAbrs
V/X9uln2V7nDemaVO6xu3sJhCljty5tleqv/WOKB7SjqJvB+CFapPEZRBwl3DThO7Std2KhoEOWA
k7xo/RE6fXq8pbLhRFGudGaQu60aEOIMTcMM3tjb4agdnZv1hoTKzz6gASbg1Jt+d30LBWcclRpW
gULhi/EnnPsmMIXWPKjwTadeDiNZtuj+eTb5x3C+453pRZqzBYGSRDlN+N1AveygI63iTcZ9t3mq
2jnHsxQp/LBz4vmuVMzg+rqEHollaeDXwPcz+YefORpJbeG/EGEAIt18K9J9qt4OqGKMfje96qAY
Wh90PAjTb8W4nZBcyTJf0SpPfwH3MXMLsp1tZeJMRKtyMJxRvzdb6/P6Oi9jpg7sHwI0ZBPQMTLY
jziJYaViRfHS9w2GXJ7VCs3owwAaJ/NeUQ+m+fO6LeYL58ft3Bb32QBZUOqSxWc6fnPMLTg0s+Wo
pbckk3w89ofODQGlcfLtuEjWGbkG78C3A4VbqOCf/TTsnVR2v7HLkzfDsCAYkwR6EmnU+d5RAirQ
hbC4jFfk0Li+BkkGLb1v63pzfedECzqx9KuKefKVrG5N06TUarC7r7vSBP8CycJ1tp+umxEtCARJ
gAygn46GG7dvRa612Yh2E5QQynuHxN+XLr1VUXrByJ/k7hRlaIyC2UL30MG8Cb95ANmXhRHDlp41
N+MYP6zU3jpgQkT5YpPnw041HjRMpxet7pHlTteeoTN5jHsL/MzfuzyXLF30uD39PfwWDy2q3P2I
37Na0Xs9aaHZaQcIVh+yPHno0UgoAMh3UK4AFiHxluqPzyGyCAwO4RWvIyvn4+g86TSfB6Dkq554
JUS3NB/8TWBX9EsFj/qv1z+0wJ+g44GSNoDNGsb2uIxiteOOlg1kvqp1gXrJlhbf1kkSpGU2uPBl
RXVekChpIIVQeWu0rWgctFKKJIHLnq2Ec9m4bRZV67ESE1q7w1cFE95FkGTh9f2SWeGiZNKQcTBH
rMWmfhUDNbdH/VF3X65bEe8Y3ugGaHrQj+DiiautmQM3bKBGDVINc0cwQEuJJJSIl/KvEYurzSfL
OKtrxz69cluZ96Wzy6i/jBIQwuW1AndGARsj5ODhAab2PDS2lRNli4MNU3rQHs7DvjHa42g2hTcV
uj9r0VafZV0H0faxDgCm45AmY5Ls3GaROXlHyqoBjh0KZJQcoXa1JYP2ev0rsW/NRX0XaR1mGF2G
gebh61B4yCCW18IXbP2Wrpjijb5ft3B5T7IyFzIqkNaB84dvJoKhftQ7A+8Kx03LYJ4SsMYncxlq
ffUx02xEXIxLSfy7/GDndzNzm5MbhjVNR7PG3TyAXcC9y6JXEmHM/6mujosugeILmm7ApIFZCA1a
grK6yX7MiTGiYsQ/x2iFn6Tuvk7eVcPys5L6tgPOvArhaPlU4+I5IrKs7nJndchNoNYGwAMQf3z3
fkW6MxAT+fGQBhP5ahphNB5m82NU/T/9hDCEMjsbokRY52+3NNKMsa+RoTbjl8X+GnX7eHzr9MMq
I6G69MYzQ/y1BdE4xypmZAZa9wXcCd6ybK+v5DLB11FcA2QKBTYbr1126k6+VW9Oaz0MNnKp5WYd
HuxqqyTvXbxr55tGv4l7SQFR9IVOzXF+WIOmduxGmCsa6lN1v9JuG6UfyrIbMhnWVmgLVA8A/QM5
DADM+dKmFTo2iCe48tW3wc12prU+1kYXKt3oAa4iyXguwxPjhmS4eBdakCDXOrdmKUMW1+w+nOfS
c5zN7L5GTXj9Y10Gd2YD01cEfT1I7XI3SJ1NLq3nHNl8/dOiT212TCigkJLSocjnMBCFZx+g0EBa
cPumaW1ZGQ6zoj3aUYqy/+P1ZQiDEa4OvOx+xT9uq0a1baqmzRq/rgK7edWjz9i8N7J9Ccr9XFZr
FXkBzui/xrhghNpuMo4FLkQXAsFpvrecR8tqPEfd97L3ucgFMLyAxwng8Ci5cp9nmN25shJsXNuC
HaPbEnBKW1B7vr57QivQ1QGLCzJJ3FXnjpZ0tYUubdH4RHmkpPF08qQ4Mq0FkachUfnXCLdrbjsr
iLQwsuJw1vs+/Vy1gwpFletrEX4ctPSRFaNkfMGpWjVN7+QpzLi5dVOCoWWHqkLvmfHy4UBWUo+j
UnKEhBYtdCUR7lSMLXDfKLGSylIj3E1R+YMlEr3jt8pemZtgqLfXFyfcw39NAX5y/qEmsxr6rK7h
DnTX5/sWPJfEQvIqMSP0hxMz3HG1I6sdxxlmoiK0p69j8tSkb9dXItw09EkcNLQc5wKGTbLE7ACi
b3xdf5yyzWAdVBIBq+nbMsC3cDEIPiomjBAd+HncBFxOs1FiMXOfbhpq+Bmw+4tJJfe38NOcmGH/
/uTWK8rZtTNmJh/BHJ5BfCukmu0N9V+EUjZc+t/lsI09sQO+vkLXctjprGRvjO5btcZ/8/lPTHAn
FcXjuELDBZLO8ZMFVTpyvy6ShE78+X+vgjszvUnG1mKO3Gv5JoG+UL5tY5BVmrU3SQsHzF3P829k
qr/Xwz9gQC06960JY2OVgLxuZiN661axPuzRDQanDKfVhP7AmIHtedrlK/n/7SefNdgOZqjbGPYR
Xkf9ZTK3US+r+Eu83NLP3UIvwEPlNrBRdCRwEmgMEs+RYXIlPs5P3LR2PUN1HEa0OCBDOLkbSz84
stKV0Dcw7wuMHWo9rs3+/YmHGypNEm2Blbn5jCqvpeFUPEIcwHdA4Hw9CglqtnCNE1ucqyfanC7O
BFv6VtuMh/Suvqtf0eXaOasHohkkDw/jzvnjVzsziuEobBYuKJ7wNjGdHo+cBuFVfTFAkFn+dGQR
nP3uC5c/McESspM9zOJiMNwI67KrN7f6vmjfcuJP7rM76x6wwZJdFB6wE2vMOU+sRclQaEWLBTWg
p4LM/dfqpvOcW2WbBmRr/LhuTewev3ePC7TOBDW+2cRruoM2sJGOQbIsINnwZut7bb1dt3VJL4en
3+mn4nwxH5be6hMYU+muDFU/fTN9KJXdTYdul+/Jq+KRcAqHg7I1tt1TGkC44PovkH1IzkH7OJ7U
tsbWJp21A6hgWt6hj7HVjK96czvpf/HiOF0uF5YB/8u72IQ1vTK/Q2Qx9QB+2tBO219flaB2erav
v4BnJx6DQagGgELs6xCHXfRiVYEDJNKa7ZYxqO1dneIOTXaR6ki2ky3gyrnggZ+rtiRWA3YOP+ry
t4lke7K8WBGziXF7koGNLPPb7m8eJ7+Ph8HF5jpa+yTOYXScu00JMrV29sFfoPdf5xJiPrOkMCy8
Ck7McQVOzGG1ucrCSzViUAlEF93QPBWKI1mVbCu5EKMrg7VOJcyo9aeV+c1wcMYI1cddMvsUsrey
94NsWVyQiYsmURYD9iJ66wx3df2it8/X3ZL95GvewYWWqS2aljAT6/y80O8GlWQ9wjLWyfm6QAW7
UWxnEwy4y/C2UuVJI5nXaMkj+DNDals3aXXfFJhFLG3ZibsEUJ6fOC6QdK7eqlkK09BtfTPK8ZgV
8Q0kvw+FmR46ovorZHBqzQ6tRZXcD+IYhizfwfOI0ZydXw8VuDtGY8BllCmmX6ifapZsk3LdaGsU
lF12CzoRSU1I6CtIIDCqhEczKEPOLRoYRVyKjJ04aw7tdg4rzQT7mQyOL7yKTsxwB9sc3Y5kFHs6
pNOmdF2/m9P7KdWD0viZEBlNjqABhk940nnlVmXj5ZeaJSqu0YeSeEy2wt63t90uBlvOHjfQIVs8
7Wu2l3Xshd/vxC63TLsbjAmME0j7BijXl7lPxu0AuQF19fT6PZ8kMVq8q78bzFz8Mq1s7XUFDeao
flOA53Xf+zpY+40hu1tF6SyryIMFwHZAQcFd7pbdW+MK8JUPeYn9opAbHP7HrLNvpySRuYooWp7a
4o4fVBOqWq1wBhY93yZxMNeP47pDVSckigcVW3AAu3+xj6cm2U86uWPNMm7aIsXy+uKf0r1Rxn+W
4RVkuX4CubXrgVPkIexxDREQIFPRITw31Y3TsBTg1/LXfONE4Lz40N1jROuNrgduLKXkE8WyU3Oc
Q5a1YzRjD3MtMiLH3BeJ7inuowuU0UqObh025c/RtiWLFLrLySJ5v0yKwWkM9gmBaFq2U43XAQAr
towSUhS8TlfHXaxGjRnuAXUsv54/ctVXk4dcRuEtuuhYfR4afGgbXmi/o0k0xnaL+Fi79d3URE/I
FyQXjswEd5dWtdK49dAhPWiiIzo7YdvLHorCjWKTqCB/ZhwynIOjqNSmlYtAYWBsWUu+9uriZTLW
VeHB/dfIxWQSCmGp2y8Ifg6lH+vwkpJkn6Lgu3zvlecs1R5dkHdeP03CrQMgFE1dh2CUhct0KkAq
3KjH18npR0cezD9nsUAz7eTvc59mUSs6KSxBTG1755L0PsmBGIhrJYzo39Q+wLrrAqMALKJhcN/I
TqZ0Bg8KvhGoLLzYUUovHYdDm8j6Z2Jn+NeQyZVGR2cp9NyCIbXBk6J5/995YUlIFYaA36vh8woV
eZOT4qULBD4YAQrPBe/O+JomkmeYAFiJLwRSbHwmAGtA53AeT9Hx1t0JcGSfPoLvI3oMls/6AKr9
aFPuq/d4uxyqLQ3yfeQVBxkCWBjLT2xzwbVS+oG6BtZI2TRNXCR+UqYYLFtSfyVQk8qL3YzX0nWX
F9z5YDPEdDQo/gHLv8ARVVaWYL4NiOsCWvSBOYG6y+vqQCFv1w2JXp5AsIMACPBbxpHBHa4cTGB2
aRMgAa0xNGm5VYp1E+UYZO/W3WD+BCjgzkIBLaP2MbNkKAfROgGXAtaY0Urgn+cf1l7VuZozYIbM
sYUCeKFXoTbnxBvzevBxiKpATUAZeX3NgniCgTRMBwCBgGlEHvyoV2NFIw3NsSKCJg9Zv88U1AvX
bQiApBCdMFhV+pe4EV9mn1art8sRnSqbmg/lBFgWrA03ruZWB4VSPK8X5QF1KedGQ/7h62v2Dewa
AHDZU+6lMcSzsj8n8GM/CWB2sAOBHIFvRDdUV8vFwLon69Nqn/M4DyD0hF2nXmQTSdAWxJ8zY1xQ
HdEGVhsbxpZ4AXRJsaiv253lKQn9fn2rBTcSLKGTipcNHh/8WalaFCtIj7yuo1MOBUak/0WaKoFG
lX1LU2vTFUTzQBj3c1jql+u2RasElxMEF9BdQ+7ABaYqidwBkHUEQCfZVzG4gSoU4EbZfK7MjM4d
E62ia+1giUDrdnrpmWPszbJBTUEwP9tHdmxO8uOhoiM4HdEpVFbbxyywowfNYIRmHV7fM9GZP/1e
bLEndmiGQmUPyWg/pv2dg6yxhfpV0/kKeM1nmcatyDksUAIzujZMN/HhLRnWTi8WLGrs+8lvDR0k
oKq9vNUV5t9Us/qRFlAAqbspe1W7sZS8u0VbCjSji/E7DFWDnft8qcMCOvNxUQAHXZvOy9ZueLCG
vg1Sq+r9dV1GiT3R1oJAwWIUYBAR4AkNwF0wxWaO1bYgo5jGN9IfxminxbfpIDneotINJlD/NcUz
Gqx1aVqpifhmLlbkadbk0zr5Yg22n+vRez52e8BeP2mj76kqe6j+asBzhSnt9NhxT481J2scs6eH
dV/eFffDhnhp+FBtQEm6QnORtSn679MtCLQsGbusIB04M82dkmqyWztlzTOLPmi6r0+PQ/+k58cS
BXGZQLDMFuc+xdRq69LDVrzMx2q0vQ7q0+bUh1OWPGQTgQbrJPmuIpOnn5UPaL2FAjtqi0CTZQ+T
BsYUS7tX6s7PJ8wfro7jTZbycD0giE4Jk7kCG5iGGhX/Wnaz1m1mBrcY8T9b9ZXoVUvzgMpkh4Vr
O7HDRVF08fspM2DHjebgtgrqCvPu7YOSb1xdEuOEpnArAAUOxlwA6c8PvqOM+WhYCNg1iK9jyHOC
gLUdgqHTdpZ548pGEYXmWF6MPcRNyIPlIqsprV8twlGN01272hpY8oD2omVN70hJtKBIo9ummP+c
1gFT8Bh6AA8x3qwXSBmjxQRkSpEcN+U9Y3SEQJ/abq+7h3BxJzbYvz+5L7K8MiJ1ho0lc74PU34T
pamPF+EzEug9hhQ9Q5ER8YtMOtBdA/8ueLgvOIqmcm7dlaGVZ+1FUXwSf3XWfT+/lGgXSotFoivq
1BgXUepRjxIHpWj0czM/mX6YGTTEfulHfytQ14zmm9T6Y2Q5pKNRJQDaBHVFDKydb2mTpJOaMZOK
tm4WbTisQ7oZZ3tz/csJZplhR2eDfSo2ElTz53ZWDKT1LUsC9Xn0bOM5TtF0BTsdxiECPf5EiwuV
KQUymKVsFk+0qRABYMBRHAeLn83N1AxDJw3OuopuqOKmYZm+qs7baB9i56kyUkBrJKmgKIr9osXD
4B+T12G/6MRNwVQQZ72CPdUS/XkE2cVY6mGCIcOuknElCS/fE1s8gsNdEkCfcuyrmf9IoOFQQgvH
B0DvtYvTMK3qvT4srac25N5V47frH1WUYzCibEAkQed+0a1HE23qRxUXPynAdRE9EaRUAMt5RIn9
qpGge2TGuLOxrpjSzDQYm4xPEm/1oQiK7L1twwXjjNfXxf4Un1Ocrou7bLu1B6kLw2RO2ptefAOH
0V/8fbTpgQTGoBhmg879I1aH2G0I/n5Pymctmb7rpRL8jQkCGBFE2EDCzZlo1M4gNZp24KAPCjBu
q00iSQ8E1Dc40dCZ+Y8JnnCyatRSLXIk7859nfrNcdnnW/rQfjE39rPtfWv+gVp4WId96G6V2TP2
1xfIvsHFNwKkmIlrO2Df4eNJNExzhlqw76iDb1Ue7aFcIZsaFAV/hlv+rxEuTQCPueF2rA1ikNfW
2ZdFoK8uhpINv1zuy8/rKxJ63YkxLpMFlSZtrQrG9EXxNHD6mbIkUrhnIJEGZBocTxezz2i0pI7e
obpJY+DvQPcD5bbiVct6iX+L7YBwAUEBdNL8t4G4Ig4rQ8m5bjJvVbxwwhyDF4Gm9bLqmPALEQgu
INAiaeSfOYqa5VCnQ/gjahcO9iGD7tXw02pyT61ejOjpzz8Ro/vCuAMAHxfcQmSFREXlwOUb+j6g
yKnIimCinfttAGOQ55GBtqtbFi4M2PM3B4tonUMiuzJkNriTk6DL3VcZbFB7Q7JHw7pDon19n0QX
4OkyuHPTqKOKLhRMzNMxyUB8u2/GQCrAJlsId2AsqAjpowErndFvyjbfUCD7yqELry9GdPGcvDD5
l7uj6GSYWRBgGuiul5DXHODi3P6syD/XLQkX9LuE5LBtPckbMjJSpNaw1EBNyIYSRGlvi16S8AnL
kafrYes9sdJiOJI2M7ZtStdHy1W8ucW1nWiBbeavkzYECRnw4Sh6v2AFWofJq+p0UxTZXdcush8j
21wuoy/Uoq9M9nwfD8o9eaaP0HCGiq2nOR7ZqvtoR4MqzF7dd5m2vTBxOt0G7oakptXrNMNmLy55
mzGjm671pgDhqVMnh8U0PQSvLfghgqT8CwjiWeGAO+UJ3rijycCicXq7LN9bECbOIQjYKChOtOfr
PvV/rNNF3Qv8t5CQ4tbZtUNNW4Z3xARXtC+oUW5QM/zilPE+axcka8Vo+bmVPdeEHNSWNpvrP0AQ
ofF4wusJdzRm1PgH6eRGiVEDZ+XHdYLT+TnXLrzLt+atOR0yWXATLRfmTBuwBZT00cs49+6inTNi
ZygfuIlyZ2rIi60BNa/UH6BuloOGkiZ2SNXeU2mxu75SwfE9M80d38Lshr4rsNJSu82asGjfqkhi
QnBcYALoWINVmDGUdL66ym6idGEAkKx9zMZAMcOMbKLpZjAkeCzhWqDai9kaVCshI3xuaKK5ZqUO
tnGydzo9JPVbNr9c3y7hWk5MsHzoJA4Vih3nUQoTVRpm420LSlDw5a7LjsgEF9jGc7kiBvt+L4bb
tbWbyZI3+DAgXi/TA20+lhijFd+vr4cdpAsrGLFio+CQbuVf0kWpTL2er7j0Ck+bPOJX34xwPOoQ
zL1uSPSWBgcZXu3g5MVw7i/epJOdy9GcLuqE+fYtPcRP9C4F4aCyj/clrI2yjqsgLz21dgFIhQ68
migqemTHZJsdm2OySW/do7qJt+vW2nZSeVGhQYztE6ZjCfQRF7GcvOqS1cHyCBRUJ/Qfh1lyjETe
jQ/0HwsXyIVcT8mijbCgKg8TdLH7fRkFf/ORTmxwaZYLdZE5mmCDPq4BvSvAB/KjC+kmek8+lM1f
vPd08N6BQAnBjzEOnR8msP3p08pa03GpLgBJgpsfaXjpXV+U6CCdWOEr/U4zGmoz4wExml8G0y/1
myp7H9btdSuiG+PUCrdzZlSOSpJiLRkBhzpUqpabItso2Tsx7qr18boxkSswlg5UupmUAX+W3BE0
GaAuAoqcdjpqbnbvzWuThA4GWiW7JzLlwp01JlMMJjwu4DWGtkJ4DGGozndo79LsY5Qhj0UfyCVs
agzT9AYGbs/doFnmyeyrCfiV5EdnBG61SXvMGMvIWkRQAdAF/WuHd4QY88P6DFgbuAJDbROHUFlC
Ue3BisIiVI6NDPYj3LkTc5xHNHlaWh3IK321BxS+Aekqg4lLTqzMCPdoIQOZ9LRj99H83M67on/K
4v2fO9vptnG3qlIXsZsC5exrFhYA7TU9wZy+xM1E4ROpHqBfcGjgirnNUkY87JH1sXb7HPTrcENV
GXRJdELRZEf5ygELPeLouZtZbjKVOpjE/QRiO020+DWttzoqt1lNHs3ku2uUkp0TJQugjGZzT2Cj
gJDDucUBD705ZiWFdgHT/dR6uvJkFbFnUcVLLQnhhswY5wmtAWhbobEXXxXWYBSky6Ffsw3VILuz
ue4RbKf4pOF0XZxHMCigm7MJ2Wm5U0G3Dd1fL8rCsgz6aMBky4OCJ+d1k0I/P9lKLgx1cz7RacD7
D7jbQ16RLwO4NwwzkeFeRE4CH0ETCmplgLZzTjKteIrHCi6LBdhoPX9rnTcCqLmz19JdlEgekuJ9
/NcYX4ysh5LWjg5jTZzs5qLCrP64gzbvPjUrT3HWn7q9jJ6rqLLpQmHE/b1KnsEkUbPZztgES225
3ti+LrHurektZGMkn+1Sbh7Etif7qXNeOUYIuhNb4qw33xLN7Dy1t3CX0KPTLGGpGkGmJveL+1W1
o6B2X5GybbNe9wZ7vtebl3gx0VJNPRWSuH/hUEzUAKzCqMNdgDINpTAaB2dzseNd3yMvSId/2rWT
pAXCU4k+wy85Fybwex4CtB5Ae0PBTW2rL330PBj3XbVdf8T0/S+WoyPl1Rit/wUjw/w/pH3XkuS2
EuUXMYIWJF5BslxXez8vDI0Dvfdfv4e9u5oqFKMQmhuSnlpRyQQSiUSac2jVK9UM/5nEpjsh/UFt
TK7LWpVWtTkJBgRtqrTJwsqEFJUkj/gWNwELbgDMsywtDq0miz3Wb+wTeYL1zMU8w5XhdkMSR2e1
+nMOvxVj5qqduUHV83bWppdAfbWb2iWpjN1o9ZCcCBe8XDIqfZpw3Hu6mt441nOmBs9JOG9srOx/
3zxQuODtj6OiAh3k3Eh4lnSBUUBSUR3BVlZXx1DGWbaaYkBDJixxgZwGoPG5jKhE2cMeVdx+zo9u
euGhzcBihgntuw4GM8ZMj58d4G1e12ztWj+VuhjUyaMPD9yJgqARHg60W63qEkxHXJewsktQCCki
tIeDO11skKrQvoBNwgEzR/01MfD4igz+vRsttCu1sj62FftHw6WpoRih4d0iXujDRGbSNrB/RfsJ
HASPTMleySfPsRpmxD+ua7Zy5Z0JE4zfHrmmhwOEZemhG2tcQmwYJPXJ1dU7UUiwcZA6zobWIzUz
o8lr1l/19CnBLHuo/Lyuy8pNd6aLcH0PjaI2Jf51I318BVTAxm7Rb0Qrr3bo7dQZryBU8kksMz/Z
Ei5/PzE/Muu0H5YJKwVFXoKGkqwAnPv+um4rNn6mm3CyHKfjWllDNw4YlMyp2NDK+uJkegjHqEPD
1phy6BGPxg1mczBdRKFIKvFDK8HPmSbL30+WKwT/ZgHqcViDvSXt0Wk3Y60v54lZbeYWEptYXzeg
1QIeGvGx+OxrMy2zaAPnDrhaz2huqkiWc/qavBcCVSj0rwjxxZeWCliVFYiwNsYOY6y+6Y4sv1Fe
79T74ZMf0bf8gv6b23Ib+EnNku/Z70T2EWuX2NlHCJem1dTOMgKCzFDIuoFR7ThaLjCnbFCvAJGg
01yUZolM7Lqr+qO64D1C2iutVkBqWlmsMR6z7LMcj304Mj5KnIhkI23BiRhjlDTVknYlINwapq2j
yJ7u6+7jjzLLF5wYZqEA0qGhiwS8NJyBjdwf4m2WLIRooH3ZDjKmFNnqCY4jQhlznDMIBNEFplrn
+SEaEreLvMH4dt17rB/tP6oJ3mPIaVZnKiSB9GXqkNXTWK7JsqFLbebaORD8R2XmTdtFCDDUCd3R
Hone6/xbixnaXv2Wx96ks16GGiczCsGXYEwTEwwm9DK0ty74Jk1VytZNiJm0qgev0Yjfb2n4jzIN
O2A9vreltbm+PWtx0+npdYSyVwvCuH5ejLvkJoYSN0CJazhQeAHmHd6S3Mv1gyWD9Furdp4JFVxG
VJMx6wgcMQzd2Ue+WjJtl99Ee/gPU3ere+UFPiRvvevKrkYDgCoHer6FZu/LHDYin0CHWGfgXpSp
ewOJClv5YWNo6LqkVev4V9JFLrvWIjXrOkiaakxc1gUrm785VycShCUsbLvr1OUuq4G5bvc/QLrK
ZWhuq/fliQzRxzpVE9cGbMNKPwl9nvkdWhPGFLj5BjrIJUu26pIWwiIbUw4WFWuEmjLYFUbfcYb1
R0NDtcbxxubYRfelsr2+OatH60SS4JJUGnddYi7eonlSLc9SfVrKPNK6AfzRRvBIBtejYh6gzaAg
YOp9xWj9XPe1smWV5hb1AOZGMIOg3fItyT6L3h06ycmWfYHgoADgiti6hZZN8ZMYPzD3cn0VV++s
k1UUHNSc0jnIxkXD/I0PT1QDod9D0OHgelkD9rhSNtIgMRAqeCprzgMzB0e6ywFkaatuMLsDB25i
6PayUpRMlHC4yFDrc6cttojEkbLs10c0ffTJwZLhVMskCUfMwBzdYDeLpEFBo/RNpISu1jAy/hhl
zRWr3g9w/+iXBoIwEoDnQUY1T4AAX8oDqvOutKCzI99b66GRtYOvnq4TMeLp0qO04UumZrb/wdRa
PxxJIMkrrpr2iQjhcLVOr3X28nIcnOew/T2Z++umLVNBODpWXBEAt2Ol9BwEUgn31G5rBL//NyHC
+ZnMyhn6ZZ30noD4MwMox9bgH/+TEPF2z+o6bpEnwLsU91Cs+7NiMTuSYVhK1ktMG9S9EZvNksbS
7NfQ/BbxbSoD4PtKpF6EeH/23BEOCjgrqzRZNLE1RncAmLXuv+kP4HV60O4qL34HmKmXtsz0muMr
b0HwzKobReJSVw/ryTcID4HKQQeys8R8AN9wrf4t6iu3Lo5JdNQwaXx951bd64ms5QycPAmUSA8T
u4IsXv4TgMV0rtI3NTa8blD9llKvqrKNRbLP61Klyyw4iTAocg3XI8LOjXbUMGjM5g24uX5nbjx4
ZD9vi2NwU/v5m7p55N+bw9t1+asRx4nWgvNoW42k8/Jm5sM3s3xVQAbR12STahoKTMRheZJEkoVe
fvKaYQnOpAj7YHCWIKctQaAUMhr4wCZkimxyS3ZIBKdik7zWxkU1fdo7IKYc3qWULjIRgktp69lU
cefDPunGHp/y9Lt0tOELZObKcom38AQgwILOUCM+Nm6x1Z4ihja5BwSh9ezxW2uba275rm+Cp/id
vKts2Ol3nUu9V2ObeZksCyDRWCw/VLmjTB3/2ryXtHugzZMZSS6bdRGYGFnKnHg7CPbRpsZQqcuJ
mOaOhfEuCV4x4Xvd7Ncdyx8Zgm10RA9GzYGMKJ1eo6xl0WhukjFgZVl85qasL2X1lKEhBXCOgPlH
furct1Q1mPEyA0GHjTEmoGQy2m36OvKq8hDGe1VWw1/PEKHwbaI9G0Nf4phRRvImG7MJmd6n5g0d
2jCR6IjBPotlD+ZdIyvKrZ7oE3HCVVEHmD+dbKgXqZ/mdHCqfVi4mbO/vmdr8FbgEfujlXAbAA8j
d4YCWik753Hy1dvoYBRe+l5+q5m2j7fxIXmw3MC/LnbVHE+kCveClaToMskhtTWO6GdUx/dQkWi2
uImLI46pQQ0FAIDHiy+xoU51knEUNVKMJ6s7LfEbYATro9fwrWmPbE7e/0KnE4GC1687XUkMBTql
zqQfCUJiN+gsNOOokwysa3X5TkQJp3l2yiQeZ/QDdjR5nPPQjbh9k46SOe9VCzyRIpxnHUe34R2k
kHTrGOBfeMjUO0s2CLOGBosG3j8bJfp7AgaakS7NjTP3MLGeqjUj4V1V+mPxBmpIJ7rBWF0U3PTN
0xQDdmhD/+otbS8zmMAkW7Cxz13JYAIYeyBLAQyVKWM8WtM3IvOOq/Z4IkNYTQOtCqaFGsTyXg8N
L8u+2+0/7exrwc/K9CsZJMHq5p2IE1a1UXir1gFUMs0Pa/qh6S+E3kgTb6tvGHDzAX3MRMlNRA12
ptQq8mXvmml0++p7GEhscNXSTwQIqzaYoRmVNgTU7TbJDoD4k5Iart0jSA8B83i5ulCZP998oA8o
ocPhaI2pyJ/KsD1QC/04cxdbhxZjdHdcBWmRbjbZ7rrDWNsiYKU46BEEtod1gRAz5qNF8xEOgzzZ
9iO6EEf9JpFlUNZW0AA3iAE4FvTzir0yYKFUyio0luOlewEw97g1gx7e2F5XZsUS0OeI4WwUcpD2
EssLDZgBlMixUlfF9Dvg0wKVAdfzL4hhzqQI90ZPK3vsCKQA6eWhLIFdXqUb0O88NyjVENRqriu1
snYgFTQAB7WgtoEO4tw0gLCcms5op67dhX5RNz+MdnSJokpKM6tiDCTajQXd5YKFyQbJATBznNTt
4/Ij7zE2o9UPVIpvtbZFYH7EUCOMDTa3fMbJY8yOSGaZoZK6gZNbvlMl8ZNKwo854bEfGd0xC8q7
JCbvBZp9WT+T24BnBlPbuWJjUNF90lgynLfFsQqX9DLca+CbbItgdvj8kzKr1KK5CjNM3oZsAMVG
Mt9Zraslh4y+XN/LldMGJDQ0ICxIiSpIL85F5RhED5skzlxMyGCIouOBG+S4o7UpCXBTN0orq4et
rTe6cf8vLQao4gQXrAWZUhtak7ldP/ZMjUmzbcuikYxTrMGUEAuD0jh6QBLAxp4rps5NUBcTSr9l
uNXVQ1/7Ib3NFTertjz1kHDY1uqBlDVrzB+B44fmZ1jvg+4hkmEFrwGonX2JsMRJzCMej13mJm/N
8pCqv1deBVLYX902QQZyHx6th9B3/G5H7mTgimuWpFvoEEMPJ4jyRHymvteBu7FY0tLZP9BiZnlL
NGbjveqC+zRky/Jft6hVkQuWI1B/cHK/Hgwn5ykcbV7lWpa547ih3QFM3fjv22Tpbikb61orcJEv
3Mj/J0t4DZgR6WNiQtYESP4s3OV9zJrIVee7dvYM43ECwlGt+NcV1NfOzKlUwf+RgMdFM6ZATMqS
BXtvtONbXSuab0HgTLdOGxn3WkCsX8EwOuWGt12Ts5SowZ6rWv84TGmOoqyugUtbGdU91fq6d5u6
QfdFaXRa7qYK1X6EDSf+EHFcUS0mrEaW6ka5C5KIv4a5OaVepbSYCwl6S1J8WtMOFrMgJNsW5seE
B6RVoavGcmCuSry0Te9AtR3xNzpLxCxWL/o4cE8DR84CUgTwmc7PJx3SatKArQ4qdW1bj9rGaUJ/
CgzJZq2aCIirMAmngxMHD+JzOdwifTPUuBOHCaAJfjaE1m+lr7uETYEeBxsadYEPhMv2KYULtN0+
xxwL40kWyiqUX+1cosqGilsT/dQA/hCbRuYp7i2jA7WIsQH4dLDXPGDvsdH/oXkcTf3dI/eNgz0x
JWW6w+JDvAfHup/tgKm2H28mP992rPOf9WP1nLt/MdeN2fF/P05sNzG0YlCUhfdktkA2bjx3dI+P
DM3tYN/mvaTfe23zT4UJNjZwOCxlWQkAiOg6G5Ra/aUB9+WpU6L08/pxvbhv0JeIIBw+EJRVGBQT
DE0DYUGU8QIGoBrv9tQ8Nohc/rsI3dLQBqkCdgiJkHMbU8ehG2kyIe4qO+ICmKd1Fd5Ioq61wvrZ
DgnOrsxmm2TLDpHHOvS1G913vB59HQxjDZv8LvBV7/d1vWTbJDi6KVKSokoWg+VPrbkvtW2QSJZu
DdTiTCvhnjatgpTNABn280fkz/veS75hLOj+qLkP8+4hYFnIzGO0MXy+ua6ddEEF12DNtG4qHaK7
3/bL/NHffwdm+RYo34eHbDu6SSnZwfXlXOaeMGgHxypYvV4aGI/ucBmn1u8xf9C7Gymp86oIpA1U
DB8D1+grKjq5fDtaxNFQI5hVrWmbDCpDtwTKtbL24rWBSCAXUQpMlWU61hEsQ0+7RO++LCMq2DSZ
33n+I+vSo97ARU3pz1qzXc2MXStLdjN4U3kSPUh2bxFx4U1PgmRh95JUbbXaWIwTzHQ+2FPfVaoM
G4ti1rlKY2UbWOazWjspU9XoZrQi5dOO06dM64gPeEpFYshr1ybwPbEkuNUIXkaCD3DyITGWQDo2
frWaP6DxsJp3RNZJIRMjOIGgi6tBKyEmKe6C2CuD2y7GDshAqtY3GMzgaEQiCOPE67kb0iRqqiRz
eWLHmx5kOjGNj/E0vdDuPczT2zrt3EqN3juibPJ03lv6h2SDVzIQxDj5hOXvJ7asaXHIMxOfYHMv
fHFKFocs/T35lX+vK+x98PizNrFmT/f9wGLJDbUWxS6koQuInO1gtO9ceM+brDctRJatCSK9Nxgb
G4ttHf3MZG3Mq2qeSBIcoKGDC65cYti6tTyafIRhx5JRZSGSX1E37MtgkFQ9Lm5EwOLjyQc6VDC3
YWBN0E3hU18bS/yKzMjIsmScvLoz/6J8g9QKfB369YEMe3EgpshsVTXHCqKEm7yOqA2osyexkZXm
QDCFqsuIvgO0A3ESBlMjtlkpiO5UDvzSwzi9dc6mno8O4NdB4KfZni2DpFkbCzqTuRzRE7vkUQCK
SgqZOhhri8TT4GrKf3rjzgg2le7N5D6s3AmeSPmodDcF+lqhem22J8WeFrJczOr9CSieBX8X73hg
tJ9/Dc2bJXu7xLfFDafMMn8F4yOon5SADfozCQDK6WsgIq3vreQGNYwAgCrVoev8cvhMI7+IJbfq
moMyMQxCKOgNKTCBhe8ZC+RRUjwfLPXX3HyUxAZ4twNoJenU5aokzPaaGIc0yAX+r00DHtYEkho/
9YqduUX4sAHa4rFHS+jO2nwMTNvY9xGjdwprth1gVVjhfoY+wKRch403mp/s8zsH/Bds135MCDL6
t3kbsMfSC25D/+26ra5dzRYs1aQmqnIXQWKXNM1omQPCN7z5YDlz9ODIYIDWZQDjTDPwLsaL53zx
m8gpOsxxZ24+WTvbqm7tQtspWiNxjitJewIfsiRWkEOFMzkXMyRpwVOK3MrQ5DRi86Cp9z2wxA+1
WmWeUbfqY9/p3SGbWpW4Uxbm79fXcv1VZ9vQEUNHMDLBynDRKjXSZHik7kBA07Hx+0g8q95gzj9n
hiTUWFtVEAaDMAhoxuCoEO5cLW47O0h6PI2GDTW+5RlTFdl0ztotcCpDWNIEXdRVOC/HhnuzzRJ9
p6eAIS82wMchsqmPtU4QlCb+aCTcOSgc52HMoVFU44UJcRUDuOznR7HNGAdsQrG1QRybusgoH2f3
YP2cdjLatbVLyAZsKaAgAbGELOe5DXUAnkeOEJ9QzzgMnR6zuIslZrK6cScyFg9y6qkzZcQlDhmB
g+FIUJ5re70Jv9tZI0t6XUhyFlgQGKSKqg/OnbCgoaqYpI/63J0Dextp3NXtzEuaeXPd7i/E4NQB
IQYGjyY/A/+cKwTi6mgmHQ6eUu15/6kG20zmVtcM8VSEEHVVpTEhSQ4RFR5eSnCciR+h+aNXMb/j
gAbB/wuNTtK0gscyqsRonHoR1+uumdHbcLT8KZqfrotZ1epEjHCEuwrtx22F4wWofzA42XXNcuWd
NC9U2ZfSecXl18SnyWnuWTjMOo/02RwgDZmGNv2Yuc3C7BWxc1i+t45fFCpzfqnVHvwO7LqeiwGI
kk9PlWAgqBnbCs9xyaQvTXFH2vtxvlXj++j5upi15TwVIxhJ5gwVRuKgYJA888ZkaeE2pgd+69nc
ImqWKLV23QD8wFhwfiyAuwrH2OzHXOc9RmfrjwyF7xCknvEheJo4+4sGDICDqkh+6ogrgF97fr5q
qyWgD4Uk1bpx4m2qP5K/QPo/FfF1s534JH0y6mqolh0a3ufhp954Wu1mstHtVe/6R5GLVEOkJ0Y3
QJFWLVy9axiQzq6bwJorwhwM8G/IQl5yQViWlKgtWBpCDeNoASIiw2iOrHq6tvFfxVMVyWjkTIVz
REc42gb9Kqijo4CwnQGhkOF1pJecjeW2zRMvHiT+aDWyOJUpeHKSJxpB0hguloN2Nz+2vAb8xY2a
bYbJbfgdqB/Q4H99LVdO7XJ/YAbYUMHbLqbclZbHNQYY8aLAiFi/4Plmv+IJzTj1d0MGaPZV0RNc
BIThTY8rxAKgmWDj4FzgXVQHqJm4pts/DybLMjZhkOEtumn3xiY7zG7+RFMGqLrqge7ptssZ9QiL
fbNxZe/stSTc6ecQofOfFAHQpxTonh+dLXHzF+4nt8GOKbfhjXGIntWn62stFSjcOHwAZHoRQ/+I
MMwnMcfjj+3OhqjxLXDTfbn9KZG4mOmVFSf6uVeZhyww+gQSB/SBM4Ul7niINw8zsv05yJ4Tyclc
exKeLalwbMJuGDAND3kAvT8ax7l3KUtYwfJ701X/Ke44eye1d4ctxiB9A3cqiVKkSyycoTysC9IU
Xx/Q3Db6BjZGNj/44R1ljcBG7ZyBgkcylbNi10BnQ64KSPwULkl8Elg87XK7By5IZ6E7EIgcxOnZ
lPi9TTat9dMBsvtgfZRIGVEe4j26QcKeJfS3Ec+3GbKYXbMzxyO1n1t1T5wn3uW+UqeeDaRT2ezV
5XlfPpU6AGmxEfyKvlON6FTOGT41bfxoeNKyT6QvehWv9PHXddtbVvrM9EDMQ8DehghbBUKjmIRp
KPhkmpCkblcUeEvMZsuSdC4lTvPiLlikUGspHuHmvPBfwPgqSR6hUwPQXvOhKZrXkepgtc/J639X
x9aJDpo9A800Ytq5N9oA9CMoGqoh/ydDRnfWuXtdxEVoA10WBGUUrtGwo4ktwXmrGCnyfihNlZ+T
8dzOoMJCWYBzlkdvFvmLlUPSH+kSDJLrtgiGZuTllMxWjcpRVL9ZGj86Yf1GuQzKfYmQzs0A7/Sl
1IqWKogSEQWTZlTmxM5ad0w3seLlwUPSeAOVHEGZFMGzOtZohmOat8gZ76zpd0sf4tzjdJbcljIx
gjt1SjufNC1tXTCwtHu1iX4ofV69A5P/l4aGGckOyaQJzjRLW4fCd7cIdX+TyafRC2kOqawWdXlO
sUGI1xACoFUFj+LzK8KyG4eGU9y6KQ9B+1QS7plTJLO2VV1OpCx/P4k9o5FixC5NWoDIOV7WOVt9
oS9QlirN5r+eokUfhBgEpg0qCOEdUqRZBGwOSEJqEmlmV+ncIPunhWnQe0ANSm68yzN7Lk14jsxm
FwKwHBYx1u2NEfQNq8omYmWvtRu0qUyMDMBhyiiVZW3WF/SPmkIshUlT26AcatbTc5lpoJOkLJ/x
bjAkXukiEgafBtqzKJ7+4K0EMN/5zpl237V5hKOVOwEjrY03ZMQmXfET3GfodfIyh7qDIQPYXVtY
dE4stHVfXlEw/ioyeaLVMP52BJUN0NGeubbn2fewnMCHZEuUvIy9v7T8I06IG8ALpvdqD3GA3fET
687GiF6h7gLjwRpeo2iTdS5i/v9uqacqCievL1G9SFPI5O0Xf29eI/IFQjv3VfvRkb3LLsclvlRE
Yx86azUCj3y+keMINFvHAsEijV4tFbXLbaPsk5yz2DhqOm4dNIQ4no3r5rqal11ogmDx7A9VQJQS
gvsgP6r1t9j5pyhfK6VxQTqJfjicD0PZTy1APUi5pQgQC6vb9pmxbUIMkWCKJChjT82NDUFfyPWP
W5QWrye0l/+7KIJ1t1XDc0OBdQM4mOnBU04+4lEi4yLmWvTXtKVRzELKUayT1HVNgnqCDIBz1myi
mJ5qwqFnPUk7f+ryOzw/ZaW9y1KRIFRwTH1mz+rIMS092cVrPA5bO+y8Mh9YFIGPGn2jPcpucfVZ
okIdW7+NZL41tddUxbiw3Xu5NXmmMR/rIN9eX/B1MzxZDcFxqYR3IwLO1jUAztQo73q36/ttOv0A
sRzLB5+Xt3Z26Lv9dbmrG42eT7ByoQcKZatz68+Bfx7GmJMHaFe+s+x2pzsAsMtLmXoXZcGvdUf7
A7w7aJYswW9hhi1D+ROHuq8nN+hTNDX1fouctgXCAs3UX8yw8Ho7eZzmUCJ77SZfoPn+v2jBh5kD
uunp4sM60h+iqtobluwyWF/FPyIEH5IPetKVCTaPtiNQjky4EJA5mdpfuYwTVQSXMZBc1eMJqlRI
gXjJDjW039EOLbTHepfvcsd90J8dRgeG58VuevobU/mjpGAqZd7yIUUrshslGE6isZ+Sxh+mTBKz
rl6sJzoKJ9QOms5ulovVifbWvHGKJ4qrJzkC671Wd13y+L9pJZ67lhroSsaSpprXDLeEHMn487oI
iQGKCZU4DgZaLuGxUryMxr00iFz9fTwnUctEcwZ86fkZNhoTwSqgRt00v2/r54rurn//asxhousE
6VdA44mhDsn6wk4b+IhWTY5DQpihxc9W+ULMcleT9KYfm+/XJS6mdHH9nEgUbKDKiFpRHRLJhCK9
OykPlbKzip9BKzG21YN7IkjY/YGqPMFQIWBmnfsOUKJmh2FQWZ/gqjZ47wOQGIXmi86dZJiV2DQq
OKAB11uWjnsQLxQsVD/UqXLbWZXs11oMjAawpe0JxS9g5J/bg9kVQVBk9aLUrjHfHdCa0E0rYxRY
tQoAQCL0BQuQJsJMKsgmcYdg6ThJvbpFw09a4e5uXI3vkG9iSrH5C6P4I1CchQ7bAm2jAwRWxdbR
72qQHRW/VOdFI5I7cXW/TgQJr2auOBUfq0UzoMmQ1puA5ZZ81zWXzpK+ny8OCdHQkfdF9wGqlMif
CPaX2RPnU9gi5MtZ6GL84UDccUMmFu0i1rNkb90Om7v48PkQeNTtPp6bm85Lb6xttckZltxF/l1y
JC5L0biqT77JFPK/pTrUtUEaUPLefyg+Pxi79qZ4TN8BbHcz38Xv0X72HxOVWQ/VDQcvKYJzSWR4
ma5cPmEZswFJIrj1RB6JpC4B0UG7xp2QFzwY29ELPRAO9W7rY/TmwWD6NpR0UFzmaAWZ+vmpmdIA
2AcOZH7nswtUvXf1YXpQPyrvE3w43uSCcd4LD+YNVn1nSSzucrpZEC6ERwM1YkrzHgoflr6Zwg8m
N9kq7rAZHqwtnrHH9A5oYbJ1XszrwvxO1lkIjTiet0GZQCzqhF7lWwxo2AloO5ofx+rFvHeY4pFb
21M9fVtJnNTXuM812YKXaqdqUCcD643ZjM3M3uz7cfP9ibBuQzztoD6o99Q1tqY3seT9udsgQpcB
5a4+Bk7NTAin+rytBxLgEwD+rcHEWv9pZuNGcb+OXr7JPsqtfTB86Yj+6rrbgHNCCRVDXmI0jB6I
qeE91t1mwMtDuxT6LVj/YWwA9rUBkeBNPKE1Kq7cbBOgxCUJI9fiBeNEurjrTYrxRAfSA91kZu/r
dPoLCSYADwyUzkC9LQ45lUoawZxHzEinsYtuYzeWVjTWltBEUxUaPEDPc4G4reXpEEcqRDSY//eq
HZx0+x2Wc/MjfyvZL77nLxML952bvjmyBVy7YE9lC3ZjNpoxawFk06QHdorLcy9E6gAUj9dvvNUU
AfrwNFziQDS9oCAifV0nFUivXaNj8w/KmoXi+x+OepX1mDKrdsEg6xafSJAMbNpKvdJadHQqXjAU
kKJFGRmXNZ6Y9WP8SG5j4JsCLgZTgsxxk38MPDSy+58SrdfeijbmcEF9Y6BrXpwPids+DqrBwPJq
b3bKnOQXsY998pLob7HlhcmhNyULvXrnnYoUAk47MoYQ88CNW0cseex3GMi7BxrjTblPdoPFCLic
76wEFxAAoVGVjH1Md4evqN1cV33FqC28jTEegxwt3qtC5BHUTRaOFYrqI3ktCpdm96W5RU4RPGwA
1r93ZJHpygYjs73Mk6PpC7xogjxdn5ycaFXtokuw344UDW5mEPd4CIFt5rpqK04HBGzL+DgSbZYl
NkqlURn1pgpodRTdN045/QP0HEk0tarNiQhhE/OoR6gNgFxAulWsLWavHe77aXtdj5WzD06RpaS2
kEVjgvM8TCBVFxtRCSGzgVQoT/wO6oBTK/i8Lmct9bqw8WBGCm8GDamnc0Fcy4xG6doarNuHEeEh
8H57E8BojCuAdNk76W0ZPl+XubZHDgDjTQOdCGhIEHTjRlzGSd/VbuNkmzwo96ldS8xgLc8Ftf7I
0M/Vmq2Q5GkCGUmJLhuAQRq1W+Qla41N3XrzxPjshe0m5JLx4zXjWLjnYeToXaEXVxLNy4g66BUx
prsg+BWNz0X3+/ryrZoGcPdB0YJDheaoc9XUsZjyqe9rYFu9VBQjiwawTmPcsG/X5ayr8keO4JbD
PEI5tIUc8E0kxp3Z3Wky9MfLaRPskYPeRmSAMdEDzvBzXRQ7SsdAXawvKx7nOFgGXYu3ejY6tJGb
fDfxeca8dpkfCy3c19T4pBij9fKZZ0/Xtf3qTxcCRXwKgA10lFlw0wvLqplgvNeSsXb7dOQpa6jd
vA1FyB/sdCx/TGY+6oBLK+2MgZMu8fomd+7CJMTYX6cklQuHlu/w48U2B2UBOmgQlxxHpxlsVlPC
CxYBj5lTTAdGSjluo6KtjmXI21eLqKRm6VBiaEvlVvSQj6b1kzsJfW8nHXXOcbLfIorhHw/gH91j
FCQaDLhmoz6CCqHV4/uiW1JWQTk5TK/6aAOmkuL3ECp4NDmOrvocffQPWl7h5VxpnX7Qu86RIa59
tZgL60cxH2xiHgNccgBHP9/KQWnnyamn2s2JAqTwVyyxD9qLzUznXeNozJiAmRNH37n1W63aZ4AC
sVCP33FheJmFjhR0neb1t0TnzGwGDB9rqKb1/xVZAlzjSzlNR3p4mSATzC1FA4laWdhjvY1uBnSn
FMV4GO3366a0cr2eSVkO8Gm1dXbyzlIhhTblcAfIljpkoYN+V6aSaN6reZM8JWCK4jY6ZUAk9nBd
/Oq5BZ0KoDPQPHcRzWEQoeCqg3OLxpBjqqH/WcmPAed/cQ1iqzEotlCrY5zoXEtr5Bkp47l2w86+
L9Xew5h1iDEUKU7HSpxGMY+FvIWKVgY8088FzZU29Ha2+Ds6EZ92KapTEwGUApp+nmuOoHHmhe7q
qTYw4jS5r3c5f7m+pis+d2GTW24U3FmgrDn/hqqfYvB8LX4K8VLf/a6BL2Ba/ijDD5XJEa6tusiz
0kCTsqvp6YaS6qhawVucOocBjNjudZ1W8k9QBne+A+qdJf4+1ykMxjKNFzOtC6QLjecYLNjgOO0H
MCtNm+uy1vQ6lSXoZQYh3qITZCn0QOutFba3Kj+mtgzlbFUO6ksI6JEuRFPSuU5xDw8/g1kFrHw6
8Nt0hM6W0mi/KekweEOs/PW6XiuhDEjZUFyEH4WjFkEG8jGJZszR4ahnmEMzhqdskCXKVo7zmYhF
5RNv0rdmRScKvzpUBWZMtQ3VJq/tm79wjRiWx9gjohaMsworxyNHK6blOJv19zrL3TF4jpVf11dL
W47qxR1xIkQwg4yHVoP+1tqt7K+6i5qwMfnI1b2mvRrp1nJG9G64Q3vX0S0a9K9LX8kkYyHx5lGB
XKRjeux8IWdA/eTogUNITRpmmzuQdgJr+i5BMjT0ml5GyrZ2C2iIq9Edt3TEiHA3WQ+cjqleTL4c
9kFsbrVx/IaeipuC90fTzAFWYu4tY3i7ruWaRS4YTRjBRNcf3OW5lmXAlYQ00DIega+jF3eYtP3v
nn8ZNPtXhBAYpn2cGWQxFUuNHns1e4rDpcFVNuO5ZvjYLQCOIXllWiK7InJXCTgMcvjCmnpg1dro
5byn2eRdXzB7zS7wAkI0sLDnYZT7fMUqGxlZ3Sxqtwu1qmApxYaxGiA5npoltbXpQ4tsnL4anwHm
2d+VaZp4qV4F+J8UfCSL1KidmK2Gjc7isa1s1o514alWrUxuHcYAjARt262CBKifznq5XWAPShao
6ngMens+mGhKfh9nPcbkOA3+D2lf1hwn73z9iahiF9yyzGaP9y2+oWLHAbEIsUrw6d/DU/X+M4Op
oZLfRXIRV9xIakmt7tPnVK9t5Bahk2igDEVbAr0WTT3eu6bgT03qjoceWLegb/noeMibELSiji3+
q8F5CjpA2ygsL0Zy49OAamMflnpZ7hSmuUEsk+jOEXqFu1InYpObkvkWN/utUUkXWlrox0FJJbkD
9TPdqFoVQSYq2melou+JYoHmfjQ2jJNhMwruAqbmDreuro5o/FDMa6vCa8tL8q4sQoNl6r0hbQaG
Tmkau2FsxpehtrXCEyTld8aI+riXy6SNPAjD56FjJf2TzKW27aoi+6HEVPOHjtrAHCkRgE+XV3zp
zQs8FYIKHHRoVZ0/QHUXCjs5wcNQJSa5plHFbzpRt3uIQJsvgLZFqVezTgZckc4NKFxT5sl06Fe2
0dJdBYZF5GEQWoCoanYYgkAwVZmCr2hT1SuH3jfFo+GEQ7MSDy7d86d2Zv6NCTQGWSD74tQxxHY3
pZuBhiioxGPfOytTuzam2dEAPdy8bzPEL2pBvQ7kRQmwzkVYNSvVo0U7kISD7q6Nh+D8LO9itzX0
BmMy2iQoWVBbR246HtF2l11l6TQ99ZTZGuWoqXFhYY0Qf13LjDxkrNteNrF0T0z9NMgogSMb9FLn
x4/AM64xkYEFwk/zxw6kbyXaXBIQSCl5+VGijSdKnT2318q3S24BPhJkyuB66F2cfn4SV7iuUHpj
mkKmXevUL5XY05FuTPMdSnP/4BantmYps6JLZUF6TCMH+7kHyddio9jqU5tX9QOg6sa/7KyTaH3m
8XFRDU1OkDyz3OjDxuvXiwH9aurc8URJHi6v37Ir/nkazFx+AFtKBaKpKbSFpGTs1XYWcv0pStYm
8fuCoeF5wl2ghDvVc2bxS00h/AnN3sLXcqTFxZMB8EpsPSimgSThCs/o90EB4YEx6UgKIkM+dw4a
Fb075CYCJAdUAr8VLSjGu06+/O3UgWdEmygwwDVropHg3AUHS4ACo7QmEgd5nxofEIw7cuYElb0G
HV+IPCfxpomVYsqpfntEVmZsF4zAFJh/AtkdegOZpp2Lq9G80ixfjqENyoRU/EjJFe7dvx8nkoJ4
O1rg/8KFcz5Ot0P9mfcIqlXciAnZEmePDnskgtY0G74fV3iIAI0BxL9pYm/PXMQxaM7dAYZAa+4P
aXcjY/P+8liWTSBWAqkgnuRzDlC9VOvEtBjzqyHeI5JBpaLnn5dtLHnfpGcCGjpkpr+BnuOko44Z
Qdt8tD4ckFqQH3UFzQ6xYuZ7gKlOS6LC8+Dp4L07X5a4SzMBvCtmy7wqK/dYmCSA9u3K4q9ZmZ19
YCUShkZhBWiD7Ujr69QyfxWsWLnlF+cMXfWYN9DWgKHpfDAttVK37GEmtt8o+5B55FVNsCqmu5BY
x6T9nx005Jzb4XZbWqmAnZw1gVJtR/lulIcxQTbPzjzLvSnRYV35+d/jgM7tzlxbr1xEs9Fk12xD
iPX5rHdxWTlhL1FdNh4QSvl/7YWuigPQRkvwJFI827VMRrSVbYYY2TX9WCKDC/RRZLxEcuXpvbB0
Z4ZmN4gNeSDNGGCoMfLiEUVCfQ8mwfJqqPl7RpK1RuTv7x0VxQlo1rvIqKENdDauToFyr2bgkGh4
9qJWSCbEXedBic5DPHo0QCwQmfo/zCUew2B7AAjJ+cYtmRFNcWjaMcCObV/0QF8ngcsGL6r+uv6C
flokeP/jf8XNNRsc7UVdOQRHB5h6Dk7BEs/WwAhk4Jn0995xSvwwM+QOKu9FhhENYLGg+lPv3ht5
SOs1zO/SzXXGMDG7JGWUAIBXwFA0siDLRt8Qm4aE9uBz+6AhgcITv1KCBrqS3XhFjRXnXDi+XB26
flg6dPlZ8zQGc8uJFxQEFy6UhjQlC/XBDDW9XImiFoKbUzNzTaPI7LRcyWEmToDFit6FUT2aahm0
urYr+ZqXLFqbbsiJ5hQcX7PDkspKKsIZMSisl8rLK9X8oPQr7psgQWvmZU9ZuDGRIEceHuRR6Lv+
b4FPAm1NaVRw8WJoBmV3SmFck+rnZQuLa3RiYXaAVOpQx4ULCyTtfQbYxKi1D2aWby6bWRyIZaGh
0HDhEeZs1lrKhqJXBQ4OJ75XiXw06MqzbtnZ0ewEins0j7rzXH9J8c9FacHZZfQQTazF5RMBw4DJ
PeeRIbXf3xPzSL5UvCtZ0W4vD3DpIEYVEgnQKfZAavz8bmNmU0XWMDA/dW5TGy8j8Um7MFLHldNw
6QQ2wCc0DdPR0aZwbqe2CqHpFIS/qUGOUK8IZGl70QBInJtve9TKaLF2xyxA/4CPQnc06kIQiEHO
4dxmPgrGxJR2RKfoqxnLvU2L7p3kxhVvrSPrGtsfzeTJrskDFVJ4VpZo+9oU6iEqqr1l1saGtxVY
gjTj+fKsT5bPk8KoUuF4mRqjQOg0z7/V3NIEHVAKqwWqhI2P7GxcbXjxFaElZXCfumTFj5eWeXpu
A4mDJwFW4Xwq0C9uUbuOmQ92ES/qPghBWmtEv8HKMi8O7MTOLPJzKpIoTqmALKV/buVdz/aqJVHs
3HH3qPENF/9w9wH0gGzStHuQeT4fF4XzKpFIEJo7KZJJYLIAVKyptZVhLZ02p2am6T05z8y2TRvN
wfTZ7p0gpddCp8Rxny47xdIWQcYAyzT5K/AU50Yc2hRA5lLma/ImSo5FbXoO2QHT07IwGf5l4k6M
zRYqUeuyKfIUp46pelV1pdNtk/OVaftOTA9uBqCt8CybWJzMeT4b3GlgzzFwtlVV41mJ4Qkb9AjI
/HhCpnu9jDaWMAFoR4bESjNfA7GqxY4ZZL96qOj0lfAq67dVrUk7Lnkpwkm0oAP/g47dmdfgmI9E
muBBx1oSgJAfO/x3xpttqT2zEb0kR14El9d2yYGQ9jRBJ4VSE/b9+dpyorTgb8yxtlWR7io1N4Ev
SeSxNHL7X0xh3hG9uyrKW7NTz4QfRczF4Mp6PLoDqBGl+mQT8Xh5RAtIcjQWwgqERUA2/r03BvRg
BQDteLEya0uy5Llv6bHpv4bolyHE3klalMY71QcP4KNGZWjpNQ8UXfV6q1tr31oKbk63zmzMWRM3
UG/A1hlAi0fQOQuZvaS8bumz3v/LSfpn48wx/D3AdSKPYSrWfnBnJ7P7Wn+q+P7y7C6e1ydWZtey
7YpMNhasuM7e5a8Dv4UmSC9WLv+lfTB1mUxYOBW0pTOvNGPUtWiBV1hsxIHbfalIisIaaaDzrNAN
asC+M6wFoktbwUX6wQX0CWmw+VagaakXNcHJgyg+dIHPSZGjd8j95Qn8r2dlfsWempkiu5Mju9Wq
tFNcmFFQrXzuMqsH0KqhbRr2FhkeTQjVRRt0oDPLA/yhKwKuuf1PnFUCqA4thqac0+eKj5BAKx8c
XWlfZKfRiWsUMCkIEgD2sxkSEJG6dUk+imF0H3q7zjkyAZrzmEapey9t9Mb3RdT8qPBbQPoH/Nxb
Xjly2ybAN25ixexbMDxBYttLWpBM3dcCma4Am7aRfppWpePrhpptRCINFgqgd5oNaXLbE+NoBE1N
+B2PqrEAgD8HUrnjLfGJtPimAslcEbdQgWzMkqHJO+m4C+IjUd24dauNnm1L9kvpCH0b1AxEPZSA
39iDdDpeVdIEiw5rqrjzzZTr9iHriRHoJFYfRdXL9NiZg32nJYUrQ+gyC1RYpJ7fZjrtAvB+x7aX
mNALM3MQg0KJUo1eEu5KckwKEAUCT2aQW9SE630S12Qj0x7RwWDyVN2azG1t3x1S8izSCuKnXdfn
W61uy01hOpxtUrdtQPFFTXEF0mL5M1KTtPOFVHiYWDrPV07SpU146kKza6IexVj3KbZHAaqqJrrp
ogeCpI+TPV321YXiHOphIBd3J4kIMIzNDDWpaibalGAc5C0rdwkJU3UzVM8O1Ch5ehWRvaHsLttc
3IUnJmcRjUSTAmEKMiI1ONq5XgECm/D7mI8/LttZnEMwfYBnDhQZ2PPn29BtqrFnOeygQLwTkFgo
q/Q5NewH3omV5Vqexj+2/vv5yZaXAxNUm1LBo73TnA91uG9N6g/OT5OH4xg22X1ar0lJLDwyJnAd
mD9ANYNIwpmd1CAzjWuwhyNJ5x7j6q4Ux1p+xsnPAcgVazNgw9In7HMP6oNou/RKPaDZW5t/XJ7m
7yf5+Vfo59MMtSgnahN8RZ+hgyB6rIcsYKr0o6m76zWhPl0rR353IFicMOfTCx/p99m4mQX9QZq0
zM/Q2s8rZWNSZy+iNTMLyVfYQaQGqisblEtz1qBI9DbPxxI3obAfTbe/p31S79rEPdgGLb1Cz4Sf
GHjktbTe07KqQgeYuhXX+h5faKD9Q0sRYJTQcJmTWI1ApnI6ZWJp0xwRyybbqHC6oB2U1nPHAdlY
K9H//lSYRm5jcjVEzviA8zWNNNCWaxmMFhXAsF9ZMnhGjZVUfijFz364gcTkMK7VbRaX9cSoeW5U
LaI8rk04krTGXarZb23SbUr03V/214W9isFNJQhQGkOPbJ71UCEcEpVmg3wAqNmK4qZ2nwpEGwU6
MQDHCovmWERr/OHfz6LJ5oSswZTi7p25bAG4htvVcNmm+KqbzE8hKxChHWwN87U4hyd2ZpsxAvfO
gFosztbmUOYfbRFqYiW8mZbhPLo5H8rMN+rU7cBHiaG09f2olp4c1gQ81iZr5giO3hArYRhEBoJ1
3BT7jDr3JL9yoIXhXXaGxcPrZL6m+Tw5twvupCixYDDMuVXIL6WxvVHuDTxdIu1aaJHXtPqKyaXR
YUdNhP0AMoKL6tyka1SdFA4yzHprBklxO9AbBhS5sSb3vuQKJ3bmSkMiaYxBTWAn0diVrbGwRUv3
mMfB5RlcMzP3bJn3ZqfCTAe5bxcSIUlRB7xYFZqbPHfudjiJCBjoQTKF8OF82kQlOAXOmvmcCjQB
xSIyN3rb0QGYxtYojhBKQc7MqZQbIMT60AAJzbsjiv5Kb0Dn7IkaRJ9/P3LwCqJJ3sC5jLvo/It4
73KXquDkjW10INRF3vhxJaKw49rX31s6Hfs0NydeSozaxDMBY3ei/rGMtF8NMQNSrjyrl/bCqZXZ
xtZYM/IhwkoS8eq23NNKiNdV90A7JOqI0PMNZft/GJeDhBMyIVPwNLMYc5rxREeKm1In2qSVah1K
UHiitplbK4u1dGpN/Xdox8dFimD3fArbJm8BW4eprjPA9FPeUWb7l0ezeLGgGoanFMJpdNvPhpNE
WQreB9Q5Ktl58dSUtNPVXdtvjDbU3DvdTry2+2vwDTpyNQNU5Uh3IQSc2VQUVx24RHIbHQIAZIEu
ZBz2hWmGNmtXVut7khCmkKYHhA5lfMC9z6eQZG5Vj1RnqCgW3qgEYx97mv2j1o9MHFj9fHk2l47J
U2uzLCEpRDsWBawlSBs7bGuoLfIqjVfSlRlc6IqamprxB5TXQPHOW2mUsc4bNo1rsNTAsdqN4RYB
BZlz2yh+SrRADK/Q0fOHSh6jnGyidFjxnKWx4gOQRgYj5uQ95zNbFMCgSYg8QAeu2UTFZ+ckQQHi
ctWlK2u4tMcn7lA0XrlTi4V1bkkB6s12FdB7u6nRg6lkFLUXCY2gWaYxQVVmD82tRWMBWhuUJ/Ec
RIz4D5+AbjpEQqhOT757/glg1ncYOEUnSMtt74jNxMPc3lnOtZHuhaQeIfXK3l9yXJR/IDOP9vWp
KnNu0bFjqTU5LX3p/Bw1RLF3BcjUGy3xiAzi5u87PXCKqniXTD6F8t1sNfWq5FDkQPuA3jnVVTWY
zgEyGgCoSTOloYEsyLZtnWYVZzvdgPMbEs24kJsA/hRSNbMb0qI9BpoRZF9Z5BmGgEDCY+V6kr1b
wy3N0HV8a9vbsWo3l3fqNH3f7SKbZkPsHsRvs+nVHNKZMVis/Fb5qZj6FUN2hMVrtcqlAxwBO3IU
AKgb6IA6X0QbVNq6BQJhn+iJVw/bsryT6b1dIKe2Teyd2lzr+makpi8QS2k/CnUlzlkoKPxXyYPC
9PTiRjfX+QeUo6ZmrqICbLttHhxfhP2VdmXvmWfuomsIBIJQQ70ie/3hb2d3MgvoCBKCALXNXw4i
jvpCGCZ6bCrnFUjBnVbaRyex1oY3zd/5Kp7bmcUYmlU6VZ3DTgK9+6Z6Bsfm3kbzZ6MPuMgAmFe2
et89NhSsdaLxeEuRoM2fLw/2+/F0/hGzRTZJoVGhonnYGozbLkp8ajZhmpvXih1DGN0JUbMJSpi/
bPa7B5+bnXzvJL7qMx2cuhXMZrWBiN/wuEbCYo2BaG1ws32ClEEb9y6s1LnvYBjyGcB/w3gbop95
dhXJtbfN91vlfFQzh1VLO6sSxI5+bYYJeLoTn7mv6hqB3KIVCxJmEwcg+nhnS8byRMVph8YbCBSo
cgtdHdGBeOXt8gr919r1zT1PzMyWaBgdgkcnzJjH8Y10nvEBGD9i/UP7au/be/5gIxj5UtZ2xfcz
FXM4vdoBUZiAubOYh8akIZCIwe5Dn7QJEOmh/k3sgOi3femRPJA9sm27y2Odfue3oZ7YnEU+cdsY
ZOCwqclNlv6WVudNEUh60yZrKZfvNyMwuhOEC33hADvPgcdl0pKibrDpLedYs2OXHGvztuUvxnjf
mytzueQop7Zmw+p0ZRy6ErZMNK4mdsijwCy5p4j95elbG9Ps+qWaSUsbXcDolM3REo06QPmL2vom
Za1nM8O3Oye8bHFlZNYMpDmKuKvqeJpFflvGX6R/pmPquWs30JJfIDxDDwuSV+jin/lizXJVKAT8
MBbJPCe/scUBfJse6PPQ5XR5REsH4qmp2VpJM5dlZ8NUlu6j8qdK9lb89b+ZmC0TKzk6LS2YEJpE
XeVO4Z8VnjCXjSyuzJ8pm+dA3Aa6lpE2+RztTFQ2WA3IsQXET+TYt5obrQnDLfqegTYZcA4DWzPP
7dgtd2ooucCe1F/GNI1RD5BBLYYrNWfe0Bivtvv3YE/sYWRp8XRBVPQtQHBRv4lrEYF3o6yBWMRF
At7XJMjNx3+YS3RwIcIE3vMb5DkutRqNwATNt0zsc6QwUWZwldjna2QsS/ckTnM8D4CQQA/p7J6k
wkybZsQkVv3Phl8B4eEZ5VZCYqIOUIvU5IqzL+6rE3uTE53c/gVnsdAl7OnjrhSeoQdx+4NoR8bf
L8/gAvPT1BKBYgI6MGw81+c7WKcCJzumUBzdG+QitNdsx3f0WB/yZ81vFA8EV3eQSf9yu132oWxW
zC9dZqfmZ7vaaJJGdSfz/aa86UCagezqR36lbGnQ7JLSv2zu+95DpgXdTuh4B6AIin7n06oXCthR
adr44JYAgla0x2gMBn3ltF+0Au5hdHRhWsm8FgThWksfRqTeqnQnrWs7fq5loLgvl8fyH/r8/E42
QPMJUUnkbAHfmb/QB6GNskADF6j8FI+GOv5uttqVcaMfwMIZe+W2MTwVKSwvOZA9DSDhc0WDauUR
9N1T8RVQycX7DrhJNCbNptR0U+gq43fnYC0cA0XzCr5Jyjter3jq9Iu+DffE0DTrJ1tCOHGCgiOG
K41PMBMVPfRZPlamdM3GbDPYveq0SobBqPftdeXbe2djbHtMK/XbXbeJt4nPw2zLPMQIQRpae3Xr
hOZx7X21EFkaSLwAmj91pkwP5/OxmsMYCRXUMX78Un9CsxqkbLf2NvaULxKyHShTjtphWIF5LyBv
z43OtiK1XEn1yWj7CWR5QLxxV19Tz9w3G+W9vhl2lyd7aa5Pxzi7bDUnUxOlh7l0uAY/g91/lmuI
hbV5nEdBHdf1qhlh44XvnSPxinvF01Qvun51IfrUHrXj/f80KGuW75Bul7X6ZFAf9qm1N9StshbZ
fb+KzpbJmj2Kh6IkUZTDBHk0XhE+BtyjT2xLVtxhiab01Ae/UUeq6Cnvhml99nXpaeDF87VNvjGf
sBfCcj9sut2zEzIv3uZeRFcpQ/Xvccv5OGevq9iOI7OZ3FGEkZ9cmzftJv1RhHhdXcmHftdiDxLs
RXVP9ze/5Z1+C/3lkH5EcNQ15fXVuZgdcqXKUiNCfgz7sQuNILlONwxk+Rs3BF34B6SOX5RtevOY
HIWfbtfeXgtZnvOZmJ18rjVYVjatxHCww2jrIDl5NYQauAO/roG/+US7/L2zc1feRtP8zs9blJKm
2wUNUOjzOz+DuFINaqs5tU+ous3b4qqOyxUq3KUj4NTE7MQBDZwqJ8ooH43IO87jHcVuqTq2Au5d
uqJwOaFJ3CFTH8ssHUCMvEU9FdFoKayfWVIgn1IQgE0T60GI1tkwS1+5SJb2KIg3CGo6YBbG5Xw+
d+YQOaCHmN57SOjm8c3o2tu+D5NxnwD1i07kIls5eJZijhOLc5mnqLLUoeun11H5EpdVKCv63rNJ
w7VfyyUvbUzIB06t9w6I0uaXEzLIGY2mBwU6hq6yuH2wiwzadpX9JEX00IEHCin758vn6uIeODU6
cxU00FR1oSJOJPF4B5RdYBfOp5OOvkveB6g7ZDHdDDW2Rjko93bZ3KBNcquSZzUHn7XZH5hFNjyL
Hy5/1oJnIXuPZkh96mn79vwtrbh2xpSCQFQBEOeYgr2T8MDGg95Zq5IsIH+Qu0edCykfDWrv8ycI
dPVUt+SIXZMUwiEgaeVKoPXc43TYUDzsiVFq6JAdkBYaH5iVhpeHurhXT1Z95tIVA446KrAAWjtu
oq6+kYL7ZVKtLPSic2EkNuqieDzOnyOAa4OZTuJIKOS73QJJNMS+mvq2ejfKXUMU7/KoFhYQXEDT
O3VqZwZ90/lGbdV6VFMHo8qLH63BNo5W3Rfjb9ajKcZaY8FeHNuJsdnNXYEEkFQ9jEUN2F1Ytssa
lNN8O7lq2r2G+trlsS2u2Im52bFXA4hn1TWmcoyAeu9FmII6WFJl5QGwNqrZPd2BxkHpIxwHEgIr
ivETEl+K+lNLX3vniii/Lo9p8Zg7GdM05pNHQC/d2qUNprDMdQ/halC1v2LJ9jn6kv43S7NLt1FY
TdXpxW+z3yXIVxXdy5onBn6qy3aWVwlNiKB0QP1zXqAHZYBJUs1FZsEwPcD+bloAN5Im2102s3ib
46z+/2Zmq1Rht1mE4w7kbaYGUUm13SBiI7xsZdkX/liZLQ+jIN51OgzGbq5BwrUxyFsv9rzdghCy
cn5cNrbsC+gYcwCnRaZ/tnehPDy6kQL/bh0FKnN4D6JvzAD5UsL0lUBlcVwoEKNaC3QUHvXnblfZ
UjMiiEghKQhiIPvBqF6JVLyxBBuM5mtrYLOlUwlpaeA8wUmA4ul8Gg3Uo60ERz2rLS+rb2pQ15X8
fujfavOvaT4mEmjk6AC3Rh/cHJDMTIT44F9CRiTWrF1fx4ij9ZRuGbfucpBIPV1esyU3BK0IivwT
tuabKGnPytIs2hg843UaFnp8M8Ryc9kEEn9YjVnkCmIgyJJCuQ6s+3OqxrR0isHKssZ3kNw6WGma
/CAx5GC1VgA0lOtZ9sQiRYSqEZd7hRrFZ1s6tt8bUfnYcyd5ioBkvY8H1oQZU6AjmFILiRxHuRZG
3d90rSaYh+IkpokbWfUpnaJ5y3Jp+Faj8TfwyDuJLzWu+JFTyg9VUayHBj3pN3XuRoCvFslO62P5
RTu7MG5kZCb7mExxWj6q9m9btmUTGHmi7/kolVDEY74f1YQUQetmVnRlZkl6bXHUE7xCFhb0MfpW
H4JBDjYUFBQTGmOZXbo6lNx0dM1GY2EmIaS3DOY1KmnwjBCJCHPV7kO8JPvffSfdBnrAKXDRbtq5
hh+Jke0HzZBXqaYU101eiCcnG/lLo1TPYFW9g6l+J0uGnvpBHcfea4kLpq9ELwA6i3Rjgy78/L0j
reOPGs8fOtRHd3HjasCf6+DZYxIVY1DE0pqHpp2J3h8K1QaNWG6Edqqmey1nephrU5e7IckBnqSE
rK+bvVL31cECbdV+QM98j5qDTNB2Af7qzyzqtPhg5mPu46u5c6hbm5ZhZdYEvLOJ1P1ixJR7CNki
nBdMhepBXmcTI/TAH82apgheM9xe6Ld/KXg9eK3iuhvZR6D6rIjdeY7ZqO8SDRlgMMrLwQ5MN5bQ
oUF7ywb4gJT7Fe/jx25sWucxz2U3+L3F9Fcm2mLHTck13wZZ5EZo2vBLJTHYgmqN87AAM9zz4GLN
Ao1FdglAhAmbem0lryaohZ2DGVfuEyLvYje0XaNHHkSejeOIRjTXA7+v7eyY1rXXUodC6qFBeQFy
FhPvL6tUSPiVrhNZHtiCht4rmUtGr6McGR5DlP2mY8x8oUWcQQAiZ+ygFKq641FW72QFXhynHoF4
RSePiWdTphPmZXH0ZPXQseil2h47A0pkCU6yQ5OwahcprXttiJzqsB1naUDUNt610FB4ACZ/3BsC
BVXgWakWllFLt6YcQZjE3R583JYl4oDnpN/3dQYwjqQSggvgHvht0D5OvaanCC96XUIHM5bRtaEo
+aNKSvEF1TcaDu4IVTdRtjsHoLSvRJFg8ZOpM15lLI1AzGQZ91WjKT4tkAf3DIx5Y1U9BGZGJa7f
0T9PdY8UPP6hpylqWZxyR9xFjBWHOsrB1OOobX5visZ9bPUqvisMNvwQQzOQjZoZ7nYUesR2I1Ga
60TLCS5AoJbCos3se5CiqV0gHCXXrls15w+W0rIrXbHT36WF4AkdTC7KgCZ4j0P01UJK1M6cXjy2
gkHSAsSzB3skQwA27hTimBoZVu7thbYNPIzR0A/WciQc0clwfsEJlxSW00DtGnKIaqCMwCVJyMQT
N3BtEuLWe7aqLzOv0UeI07PzssPHEJcBK4+gOf64fIAvgN/OP2YWqzSqyps4m+6kHFTQ/ROocoKU
vEtpBGMX/y6rzyq2rpMI4VjbenQVLLX41Dqdjdn9m2tK7jA5JfBFekhZF3QVNBoa3a8LEx1v2s4E
A42dAxCHci7asV9XJmCKXOYXGBYD2Qp3gtd8Q/8pVQrafFxgdv2RJUBkN8nGYM17l7+WKjrz674E
crqMg5wnnsvlyiW9EFihhXUCGaA9Hs3Xs+FDv9yQOalgvq1uLbTHY6scenZgqFivjHQqQ38b6Ymp
6VNO4vlS6UbSdjV0gXgVUDdU0ypEftOrVX/oX2y6lcmh01di4YVobpIqx+sS2EYTQfe50QztxhHK
eQivcA9ao3hBS+RuHFUIGjLi8zp7UIaflwe6ENGh4RvcH+CBxcvWnMWqSawoY97BJG2oL8zKi/UE
zfn7KAf34/ayrYUYC9SsDnLrGqJ66OidD69nSWNyY0CiwPgEJt0jbXDZwJJ/nBqY5vdk0XAMAk/o
wEDXVhTaZWZxw0T0lqfZgNdSXq2Ym9xt7iPorAIJLPIeqNnNlsu0Ulzh1ojl6h9r8ZKkr7G9kiFc
nLI/JubCicmgDFwRMCENGdgSrFlr6r8rg7BnDsCi0RS2Dgtd/eH0u448/0ONGuyRqIABuo7DA73E
58tijIo1ZJmG2Jomhed0uOtBM6Bo2hvT+XWftPdjkni8EmuIhqX9BJw36p2gDETv32yBMiMHFZKq
N37faF5UfKhFiJhNSdBjmD9JdSXfsHg94J4CxfeUeLPn21cp5KCgTwXH0zsL0AqT39av2g2iqH35
q2q9YcXekrejQwp8NwRtFdhR59PKuqprjOlqzLSnqgR/74dCruTaSbhkBc0GQM2DTx/H/sxKl+DB
pxrwj5TdNrU/RNKrDIQQfw/AM4Bw/mNntnct7raCZipGA7UFtSS7ZsyvSwSqOVNXCrZLmwqcLpDU
ABsdknkzt5BKLaw0gVsg3LjOnfF6yNZO8qVdBVYqnArTcxkPyvO1GXrVRKgAV0Dvduz1NkMruqQR
aF1Qer986C2pWwCHjr2FNDSow93ZzOG5USlW4SIqCeUbHj6A+V612yo0/fGKQ0vNfow2JCTPqL97
Q+nVB7aShFgc7MkHzOZTuHWW52T6gByU0/LA2Fe2xri9lGc/GSU6R85n1AU/icxGGFF2CPur8FiE
7QcE3Lb5xt6Xn9FTcydeISG+AsxYKj7DLmgz0LeEHNU872sRs6uZghpXU3vv4w4aK/Q90fx4/1ip
nr4rMn8VejI5x/xeOTU5W1ADwjIiizBU1e/32i7uAvuuRwNrqPnKD3tnPqQH/Ua5U3drFdzFaHui
fEBuz0XXyrwgpVt8SIw2QmvnVl7rz0ghpQHdRjvgCrZgEK8g/VVvxdXLZQ9e3I8nVqefn1zbg5Z3
lZtOqu/yLlMtL9JXulYmB/w+oX+GNTnwiYHR6fE2jmGgvgbrXn+V/mYvdOOia+vX5ZEsXgGnEzid
pieWGLObjJqYwAKKqTftG7umoQJg5cbauod2m71etre88/4MbHbMxElM+xYsFNDfqwNbszwTVDy5
eLpsZYFCxsAe+GNm5pB4H3Oi9TDTBsWN5al+Fb6hrUndR4/q5mezoyvDWmgOOzc4O1FMW9K+hw62
b3wC0FscR9XXhde9NU/QxjLWhrcU6yPBiHeF+Z8K7eyNaVqllpIK7gEEf/vWbPUfgLMcnVvrYK35
x9JtClo/zOYU4OMRc+4fTdpU7gjGDx+ZtQfjsQ+AdGyv0zdnnzygD627cjbtz3S7pl+9uLFP7c78
Ev17RhajJOprn1mYvLCASjBDevIB+GzL12/M91TxVEjKrkmELPoOAX+4CaYsQN7nN6FNaZWUkH3w
u1Stdg3LkKy22mEIlCRV9kkpMPyxQiGIG1aBc9Ux08exUpvnUqCbLCo0uSuNkR15zdUyvOzY5sK5
cPptM79uR6dm4E3AucB6XwfxXKmIzWUTi66MZC9Up/CymxCN5yteqSmUFR2CuGY0kQM0HrXqh9CT
XVb0PmdAFxRfnKv3vZWsZCuWB/d/hudi0XB3p6EDJj5KtY0gyYZp+XZlcIvu/Gdwc2WWxEbmb2qh
98X/I+3LliPHkWx/paze2c0F3Mam5oFLbIqQQktqe6GlUhK4gCC4L18/h9nVnREUb/BWzUuVpSlT
TgAOh8Nx/Jyd2KPTFuUXHJPyN4g10o+9dBi+s0/Z0ZYeR+fi+cmc2mOd/STKVkMWKsLQoc/M5cdK
qBsalOvBBAbOJJAGzalr5caxFOTl8njnwu2p3UmgYFoB5I+MKU0hx87ecmlnim+XTczOKEErnAJ5
EQVEgOdD43nfWWaAGU2BKED9Ur8xgCeXny9bmfWNEysTx68jiUD0fVy36N0S23oJEj+bNY1tdbic
oJfwS98+jyFtHFFkTRo0jUECmzvmtXzMPeNHvrK39aZbepmaHRGumMjrx56zn5WzE5cYDI40PMOJ
0aiPUrtP5IV9PLv0oMREc9nY1Tt9DS3QSwD2JAyoLjKAjzuQNN02w18n5MZlDshc9EHiTodS2vnq
t22ISAhyFrcv77LWz/tjkSzcGmcHApAG7iWoXMhTB6OKVTVVi8Mu73/exa8D9AbFbfl3/PjEzMTD
rCHF7x1P8DwGQ2fipMGGGI9yunD1mN0uJ2YmE2YzGaX58Tzt+00q9om5rSUvWboEjB87zR9HYMuf
c0Ymd4/Wjji4IGBFNd0h3svFKzM9Gwqkna8sCUfPH5i4NoJ1CySz2rQBV2J6Q9o8rNz6u1X7eeN3
O4s72prtIg+U4rFjNR7YDbSF2Da/ZU/sjlN9soMUXoBGphjt7tq1eSPd4T53yGq3OlR+5VYv9eZy
DJpdulGTEd1U6OOeEh0TuTY6DURvbqzso0F3QSy5jYv3RBILL8mzSflIg/Gnpeny6XjesXAOY/l6
txYry7jSxZPSP4V8m/AMxYZtFd+mwinpEtJlPu86MT2prmmF0ppyjUHakOl07KfwXrkD/QZ1+KYD
NYCbSG54kK8gyWQ6l6d31mdPLE/OSEg6YFvwpAIzHuCFd2m112pQ412n8b7Ll7qt5vDMkJRF7JIB
LQQGYIw6J84jxyF0RnKMszS98gBiXjyS7Qa/P5prscGT40ETTnqj3l0e4+x7iAl6Qrz1AAkKIs1z
s1rG80Qf4LOV1zwh9jvBPd2+hAd7MxwXTM3O5y9TUyeKW8umwYARiufaN9b5tf6WfGSH/qYrnH5F
VvoxWcmv9CV0FusBY1rxJfycmJ46Ud9qWT2OsvEUx3bSNbsyr/nm5Vvggh58yXHmffbE3MRzlAYE
qMXPSV3ZjrI5Nm50aBzT1e6YQ11zzw7p2xKQeUxrLg1xmlmNBFscHZbour0ppKtEPhatIxnAA/mX
13H2+BsrmWhEBcHJVNcF9+M4jaGe4EY22rWJ4rT2WxNuLxuZTUZOjExCaWIUVW3HCDiSHjhKd4dX
yssG5qZrRP1A8EseW+cmHgEKyjS1KDb3gNeaqg/dgbJD1tkuBTsuN4uFV4i5UH1qbuIRtNLQqidg
ro4DhxG6qouDJFbpUnv0bJHv1NDEDdSii2mkYuK6lbaNMyff6E7ndVdg3y6uAK7TX+sradM6/LZb
2t9LUzqu6UkEE5B+R0Udpsla/wGMQOYMXuLbPrkphGvfkhVb0+3gBz5fus0sWZ7GTquotDrF7NrW
9zTcMfOhZwA/bOolAfo53z+d3Ylb2nWrt1UFQzrgiTl3snCtQiTnsmvOHgW2YqF3bsR3fO0CL9Pa
qsYcNuc+lTIAYa4oeyrIFrIvdXwlh5CFgjIE2Ar2sfoA1s4gXCj3zU3o6ReMofxkKWUQjZvtWMWs
0hvW3wNB4ADLgkdXx46XtKXn5hR4HoST8eHHmlZMTTlJB6tDahj1N6r0nqcrbenZdMnExDOlomxU
aTTRZ8otj1EAM4IVCF3dhYUbg8Y0Bp8OZeKHSQOBX8gT4zCFwin7Xkt+ofo0+9T0AxDIXti7qX3T
NQtp4My5CjcBaSM4I5FCTBuThq5lyLthVSlyR1HeGnAJpalDlPsuAGS8Xl0e5UwoOzM3CWVNFjEG
7BguprQ45px7pIpXDZplcblbmNCZU+DM1CSYDbgtWq0x3rSa1C+qZEdLw/+/jWbiGkUjmVpfwUST
3gzKU6/cW8M9/xtXRgzEMDRoaqOjedo0krfggsrGhKBr7wHC0aMtX6LFmSuTndqYtokoUhXwSuBc
7i3moVPas2nqoLf0pQKNv0pzfxRxHaJuk0f97eVJnLtxndmenKa9qna23sK2TJ5j4bfJjolNFj0O
uV+G36i+qbT7Pt+2wiPyrWYsBMyZaHVmfeKRoJcnJIfeKIigiRvK74UdOkkI9YdMfsxEs+AxS9am
TgkhdJaMt67aPiraB2li1+Kgok2vgOhcmNfxyycBBTVPpG4ETf4EZY3zOKyBlLqxAoxM75Eu59Je
xtNuW9FjHod45g1eMg7AaaXc4bXrxiLRSJt3+RPGkHXpCyYnQZZakq0kGG3cAZlkWa0CgFuhuKaS
L3ECzU7syWAnVxFDAzu4zDHYOtKvQomuBNF3mt04icpAE/T+dwYG8AlOWMjCTMtRMh1CxhUMTM+3
pIMEMUCL68sm5gf0y8QktrCoyQOpgwkFuNDOdAT0nQa+T5p1nDxeNjW/A0Fv/+/hjOt4cmIraghS
AQXJV7/Dw1lwUFblwXrHS8wRpOj6jmzY7dKpqs6G5xGLbUCLGgDDya63lS5Rmgg2q4fajz2IhWwA
g5WoE7l45vW1dep1froSTrgzrvGDPXz3SjuWSyCVGaIDnH4nHzIJAHkCt2wZPkS/Ye5jcgXGl9Rw
1cqz9miicvvN98QTuSM98G/aNlxI7WeP3xPjk3ggA/EbFTpWuWebonVl7aoKXKL6Eb8TRr4Q6uZy
w7OhTnwq64rEbrNxzlfCA8HB+hkE+s0m9uw75a7ywTHXr4OFY3jeuSyw9qjA9o9SGOfOhdnNW1Vm
OL4MwynRbpQZIx56cKCbfGA6BE/Qlaca1Dci6jJFBfd34tX6D3TWLdwLZ7fUyZdMVjoMla4cmvEe
hR6y9kBskJQSdEoXXrskJDTvVSe2JgsbWSIRSo9Rkx3fH/Aq0xzjY7UxHnCRShzD0dxoVb9L3m2M
3t3L23lpmJNVltUW+gAhTEsmUAsG+lCqxCtA6R43H2FLlpxq5vkWxIG/1ncSPETMI0sXMNdLT12o
O3W+LcxNGoDjijzYxhG0Gk6UL4xxNo+0IAsFhj08N0ybHqVBNeqsgNEANMs9yvWWIW7BLqFkS2zY
4+d/OcNOLI1fchIbdT0H5xSBJYqHpwgUFlAYkc2FMDBvBEwrkNiy0JkyOb0iq6wSXU4rt62QCkPg
OS6tVSiX3mXP+GoGpCDooQT4Cm1R2s8GmZOxBCKIacAA4DWhQAWA5mD5BSS9nLDRFx4GZkqDMIU2
g1EIEVVtY+L/qdJKkakVeEirjENE321W71S5Xsth4sfJp6nHrgT1ZVOtt5m8pAj69Wz5SX4C9iLQ
L6Kve9whJ+O0lBiUkjmMiz5eRbF+lzTDX37HOTcxSW3UuIvlbABwtzaSlQnot8yYl4Viwc9nEvNz
OxPP0DhW6SdAOGZ7LfzWAqnZGbel6iX5zghjl8nPEl2iWvu6u0aj41ubAZ4RyCOdzx/PbeDZygpI
yhr4tTRY8bhem5nqSNZSsWDJ1CQm17rR95TAVGgZftf1OBVGHLt9AxT6Qo3p61k7jgqNc5aBgPVF
Th2NWHZDdSyZxNw0fqz4ijelE5jfivRNt5byivmB/bI2iRsFTUqCrALv/8rBsAoIlGztMHISfSF0
fI3256Oa+DoqCrLJeoyqpylQ8a0TiU9bLndd+NRISwJvS4OaeH0WZrnKMgxKqvwISh6J+VYF7U25
5PajV58H3fNBTbxe5VE16uTgYt1HtpfTIAF+uLqtzPaZqu113bfAl/dkuGJGDMjB5Sg5axyMv3hx
HLPTKa68QblJVlIY16HUI0GCsfshlVs7jZysvGfiky4VBmfyMgz3l8VpsBx0Be9FdQuQyneQYe9U
n4A99E74/Yrf5ciAEaHX8tXSlWnmpeHc7CRRoHhT0S0xmn0Efjn0pE0A0qL2kXyka77pwSJdu8Un
jm99YSfOnkMILSNlgYJ3o0l8AZg6yvDQPjZiHmylgtav15vFwmE38+6I4Z1YmYQWYMEjTSlhJS7W
OqiiKSpopgs0vyeD9Z9mPu3XeWw7iKJ283DZh2Y3yontyfHHU7OJ0DkAZGBFrnoGI3K+h1jYuoiM
zWVTswHgxNRkFVMAtGNBYYpL7VpKh7XaA6CbWm5mMAc+/u2yuaW1G39+crZ2IhA14zCn2C9Cuc2g
TbrYOLA0e5PYqTO7L8J+nL0CmlviNq021NxZw8JGnx0KRFVAB41OyC8FEpDnViHYphA6+RWTvEL8
CJfaqOfP77H7QR2Tuy+8FTkKxamlIhXRqyfFwtt+K3DdGF4GqTzotuo3g3jmCurwSwoJs6fdieFJ
qI4A9ePZeNpF2qq0czcbEEgqED4gMTdQZosNfYEZatYRTyxOgjYaBYF3s8bzVRZ4N1LNVWy9dEFz
q+SSmxJ5AVcw+vWXM+KXuS+9OVwOw2Y8YONKckVNofUzLMlWLdmYBCpeoDM7RUuYS7BqSGcDR+7l
JcjJrLefDGQSp3BJ1Ek9tp3VtfCiRtbdQLX8wVSQM0DW4vL2ncGZICoCJGBaIw0ycJHn+zcvc6VX
e0wbOiGyYR1lxzh4Cco9oQ+VRqA1/KTq2zo+inBbhi8Lxsf5+rpmv4xPNjZYlTIe1TBOGPpVr4h6
oMaTHm+gd8LYfZjvFR34moXTZvY8H/sjCF45kA5NRjzkAkqNEYxCngc3VGWNvn2vVVVf6GDWh4qO
MGNXThdxA7ODPbE7GWxXhlZnjMnSEO2HPsKtH7zPgdX7XfZolqmr9I88rN3MetRBvfF3ZvrE+CQt
rEummcOYwldQOpPIIePXpv6jj9FQYO5qc50HHi02gXl72e6sL5+YnUQdiQ7UDhuYlVS/jK3bHH31
epCvFPPxsqHZ2H1iaBJs0PPTFuCYxr3BDLc9bkCWxFcksReOiIXx/AzvJ6ddXOlxJ/TRTGcHTt52
T6E2oNUXb2X1Eghj/s78a0w/f35iLEwIFUkOY7H6qQi/A+EC3QZocM8lG+QMK7ledaXTYI9cnsv5
RHBsspFHCBHEfs9jQpYCq2RSZLwVYB+0Cdykox6JpbWlpRBTyzYqQxt+U2yJHPsEEy0N5j0DCTyz
H3vtQ6T1duGL5vfOry+axERRpGDgLhpcAFDWASFrc9Mwl+fhToeCl6mtpRICyZVv04Vk6udD15cI
dTIVk8QN4s5E5xamYshfCqqtKwMw/c64MXriZqnpC1Solfi2SvtdY3WgoJK3epiC0PEezByg/Q8e
cuOttV7GrnC5VuEm4a4xk9gB6HxdZcpHyQqfUhBHZAo0fkseOxCRctvcvLs8hbOn8clAJmkh+iMT
8ANiIKxB99KWxj9yVXGI7NGuX1it+QD7a7EmAbYIIC8VjBemXL2q1Psy6NayuFWqG4I7hWQ6qvlw
eWzzm/+XwUlkpYXMDNLCOwQJHGz6TSmDQaPr/Mtm/h8b8pedaRDlBBJPeBEfkQyW6eeWSzPo3Mtu
W2yTxE3r2msGB88H6wXDo5edeyGUhkEHM0JezZFl8XxDChsSUKqMBFhE+zJACxjZGfB4XF/q+C1B
LaaL3Ybvu9Qr0M4btAvBdeZCCvtjnwyYz2Z4ZiUD9MHaeDOkOUrIJYoyq0S+IuDVCnILOvW9a2ZH
9OIXkOoeSjzqaR4Lb+Sery5PxFcnPv+OyXECOWFQHOX4jrAaxAoVgdaJu1D2CC9uAvDsOFw1+wWb
X50LNiG9hQITaL3xMnU+9+2golVn5BOu7WtGNjR/SJaYO8fP/rK8IzhUR5/fqOx4bqIZSsUCVQ5q
Q3gK6Ru6Bnbery2Q8iih6tnBvgyBDr88lXPDAsM1Gv9BPw3+4IlLScB/yC3BsLr+2gBfR9qvQDV0
2cbXdBknyImNyb7sDJuqdGy7BSTOkuA2Mfs/jmIyc1Gfs6AbFycN3QaF5f46Z8+XBzF+5HRxTgcx
8bkalQFbkmDC5JBZrB0W+AbdV+UCSmrJzCSBaUc8zrjN3C4/aN171j4F6a2lLdTh51fEBsUENN5w
uE+spL3R0p5hRWq1dSq6SqqFJZ8fxn8MTFULgqi3II0NA6K/L4p1aj6Gwb3aLAlGfT1i4FmqgSZr
9OWA122yKakZQVBgnK2goVrmQGMOgXcQgf5uxDV/orqUvA9EVA9DEOMNqmRJsHCLmHmwxieA4l9G
rYCYX3rKh9hQrX4AUqoAI32+Drb0VadOqbvp1mePustd4/pqeNfuTa99thxUstHvCjK4y94585w6
fgaxoNwwng9TEnktBwkcxAjxsMg8ddd50avxUq8g2u6k+yRzuG8/SH+9u+fcpnoeryypIWFuA1yB
48hoHtQlWYjZ2HQypsnqFpUUgysLvz/U9oXYGPY3O/Yuz9uSiXGjnOTWaWS3ErFgwrCuJX1LrcQh
SyLMs3sBaopQ39HGgs9kszVWBJ62GDbSvEBL8HdcL7sM9FTW6vJY5uyAxAVtSpD2GjfF+VjkpO7g
5eM7dgMBeWtImnsWWGHr1latvnVJmGULXjd3DqNUC9UkKEaC93kyeygnJFpVAOhmM1B+15/UQNNS
Bq83G0cn3dPl8c0FLaL+i+NeN9BecD4+POLkrTZKB5AuW6eWgVvP0qvu7IBUHMHgNoTjTdtCTbC7
aqmBE1hRO48bPngBnQISBdoPUt1fHs3PZZ8eKAYa8UDSCzaUr8tVipixshqbju1N9aweNK+DFPFz
e50AfOuoPyAIvhquDecbPxg3/bG/eQHRx8bemA44oUErcfl75mb39HMmmzlvIfsZCnzOuIhdgAac
/vGyhRlKDDBvnox4sp+jLNXUoIIJbaVfB4dsLR8rz9yY1+mufpG8ZicOhsPWYPfbpHuI/Qabyx8w
t0FO7U/ctVLLHG84sD+y5TG2t6LrIJO8DBetv24IRJxwVmwLEHJOPJXHpJWzsYNZpaEL4EMqOyXg
HSnZXrYzG710GCD2CBIwJzu+M/O0LwcTVeTw1WrAbhgwpzduLxuZ2xN4LP+PkYljGKEp5dVohCCo
RMehvWfNI24iTg1M8GVTcz54amriIBkNFDYQmLKCvWEzn9fpwsqMMz/ddKcWJi4QQCRHSA0stOQ5
jTZddINcURHfShB4xM9ZuwAHmMvoEZDHNjekWepU8bHqyiKLdXCGsOyBa4kjqZpThO+h+EHM14gv
uMPs9J1Ymw4usFmLmhDe5/sNGqElsVDJn508yPQiOOJxBK215wE4AVlBSxuEe715quhek68TgXqL
/WICodu7efvjsjvMuvdJajX+/ORw5o3cp9aYWsUN8XMUvhEyfdAoLpybS2bGsHFipjBTO20FzDB9
C4ZO6I4iU1y6Z82tzenhPNlFQ65RiabA2PH2qRE72f52ea7mYtvp759snSFRRNqMPTpKuRHNZwu9
cLtfN+nS08dcNEB7E44t1AFGbrrzyeoVJZbB4A0WnM5T2tDR1U0jb622xIVoIVzPrcupqYk7SyEH
8V6OdREayptD4mnhU25F3uWJW7Iy/vxk9aXGqMBbDCuWvEsV6L8nTwb6Y/6OEbCtgdkKvN1T3emh
Vm2jssehqO9B7ppEdatwqcdn1gXQPfdvI5MbakGBrAL3DJpeKuYMWuQZKoAlieKE9cPl4cxaMkeN
jPGJ1LAngUAVqHbHCjJNEzhJEtzE3SaQfbQ/XzYz80o6co+hfQf3O8NEonm+Nl3SR2qE9wq3MYmb
6+ZjTEyHaEMB/GLpDKgy9am+xtPlyiil58vG5zbsqe2J91l9pWVtgFdglQ9urRfHwVYWbuFz8RT8
VejJIqixm9Nsk4ZDyOEvI0aHIuTUvPFISVUPpMqAwWW6ua2KIPFUq3jipK0XHkrnHB+3RTiMhpwa
d5PzyW1MNTCHCKeFGSNzoJnbCmsfWNXCBXnOV0Y2N4JmLBCHT8kTaiaBtLRDSm0EvsrQq9pkXgXJ
PTtfXV6w2fH8MmTJ5+PJ+6wNxZi7a3KptI5SBNU9eqdaGUWOFDvisrV53zwxN8m9UKLPRm0ljAuk
PUkkOywG9VeHQx5cqE4cQUvaDj2zu6nFsJQnzaUVKESOGhQKSoXmZOk0rgRKB3SoG6AOS+w7IUD4
Wuf7MFE9orxXYAO8PNq5qH960ZsYNO26IxUfo77egkmmCqlL9Yhv1Fw9xg1eT/OF3TeD0hnvCiD9
N0dGWxy556sZM+APy7ZB948GKCN2etJzUG2SXWSAXC5FulZXsaNGsp+zD2BCPDmrl/COs2sM0nl8
A6pkqKtM4hwLlCEnP8kQknoXoMMqNSwnLupVrfZOB7bhpj/GYeop4fvl+Z7z5VPDk1COx/gcJR5U
czrKQb694VLuVN1Cuji3M8GFqCsQw0SLzBd2AAGGQMNAyiCZ6yFYy/HaMt70YWklR9+YptxAFUCe
F5o3BnoJz1cyqVtC6pHnQaFHA90qWS+7UcI2jVJugbrfRHp/b4iXRIHyCIWgZK7sVL7UUDE7VoDa
0dNhycCvjqH49JSXVHWk1B2R1FCuNvw4o05a+OAsvLxwczsTnNj/tjOte3ZcLqHUwpGy8vhOi2I/
V8TrEMheo1Jwqb730RJcb+4QAcweclXo1QQqdzIyMqSsUToByHukxR4Ox3RTZLgHxl1w1LTs0LVQ
ClAzKXBBpJj9ZZQpMONodkL1U8a1ahqI+i4t46LPcKPX3+L22KQfQ+t25Qqk0399Xi0NDK5o6B2B
lpNRRkon0UTF1d2wnkS5jeOXMvqRiJda/hHcXTY187yHQRGiQtwUPKT4/7mvxC2ve4Q5zChKynWz
6vGm1a6U8EbRIfizstDcL9QndelqOlvCPbU7yTi6JNEkuSnHhsfVe+feSpuyWFmvd9KjVfhR6ReP
C1FmLqpbuonmm1GPEw965wM1BobXGLVG6ssG19L3BKRgync5/hZ2C34yt/1OLU3iGdPbzIpGS8jz
HFt1hPy9TVwSLCRUMygmLN3JiCZuQjtT66zRDq+AlFU2jcMcvtNuK1TkvfyYB67+cNlbFkb28wg5
CSxBG/85hxEqIlVwU2RPGSQC7HTJK2cXC1cuRdctFUzGk3xjKM2sIVk3MiEYLsT8HlaZSzTHulFe
6f3gxuv8KHC5dIaXywOcO4pQnfyPXfXcSSoGiYbMauGV5RuF1AI9UHt12YQ6/o7pEXFqY7LjGplp
WSLBRrOCTpP6mO8Cr9ta29IL7rMHpfVArORCuMSj35l7BdC8+3eutadfMNl7LDYlTWKY3UFVj8kg
r0Q6uAYAHYN1bPJi+3PA//zR/Rf9yI7/Glr5P/+NP//IRF9EFJCj8z/+z4344L8d2fcfH+V/j//w
P39x8vfWH9n19/TrXzr7N/jlfxr3vlffz/7g8yqq+tv6o+jvPsqaVT9/Pz5z/Jv/vz/87ePnb3no
xccfv//Ial6Nv41GGf/9zx9t3//4HZjtMYb889TCnz8eh/DH7zdlVWTNb1tQ9Nfit3/+5ldZkVX1
b9uSfecIXv+ycvKrPr6XFX4vsf5hIfQrI1QWpFQ6NmH78a+fGP+w/gXHB+m+RjQEFp4B4fXH70T/
BxAaaDLCFRK1N+hU/P5biRxw/BH5B+47xEQviw3ByrE+++9PPlu7X2v5GyqNxyziVfnH78bPrffL
ffFrcPJB+AA5FNirvz7wiD7lRSYx41uhK++8YZJjyID2FniMOWQD0LwqhDvCnAfbBKo+g5JCES9M
oeyRaU6kNIc67Mk7WP6R60WDzaCMpt62gZrfliXLr9Pe6rZmV1R3QazyNdGYfiPHKdpSG2o7OP/3
ZZOgR5OBh36oe+pT2+6v6iH4wWTt1hQxdCd4/pyG6BhWzYpAYoW+9wq6KjspgIaBJe7Tnm4By3tR
Gu1WCBJtVAO9Gy1vUkDjB8vRU+2WsvitzthrkOJ20VsRsJGt9VDgBgR+CIk7OqtyJ4AkkZPJAyRH
+/jVToZHKJ98U8P0NaN255jC2kJU+3uomFtSs886yHBVksl1NNCVKmnFVsugdqmp5VNfQKtCLYTy
nObJW6RYD2VPNkKy0WanwnhXGtcBkXZybUq+xoXmxDy8Cusy8ySIZACQUsieElu6GykDX8sAXK/q
EF8XK2YH6Jb8GEAoyWFp8FAbzHAUKTIcrmGycs4+A1XIkE+SQY1X9Ou+KfEi1CuVb1L8B+Lu71Bt
yR0mY9xyHombQKWGG5it5RU6P5ZDJzs9hFvQwJ+F7xTJG8TneL0hTRm8tkIPnmkM6k9oX9ZH1rDw
2ABf5lG8RQiU8ZysY61n12Jkt6ZkZ1dDsbVzErllngh/5MV2ISIJ8sZBFm8GeHKfawEPiKB16ZKB
iVU+FKVnyNG7xMitbUo78J1h9sMoRVkh/ORS+Blp9DMSreo2Gt9noLf0QF8kVtQkaMss6mArgzZ/
EzVS58NNoOFrU3lDW3FnJhzCUALqX/1QaE5doFUiGki+6zsMH3sBPAlNc6hY1ENZjRMvU5tRv6J/
bKyQrJtMsoBVBGgwrvoEHHpysuJlpD2xXi0dGsLBftKGyu1jIDEAisom9CBhc1sSaBLRQNfWVDau
pbLRryNB8h9c4rkDIqTYoYLchjUXvmwqt0kWv7dx9xjn+O5EZMNBtFL3LQWZkFNV8CJa94ULCtsH
w2hUH2WKaGMa+C0C0GdeaLdJlANV2bVYRaJV5agKilwCWkZBHr9Jg7jnNVY/izEHiSht9+ecc1GC
tUHRbyUF9A25hStqnIdXbSKOctsc8C67VyIl84aBCzDAYieZmam7CYezlxW8U+/0NVGzEM+ocF1d
gT9KUkv3dmptbS7DuTN+zDUzugXw4FrFajpFL56lTmUOSpmdo2X6Jquye5lj+bohe4Wg9SM1ezwM
yepjUMFPeiS4jpRalRdVfA+RHrKKaA1xsojD7UgM5HOZYEegwPBQyonpQwcueBB4zPDiHGq44Nvx
mYSUlGDshVwfqMX2g8D3mr39UKrimDXwJ0DYrnPIpDhyC+thmAq3hKDaRqFV65lq1biZHn9Koj7k
bFQwU2nq5p3auLEcSBC9lSI3NfLg9Wf8y8rUcAhnpt/TyHALGV7EguFRMnoAKisQkulYJNfIQ+Eq
CtY4R1ufC3kV3TVY9Faq5FaW9M4BCCq74SknrjWYnSdHOmKupUm+LMmjGiATYJHFimSF0sGjmkQV
eFXDlACWCffMKmirVSB+TG0EDzMv0KRRPEtpKTvmKEvT28DBdT2/NwuRO1pHyrtkXMhUN1ZQPlJ9
KUoBlDOHx8SA9/DSegganAIyPsYxefFchzgpRPCdGOFnikvIFuT9MeJmU0GvCr+ba+iClwd929Tm
Q5AM1C8gQuYlQ/LWN0z2yiyFGgnNGqdlObqSWzCrV6225mH/GETxp1pGIMsMZGVnN+0hVySU/Si2
LON6BHlWts/7ZJ+n+Pc49q7tsj1oQdD5Q4FjCRzQr5wUz0WdqrvKChVHloZHURqRKxo4oqpbvau1
dR66HEXjYsVtKc5XSK1475bxUBwgdw5fQ68E9EXVyO0a61oT2m3TYt/JVNzbKX/NpfhbnAc1YgF8
Iclt6pk/WwOCHHK5LUKRPiTESxjoHyhlGzbw6l5LBGSnKiiq4ZrvyyqOg64un1kO1phWid+FwjQn
ryvVbWupdyGtou3A6BltqEo6H30RygOe73S3aTXdrQZy22qJvdZRu9yibOvThuPFsBRY28B4yJic
ovojMMcS/KWsws+h4fcDyY6dnrx2+CxUdPGXYz16G2UBXaryfZz3j1JlXDdZnq9jtTE3kcUaRyNY
0IoWz+nAbDeKMRPQp/wAYi7xGDW33Gav8INn3sGpwe37gB7cH4EUvgM+2PmqCu6PLGpxceuH4C7o
+JEl/SNl4jkoe1BZd3Fx0HgOOEap4VA2pA+cNCCEzqJPSYZWYZ5yDYdg+qpIwa4XBnPbkL5LdJz6
zEAEEtCDi7gqOW1XPkPDN3Yiim9UMM1NH9hbyewfOxTKdxAgA91Jl8a3UkJxlCr0ypBD6aHtIaVY
kAKfoCfvrKOffUdXVUXfkxpRRmRhvZEEyzY9YFsuaHdKx2px1rVRaDucWN2ayIPqo/ovYX9iYXFg
QYqEtsRLsxaTJMWfdoTdVkhYOwXyh25kYM8odfTWaNIuhUSQa6fSQ60jlNe1bTmDPk6IgeBcx/B9
RUSJS1NA3FtEA95bliMboL1qi3EGQ9Srm4oa8G85ywqX6EF/KBqFPCohZoNWCLp6K8LeI1n0pms4
eSuJHQXXiIeiiVtAAxIMZzbIYqXuMYnq3NET2BdcRThKgocQ9EVVpJeOPUDeEA1BYDrJgWUv2CCu
aaWUUNMLwxtm8243Rkq3LrvHiFvB96JBOXJg5fOY35VRiqaupOXreFASX0ZuBQ4hJDVCRchRo9xe
mVEme1mJOBvIAXckJIJjSX5fpsp3NOzpXtxkr2kGdi/kzeuqrdCHxul7lJRwP4SrJEH0lyWT+mi9
tRwt4NlG743iAGEYbdXnICYLiV2uJQ0RMm7wHxXld3gtJGpjgtgtNdDDbHNROY0u38oxFF+pCp5Z
E7umwmQaHORidSuOTYvv62VwroQGsBpD1OAwKBEjoxDTLWvRW5Ei7LAUB29X6RJkvPEvrQrhjCp4
GmJmeN9Iag2NbzhqQjoQyY/ni6HR90wkr7S1obU4ptghaskgUouEi5CVeCG3Izfo0tYLA+vBCjWk
06DAdLpB2dJCgOuwWQ//y96X9WiqY1v+lVY/N0d4AMNLP/DBF3PGnNMLioiMAMxgYxsw/PpeZJ57
KzOq6qTOlVq6LfVLSacyMwgG23uvaT+Xhs6ZZGvwXIU4zLjuxwwTgEHzl9yffd8MG14nRVXS876O
3tywj1NWfIUpDXWQLt3p4qk9SUvWFs3c4tiFufE4O3zByLleLyrMNkFBUL9VC97/6KsVBbV42Czq
Zb/VYzZC+Jg31Kt8NDiJpPR4jG3MzuF+cyd/v1u9al6MsurN/WWv+m//1n/HZnVH8/99q3rzaqZf
GtL9r/9oR4M4+WOXnyVAzqGGgE0UWMyPfjRIyB8QUjM0lUBp8Ae7RP/PhjQI/wg5NDqAaAFioleF
peY/W9KAJH+AhgtBBiIeI4Xb52/1pDtc8Y+OFAPjQCcClcUAKihSoQd8B9rUUQm1gZFYqBB1YY+N
tpOYtL+D234Fu/+8CuBY9NEJpmuxd6CJQfugxraqCjRrd4FMTnTaPNVeXHFVp3nTzjcBU28/vYU/
u++fu2089X+6MyhPMGlwNyuS92LKIdHDYGob5Eu5RqjayuCuSqbyMrLbk59nduWHv6lD/XGfAJ/x
thlGpf1TJvbi2mpVdkZ3FjSfCASv552ttgyDerrfIGH/6onuEl7wscnuUgfQ8TNNQVSEJg7bGKbz
2uWjGsIgZ1XYfYDshmTrgDwRFi7uCMCh+wFJ/YJI/fxcf4X5cI+43i4H30WqgILDd+8y3SSLWk5H
RJknM04J7sh9r0Bb521JYUf867f4T98n1k4E3eguxQIlE767z8iOprKEmwIpMRHkw3Y+9kTUp/+F
q+BKUMQCyI/Dd4ywW9H2dDI26O58eZUMe5ZBTX8XSvH+XgD8UBReOx1LMRD1PQK8Yw+WN6UpOjes
N+lMgyMk/L/TQrx/P/tVgIGhP4GqEBvPu3vRBIXR0FW2mNzGMoUgnXuFGePneiS/i5j7FzckcBlI
2iPk5GDC0K8fYcsinKg9plmvaxof0l1Yv/SzyP7ey8EN7dFfIHQAaCPx+d0NmdV3U9JoW+iFiDwI
wd4u0NEX/4WrpCHUSgx5EtG+4/68oDpjFVq40RZLkCBmrJcsQxDu39POxmwfJ89gCcLOjtEaoFJ+
vcoaST72RvpixMSsU1lqT05KF4z8N9vDvix+3taRRgAadd8caIhxr+8DpvESzDylY1iI0CIFL/T2
lAZh+6XiSbnnNPLh5q8f3zsuDHf2I39k50zxzUHE/uud1b0aJkzPDsE/Ifi5G1mYTyRoj4jSkec8
1k8V7zHK2NWkWOvIXlDeNZcC5pLf3Dl0s/sH8fPNiwin6X46Qmcecoxh+PVXsVxss5j7GRPOKRcH
VCuzAeaxieFMy17rNo80BCg5bySnx6U1af+x1F2V3LpyQqZH0C3V6xpy253TDtjO1eiXZfscUex1
NwpnaX+e2qDWsJH0Btv7tCyiOciFmrvAt/CGUwPXzKFXfDOnnUSVaglGkR8HRDdchmrugRax2gNR
pbp9ACbN+9M6toKeNJVDYJJfm6TO5z6mrpBu2oev67q2xTg3KcntsqzfbGnkVswO0z8/V2S0HtkM
cd9chNXI27slCux6YdvKX0wyWlLkjTmMK6owltYgB1hvULK2G4iUC8pal1wKvtf0VRVMaBHVFsCW
OyTjwUaheoT0vUG7EALmTQfM7C0kl82FHFYjc/jc2oelEQncqWW1XpaOhfrbkPS9wJjQfcnGbQNv
fDeX8PptE1H2GHW1bTPVuZ5CqBDD5g0gQHyywnCdU+pMUgSxDzlwlJoBUOYWyfy8i9VBmIBfcJx0
aCi2CRPAw8jxowosNCZDxSjQ63RHxllDMXTMcuii8oHQDc2v9eIu7MXgMuv3nxK2HkxpgPt+C4BY
1HnIm0HATVvaF+mgcD80fT1VBZCYCtMCbXqXAH74GtQLxpQT5A7Omedth0Q86LeXk7ClRGeNJIu/
tVovX2yl/dvGB5zME68+TyM3T00YKgwLb5YStmy1m6Xhc40/c7kiOmosUw6ymFtxGZs0xYj2IAmu
AYzpl3bWrD7FMJZwO7rYIFVH6ViMBZXSnlemriD4EDE+xlLhs85EW9sjW1UDjIJGKgsqEX4wY2w+
2gH6rhM2x9WcDabR4cHLMj2ZdR2jWaMaITolTgqEbfu5adHK1v1J0GI+tqsaAIewgn1amPZdf5PM
sUzUbRqWdruaUqKmqXAClENTNgs5NDVN7/DKKM9ZhBi3okVZhND31Kcf43bSC+bSW9ivkBxH5UUS
uLk7MSLehmNrWvj9G5eMw4G20YgBYpMdEiBPkbjmbQkaszO8CTK+rnS7hIZRkqvZQGBYfmmTzVxX
lV8mvJsq/rbRTu9YZATAdHPA2ZN0gZtq4OP8NVimKCgGDbR4VXKTWWlEg+yKeRnu60WNQCHLUl8r
RR2KYkfCKqN1NUgghvX8ICYZN5lJZPrQ1oi/PvNsaj/UmOE9H8qes/HYdRhscYW5YfxLsCGHNSPO
k/AiDWr4bgMDUKkAWSrjw7RhBBN6yTq6on1PXkWjtySfuCjPAT0heTatxboeIwKL02FJVRcfgtbE
troaJciUAxxD05ZB5CWWI1VJmQfQQWLI+wByKXN1UEOI1UQMkZHYrwoLL8tYpHUAXEQGyRplPdDf
8TANgXtbuE+aw4pNRhbhEKXzeQ13ziWytcf1HLOu0V3TJTAe8ZoGtFCajIspiAn5VQRV2bPCUbZm
A9A+kD4Ap18nPvcfmYFO8cRMlH9ZE15/RUghcpmJY1+6zY/ipKx0RPbksVjmuq78fZfOkOSNMujO
QjSxyNpYJWqLsFHdUERrFUTZKgT/0i1sfV7WUd0ldYtQChaWYJXU4mEoglwSGOVo544XTNHyIWRp
Qy9VkH6HaVoEMeAJhy+K23EspqrH4umwKpasrKKoz+LGxm9o0Dp48sw8dqclX+s566NKjGfRPLHT
uRMoc+a+Hj91Vsg6E2Lp/WHVXL2aZgoutrZLCKA2BGBHm9g+96YFyixRYeisDWjXHqaqWRT2jxWr
UbCW12eJnvkJvmUoWOd09E8b/Nvk0FE3IEBrnWZ7MbFwvYNqKHlLh1FzbMWoAg5d3WxBXoEZeo6w
B3wLZAvrLONBfEtHF1VwMCCkOgPZF8hsxhlUIA7fTkWj5vomJRRe3tILSGUVqJAUgCurn4GjAlXn
SZM2WBvTtBSBTIlBSjFp70t88wgikTSYTxrTVTqbMOCkv9CEt9ct8FpAQixWCVy8HebYl7UZ30jd
sDmPeKWOwommzFrfQBIIrWt0yyK9fEAKVf/i/KxvZGBgrhMaxtAMGQ7maRlCxDgtkwRG6Lf1s68n
6HvGkuLT74HgfqtwBq1nHeBioEllD7wV7NIaHVeuoRUbWAgag0AFaM/bauMmE5BUg0kb2hA5fhO5
DTdda6SrpMF4ZAl1CyBNqe8U1IoWYF4d8UM5+O4tHbd0zTqr+IC4wWC9tBObxZGi6bsFTdF2GS1T
AihqidfoNOa1/pQ0wDwzb0iPucuBaz52aqDtIQWbIw71ytY3bg2L8mlAHOklH/qSngZxB3OB3jAu
LY9N2MxZrEQ7Xlh0LndJV2NpryYW55A6xQizqNfhGgmtbrdk991tyqYoRmpmx2LwJQxgaAmzWgn0
i8wX/ZQGCFqt6/LW44hz2Gun8MoIBCxnY1vaR+w5LXiqqk0/yAWl1yEUc/w6IhP2pNPGvsZsS03W
rZ1cTypVTvfz1G0iQ1osKGyR1mDClClVmq12Cb4a3m+fp1BscKkjouiuZA2/5qNvo2LzBidLUndn
6zbjnBpiAuy4x073dY3XEDNzISQt8UAd/xRTRV+2sFSnU8en4aBbSj+qdQCwt5kmuNYKXvhMNKx+
5Sjhr1EGhM+ctXTMevzsGjwxPodclzx8JpaTG9hfx1fUdhClQ1DtHpHHgkGeE0TcV7TS1hQuwdCp
fJzd1mfjxhnCKMrgIehJT85SuujLyYitAwJZz89bnyxjPtEFi8yytT2D1jaRuRcOhV8LLmSnER3U
viOZzoZqpgiBomV7hwZz2/YoLX4PQUlsDmW5qa1YDJi0LImDdQOfSKMh1xgXA0ieUQyHjZdUnllT
hyRDQpeps8RLfK+iTJKbTmCHO6DKinWx8bR9kCTCL9kS3j33lPQObj1Lbupl3AKMs2RAZmuzbDxL
pGwgkWUrpgNsi7WPDvFvVwitXceTMRjLruC9JeMDpAIU4TJ9WAKJR93QFHhVds14X86Y9dNaynCG
Bl2NQlYPvuDzHnqIjLQ6zBBn2fR5pGy6FZwHUwQ+KgaZGWFsUJWlznCQsz5IoGStAVtXTGgH3Dsu
Rzj1W4pxm5lKFwQgbWyIvrjEhdeYI4loiWSRKMTWyWAB4OkHz2GoR54FfukfJ9Ont50jBDTMSAZo
f2M634i+ImURAXaas3lo1dGs02YKUzadPA61r9UxBGE2gUVodYCOs0XSypLO6gqyVU9zpAqbl9HU
DHsGHXuJQnkNcKIuYqM43dMGHZZO+2+jmKcNATScf1NNtcWHccRMoAwaKYazOF6EyGIRzCrjnrbk
yDFGJsxXhC6hsaikRmTGiFQX1HNTCP320DzO6A7GQiWWnXG1qysw83QFEbG1w4uxs7kMMBRagU0S
BrHrsapf48UP17My9nPIjH/EU+tfIUMY6aGSJQLduKj182Zrc1elZQllQl2jDm66If2qFEC7zK7G
RqA6WPoB3U+IITcxUv/zpQExdUhWL9YMxBioxJK5kOQytMPjPK/9QyiAu2VpOIqPZZ9033xJQcxO
qhrP0jnBJgxDcNSdVaAFsG12C+6jwd50RSeDEdK8bsW9HpG4nelgZCBhggbSQ9aUw1di+LLl3eRH
feAmArNhSZc+d7CgTPAXzxS9g5z8I9YXptzLYPBvdTej9G3TzT7FrFsSsEcaul7dzl1zHDFT6pLB
3IWdsvUraO9Ark96WhLwdpucvmxjYjCY3bTgFza6fqt8CBVtPSTkaiCINQkYXR8iqRGNHUYtVRcO
fnRRDHOVfEvasT9nfNssTiM6fZ2idYiwq1XlZWDb7rpaI/bAU71c13E8Qa8n5HgDa87ufYXOBXU1
+tDTmkf9W1oFHrlYs1VlFhmFJCkFWgCc28aReAuua8r0bNnLhC8B3UhDEzAqIa2emqoNrgPVzd9M
jSIgc9OAgnbuJV6YrWRU9K7pUbstZnlYB9DFs9xXZi+h/kjQrt57MiGbyK7VVKMUX2BXtWnimnx1
qqf5SqBqyoZgHW4lD/uyEIny0AxVyyIP/aLSs2Esh+c2WWdQ5HE8kkxGe+xjG65mBammCKYsDCW4
3zoQw0sEuo8caGwSVEyxCz1ycirUIZE161MplJSIEa7SzyxoQKFNw7bywkQ9JrvjXOB4iY1Oz9dF
oIiQTbNdxBiQ0YCDKpOXpStDA8afGPTrpAvPI21cmItyVZ+jbqnXC6kTiFtxSk60aOd0HpAlTPAh
xNohaUmD/33UWxffSiWhVZD4ndpcGRZ80WKxr+nIJhSDqp2ucaJ4fcRG3V/Xo1m/bDbtHwWDFSSj
vW/eSjOCxJv94F4YOM7XafYt6NYBJHWeVAHS3tJ4Gd9WPFKMPJ9joXB+xTgyDeX3C0Fbg6nHqjql
PSMISxHr/BWi7/rTFCI1OKtMBZTdDilG3YfJnkGlkrRsjvFkRZWXMmWXbuBALWKU2xiOsI7bisOL
pcu5g7LIH5K6Ejgemgg1QjrEgCyMU1wXMQ73tWjjvkYrphRBU9BNiF6ldvAiN6ud74FzyimDYgDH
8+IJmjiwsVZlGEAeYSHjY2hPTdJXy1F420HgEFQVBGlxH3aHammFQ4eRiFeBDuc2FI1/DQItwZhF
fmmyriUwyTRDFWpcmfstm5t+7DCjJ+byEJlNfi3HUDxxTOqGACWeiMksTWScIzg8ZRiw1s9doVgN
7cGEDga/lnBdnzPIf1Z9CZcTu4p7XT5yWS4De3BkLGP6KCoXbvkyzamZmmzySZ08bC5qzC0wiJrl
qRycLAT+9JMYt/CsxgSYCieHGZ+hQfAkT2loq8u5sTgQk74boTbrGncaqkVjQFpNPOJo1gTQpjaK
+3MuddwUcewCBylRTbEaEdn0ElMkAeAAjqGfaDY5QFAF5VSapbPwQ5Y2PrwK1Dp+DMIxxIGuV/Ux
9Bu/l7aHtsTF+0INfdl8QsaDSYELqvVylsa/0TSg35wccNDRtUMPBDrdQj5r0eoj31Z2LeqZaBqy
jiwSFKkcpxSim3a5cay+cQHhqLn72tx0K4tbSKamtEbyAuGf/RREIJm9gAmmU0CLDxWOmwh9/Frz
AttAinO2QSLsWSW6ePxM5JSEl+kGmUmheL9iB7Rgr4pVELwpCP26ITb7+bph7+A0bMIjUJMFW0sX
B5KhJywTednLocRQqC3p5+RsDusZ0wuipC/5STLVSAnHkb1AQFyuVfI2dDj1DkpBUYjGs07OF72k
5sE39aQ+yIGpJI863wHVDIPKunNMI42mB1MvXg8A8rzs860FApjp1PHpdvDpVl5oL2p3iRSm2TR5
2Ikp+pB2Gz7KDDOBYoxLTzXXwUfjYFq8ZU4Py9fExnH3odKLm8vjQksmTngdpygJwoqG51pEGpIA
P7RVEmAF1Mi4zeJu2JpbbV0SnpDOifQ4IdAejaVb0xQ8lCtrjwMy4Doc+0uit9msB4x7Lv2c0zG1
as3i2aVANqgFoNVlelpFUh2iELjCi58MxHxHUE0GDyusF8uOCd/0PgmO+VRAnxCY+ph2IlQ4arru
NfCJvYIUwA4EHdcSRC81lXw7WSeFatGrUiH1bGEAI6OGC3TcuIEBCE2DsVAuPMwKrcEj9kApqkOw
8dW1J66d6pkdDKRzPcHzbqP+W7LMjQDYuQ5ACF2k+td+3vZdBNjZEF2QQaTdRUgxDrDHVFgFvkha
PIOXRljCDkM4N4Tig278eOmTalweollF8QQIDbj/zTTwUAAoo12ECZ2EVIxkiZIBJkUgA2Zo7nFY
2fYj1NQxxXjWeKuRJxaN8nENUqpOSjYm40Vroqi589KveBKYlJuiI5/K5MKrdfNoIpGJ0LeHtQT2
nw/Q68Enhp1dxSyfUMMNyIocHRGnTMUBO2tBrdBDBPs5/dyXprwDxaMYLbxladecVJGRrT9bifVk
KxzUfVVy0kzEBTPsDE3FgBW3DFpNYMjokkS3Ox9dOELgh4GwDab56c5cLsIwnMRzEI1xW1T4/O1W
xKIHC/2D1PtTWP4nN/tOxv7uP//3v1UA/KJwv55fMWvTvP6Pqydt/wemJn57ctCSv9cW/DdUDeyp
7/9eNAAoyEz2Z9nA/vd/qAYY/wOxTGjuCd0dtz+J2Bn9A4Y0SsBSRhxG8ASE25+aARb9AQYG5Bj4
EBGlYieE/xSx7z8PWCvYfSISsI4p/zsi9nfZLNC2Ib4KNRCIfEJpCJrlV3ZFQd5KECm4HbDkDKCA
dEFBF8oWo6bnpJvuTTTPUHYZcoktrnxe6h5dKlgT8+xlDL2mMJaeip7rR0n8Mh4cer4nrD792ZYC
KQTjRIQrsHShoUEIeo0pC7TdfkeQ/cqf73eB0jeFbZQgJRF2uHdGEoNyTYUG8w0isvYH05g4C6yE
XBoC5VxBuAQGED3S9OWnt/znh/8zef6vLgsRN9hSdCPIYnn38FJkwQ6sS3fIc80WXua4NSBMmP7n
t3MNNfRigGT89TV/JYR/3OrP13zHzHm/BEy7/ZqhPyMlorUxoh6615F+/esL0f0n/YN4+3ElPE0Y
GxAshu/2HVMLlE40qNUolPQsmkGA0X5GIHULGZIc5uABhxK/6Guw7ZmCvBra4hCYBKwIpvBNFV8E
oGxOYdNYsAu1NMKJWrMUnHIztWdEUTjOoh4AsAf9g726S9UNGHXomTUB9pb/9c2Q7yEl7+6GxBCs
MBjFCCj7nWP9ybBFcAzQAezAQUr4FA41OMP0AKP/lIPaJUA3IpjysxINky9Ez3DOB/24fU43LZqT
ZYm6i22ZyVVZDttyNGTyPQL0RoxQ4itWDO/G5D4ZCGxugQhKjYaWK8CUHVL/M/L9PoF6kScO7OPM
tRo5S9vU4ZkkWnlEdu6PatkfWlotAC9KPEk+oJDKuu/P1+6Putkf+tiuoIi67+9iCZax4GFSkhxT
kSqIQTVSZ/O57vnrKlXrDxv2D3WOIUMKqmuPHjtPJrgNyLb5N+4xJgARazhZCsyBWhCg51L21mrg
zyD+iUsyB1UtWkta8vGg2Vyito3ggkAepfH44T3aHcjzjO/QE8h4Bb3HMJDNVRslBTBIJO/5lbky
B6FWyfs1nc7HCmy5JAOdz5cBMCaJNx8VA4K6MZF87P2nIRKqAUJEe3dMq+muVj1/WFs2fxkjHYaX
sJCM9ias0oWgHOr6u75z6qz28zofo80u27do63vgbl42SaZF6v0H3/Zjle3c1Vgks13vVKK26lDH
a4qP27qyOomBk6KK5dLgFHd8ZzwdlKfIYDdkRgdnu7Mpgnw86yvIItHr0u1oG7/Sox0gl4zqeFkB
4c0KSuhERO0BxdLyQMvVYMxR0/cn+Ff4TGIxVfQAPcE2Z+sW2fs4DioP6rCib3Xp0yXDfsxeQfdF
JB8lZWAD23l64lGyfNRELRwDDfGiuwqQXgZqPsRxD/UDaCjIl3I/w7N20eOt+QPr+24FWq+X8qQd
Q8inExMj939S0Izum/TcjH48xPvWHe+b+PJ9Px/2rV1ZumOR+4Zf7ls/Or35FgMD3f3/AvI6tg6S
z8OWBmmhK405PVXY4N7ARNVIFAbql8c2xNxM9A7pQyN7YJK/W83vt6Z4jztCgCX0KnDos10t9tNi
XhDkhqnCeJQbFdcDQwkJFjfvE5diK2ouUeniZKL0TU9lXqZwcWwmvuSRSRGhPd+t256TNPxGcrLr
EH7ZYPA7JSH87hzxODhU322X/3gwjRW4Y/r95pO2BCj6/ZlE359P5wKgYOP+2Nb9AX5/MP83SjH9
Otw78/rqUIv9P1CAQTH20zeyexh/cRhePcFtvoeV/mwlxL/4UYPBEwhK87tbL4n3YCls/j+Em/iT
EJOxGWZ24n/3s+4/a7CA0D8ghMH0Nciv9lnSEf7szyJs/zOMTYhRhu2aPZ5AYPR3rIS/fDr7hVFC
ADNIoSEiuNN3n3MwkhnSDUhIFEOjLaGgu5ziuj1GLXspXdKf/vRo/kXZ8qvQa78cIn9h2geyDTVr
GO8lxk+rh/tmgfRDp5mzJVqeFbQTQi7M4a+v8l0A948F8edlYN2ECTNJkYr37jJ1F2xj0GFJkjGN
CzGP1XlbAv+D4JBdrLJqT0prwYYGBnlFBvjsB+U5/c3B//0q73+LGPZREE7IWoSs6debNX4MJw8I
IOuBxTzLLqxut/Zkk6V8Uwr8qp1m0Auw25xDoTNkGyQBR6DMxhSDgX0rFi39GjUWbV/PenoiywZN
Dhic2ykyM8wFQEU35drLxgY4ZELVkQsShCSGg63Nkjotk+PkMW+9mmck+JtAycNYhyXG3oVAT0Ym
3csUdVFdxA00F9kS26OqAC0DCVq+AhW5AZxcfoh1R2DXB5eRJv3yIAKKxIwAoh0gInAsQzBg6h/v
7//vJf8TBe1Pn/I/7SUPT7Jpcew//WJy/v6PfmwnIvoDixRpHwgfxhbwPY/9x3YSiz8Y5igKjnZq
LzTRnP1HS8cJZOBIKUBiIzKtfnR7/9HSxX/sKVcE/yfmfn3fnv7GZvJrUwLZJmhEpK0wDrkAwzzM
vaz/eXVH8BfpjaUnAP2GvCpn/eisRZ40Ws0rMQX00smR3KZq0r8R61HyPdTlH6sNFwcqDUUkxCzo
a6FVfNcRwVkBehimhBO6iPaUNFY/4p7FdOFFWZJjGW5DUULmveZxGTvY/nV5sULfUkAJ0L1Ykwy5
mkJ2OyXbcpIAlPqY1lt1D4WinbJ+WJjJ6qhOjpw2FQZ8pihbKJtvkxYWsmyKIkPyGhAuPw6bn28Q
qx4/Y7KYzGXXaEjmfHmpE5DAUznA6AjjaQmU8znm3p36vmJHgq3+yXd0xFAPtxBynMegz0wcRS5H
xb/I8xS9VuBXDLtIWoC0swW6WkMHfA/1Hrvw0Fi8OYW4/jNX9cScrEtlVI6wjf6WO2UyAyjrEiVZ
dYXVC5oc6A6IfghJrpn0sQOQpMeXdIHNFDYsOIkmMtYvqh3Sz6OshgKj/cAnWJJWB+6qSGcVZgVV
hS/bmeQYVSEeA8xB+My7hcpjCyMR0jsDwMUw0IYolryQqExl339EdoE5mJXCnN2LpS0EEhevQPQM
Z8KWspihCT2tJlKDHWVIrzMwlbaqlTdr0gISg9rl2IehfEtgrkVaZ11+gFkSrlCOnesymgS9oo4F
cJwTf0XSUj90aCWPiJo1p23ZtjeL6pq8tfNwHNXMoDdc/Bfg7x3s037uv/nWd5+3siIXkA7wq3mu
kMYi2fiRTz05ohmtHl0pocuHf5zCL5SIDPOqw2ODOhlElEHgDuiW6LrkxuX4fmDnCirdZFutKhjH
0JrBfW7OAyboBw3r+MmKGHm0RtQdG4jSn1yS5noyH9IQmijOt8MA4ut0YN6exUk43jpN2fVARp/3
8PxFna6+Yb8IzjtwRTAEk+pYD6G7GIKeH2vNgjM5dORjkiT7dGPmTlSDwEEcRf3XljtYnCEKe+sb
1nQHjui7e418uO1gG8zbaxvuckwOni8BU2Ne2KDC9Yto3QbraFKB23Upgv5QmW8FY2V/7IdKn9lt
Pds4fXFo2S5NpVWOhfE8Yh1ncb/KA2NaHPgMaRcJ1psoDpJXlrirWpqDIykstbM/jlEZFJGtxmuY
YQsNkyPG8mEO1JKQFmIOwLKjJwWpYnMC+cm5q8idtlxDabl9ixU/QyZ1oZWeLmVq+yOctwh5CrK0
pS4jUKV9Wig5L1P6YjoJCj6sXgNyP+rgwyaSou8Axa9zfeu75qNy64OJzTlijh6Cqr5vm/6O1uOp
nCKIKPo8kcsJ5pJe7UQFLKsW/EYFfsVhMbUDBodX5gHOkadALh+N8DDPY+1nZRxBFUNOuvJxTaM8
aufnmvEH5Kh9XevVXcUB7MLg/stDEzl2Y6n8ttZVg94W7aR2wSWKpvMZwerEklOOOMzNvPYM2pAO
0QQajpLMzVU+btbAhmwfwhQ57HgEcM7hI4RRNuPI3HMNkPdAmge+dpcA4jIWenTisBtv0WkIdYhB
V4WHWjcHUztoDDf20iG46xDo2F1NrK7POtW3p0MyPEBNGZ0bH+lTiKHGFwZRYC77qj16EuVtu0JS
pD4HoENeg5QFp7GJzuWyPCzA7QsIb9U9ieaCwmjwie6GUzunIKwpuFWMq+mhXJGfFtTfMBNNhYqT
Dc51JDZDcLXpr9EMK+nKkAzXyteBjneyZxq5AdjtYXtdFwy42ZqqR5jEo4iShzr5UDf1g2S8wcY3
fCtb/Hw/QtyjaXnlxJTBghIc5LTciR5ahRi9czghHownyCpqzqEIyKc6/Lqp8BpxDldCG8RSzJcI
+ApgtF/mYsWIQLzc3JvkFFyDPoKuqgtd2zu3eWgaBIQ9yhY0rgsVOAux83YW8OZqNFGBUAVwGVBL
AzioMbt6+0CxUy0SirAtAcIFLBF0P3a2uPkMQ/pnKAAxOBzvqjHsk3RJ0aTD7VT312ibbwnyHPMw
kecmRg5h+H/YO5MdubE0S79KofcMcLwkl2UkbTY3n8xd8g3hLpc483KeVvUa/Xr9JP0xIqtLoc7M
QC4ajQZ6oYUAyc3cjLz8h3O+o7jnFHmzh7xGbupq5gqcEmatyTU1lCs39ZPSsum3+WnRyjNM3IOW
5eNGloAFeZZ77aIX7AOs6+AAHUqq6joOw7lS+q/VWN6F604wjN4xNXrjzHwmjF17N6vJaXFaZcN6
aAeT/KLN7N1ohx/Z6p3ysLorF4cYGeXFAghBTPMmjc1lExfDQ8bDQmgy91V7Dtq4Q/UjjQOKgWHT
LajQK93XbFAaYReU07TvrJveKaWXK3bjJVPvBlZTT5sUKcq+08g+KKzLVIl0Z1bfub9if4oSw1uM
yT6FaBg8K0qzIOaAP2tRXnvpjJ5BL6dnJhjYvtV2XjfJanlfym56XlBUHUthPubWgt6IOMFNV/Jq
2Jlm3y3yiIt+5OpRCpfrG5onClFOoM7Zp4s68P0LJHQUGscEyexuYGW7afs56Iz3akS8OptEVliu
gg0G/6VXJ2F2ShzlYkezwoWD4r1N0nI7ZHX0pIDUAAFQTcv7YPePLJ1etE5cF6MwXtiTTs6ZHebN
wcCbOfl2GNmzofZzEB3muRW0brql8aA9SaeLwx6/fiErPtkMJl8Tqs37Ql3vaR2tzXxnRrk/ltqL
rdg3xo4e6fWOB7nhq16Q9BuGa8tY4KdlfVxcuxyp3Gi0CAmAmE7MIcoZ4V4jjtHCE2nR9rbWvTho
1bkQ0/e+WTi1dGfbtdVnrcUlKthsQNUNZoMlAAdnZX4OpX2TBIhsKqsa/LbKP+wCVTN7bT8pUjwG
3XRYlCbigqopt6L8iXnXoVLEvqwT5HPVU5zGt7xNTqFierMNCzcu79lF53dl89Sr7T6f0NoVLgUL
GYBx+TzXbEk16UquFHcXj/ExsxhAi6I+po6BECK0KG+rry6L/CGUB71Rt9nYxXw2KtLSyc8SeZyz
7gfunIvb1UdEjDu3cb8yH3ysFMZElRNoqWUhXu4eDYmxH0WdyXw4eYudHP2jSX8oFPsITOOk9RVm
opGzquPKn5Ui3ElV3dcxYqtm0bxKjf1lmvyoSHxXFpY32eW5nULSIpVw8ZCRmRtzPCRIUdmJ1OfU
IcJo4AQTtZsjHmQIWyvNvW6WH43arTLLkn0gyycfogKW7nkygm56ippS9/QxrHhBsXX66pQpwBV7
ob8grdc3aZ88pkPHtN4Zq72KLJsrHuRLOzqovgfIzTrghQSfkonRZ4NsHQSXKaKd1NLbZNUQN/Nm
2zMYHq0+0FoVArwMCy/VNdp1J8Jg0Gr6Pik0wAvU3kExx186rdrFeX4E2vmACdrejJwom76z39ym
SDfNFPtiBkYQ4Rb1FMoLfxBJvbVQL28Q1H1k6y5D5JyUxPEEbl2r5NKrL6CtHsJlucDSHVnl1K7n
hmjM5jr8zvqFIf38AAgBcUNjKzugANty1vmAJ87E1Lc4mxDUfinaJDmOBgU419ZJs+b2hZC7aB9F
ziFMElbVTbNVEQttCMtAxh//0Nw0xmLToGfp7ytbf2Hqt4/CkgFiw8mB6LdbL0qRFac6HotN6trX
KSdlV8bZYVZQr7O0uijo2bZGUb3pE7WtygTIUxu0Usjfo02aC5g/hdkTI4ZpRIbNw4KkOO3iPdTO
CxQuz2Jim3QFh679WodqzdE2GLtYn+AfSHXfTtkNGFDiYeQI0FSa1Fbdi8jni0m+Ty2WPcr2VwEa
oSise71398x8byODpjXNT3bW5yxOLNrTLVNxEzX5clqG6ZQY6vcarYgfxclam52Q7X41WsocdylO
i2GPCC4wzdf1sDdaq0Vdh0ys4T0MtY4LopnfELSPmzFd3nmv784YfTFb9a5OUI5qyEAQpyoh7JHh
A/HMgzHHZ2SJk69wZPoE0VYZQ2141lqDBDCy9eSoLHhHnOjQmdjdVXVTpvWuLaZz2aqlB0DruRRz
vKusFck7ZuhgGzAO5nxJI5QklasFbNw1iumeeTeHa2T6rfHoRM2xsYWviWTZ9mmPgEVkHDtqIzjo
02fMVD0i/9RHuv2DRQoToOGcTkxqEAgqqphZv3c7QyYvsB4e86ymrufI7bvM71tIDyacjTGbhl2f
yvg5x9Bb+m1uGZ2PNl3uR5f7epPFPQ1j4Xxx7aI9aHGf7XKnG7dy0FHaWYN4qCm7g2ZCtIHRSJsO
6hyWBzW2CwLQkmjXtQuRi52lvzqSkGRQKfayX6VkSBw3nCH4wNNpYnw1qQC7kYXUVDE1ksKpVZVj
bLrhNysXxhcVLAqxmVNZsoGrwuSejkrDijXVdLFtPEReXs42mBwmpc9iIB91HHI6S3fSjO/sZ0LO
jETLN1QNzY9R9Gs/EY/G2q5rB2kqdTBWlTZtrbpRrlMz5GRchfI0yETZ45I30eel42Hsln5fL51y
Z/fCRJBTsm2Zwil/ZNhhbEN7omyUdSm+IIhEdgJOB6ArEhlfxKoDeaa1t0he6k+Ls/4s1RR5JjKO
kBVHPXzTl3A+OqzfvpCjI/wxX/Bmqfk8HeHeDxnhoTbGtFEDcJyU4VMKAHGLjNXY92oUf+rT0iHU
spsMIokyFs4+UYuEAw1Ajwc7Z/oBZUm5FiHqGh3LD8KkMZBuWeyGxFp4gLrzRJztTFGOXIP6rDen
eyoLtFeNJGo6UhZ0grQw1nHKEg4uQZ3cAXfwak10+053zZexVmB2oKb2EPx/X0rXflrKpQv0NmvQ
O03RXWcYhzzOXpwETV3dJepuattK8WpHYs6TsbwoOKd2Td07NFty2KVtu84ZFHeP0RDyRo9G5Qk2
vs2ypM5GT6PPJO6zdK0jWd/EVoa20dwS14m/j8swvKXIYQ4oNodtU8xUz2atXJa+UC7oynkqhmN3
jDGVbSN3IZuAfn83DXH8nnO4A44TM6XbggNnPzh2dp/hv2E5jKPU7aNpO4+xdWhGC3CIVk370UFq
xS0kX+uoGN9F2722E7cA+R0RbdUOfpc1b/pIJB+qkXLEojKKMxqnPkEDp4bEpmK3AuE85AxNzD79
ZsYyPZnSHMdNZVA/ghAz/VRHy50aaXgvVCTfzCCq49AO9aU2ReYz+L7ytqfnVJQCh09Xb/HuN14r
rLvaoK2TUKHGQp/uurJHhQTg0t630dCdpBjldmnb5UMxldzXTC3+Igdt2vGwyR/qIQq/prplHERE
sc8f/bENteJS98NM6ww5jhwsGe+bOXFxIYg6Vb1ZxOjm5tamDbMtNp0j0l8jNAucuszSYgtprMTZ
s5F2on8vEiv9SjfhfPYRgvQZ5cBZAlNjHxXPr9msR88hxDhfZqtBrxudIHbUJKhAbKH+z2bWbQ2U
QwcZKCVOlB3DskiuKibFM71nu22aKX013a68z1YVhB1hV0rMVL2a0h4fsnYczrG9LG+ZxkNPxL31
EGvOvEMuP59wF/RXFznVG48KcP+WUwo/k2YfjGRbgZSx8uRSDQgWNmKR5WePNfMppnw9g5Qv7y3k
KV7ZGvoNqaqyifWuOmkIklGutzxwaPpg+bllpHjDogB9QZGzXZKw9aTaDical+SAPVNcXRFjXGV1
QawlHk5nUfXnqozzfUzA5LZWLVywE2bvHnmnPyCclB5K+epd4b5eM3LVoIUr7kc2P7qTXbi6ZUME
vWrxOmNCORWaNALNUsITKLRrNRZPAhEXRJhhotyhvtATBjpNX5hPCww8T7cgDEH+s2iSZcRLREv3
JV6WHpWom5waWXa3CoPtUQt7vLZW6tBCOtRiTC1n7TlUVBe5QDxBjh2d/l5RbfclmhrrHOo2K4NU
ztp+ka3jDyZbI69MpX1JMosRCgy16Ws5lW29HaLoq1EkBbW/VihnOEP4VkusHnhEuX+fSLQvAnXs
DL8bi1LfGzgYh2PWRyORuE3ZPReNzG5JmLfmBiVjfq3RzU9Iu9e20OCGHKeayYBW1Q+mrkF4I6uW
CVA2OwFb5eZkj5b1OCxT9YZhqHjRtfqgpyCQUuQjmAjaPc9JdVPk2QWjY+kTvJBGaCrH3G9FLK6m
1fZbF5wHqdBy9DodG+O+qIUS5LaGiDqkI3Sl0xzyrCgvGJpGpgTULCCZEGUO2A2U/SCUAyrptfxX
w3sQUOE2GwBM2rOTcrV36vNgNN8z0S4b2VUJQkml38li3EnTTpmLZh8NoKpAQAxjcqYwncDRqgT9
RG9yrJxEOYoEdbzHKRnnvE8Xba9grgvUMU+mFxvrzeCHEcc3sxI8fvqoOZfe7OlFkxr/BvlPrvLm
5JF8b9M4/8DZhyA9DfNmP7gRwtA56UJ6xNFN9nGWu885kcrbbrLb5L5UJ7b1ph0J3W/smrNxwKDI
ZTOCLjXdlXKnRisY1IIXGNA7G3zj07gbldm6j1PdebYZW/L4Mfr+XPYJLnybgnODRDvHs6U16b6B
WfoiaqCCONm07cKcHSB0X0+cLhiijotVFhTD5ApCVOplCIGKQc9pXJxmP4Hx8PK5HHd6a5hvsAz1
r6Yy9MQBaOXRXFJLB0QXoujlWC4+I61vDxNRCVeoZSbiaWu4Wq0WYbHi5yNjSgAMExZb4FWojFtb
M3fe4gVMntmxid0YJ7X0CjCLXr5eX3mqebWIlJ1WaibeB5Nnw1xZzVOd50PAgghpNpS9+doslXJJ
SjF9i4xYZ961yKdkqtAbAz/T73pEwffRjMOiHFkNAh7LpFflOUqKyVVQfUP4i59rQKcHVc37mz53
ymGeOL42DmPYL07af0bDjICql+5KmkuDavTFWVF0T0vRqAzlfRhF1V6J1CVw5UIbolXtru730WSy
r9CkwsaVi/0uE5V9MicVk1waJc25bjT9hDVb5RvFQLrhmpCeWk+AzBDabjjuPqO+YpQtNeNiWFPz
3FZ1dZORysgpVsbluHSM8TxbSZQA97YTOH1hazhTzOU62qHNcC4edIgJctk1Orp/F4UtrnXccO2S
oVhiqHyjGQxPgxjkica02eplVz2NrqIdp3yNqh5Mw3pg7CaPqJyAeKHDPzVuSyPUmWsfGGM40dqC
qwJXYhBXtf2EoxGtTKkk/XMlDfGaRg6QsqyUtwbvdrwzmBS/h0usKBc5WnZxsWIQjR7CpC/o2csg
dmsACzkLrI1pJu5ahDj1ZmhaDI/4gvWdwYB8eun7WlzpSLTyMuuWbvjhMi9ZQBzptC3wJNRXM2nk
1VGrngi/rMyoAhXZfG3hYH6rawedtijj+ARhoXvRcXI/9Dkp73lbld+WtCp/FHpbbSlX+ttYYObI
c9f8OrQ9TlI7k/lTCyttPxmFfagjjcGthmP4UupRfm3RJUPLlcqhtdLey4GTXaVVG+e6bwGIqoO+
yXK1ujKU4oLqXP09cVbWcN7NFIJgg7ogY299Y4rGMrtLwNBEZWbgFJNmQDtZbIFMxIeEw+iUURfd
uCw+21JQPDCM2mFM6R4V3JIAzAZmNZOpVA8FJ0yMAg3f3yYv4vLBcdlSqAw6fa2kvsbeNgTsDMpP
lg71bixnrNhWrs2B0ivcMi1eBXVjNmNxxjvQbUK7f2h6hmUaHoDnLq7UwCxd/chSES9j5xh5YCOv
vsVZb28545qdidndT4BktL7VRdGHNTp6HuiJrH1twEEuGDLJumu+8b0adHBV990e9dzHB6beC3da
7jrV1gkG0HXfnkV/KUeVXov8OsiCKsaWnVZLCq6xuQ/DTLlHb/jsJu5zA/f1sbCrIrAU0U0b3irG
64l7aRtB6rrlqAYEPcgI8yCxilWshNCp2eiDoxyWhX2q0mqhr0mnemychllDg1Und6LyrYDZ+sbZ
Mp5NMS8XDMLGKaYNOieludwinefWSpV4wyei81hTBcpHdh64ILRn1O+fhYtvvZNxuAUF2Z11k5Xb
Rq2NfPD4JshBgr9y0sywuA7pZLzPfbRfDGc66g3vNUcs3MBMbesDA+zpXpSOSahay8DQY+yHjzpu
0gKcSH1exJTfp9Zq7DaL6lSodoU7u4Taz9Or+qaUYrhx+DAboaPd0YlRgenLadYc6asGNJC4ND4z
/MqwhAs9ZpmCEB7BL4yVvcEjaCuWJM02pczli9KY2ndhM3dEedltpzCft3TD46VZliFI57DZdEVb
HqdGP+V2CpOqFa+G2dh7xRjAGmZaeJ8ALVyhe2a4qw0FrzXYteKub9lWEK1xlye1+BYJ9T1z4vgF
nsPOaSBuWIXa7SyU/T5tmThXmWtfuOEICAB/QeTSbHpSmVhVkbE4MirHRJYulGlOBWYnqZ0XmNmp
H2WLjc07RTbdHwwVBCWQx8uYY8vkrTwOGM1PQ8b4jm55hHCxtvu9dq3aan4tsfdvSUSINrbDr22z
Y/UzKBxZ2Tc7uxnF06RHh8ow1hg/Y6FxJZ8lTn3dLm5R2NzqfHEO0AzUA7XFcTamN2Xo1veOfO0B
L9o1T6u7MS0DRrxnQ6pvYVmenBrctZ4fJs19TCfsg2NzWdKl4KMw8j2GtYcIn/WLZqzy23IIPZwv
E+ofcUipVQW84El9dZHpbHrFZDrUPY6irjaDpajbRpmeaUiYAuRyJ0aq7twWxbeF6fRxSWfSl3TR
YEBJSQz7SKbRGam5XNtTpkTuWvyWOS7SoSQ0nnCx46QYjZ8Adn0dOfp2S2xV3gIO+NVNCDcDOBF6
rOzWyVQ1PsLztgov6y2WpoZhM/tuMwMjxpyCJodCwuQ+TM+TGLFs4VI+dNJia+w4xRs7cfrunDSP
2rDYGfWChf1k3qn0n7sun6u9S2/Xgx/Xf6TVGiEFU8begOzpd6OhcEq2cf6Q8ai7o21lNty4c7nT
RLjcDZyFu8kujjywhte0lwtJo22Idalj8k/3ftCnOHxRa0GBO7osGjvTpLHIVKY0Gx3jLgB4h3QT
jH7bAhdq9RDJQY57VWfDhZkx40OS7OIQAu9SB8cJnhcXG/+6zvW0aOyYRqtdA1DIWLyOlL7TbLQw
g8bQDDCqSTgNNfhPGDv9F5d142cmY8ZpM7l+b+psycc8NCZWTFoPjLuYT0yOsatblrQOEHHB3TAj
Ly+qomh4Cqz2zKN6vOVK25xbVDXvQulbRoIUFy6a/679rKtuOmJJiF8xnLSnabYl+2Fidw4uu+ld
qaKr3bQoOSJvSCqDykuNEg6KXhbQfx2et0uS572nUmwwhJlH7YlR3XAjnC0F+YdJzwha0y3P86Qp
Moi6SQ9RMxtKvTqbmmLL2h9Lacru9il3hvQIZ9q82A6kWhpl5aDMWc8SatIeWTXWjBzKZUcpGp5i
oSuCYWVUHEM1qXJoIYpzyUNaMmy8+orbMZ0XC3BMiYC+ldwxZSxf8kVk20FyEA91XT5ok6ZZm7FD
QaavgXXUieaBOTeKXCOSOh+FVKnLYjy67rbIRxEw7JWBOZpoDnJXb3zROfZRreznPHeYZ1nAeO4a
etdTYtXJNlS01YKebjF2mTxgVXUnwsz+oTcZ0bDkvLASbirjavTcgB78XZBNtshPdqmRRRh19TWt
OAHZ0Q3bRMkVH5QUFqgx5/djD4laYHWMj+bwMIQli2c4SAr88XF+Lq1e3rDYRfsZEQbYH6fbLsIK
71TMD/swfoh1+WaUyatVCyYXWDkBNKrDU6Etcq9Ssn4xF6nf53rW+dRew1sbKzo2tFQ5VyVQGS9T
pfCqys3vwZklT3PbVw+Ds3zoCUO+gOlgxYAK0g12cG0GJ60kKcuxYrRAqutLmp3KMhP3gLps38a8
anvADtxvY2Llh3SWA/tyU2MpwSGm1KryQ+NLJE4tjV8KMc1bzgMDwqypellUgJzIjSVmnaqJC3a+
GMkC5J6qhwLfVo32USmh7bMBts4qO4ajHIbybi5q58BqMQLiX37EYUX6tyqxT9MnMo3lNerMSpnw
ST6AHpU7NtDYM/HsBo3m/mizZXlO9Vj3wPJ9N6q6PSl2nge06fPFKZL0ypTZeWbVrj7GTt8/zGyB
LkmeMS4NF/gOPZu0Taxm7pOh2KAaejt13/OloG2qE5UuryvEw6SXDKYWLEaerqc0lLYzl/t4zBww
QI71nesfhUjVmS9tVEb7fiHzM8OAt6UP3btpsuyR30M1caSwt4OykHvnlizj8krDWxezPrK6Jg43
zlzEd6W7eg7iXjyow7rzpKFbdnYBAT3JjHQE3WH1kaf1OhPCXIusA5Mu7b4oHXnfp3F/B7deXtIx
NkZuRkQBqxT9kOQFG4kxY6KV1+2PQk1wZyvWnGz4BGEGESjvBDIvbgvjsVdGdszXammeI1pJmA4V
pIcROVEOn8hjOWqfEyPvrumoDNsKoSkQY6v/FtZg05oEh/qiZ+V5WGR4yAlZP856wzHr2t1jby3l
nTHDpau7LvEQka5++5bnp6EWLDZ0KrlxwWvg1O6DgTvFT9zceIR+PF+UqrS9sXLqF3sMarQMXlh1
9yIcp02PukGtoIhVaKEC2dtEleZicJm7uXxk1CfhCTSB7ff4jvpNRxTBKTeH/IThdPb7NfKMqSTf
eUTIY2hgem7qtnxlAImkJkrZ3EnuFIY5V82ukh0dbXZbFqO7ErlFqsesFl81ujsoNEsNwzx2XkWi
iE+zaNaCQpobFG342Cd8EWWs5bemkrexLRijGOXVmdv6qBaDfderC1OdqDYvutlN2z7p69PcSmXH
Cl9nQjQQ8uC2/K6aAQbBt5EFHBg+hy92qk67LFOr2KcMU3g819W1XzgeGw3gM+6Rsr+2te2+x1Fs
7zWjJlvKYHZk0ISlT0bD9wXMxBYX9h/j3u00zG+204xnPdLhJ0jOjgYmRmJ8qmj2fJYDF3co0Ds3
ZmQjnmBaU+nrxl3JZuvYD9SZXTuypxmtqt/g0LCeNQ2ZgamUwaA04UdWTOvZqibTp0Tuc48FVXV8
MAgAA6wqrYMS3j6Cyu8d6AcvXubnQZ0RxWjDkdcxThnjOPwhHVbVTMj6rUX2sguViNhVkjvjx4xE
Mpe2OQC+X4HXZT7oN6BhP60kRgFgUdrdYTFN7wb0YgGozDowSEyqc1A6m4j6h926aaKRzCKTPT8I
5dHjhgFm9ZM49++o2VeJ/k/Gi1VzylBeXZGVhgoh81dnlxxy3YZ44O4YhkOQQIOJEdfOv+TzYN5s
0Y7FPnQU/aGpQwKmLJqFwEhVJd8YpCbsFTVx44B+g0O9ZUPrlSzWj1qsGYUn2fpEejftAcGzFaOQ
ep7zYfFVFLTJX4hnf5HL26stiHpbQIuz8Bzwlz/rdjuwngnna7LvQxCIsNlKeUhSnROzYxe4RZrT
BCYCi0DSfZ4dnO/Rpm/QI/5Fdvmf3QH/2/v41faXJFo0SXUUOytGsJ7BFQ8So013v39r/19d/t/w
FTmIv11ArUjEkUGvxNJ/7B3+94/5e/Kzb+Xv/v8/hOcr9foPoblu/4a6BeysjjXORsGECvxv3mFN
/Y05AStkGOX4NlUL38XfhObubwY+F1S3CIqE4Qhb/1dcK9pqmfwvsTf+EdPUNJUHALo97j77F2vF
FFnhqFTdG7N87Ew8DETNGqyJVINlRcZd6+GAL6tD3LK2awy8cEYNvQp7H02e88gYLaIxIScBFtkb
XFfyK3GHZg3kERgEMwJKNTbtb//6hbdmsP2/ZH6yQblzNPyzy+jynr/P7/926psk/x//8d/bbP3b
DoTO5zuBa/v3D1m8J38LXGv/dLn958/+4xJDu/8bllHGlKQM/4lxj8DmNxxPuBSAc3Md2VxX/5m5
ZgDGV63VdmD+ntP2X04p0/jNwCKFBNvRXYvq/F+yq//isXO5bDVzNQywn1+d879ccbObga4o1YaG
oN5ZtXoqTOFXrfAlPl7+85Yra8dO6/rTR/l3HjF/JI7/dKn//sKY41mamiY+89VA8rOpAlMZ8MXO
YNcWz0GDgpR2mh14FihrTo+qFYEythAYluFS4wreJANKJ8nze1OQ7YDTn0Fm5rdmezQnsdUJRkuX
OYiTao8V9jFt1CBPex8MzoGJE/L4D42Ac3DvnoisBxZbz7L6iJ12K+B+mGDliEV6xvJ4cdkC0+8A
hJjkgX20j8SVubb4CiIY46HpPqsMKzdGrTbsftKP2Kx2apvfsWXazGbybkRWfxga5zkq8iBqqq+6
atyAZR6ob/w8ST5j2BXQbx5EMz0OAmZGOVSAnBrnbszt54S4wPVHtl1zGMZVOKyMh6xxrvDVwk2p
hzFODeEroelPHR9W1m57YflQZI4pPNlOF2huluxcquG3uSIcrBxLQo/TzzjuMTBko8kQsPoCzIwl
9PI2zR156dhMkfRCW2eMpwvjpq4BPCYyRXQJiteZ4q6vGQVh3/I1YtRx3rH6qYVv4/GqKuGXJuwU
RwkErb+ZzEEu+r8wnbmrte2Xy0UHSYAvxDG5Vt1fnuV1Wxc9c4LmpjpQ6ibrBCObHROKocR6mMM+
pXQcr3qaPMPvPcUuSL6G6Vxu3yXD4DPEfkJguK3nKWQs0X6J8umFNYffSSR2irVHj+WnSxjEeJNR
cMNf0JGOVQB73cNcG8WmkAgqRX0vw+mlaENSuPjaU3E2rOYLi2LfGGG+wJOuy9JTRrqX9dtZuIql
TP1mIPSJ6vhRReQVKI4R0ADCaoqHVbG6A5Him+S12Q6Jb7l1rlnre4NSvI1rbCBt2kaze9qE6mtu
NUckqnegBva9ET24orgvdPuc5tM1MqZrVddPbhT6ea6c6sy8xYncY5O8DU201chrnsPi3uY2mRDH
ZHqztc3pMkTfTNv0RVHcRxXvNUZGu0rRQABWWrc18uLglP2RC/TMGO8v4mw1df3ifv1icVJz+GEW
xRz6yxc7ZE2DC0m0t0Z1nyvhPqdqHji5s4VY+KVRSXcD5nVN8LRXXXrpRtRnjXwMB9bASAet6ZoC
YWzq9JwAQVJltK1YW+qVfqmsfDOW+A0BU5pz7ye5fa6W+tAbsK7yJdso2nRqaoi1a1KcPVww3x9m
sAwdrVxbda8hJ2GLRhMfw67kfkuRq8JE9CqBYSfHP8FI2WjSjzDOzyN4LQBAKZmHuCIcYL29wTui
tEyKQLS9n3W472e5MyIOK7qXWdW3Qz94dUeS4LR+9GT1DOV+tvpL5Q4ez3/uYWxEnEKyK72uai+R
MVwLo/fTFtiuPZ3oYAMIxttUGy+Fq+/IvqOl1Qh/a0A39bSI0r2L8fiI4RoiW5XZJ6U/oU0kFk32
RnW+NTq/gq4c+RKOyD/2rSWJYSezrJOCYTYnf6jc//OT3/ilxlkPfh2zn6bxuAHwof9iYk2ZMguL
zdyNz/qySvuYF+zA/HmtWe7rer66I5CLMHqgibwHNwBZt9p1CoLdiY+Ri6Mq5VczLQLXTKC6k3dV
LWK7GM22Mc19KEzC8bI7p6AjlP1r65QH3TBudZh8W+8SnfuWpeW2EbCoZ/cAhvcOKNJfdFB/73c0
VB7qDl5mQg3WjuBnxyB+N5uE9u4Wp3btGbzmqPf+3KCknML0L85G7e+djQTV0OzYmIOpIv/8avSu
hlKNPEpN2R2tAoLwxvYNxM52dOpq60ac5mkerHPTSG9iQqP2wEK1Af26Hf6VZ/93MMzP97NhcRc7
+BRdjQme8Wu4AFbkyDZYAtxGAZEjZYNFSjV1LECVUpwHFDHMRE5FDsrZNvdDVe3HjuASy9oW3E9q
xkRciru0M+46Nqac18e4t88yrr8gpLxHgnaqOVH1oTxIt7/ojB/o/e4Tq3k1l+g0AI4rE/3GAP5R
dPya5dy/Fn16ZxAZ1uTGuanFNkqjz6Kod0Nk+c7cX1hH+EaWfMcs+ayL6dqmvAglUOGUT9ncED8Z
oVqZ7br1nHB+0fg3AOmrr4wXH0z+wUbJOed15blVBeqb+FTlxF7989tmvWL+/LGCKFrDMfTVz27/
3jn8dEUxlDOTOOZjBXe1b3iKGwyVfn+J/wMN5D9kU62v9e2nnOa/vfZqCP6/FaWsrxki/7hZfJJ9
F//bv/9okm/vPxfxv/+3Pwp4w/kNGBE3lyOgITGmoxb/o2fUqOwFrSE8A41hw/+q3hVd/03TaTtV
DjqH2n91Lf+tY1RoBzhl105AVe0/AAn/gjeZm+rP0xpLsF0Hq6mSAaO6OiCjtcT/6dIwk5ZYmIER
f/I/qTuz7baRNFu/0EEtzAHckuAoUQMlWcMNlmVJmMcIBIan74/O7j5On6rMrrs+q66qXDZFKhj4
h72/7VuIYRITN4VnX7bFbNDV8GpPrLDBltWEJ6SOuRTcSB0GrgvNXbY3jrX47rVPnmsV9W0/NWu6
VBCva8g3y43rwhu8HzsnJCLZW1QSnwvX7fV1zXOa+ZTZhv1+AU+/K4CXJ0d7pGjAcICFleAq3x31
g4/iL65Wc107EkWLvVCWq26W30sLlz2XQ2Un1iUQ0kjua5hqU+SF/ey/mbJQVMaExNjJjrF74Hmr
pYvn6ZZyAhnQaqndmBCTvirU04jUEFuR7YbTegrmpbytmqrsd0XdBfmDaQNZPNvZ0lbv0pDi3ktq
37z3UEQHR0Z1coqcqRF1ZFsTsttKt12zL3Wvg0d4f4hnoTQFTRER9VnDik6I2NtjaYUNHdlEplYH
Ag90eNIN9NHIIUlFzKfLeCpfIlXBugLbUy5jcoPahZ3AmrfXzK8e4bnLEaGeaj8duAakKiiNDeo7
UIICY8KCLQb28XKx+66Q70l7DynKKu6JMMr7t9QTmbzJ8JoinvbbETVd6+TBVzBINewtFpjycy6E
xWKSRWiGKFhqdqB2VAJCw85V+oqN4hrwUIapRyEBXfZ5wq/kCx0TLQXcXMvYIpBv+LV1les60woV
ZJjc1iP3vr+e6Yp83qCODZx9AT9sxgeBBZPojo4ps7wtByJZb3RYh8uLMYQKd9o0ZaymmBD7lnwD
/Cnjl8VOp+5bp8amuRNdvRnLsNstMnskO9G9KggQ/Za0hTokI6thVYgXd/bbD6vBWQDtV7+YQdIi
5EOJdjm492mBpsUF8RelDbE0QJASg6aR5As+iOmilkga4Tw7iRsPr6wmy/HKs5F6e4QhjuS+ZiYx
ADiA3CFgwaxrD5pQGVaP5dRc1pFu3mxzvSz3BFS0W36pSIGN1JxYwBgexxjeSLmSJIClVPwZy40w
o3nsYua6hxAmSFivq3DM0IxNRW/ejUYI65jFvW/0kelnGfJDq6Vevc5mbDS7zEAk/84QIVYguaE/
2jdFjhbttiQbx36Gaz68It8g1tNFlbXG21s5uwbKM72ORP0cNhA2KEaRq7h2h5c64T+nsExxrZlW
1mCfMXuNqKhdCpI5U4xxTLvNhjyeB4VY2HjJ9Cz1+1yF4fgRuICND6YPZewSNTpmp25uG/urN00w
4ZYxZPHRp2vNL3tRGGQLyR/sZHrZNmq/GLI6u3h6cfpgNrI4eh3Sp2WW+dodJB27yapzYqerIT8O
s9G8GjpF2pQXDha8FNDCctPGfGcuew13xQIF8OQYGMEUhUUR7EW9eGLLWM3YgP/usBoKLEWbJGgI
gwwHLJD9YOQ4jU1aBKtAdHDFvq1aMFOiY8QgB7mblU0S2Bt7bKoXXQ14h9nvFiCse30HmxiRuZPn
aNC91sXKVjpe/TLY1fIZN65/dfG9rPWQjR8QevUmaUb/XKUBxntvPseSyumQ8aYRDaQxbg+0LLuq
MHzgZItGtNhxf/KDGOhwAYYeENpYu6Uh8DLzwZmuCIWRr1M44bTOKiP7kTArfK5dndwq/s0IpWy2
AS87n706KHf42Jwd6b/zdW2X1WOSV+O9RGpmH2Mhv3zTV8wvEDNtOyK4X9slbJ5yYtehnyrL/tI2
oDVcij7b2ZmeoV8yuiJwUNZj4iyXIHvo3V8mS6sXUdqE3U4DCqVsnvxNz3akPA5+L9ZxFnh0H4RS
7JbY6vDAYkZE52MX10pXApmiHXe3aWiIjT/GQbGxzD4mG1w60+fQ6ydFlU6ROur6hQV598gNwAbW
cg0y4qrKKA4DJMaPoNThTSbdJAq8Oomc2p5PxJWRD5+mi3VdNmrckMJAHQfjKr+Fmyzu+Zing1+F
xZtsBxIprCYYtuSsItICnez2ETtTklIn6jEUV5bV7lvkMM8jD/skaifb73ZCu5hlL2FoisC9l5og
iFOCsGxnxpb7yOKkf+3NcdhasK225K5gjgTmtgF7be41SfJzgNoK/fMjYUvdzeiGY3w7SwP2c47p
w2krhgBj781XCmYX/13tM1thQjMhYyOWr82jM5reU29l727X1qRdJNdFGnoWKmNPfUOK63LqTSQT
7nCL8Lt8JE5hgUauewxlMFmnpsGkmMX4K/CYeYPqkUkOzVWI8QPgc2tXryjBxZH9kHEeJWp8VTfN
LaSdFCyjkbyGme53XSX0BhW/8VUuNh6cEG4hmx2jce8nk1DLA9oVEm8uhK+1nHSyNfBnX5fL8JWw
CQ9FhgK4i19jy74DmyEf3A6dQp717nNnZBj8s/ZGlOrUW91wyPGQGpitKvMLsR0YkT69cntpXrzs
6TfDMInMAnKLV9c9oL+jXJDy2IUGSnYTNwB3j9msO+RpF9/dGD9OYeNtefJ92A4QojUM8RlK87AL
i7y5wgG+hXOQd5HGINMeWpQZ5aprkbYPmbqtJXJZipxgz4UaXrOTNnY4IL1vlEGG/9Yhukw+JhwD
+LpJOzojC0WM0JbdEoWZUUNMyGP1nGeN4xxBh0+PHobmKtIGHKk2QlWJOjYgoLvbk8YwVWdrMUfx
ChoTsEJQ+W0k4Srss3yoI6RDZmS01ldL+Py85ZKr8I8V2U0w+M8wpfNXEKNcz01Hbhe+iTWg26S7
clpiu2OwApE2M+YhINO5X4bcXtXC7E7lZBTYJbN2K0IFhhJCy3VF6MwL3wxj3uQGiQH88AOO4RSp
REOp+W0qdWYcyvZyaw9WIrAuWtmgtqKf5x9Tagy423TWqFvXZdzMdLT74eHKYUrSY4WxxvIN1Tn+
Z2X6aPN94jFWvcGqLkeKhcAQvnrctkz58iDZsC2K17iNwIh35QwdmJg4JJEZP0+Sq3UzLtdsU7pk
WxF0imOczPqwRu3V0DNiVzEwKhgWcAMEpYaNE9FGWQ82GFA34XTjFjcBynztjNfkgPQka06tu+qT
YvwI86J+qIusfg0Kr3iZDQ3Fm7XveQqBHawSseDvMOfgOeil2mtd1NtpaD6WSuBrzvsySnIzOLVW
XZ3wL8mtCJbyoxptZzcUromXYPRhCyAAtRunuu2hc0eezyxbJjI765GxFwNbWBBjVT3ZXrAcPduz
nlPRPpUZwdykMZg7sJz60/ZIgJhK8dlwGnbMINlDY8FH9IQiTRf6TJkgeZhmLiOjLvTWvuyCO7uO
U8zsIjn1oeDIBlPCs9aMT0UjP7PSY/XN+Q/JKnK7c89v0zlK6VeRHIbq2XUqIyJttdzppkzfRyrJ
fToHfOGkjSJdenW5cxHA3jTj4L6NTV0+yrxypxWdyEXcNhlipyayBiNRz+mtO2LoLJFf40QQCghk
rQoPliVaQmqzSY9rL7e/6oyRe7lQXxBfZ4rNyPQWbWcmLBiVBdMFuxjLYWMDIji05LpYTLJragbD
dg+9U/X5pgbFTjp00sfGMQiQiJNcHQwM4WNGCTmuCw5nq9BCJUPMBMd2Xwy79748fy7f7W4YT2jZ
qRaRrb3Ndm1HCyPiZt3npo+tTNbtdwBy1ZGAlQyrVTyQhLW4JhZasKadgY+ShYRISQ3xl4SSTqKt
Gt0bXU39zkIGBL6lUufLKA2dtMXZljXRZEnZkL7gkii3Gmy4GpCO6uzo2wuLidLsOYlkdtSCNUE+
FMSh2cN6aEk2ByosCrBpGttZWpFr6JJcHsUiXeA5CmGeGs52GWH67nlLMxDmi26ZTpATO96Egyge
p2U0iVKbkUZdTV4u9mkXOOfOMKFANoWbHzWk2zhSniufxpZdFsblCb6udBnzDQKdNzuHwpqeBzmf
ertmS0kUZplSaJvpfkaSvKGE8e4cwnJ2XeL6Pzx7NAlUQBd9F3ANH9CaoxCtluRdgO6XhwQEvNgU
xMpvRtcjowScDJcWqAJ4pGGOWaPJy365Qg2ZdcgUMr2FoVW8krVMEVj6/WOCqXMrGurGVYom+csN
FJPbOM4PBrfcczJ42bvOLaD7KtcvfSPr2wEnz8rCB4v7mvH5qleYVYdlSG5B1JvxurWb8lvs5Die
eMDM676b0xsXoP+GsaC3yb20gQjL5vsmcwpxg8Bw/G5RUm7mznd/6AbzM/Yxz8TYncf9bcmleOgR
NF0Ts1M/1kFYv8Kip5xuXVWRrN6q9ty2obnt6rIE9KTMN7/AYQAW1j8gLYWuw+Mn/nBbhTC/iseH
wOnH+6UeSA+ZCaTCb53mQWR6ytoVfvYjJN7xW6EB7M2Gk54Uk4hm1VdMMNmJyLPl1steZz3Ll7kW
+XWXBcFRyWbctQbm95GUvGPnB8scMSl8Ti0rPvRKzw9A3fNPX+XsI0JnYJ7HURxMhW06Ae6MNjW9
8aupOFtcijx4MogOId0SusSw5IBN8nsTtuF9Fpsxs/QQ/6AVHKAtD9f4/5Mjvlp0uQFvH0dd2T0E
xC+9KSKbTnbb03CP8EzTKuM5bqTFfONxig32KWWMbh8aPNgwmEue8+bFcXXlI8C/zp3E2nRO8yAX
ihbIWJhvQyfPfJTAKJZJRZghGpdxdrSSoUQHxziSirYvv7kAdAnVWHhAi7psIlHRE3J/V9Z9mNjy
ue6E9Nd+gzoWKWFSuGsrThb+xuiH90niNzjOaM3YN9YpzTXTE4pqOAarCQrlXlE11SBG2EpGop/0
965v3JdhkuNTay3AMtwJZcwm6azgm4XWTHOcpvCgUF6HV/PSZfn70ogw3OcdNf4YVgXBSfjZp61J
jyd3lMofpdQiIvhrvNO168HW6IIvCDz6VQIXQxYMxCe/bRhZXkYA0wI1BjPBCurvu0QYhKdXk5dW
Tti/V0U3Js9hPPtgFlz5wOADE0A2+SQ32onpHRxAuAJ7YzLvRwyVLFQqLzPWlemEFSq82d8Ape3r
o+Eh9l2NXTjijavNfAPJKyx2/YKfPfwp820678NPTNRXBNWNm5J0WGDpVFNr9M1GVBil+ekv6CFg
PpASACkAAAOQ7GJLe7qMG8441jTkSVpFiP7nawY7qiUrtKseGx6XeDU9jU8eog6QB7PtniZiN4NV
rWqmXrgDV4gjqx+DsryjTLVCwuk/ZPGgo34YjR+mJLNrmR1GAYszQXDJ3GsKVCdiPoVDobLNG4PE
sXurxA9pj46zCvoax4PhTg9C1cUN75RGzKiKV5+rXkYtA+p1L6uqWIFRLG7mwEg3Ff65Dc9VnJuE
1CabxZvnU6dQKa4us3uiG4j/2XpNn5/9Jk7hNtdlCNyD0JA1LVd555OyI9cTmYnmyRIxk8HCqmaH
YmByxBGmx2KeewIpmbt1+JtYjkH/AA9jpzli88HDUSscw3noW9kkdzC8B/o2TtZIxgvWPNf/JP5u
qN9JmMy9bQHcSOEJCnq4cr3fLc039HN+sB+KIoWFHhA+Fb+g6Qx6k1PIWm8HPj0dAMvRtye7MheF
B1gMOPIhBsun1jkL9CpS4YjSMrX1vGzwXvOqqfLEtTe1wdeYqzx8I5MjZlloKi6nTSMdv7/WcSXu
6Bzc/KkIR0xRLvpQSapYkAdbck/i4BTT18b3XuzEDdBFRgWHZeSq3C6q4FXhc3kfpO4uXbQQH7dq
UEKQ6OrUVa6Bi9LZTivMlEkYzZ4dW5tYCP5cO0yh7tMqb8t9bmkDqzaPsa0vUKBvkgHHO2g0lW3H
isfMuRuFXrZZYQPNMfk2eSctA7VcEcQ1u3uviMnFZT5UiauSfIFh50wLE8kVySVWfDYCjxeXBnHB
2HsNN9kxKZz1IcGOoO7QQl9s70GRzpgVhGlsi9Ssq72SoLDv8gzuzm6hfnFWBNzZzT5EhBFflyai
RoiMzWw+MUv3uXbrfHAot8gBXhWoroy7cJl43QXe1bT+P3D68LhAsgS7N8/XGB/ha+bud2KZ2qME
LwArIA2TJQpi2VwLK54Ar6R6DjDj01uxabfQQyde5d9JYJLX8BEYMcc2s7+OryfdSblfsBr5o9FT
ICkwN4XEP0P0gL1Wl6BTq6r890wqHLq9GT8xxoClYvbiMDA9PMCRtK7wf/UHbJ5FhMM7OxfYZzap
3f/wlZ2t0Re+JGyiQMvZ3Yn5q3j0qqC/RQKLtEPHAt1ESet2O6n6o4unpymoFK8VvPTY8C4q4CO7
0KOtyHLUPigR/NbNhqqrxCaNh7UzCxuxvJ2vU8VEKy3T536h4tB5C1GhM+R6VEa/Ve5SbTqEtLt0
ksZeaDbAivgEVUMLRvWxkwhpN+QGV6zawO3HlUmyWKgGDO6FdefJLl5rO3GqTabbND54wBkwfNsm
dAbgwvTvbriBxp99lw6wUG/CTFEU0prDtYAIZ56Wfsn3aSmucL4k+9xpqo1rpCjl7fIsA+975pdE
QyPd6e4T8Po7bSbFwR9deSBv275AOdqvOfDTG0lT1q+4CMs7LFM8uzosfTD9h5M1DN2ra1pqbRJq
cKDGxyjc8nJvI1TpfUpyRFTxnbpKYPJ8BTXG3tqTfLF9tva7uLX89zQnsHeZym8l+tNnDUYrotsQ
P5w4F++gRxhZ8sG+CEndoeXFuzDjacEKom8sC/h7z4oId0pbbyoHHKGjMYcGRgLpqAlccEfps9+E
c74jFQuOfE9w3nq2w+RsYFTaSz/7dMH8HTKW3A4DxVWhxZNVg0ewCoOrGnE/g1BCF8Mp/nL1CLcj
rYL3xgvIiWM43tnVx9wiX3BCRO3L4j0PPqhPS7gwWkeqdSBJGH5F396JaiIKLjXWNQLt9WU8s2rY
zN5lwQxLnkg5FQlsntRg76hk8cHExCwvU36H/F9hMM8wMsHMfCEEva83pWupTUss4kOhwJeR5A0+
Zmnme4vES5q2wdwsxtgeyKEzIrcERNDEsOZm8DW4loqHPEW6HHdh30cxX1kEL7L9rgvzvCjnPKv5
aS6KvV9bbDsuUEXRN1fYg/YZudL7ruBc5c74WlvTcsqGGd2FJnfHcWNSEFt3F2NyvdJT35zwG8Cd
wdy2GqlrD51t0Pe0Fyhn5lk7IrOSm2xU26QLrM8uBNEokdhdRsBYQv3OHw7C6X9kPeurjiHXUXTs
7oOp2TclexJbheXW7Ki3cjfc0TZCPCK2O0JuNBIO5b9wh+rXoR2PLoCKA6JLvXYIwtabAYc724Fc
7hXREXNpG5GXtog2p8qBSRBjs4WgoJ1bZNmFG6WO8io6KLc+0rmRJWnxfSFdNvazK0L6/BsH1l/U
Ltm0h9Y5R6Benlsz55nax9aTWZLlyXyGKFFiq44irahSqt5bdV791Cf+S9JzMoHhTFHpgJkEo/xc
2QvouDK7dGw5JsqsnJmGZTLIQGr7z1Zp/Wj8tIuKyqdFc+FHUgtUG53VHom8g/FBXJaxsmxiJtoR
3g9Q2Ke24Fc6Day7oGpT+2Haw0GsYUy4skueyX+m9psGuc2EwyavAHWXpX71Sv6ytemNGeKbroJ1
C3KTPF6SZ+4dKcedyi4XuZPABlxXc/JBI0qtYZcEXxXcjdyDLee4SdrjyOx3FQf19VDE3Terby3k
EAyusQzzpSRAHVhflvCMEMa0MRPP3w/JAFeIJOUgVUjDWBBCG6rH7Hqo/OHIcJA7PB1QUJQSy07u
sebP6k9oCTEDhpomBQPLE55yeU3iavGYEiUBB72cat5ajnbwMhz+IsxdRA1ABnAEZhYNbhEwNGF1
FFVlOq4X0xl4v5Yxuqe+5cgehOu9TcyQ0VG0jbtm0CnVZhIgMEKYthSGg/3gszyMKmt6h5ERLtGA
mSHfENaeEZYFx44kwNpFtDQK28HR1yNtYpJ6dQkFXmdB2t6z3UYrZ2SCEp1RGmni0N2dNDO+M8C4
WBiKHS2PdbIdVT4tcT5vnaXm0HbZByHpScRQ6t6qw3tlFAHXUTz5a3cplijvlgQoj8kgu3Cx/Oep
0nDpL76OobMj8HA/slwZq4p1RLyRmd8lVEt4d1YdIY3O2m5bteoJNd/AMEvBiOY+VW1lg+sMRwZA
rtxqsm9Aajk/JUvQ3+a+HbfzAuYSGpyNE2jGNpSapbmvoXevZWiVn8NSH3MxlUzeTSRd0jJuua/9
3TzzaKZYNaI+iM1H33XUSsyjPv0iMPgn2tc/y3U8H1UvilfXx6thupYrfpPrdCQ7Gk6Nvaiw9Z4O
bVvMA17AeRZ/o0L6s2YksAKHTCvbQlHuIia3xUWl9IswIB490iJjcpoIP3W7Y+Vn9nQ1e4tl/o04
5c+AdMKuUEE4wnJRdZme8P3ftLxxMI95W9XZxmGbKjaNFvj22a7Er7qhdoxCPtSFMi1MH+Ebe/oP
5wNakuSz+ScfqPVnDeHP1ydTwrEdW0D6dPzLB/HLGx07rNCNH2abrDbckuiFhrbMyxAuuKlw6m1g
iLB9QT+R65M5lNadubRMGlyQzOgcCyO9TsLWDE+WGqS3/vdVNY8NbWH1eybIr1qZ/2Hc2+6zufle
fcrf/6n/hboby0Wn8q91N9fZ+2ef/Uly8/Nv/CG5MaD+I4rHBwHh/yJxdzhSf2huDMv6B9U5shr+
/xxuwkf+W3cT/INJB9EYSGscC/HdRVT+n7Ib9x/I702aDhP7Bpr6MPx3jBqOewkQ+b96LA65iYTH
BBOFY4Mf9eef/3LkApCtg6UWmm5HILgz/BAabckWH8RbNimGMuaADnWstSC/io6EIZFd3DF/h8kJ
lEdBGXXGHlItU6ZtDDCUG4x+kQjFJZZmVCwULkyUC/OafFNRrPxGDGcoOOgDkIKkyRacGzHlhpP1
OzCtWbqVbeYzKgTpEcJ/0b2PwCcwPqc4BjzX0mRfNWkPsJNA+vHIZhLJggNvseB/sBgNwsYiUY6o
o/BqxMzwXDrKeK5Ul8LjboE3BmRDffp1Iw6BUQOVriBzVQCBAKWUGMBC7tc1zepC7HEb5w+92daP
I70NY2YrGF9VUdpHTRZWDJV1aNHy0xu9JRm0fcZUeLl3MXIhc4NtGRgTE4PwK5bYxSeejd5V043u
dhh7Mt+bBa7TmsEu+ausR6nPlSmDByFBnkKzYDofGRX4yLkwne+1DKG3h35OlPE8N9+LyTaoHIrS
uK7HGRtgiivieSqHDPCWLINmPWcW5aAjEohpQ+7oq6TroZsoZuyvuZ2MV0XX1/7asNLgon0R7d0y
tnB/mmoZh/Uihhy9hSBCu8VO7+TeeL4UmND0hHrtLNzAjCXQ36yorlhVxQE9GTiMhdACp/XsE0W6
ddOFVEVrbw5nJFy4HG99PMwe0GxHXTmFVbyQa8IeySPQtDlq3tyDcitCMzvlUGcgFAcObqUl3C/b
bdE26VFOtyX/hM9KUbqf/hR+J7I8Z1lV5IiLhe+NEELq0ofwBBcriq1ePk5BuHywyJruAaG5A+Z6
L6yuSK5HF2+PVYJDMUFK1l6g6i7YRuccexREQGKaj9RQIyofnuu7NiY+DX3RnN/CgAd3RUgCnDSZ
k+q+L4vS2cd1iWAe2IJ/cpZ2QIXdGr29gdmD/GAevRmKhPbIxm6zuV5jDakhvyV2s7Y7Aw6JndrJ
k1QpwNkEVd5jpaag2bbe1AMlmIz5Fd860EEaztbA3dkjeaNUhQJekVq2Nmk7bkGLgEhN6q6SJI8t
wdtsSjNcc86LcVN4nq9P7M0dxn7AKiFHF9YsmUENHc0U64h0K+BmHGtGy3ob5PzDG9GFPzPxfKbJ
dmgFBVWqTsPVjMuAweYgWLF0SFBQ41aCTTRWY4io5JNtHeHMHXiwwXhRKqwYjlJs05JI9RMA5dnN
djbG8AUVBexjWLwDoA9rtDiHnTw3/WydeiiWr7Gt9LSqwzAu12bRG8M2jtvpq086U0YQIRYkT3Zl
3ElaVdICLVANykURuGZd2gEQNhhZYX6xyHWzlGF8z9HBo4Ww1cg/R3zIevFK/wTZAAxxHDteuKfm
h1Y+MwWg3XCHPWiYBU0hpWe7ZbTTPIazf9luuJKJh9Nb+ZcvexCqASapddXFrEjCEKzvGcFf+j2I
bW4fNIce2dhQExdB43rBo7earJmzVsWQbRXonuEO0ZJ7083c0/cBGIT+IrBDyYKYCN6ddmW8VcQt
5EygeogqIEBycoIC2b+wsO+P+FlZH3dNPd7OQ8cypr9kFTFBRSe/hEH2zkZevWoWDRdVPb9+fmvN
iN6Ghflq8EfzRwBOkrXjNIfdObPtoo/y1Fy+gTMzXxDDcLnqeAibB2qNDqpbXhdtfjuOyplvK4N5
+bYcYdJFrLBQratcWETh4fcPgNWU4S1LSUHypkNXwy4nCers3jEaZszhLDPo2AA+yzVj+ny+XrwY
FvIk+/bUQo0K1glfsjdJmhLyeZV7zVHQDnxrWbF164T8P71lQIvfqmg67K9rRyt2psy7MBHYnsEu
t5KEv68sOQnzIBKWttsGZV/E4E4h7QiL5rUPU/M+pmU0r+oMSlyUygyTdRAH9uOca7/a59xbJ/ZL
yXIHGn/sd2Gjix16PNKJoXFdKC1VgUMFpOF09tHoyRURxLgkuM6RBV2RAWlPt4IRmXkwxZRhjwD7
09560A/GbVoSRxwNQSHvDH6R5Rr/PKewzfM4SjO20jvDavT+36/q/qUK+k+F3f9vzkgKqr+q2yjH
v9cfvyqlf/6F/3TTuv+gCTARf5q0NT5L7f+q2iz+xKZP4KYj1M9H6fbfRZvnXoy3RA+aQpAOJyz0
y/9VtIUoryn1AqTSbkA5Z/07RdvvfnDTEh5udsjHFI94FH73kJGjZPVmon9O8BbiXZbcVNvcSjDk
gTGFQlgJ2XO/FH54t3SpTztTONPOHi6b8F8+tH/Ssvy5B8QvjN3J5JPyXNgEBOH91pppt+Oypn1b
o0ubNwlWl83QU7PwWPubJvDvXum3JDw2LzAqkosLP7RgF5q6X8EmSc95L/Qfrc6/7MN+85L+fFPW
JTTYAt0e2r+n4IH+hABXWRfkph/uFi1HJLBMKsNsLDd1qnHkaKxQlP3hlUHL9vrvf6a/vvxvn+mC
hjS/NAAA39KMAWsXAgoa9Fk4oOH++qV+8/f88U5d36PttQIa7EtD+kv1zwoaKlnDSQqZeFwjJ4aF
7gcF4uqarwCYBpn2xvavX/PPHccfR0ZcHD6I/QOwDL+9Pc9YChJ1eXt5UZAlanSwdFjGUEk10rgx
CsRvcQrW5a9f9fLt+6XR+eNlA/PSiGEQ5o1f/vyXt0o27lzzpLXoDHTzHDCEv07SYcnRRo1+vG2c
KSaET9S2FXlBH0bgz0vz0M99oN/mxWSM6yWuZ20qE6EE0iDW0EQ2kbATsbxLzVPLtipDZIrr7I4H
GUiwv34D/+z84yUWgeMSIffzsvr15y+BU2qQWkz/3AIwB6rxYo95CUAL26Hmb44gPo7/9+OiI+Sj
4ohzaf10v/36cS0YEGrWrfDogOKtJLluJJGILLtvghqSkjMAugUNXBrleuSBfy28zqb1a72WfcsS
+2KVGE08UrkikaGKV+21hadERKNQolsNbDkQlVEk1lHXE8xGIjfpLXPaW0COA9086UlMMHMy/EJr
8n6rbJ17iictHY3We2rA7stuaz9boVYn+wUJEIYLq0boDm0pn6PZCS7dYAsXem/omLC1ALpOG5n0
SNld3wh33LddMKbrGtlxSZFcLG91g2hrW+Wu7Z36YKC+FyoxHnpPu+9Dxbh7GzuosxmZ0+VhPxnH
yIxbtBThYgQ/rMREEOl2FiGzkorybE2Bxh82eKT1gmyDYEvHjDPMgHi2se3RKHA80wcpswvvBqeK
1Srs3faJ0ZspTqPWzb1XdF61m8GRca+Xi3gKVUswMGha+1b0snvlY7pslkZ7+IA+Iebt4IJupTKO
QShISNsglPARr0accsVal6X84buzeM6qwX8hkIoEgKbN/WNLVNgP8qyWGaVa47x4RQ3GJR+TT2u2
x3vom4INXhcXbwWp0RBf6ot+Wiazule0o2lUNa33bZaMsFa68eeHHE7JsG6JY3pYSItONkHc6Ieg
aIPzIjQfFBzfeVxNeaBcZHXlsm894i9WyLzZX41mQJTQHEjSpuueNmRlhIJikQ9F/PBpj/Pdwqj3
S+WulUW5axTXaDErtRrLItTRMqNjvvUSpvVdnuG2rbgtzjwpRbnx7cym8Ucx4i7fJkiweucbmIuO
ad247hHIko2CBtuKznfAMvKnOu5tsQ4Sl6jBOh9B8TSN6J+kzRAPyA9brD17Rdc7wKD2maJo4NIr
N0hxY8RZ7l02x02XQlLOXZnZN2ON4AuBg0xY/Vy06eg0uuk+MU3CWyQPGFJkuMgcNDQO5LJqasof
Tlpk02bpc8r/PjXREYSzVm8tmend1jCMxQQGQ3rifpaLx1cFtnS4ypVQTw4PMBoSZ75kKimt2FKg
khUbChysSx1Zetedi0hlbAuW3nrJxwtpzjZukiqNcZSnHZuy3k/88cQwp8cljyt53Ll6WKZtULXK
jzon5iioYDZN65J3EtZXHmDu/KnpKKJWCiTzZQ+xdJB4ClxNp5hxtHGy+2Gen6fACfWmbjuv27a1
mqZPIE/5hE2GTJ9xJcToQwe0mXO/23zJ3HU4lvIG13Q1fJN+nOpbW6HCuDVJA5hIs0H57Sb/Qd2Z
7ciNa2v6ibihebjsmHO001PavhE8iponaqCevr/YffZpp8pVxiHQFw3URaFQyVAwuEhqrX99v4b3
kyXpaD21nXCffVRZdCMEuunPwgL1vlRZXct9w2IN9yrvsXRBjNmrR5ZA/Gy1ug3Q5gkckBLR9vne
sanh3wxS4gI+YlfwZg2wnji4ofTe1rYjcXWmSiExYIuth8kZKNrLwuoQNWUUfXYNEozxEqSlr4+T
bbGDsGk2vv3so0d7HWK3/tX2x3X6mFRtBrG2qJOk+9wEQQ9HDYlpUVsPKD86DHEcu/erO9QaXXhp
yCChWpkmRT6LfvLOae0diYDQe0U/xqj9QwzSIS2PPYZajn2TCPTjSDqy4F2JrOVaoF1DTsDa91rq
JIEzPzhjgSf57LUswpFXp+aQ5CnFr9le1DtcDiJ5qXJ7QYFnRZNCQcvItOctxbP2LYqotm5JRgg1
0iwwuSPGQQkm6w+8KhfOZdCo6t6OvkblV+d18KEYg+ldMNXxvbB7+QDdA3z9Al/12t3tpXdNPy4n
SUPPISCluF8sTOTlOrXvh8ZN3tL7gF8aUA1SSqtNM0u5VPUX2tiT0zLTnaJBBL8ZJC3actTN/RRj
kRngJvwhERgoRimAgQQ1Qe9QiZrF8lDKbnnM8/JL4yWgl7skwOp3btcDEIsV/StIwkHGE+CKmWQo
zuw4iooQT7a+Qv4Ln8Ha+aNt3Wm0il1BGwiCqt0655/SPEgPnltG1m5EtHNpKl75MRGMP2LxIeiS
SZ/6SfnZJWv9exqUkocMWy7gSvXJn4A5gT8N7kQf0fjVrBPg4am4BTCWor1a3yY6PER1uAwkdXDF
AL4ZHHMkcEfXm45TOJw1zQmYXEx0VND1UZK1nShXXrM9CgexJOyeOyqdbEXtEn0ZqiFCPlpWl7FW
I8SOpPwULw4OG9hdnSvFxrUsfnSO05JdhTd8fWy95RsihecCbtgFv5Kjdun3m+jr2hcRJrOn0F/y
B7ivVws7d7grhhaabW4nn73Zs0nHzU0MZS5MvnKduakxALoUtfMtmluE0qKyP3cFCWKFeR/30bw4
j1VvSXSws0W5v3lOljl4Toa1feey6+25X0ZPQq/usaIJkQTo+JMiYXAUsbwbhu4bIp3+MHXlU1ND
AE2b/Cyc/Dm0w9cz+lrI8ZzSSGPobSpLdUTJiAq61zixJFZPzw7WRDcAdXEU9eXtkNnvnPKaTmrw
u4ppADnNSPwvuYfnoi5Qi9dZ5+4zQTvOyN0AtwlqaR8xrFQoCNAHgo533Mc8qjHR7PQKtcKZCzQ4
01U2U3SfYZfIt3BgsDBDB9r5hx49t3MM0/Z1CRj3pDpK9Nxi37l+aD9CluTEcTqwd4F922fxpWod
+IFD81XOzmMeJ7egFsRO5fZwE6lmvW3S8FXm4XwQU+2VTgugL4zF3oe2DA5QphqLI6u6b6da/uSm
GH3Fo4NcSgwGl4QzFg7CW+/yNUD7GY8OBdcpwtIgBB/oYbC3083Mecxxei811BdqDQk4E3mDO+v6
1p/dV2Me/rBG/kYh0774NNBNjfVzroMTlzT1qhVX+7E6OqM7Jp8nqm9JlPcHbyXX3LveKzmn08fF
H8SNt8qngnfdgvLEiBGjkwnKsqJ5omcX4UuP33Gwlid3CClVICYnEYyN3XBlei/w5kmrLjNpsUzg
WAgN7ibzZ+fQgGs9ZrWmy4qsjgyrz+kwRW/d2r4tIvDUwiKZfK1pYOX9cFXeqbD94sWw0xMxvBVT
fqNivR9SHNDc5J0eGxjmXX/XotU8tDL9giKfYjuvoTv0Lo8Vpg90qUDnGzpa72nmEkhNdmgvvw0d
V/BubqJ92NnWWV6bMt2kjA4wQixeSz2xJ6nH/zzRDHpOyVNd5x4TykaH6mDhIWtB7DkAwj8MI6bg
Wf+1RcKEX6UDZz/ACKalkJGF+rNnSVTdwYgOJlb3bqTZb3Xz4HEhRp4P7QURWDq/jxYaPI9Ki/7q
rDMtdHzO835uOtpdUPsL3N3SWHFLjeFHU11o+o84vsBGlp7UX68qf1ymlGbb65Ic986izy7VKNYn
Kj/pW0367VnOgZPsQmTuzFqVVvAmUWwhRZsd60eopL3u8mDMur3Nmusg2AcCOu9aYQjDUcrU17SP
HbifBDXyo8Gh1U/46/gx7sI1O1uwa+MbBMnqMZ904p3gEjSvr0n1ZI/voXuprEHeOpzA9IzgKoco
pXeWG2D08QXmiCz2GK3krBxaEcOdF0v3a2oHZbn3LTwMjzmyqJ9MYxlyREAvHqSOv5PLBcjZJ+NV
Q9iFFHzWFBnkaZivTnjQCcnI0hAx3bQk2h8HMjxMo7ASSDIVIq1Shs6bSGclje0CuKKlNB4HPeXD
LzbWjxwEZKAcFrU/ZHvPDoDQ8i1z6De9Q37fjS01o0qAir9zcKBYd4nn2MNhomL8gdfet21Fx+g+
JnWD9Sh5XMDZNTozMvgt/z55E7CkdhLyZ4tam2IbjYrLgbJYq0BzdhbOiyNWObY7NZ9T19V4giTO
BxX7yjnloxie5zhEN7VoNP37EKMSiG5xgalCG6XBPVUXZR1WZ+r5z7IGYR9ydOH1Y+PqEoQ6+4AQ
lYWKTjx8h3k3xxhuXbCHZJBO5WFNkp4OyCFnrjSusVkixg5gaVi/lrqLPTSnieRsSLGP3oehglGU
d3Q8TjUdkWgU9XijHK/7cRVGfq4odkIksubPUeN1Nxhva5e1XXcuLtux/6x6urPwPOvWM8pBeg9z
bw0XJEMkynZOHgc0kK6j/XWSWfzsJdQ3dyUWpuy7NBuuB2h3wfsByR4XeRbmRPNtOb/xwq75Ti8g
ZuVh2lHqGJdO30PjJrfmrf3E68ro+d2xyICSnFDX+HQwRNr7bFWJ/462jZZSh+N5zf5aYoLMFcV4
Q4ajmNm5Fo15pR/X8/dgrN1+v1J4pUEhmOw3XhmqpzTxq+x24FPelDO3AxjGiZjOnq8KzsuZtlgl
B4RBmQv9OKn85knjmk2zFZi+D0njdN+m0lpfFa6H9I0wozQcjGn3rsodKh8qkBg0dirG89YXcwna
AToC7QdNwKVFrehvD3Hie5+DGgUGX9zJvonBoumOxghKQ3yhoSUnpDI6pBb3aXRbXoI8FQ7DgTvC
+jFaIR9wzoSQvga0z/V5cNry/YJHVgjBAcMIMY5ezk7cd2+mEiE4Htl1Q26frTY9XvniSFpb3LwT
TXPifnBS6GNz1oBTW7TmSrqus1YUitD2Zu4k5gNVOfGpnKIe+7xVtPRIlUmC7jlaBkzcCrE0WBiX
EZOsNG9VftILLGypVcPsLCP3xKsv54Wc8xR0vFP6b1waL6Od4Ir/vtQIISlVRBTeV9VKexdbbqUu
MrDq7kjDVnsDcUmnJw2/HACvCuybigKyjbY5B2270pKizsXkxPrBL8GG7CAZ5R9EE1cAdXJPPoXc
W+2d8LEgOaKiHeje6pAr7ejTA6uDvJFXI9EX64/IHUZJmSNBYUfWRbyJIAREO2sIry4gSR9iK9v2
MzCXPsAfL+ZrcsOuuycbY2f8h2YSqZeIXEZ1tlK3fOrVEnu4zSOJPvaFpDOZkheJ4wmsFOa088B+
nnCG8742ndYqBjA1t0H0nGRkKfdhwxF1ggzpjKcBgBuqjP8Wbvwml72R35AijF2QnLyeAsf8d+73
ZYowoPW9Tag8H1B+oukElXuDKHylaY4T4ixcEBo7BYaM60qE/82BF+jmkcosTLKgFe9og+8eKA5J
+w8Z079kaXmuGHytH5P288HZvnyuLPYHVIgp3cqu/jTRKnvt78LscEyzIxcy6w9kq998nOc7ZIQd
B1kXlJ6XH1cgFAjGJcCn1q+Kg5NoGmvJPlyCyP1Jg4r7B9UTtZSXidmrhowcHcRSLwQauhE9ebC2
nczyM2q0Mhm+dLidRh+qtIZBL6XQn0Osh4ov3bQ0dH6o4A+Zzt+kVcnMcD0mzeKhQdzMbW1VDWlG
ygqaTZxiH94fWgXWmc7mP6GP/jKvIcodmsytK/0ojvxNBQN9Q4H7IR+1IP84dZVboKsY3YOtgvlC
q1t6/Of1/Juvdv1SeLa4VKSCK9fn14xxONKFSGXU2jshYlArkcsdcc9OLMTyh9/wLx+FRI/kogsA
D1xQbG0+ynVnLONkyUcBANmHFrea2uf9wF1t//9AiP8f0J3+v6tY/mPB8n/16Y9aZfVLqRl/8l9K
Mx/SKojVmJKK4wUW1av/1CxF6P7LBzcJide9Qif9AEXbf/FZhWP/K4xi+goQlAGTRWj531VL9Ej/
QgYZBjEKNq6HgeP/T8qW1zj+v0ozPojwCq8FmJfL0OvoMqItC4hoOT6vsUaG8OGfF/rfjLzdF7lU
WcobGdmm2pDj8Lv20R8KZH839HXT+qX8ka2YWXTgho4kT15brnhd2q4wHHuzD+D1RWs65ZujNbvr
Q+M7GL7qMjiYTcp1F/rlyROkJSSqrgwSrokAY6gFHM1G3gR5k1s5OhQbHOhS48tXA9YtCx2/NRv9
+kv88txcJpAekXg6tjPElYz2Rcok3rPZ4Js6Z6hlOINSKo5jVQSXtFZfZguDCbPBia5fn3yNhswj
z10eXTi/dL3eZ316MRuacP91aL9elkhZqjyW8TkmW58ZRs4mJvnZ6K/2/OIIi8F5hGYwfqMNGOqJ
0WNvD9UkmsIoz8byOGr3RvX6Ha6xhkNvAjNEb8D7SF0e82hc7pp8tB9A+D+aPfcmMn0FYqbXTIt0
vnUkw0Asm8X8VieRBJQLwhwzOSRbu6CNyMIKxHBmj70JzGwaisFrwuJI9uhV4kzpxW8X62Q0uLdZ
KpDiu1xmiioBbQrkt73v0AwMH3wT86S+GtSlLfUJ9E7f1r5Kb4Ycd3OjJ/c3Qe+VHuhrmDdH/+Pa
ou80fGjnZUwmENJ1ljMs700UxuwO6tdqm+0l/ibgayRJXVizAtMlP/cpVMFqothiNiGbn3IqbNV2
WV9SFUhhfi1Zsp+jsTObbm9zk5Z1mZAa5OCJ4pLNCjwgcvPe7NG9TdivFarkdFhxbEyz6uD5yIxJ
bSrDR9/EfeCMZEUbRm/z+2GEqP4HOvTf3CK8zVnsOV6dr0KXRzSzD7i/k/FB7mf0Y3qboL8qqa14
9fIjMrGbhqLdF9kAezAbfBOYdKsPwzK7Of1KQfG5D0BY7uKhrw33lE1krlgk4ZwY0Ns1ZKeVytKF
TrE/vZP83aRv4rNs6EJKLSYGHAzVS78uLlOgDM8fbxOgue1Z9IJXyaFHG2p5tExO343m3N3ET60g
b5WSXsWotUiit5+lnc9m4XN9N/j1HmEnftitbpcfUfyQUOuHSxVW7cHswTfRg+xA6b7nwYs5vaWs
gEFtXjyZjb2JoCmSdQX+iYXIsJZbv4cN8dps6E0A0WsXxlHN0D2CpBsIgLdWv4RmK9zdBBAkS+kh
zsmPlcRzibqdZ/jUm9BZMIroK86coy7nPXJxOn5D+h/MpmQTOkOO6t4KJMukE+DHpYUHQ6zfmw2+
iZwSIQUCvCo/BnnplbQ7x9r/FFL8bc1ub+7meAtD7NWlKmF2IpqIxLPsXbNf82q282v46FDAenUZ
uRH6VqWILKphfWc0LVv/kNaHCTKFWPsBtvwqxHif+G1ndll2NpGJHdS4LNKVx8ldgjf4mL33/NS5
N3vwTWgmGPhmbjxmx9SWD7VQvPdY82B2cpJ5eDHjsaOE5WWV5G3wR59i3GD2QrVNNgJ9KLsJYdMx
ma29FQvkd4XZ8nM2kVmrkldKu5DHGfRvXuKianj5uXK7f11+TurZmEOU8mjhxAAXtP7EC600i3ln
E5b0C/HYypfHTBU13SJDTENRb3ZJcTYhWQvyVJnN4G32KZbtEaGs2ZXt33LfX9IFdH/keep6ktVH
QYKu+Jh0gd2YrW17c15aOYnTOWL0JG1hjcsnB7ao2YTbm6BUPajlEdnXcUm/cChTtB4p1RrF5Jau
X0aZPY804B+t0mmOUaowzYTsaTb4JibnKascvOPlMVT+LvfPDv4aZiNvTsuR/q1q1SwTOEbUKS2k
BkGRm22CW427TWJSgXaBI3W1oc4rSHppjBmR2aM7L2MzzxeRa+HIo6MBuVpzmqN4zv7UGX6dgN/k
Tu1NcPoThT4EPxJnv/mxLOYf3YolsNmTb2ITEl8yYTcloVRE3i72vGOxDonZpFubE9NLo3mi80Qe
gw5rlshGx2NXnTQLz2vO+sWG2KeoqfBzZbvCnhtrnPaj0ZxYm9jsqwhngDSURzcDnp7jVfWEBXRk
OPrmxBSz0+aFRCCX0P6LShEvTLNr8rb+QhtfPRcdI+cdTMP+AkTUbJVYm9DsdRIDqGPkSjRg1d2v
gHVrw7E3JyaMTl3CvJW8OPS022m/pvhf/YFS8TehY20CE2U/hvDNQOiM8YKseULpgjzGbJ1s4lIO
ABql6Bhcwbc/V5PZtWfrYhc6uHxM6yiPqtH3bVk+YGRm8sRUuV+GjNVHK33QiifG1AKPeqMDHsLB
y2Frbx6RkvTcHiI45DZt3Yk8mD3xJhbjjmYPnGKIxTW4reYHBOz/Iz/T/1SkongTh7DlrXmhBwnQ
WJ6/ke7wHvxiYbQ3Rf82gPvlYrJUsJXDhZ+wKb23PXzkLjHaPijavZzrBbyO6j0OMk+/o/28lkaL
7i/thHbpib4fCEPEAN80urp1dc2urjTTvXxmFQepUhXLbmkTyAiFptF+jlOjMIyuHZ+/ngNVWhaD
BcwIczoscFenSQ7RKIyOsCjenI8ufie66WoGTwEfh1Fr30v/ymY2Wt5bf6kyDvopjxkeMWQEI285
02jkmj17tAnLNlVW1OENcPSLvntek2YMTiih/cUsgqJNbCJKK0SettwdyvypsGEURfpiNi+b4IS5
I6F5Ez9VZQPiA5SQVYCUzAbfXGGv+tSwn6/BWZ1DT7/SS2t03GDX8HIp6tzFbhGF6tGtI+Tra3e2
3CU/mT325qAsqiIfApddViun1Sf4X2AbwhxAruG8OC+fvrcqzVsaH9BfBd1FOX7PsSB6Y/b0mygd
27V1ndli37Lf+eGwsxezWjft1S8fe0yufPHrjujIGHvDZNgHcWWZzcm2YRQ9ZiaWhcHLubnI7GEV
2dloQsJNdJaRo0hlsm0VEYj0CAZ+IGniMBt8E5qhXm0nqcfwOMVquh/pKbvvqPeYXSO2KK7AatOC
JpDglOV9eugnD8jJ3PmGo2/Cs6jtnKMIpFA6tdWZdqz1JlF0SZjNzCZEw7BVi62AXbsJliSQcbDZ
BWti+OzbGBXwwee4x2g4HsZLn642bgmmGzr23C9OOnSwIu5rPP8wdKoeYx8dcalzZfjsmwit/STT
SYKjpyyuPUzuUJ6FtP+03K87919fYlF7vnz2moOu9kUe0Fbb5N/CdVlf54MLAKnr8pMN7MlsC97K
gRC8L6q1Qv9Eh499x+lt0X1Jj5fR6tmy4RotnWXWDd8iDuqnzuvcG5oBCrPNJthELUyfsFuAuZ3U
uIxPvuiWC3r/5bXZs2/OVBxlr/34dNXMI/K8fFLRxwrAo+G8b6K2r1a5FGMZnOjhyS+ikO7rCUvs
J7Nn30ZtVcXKUayepnDoGrRoJpzpSzS7yASbqBW1cDsrZGaqfMQToAXX/WApXxg+/DZsh8QTWjA8
OI8Gh6rIxoyTJhqzqdmELZgKiEMZi2bu5FOH+y6NWtFs9mYXbKK2dMkc5im/apHRG+AO/nJJLGCD
Ro++VQj5ll3Fdcp+5ntL9w6OgvNTou42HH1zwGbTlZycMjGLGiug/2FzGbn1ma2ZrY6XllpQedfd
soq0otO0CWiPXgOzU2qrFKpcXVRyTvxTOiK9X6LSO06RVRilK3GafLkX4/Ia573HCavywjlhC6SO
g1cZLkh/E6vZTEJ+xIb8lPodVozWXN2NeCR/MFszm1gFKt4NeVixZvzJwYUvA93l6MLsju1vQnVZ
u4COC4tggrX0SvopCFfXbsxO2K2upwLlgxhpDk79XGMw43u3Iyhbs1cmfxOq+ArUdORPwclS9BAN
bXzjqrwxG3wr60mrqIQBFvmnsfSDA13YI0bzwkwLi0b55Xp0R5CBAMiCEz5w8jO0XPech21mVJJD
+/xydBx8emzf3eBkK/zsqsQLb4V2R7NqC2Y1L4evJShjiA4cTd2o90nkQs6gmcAsVLcCnyTAigIY
sX9y8sraV4B29zg6JWbbjLcJ1Slp2xzHdP/kFZV4myA0PdhthA+QUaxeMVm/ZmaicPSWyWVJ9pS2
73L6tvZWtfwJ1HR9yN/cKK+E1l9Hd8pY4atDNHWZAzSwKuimj6T3hxV/3Qt/N/rmWI1yJ2sq36EH
WQ4DELqOlnV/mW6ubLmD2fRsIpYGUvAsLVsZCB79scUu8imuYp39Yfb/5htspUSZB9WMfmxmP27q
R1r46z1JLBZ/F7bLHz7jb36DraSIlvqIRRP4J7ddgptYivQjx/j8zWiC3E3k1jDZbf7xT0E0ZpfW
zkJMzGzD1PIWblSFeebgduefINjkZyxvqlM8AYEye/bNGeukPDjHnn+ikzbkJTAJz+gCSrP88lZZ
VPogI2ji5l3Nw3HVG5zsiJjb2Zs9+yZufWmJDg8O/6QDCTS+1vPeLbrYcPRN3PpWJINh5Q1cDGl1
wSwxAfPRrmaXbXcTtwAJwhAcaXjSPnslikKcdDHBM1zvm5C1VTJnac6tz1JV+31ph+BuTmv9zmje
twojLAGTyW659SnXwbUXLuqlV1lodmPdaowmq2PjE9y2c7pjy4PIw/5HmzaOmQIw2uqMljCAvYPZ
22nQ2vF2Eb7h52TyhOFe42wO2kWAJqoj4hU5hnqOrCG7X3EN/MN+f91TfrPfb7VGKF2nLLiuysEt
pnRfUoGD39rEryoX44EEo53dSKkyNQuCrQRpokKRO2ERnlzKwYfBg+PbzHb+2mwhbQKYl7Y1qhMS
dGnZ4edHt+/eBnNodo3dKpECUCuLBWDmpBEkvOdUx5Acn6q3Zs++CWCfBaO9hfvUYM3THVVFdVqx
KzO7DG61SFSP+mLBH+MUoJDBzwXrw27PHuQmZnW0rSQJk7O1TNl6aO101g9jlHg/+zgyzOFsJUlF
Td//5Ie8n0zL8hYPO/uVN6TlH2Lgb07zrSipunpZh3hAn7A3Va/xXYEzWJWN2Ym4lSVFli+kqAc8
zdXcJDdJZDdvFQtVmC3LbceyoLurtZwqPvn9CLGLBriTwMnR8He9ztkvFd0cBHTktU18GobcBdNS
WffxUIQfjRb9Vp7kFT48RRnFp2igoU6MYfw+xfvDLDdnb07cwaIl0h7d+BR6XY6Ftax2eM5MZpvN
Vp5UJ806RlgGnJK1QPzku9U3mbrND7OZ2Zy4mr6AeBpxTR4CoT8gCFPVLke8+cZo+K1EKQDiAp5e
xydROJ06+GsZFPs4ibVZAm0rUvKtelhk1CQnCBL2Q1NgYGZZvWu25LdKJd8dZ+XUdXIqfXs5d9ac
HBo/VwezudkcuE3mY+JK3/DJLbC1GStLXFoQ3oYz778MqGxws5Ju5eSaji7vZiXdW8Qpyixct4ql
Cn/yKIVbdpItd2MIz+6jqmFimt0Drc0Bm8kkriI5JaeusayjcEX+paor9dVs4p2XU9O7g05Hpxan
bEZOiM+UAwGO+qPZ6JsDNsQnPiFhIU4yruz3gduUh3aWw3ez0TfxurYFIGhVCUz59HIcIzs5z3BG
jH5WzFxfzkxViz4fYtB+6QBASPS6eB26hfvN5Nlp/Hg5ul5Atl+LbCdgPM6DtEX3jlf0cm82+uZt
drVkpYJRi9MExuIjQPjiNgmt1ShRFG7lTJA+W6cY2+QEkNU54WTymCVVY5QnAo3ycmKSarY7nJAT
IH5Y+9l6wTd8ldJoF4O3uhl9CupWFJM4QSdsj2j+8/PsgNkzm/ZNqDoJ/El/9cUJFli63nQlxn9u
ErRmezD8kpdPn1aKSmnqipMdFi6Cj3nGnM0ZM8sooMKtvCkH7WWDZhWnygKySgo5eXa9LDMMqE24
Fv5Yg2Zmqxl1391JrfMbiF5/eqm6/oJ/faniqHg5N5zTDp6oPruwHssbh+bhD0Uw4xT6zz/t9SD6
3fCbeG1b3tSgC4pTJEcfaiEmQGe63MZTAQMQc/omgCz2zx/1d99kE7xI2KKy8hZx0gOszyZ1HRqM
msFw9M1JmzUBaD4MkE7SXdxby0vxneUd3ej6F0ab6M3QUsWiStPzgIeadwvHP3jfkBjpjS724Vb1
JONGY1JjdWc12skJf4D5kreD4e4QbeJXCcdrqrAZzk2RlodRT1fDvSZbf5r9sJvw9UZfZjYN6Ocw
XvqDkj52MrLIzba2aHPW5lILfOoqcfZGbpeyKedzl/tmnV3hVvmUyFgkwvWTs6/rCRRXLjChnvrU
KGEUbrVPeHhHcihUeikcYdWHFtbdQ1D04NqMpn6rgJqGrsF6GkxG2HqYYAM4vVdtkZqtynATsasL
8NaznP4yjMoTh7ZMYfgGsjJrXwaQ83JvK2DoVcUYdZcZr2/4hfyqNbwSs4WzxTZ1Pq4kSZH6lzaH
+oF+oH0qXDUbpY/DcHPiNsU4sy4Xccm69hlPqvpHCXbtk9nPuglYsP05nugVfDrXKz/7dt5+bxXY
338ePdiY1v1HuI2T+HbiLQdX97HFa1m56Z1PtggL5lC5rl/fa0eOAuZ5NeTWHRDq0Hso5llEZ1Bn
OvkxO2C5KNDVeZ9Bxhyadsx3UqxCPQgvxDZgLwrthqcQOH/+tcNVrdqFjrXgEy90FTi3shkLmIfu
msTWKc8mt/gqFlCEQPG9YLY/hdc/WbhAZt2K+4/uy9s6ibPqIZRhXt/6adSmn8YaK9ls1zbD0r+1
um4EzFhobFrzHV8iSb8KZ7bBwuOC0eTfxYz9GGha4KDp+0TLuZt2HnbULLpG4ziFPWS+3OMTtgb9
fgCEqnAprYrkTTsBknhoqNuC683RjOZvwg63rwmUdIpPOdZ22u8/lH1fyjM9B3V7E0dj5O9SNYFN
PkxWWVZ8f9DC3c3ae9gH2JaQ3Ue4im79GDV23GX7ufcCdd8AvMWOe56XKPpeea3dPYbS73CMUlAO
rcNkVxlvXw0om7Df145MU76sinALvQEn2nXdYeiwvPi6gisDvjxHAPvbvcaQw6rwiVicEIsoh6ti
T2oHnvQxTeakecx1rfynHqcvRoh8IRwfzqYTg1hPI46iVzls1vwxdjAWvsS8m7R8ISiv+qQGm/fO
NYqy8ilfqhbULwd8s56lr/3hYRjdsgOHCx9rervGvqPgX4ImTzHxWta0vUgLc+ZPlQuAFQ9pVIWh
3E2gx4E+Wv7izzN8wHbGIQY9IwbOe1rytOve6bycSKtZtlbAV5c69PMzVKkyHfbdOgifYkgd4Y68
h7Lm4SvtDvP8fsycSL7vEr+b8PJq4d0Ad8VGCqCBcFNX3gRj4wefM/wT8p/KCsWanxCSYxyLDbvg
z/aBnPLlki98K/usq2QoxS6HYGBbsDFDPvdYx8jkiIm5GaOfINYlZtxZ3iX0JuKmVYuPYlWjj/2q
XN31mw3/RHz3MFKoDnRRqG4vc8z2jm47d0t9V2tgvrjgdUp2R/rJm3gBPNxM8XLnZY1r9yc8GAJV
X4HcyrX2/ujKpD6EUVbNPxzyDeObqEp1NhxUo5JgX4zpp2DBruOYYwXR7azeYpn3XZipb/bAHH3v
cnCfKZNX2fq2hrId3tPEPgDL7ah34iYCrOWpCoLsdrYL63XsxKX3vZmnptiD+Fq/OeuQH1wsMcD+
2On6zivsOf2eBoHrndMwliGWr+4iu+RhKXEgu59VoT08EhfYrkX6cZQsquIBAnXsZLcQZ5YMS5Qi
7uXzwO7gNcc+X0IMzpwkmJvbMk/11B2QQqZ5h8m4DubnQFjD+mMRPWT7YIixSdspSRIZXLzrqfVJ
2gnH8QFbTsuu91jTFvm6Y/cQS7drYLpn7Wmijt87l9CaIFydaXUMhgQ/4mTpftIc1uKzgXtNoFok
5MBTMGvwdIRfCzaPefcJ1jbqhdPCZa4EdO5MBVz9oYZcG+9W4V3hvpYGcfXRZyuN3/ROPQefXC0U
Lk/xVPUezzZPs/ezVL3bPGUS85OPC/aBNtz5xWvHxwRLwOULuO68BNWmrTbDCNyfeghUXQspCidB
WWX2aU6DEJlAoXu3cO4LvBIme1eCQXenq5mxi44A3/HB/riMs7aOeOEE3s9R8BJW3mARFTflKSxI
9J8ATQ79YzfhPN5gE47V+smnEBK+lZAZrK/8rOOc7KIl8mHjczTM+K/UCsfj49SgSeFvwnqZv+Zu
06es5nyx7H4n0npxxnPRtUp0UH/aIH0VSFd0B0f5K6Zumac4L8JgAtUvujn5rotygkwelvP4qkk6
3zkzN6n3rYy8yqbDMPKj9D0H/ZgXuzIqqnTayaGq55uo89ZuQc8ezRYGABylBL7yptqZ9+FYjul7
DJoadbFwL5g/DuUMcB0ebyYxeizV0uFu2GIbMD2NHfvMw5DL8grPsTBAsrlOFoe0xBOwwi+jseHB
egpnE7zvYJu23ryUzyIZg7V54m6fl/rQ+1iPtnc6hJh9nO2hxX9Zox6Bd+zUA3bjbWV7epeQGyuj
XWU1uvrql4uXQciO5UxyUna91+bYH0DtKaAzpPJVHo74ucPNXbwvwMfKusIDPlcgbem96dtgV8PI
XZ4HyKEDfhZF3tRnnE9kEZ1re+oj62ineLLfOU1tDfoVnPnCqQGhayddMeBc+a12na1K2OKt0lZi
HRpHVHmFEwk/Ls6J7fXleqdWV7RPrYrwH9zRmamd7rjOJPkw7+h9vP1eld2cfkpEg2/FbumVs/yw
+e6YXYSuk0/fvXmOEaUtg13P2NYutbp4TjS7+xR494wDhFZz9MbC56d6SGN8IuKdX2pe6X9myTpp
XE+oHMXv2QGvrPrJy2JxspxgHINzH2ASme+wKnH0Vw01vb9LnEJbtzkU8/ldXa7D9OBZuvnfzJ1b
j6U6lq3/Sqne2eJiDEinjnSAdb/E/ZYvKDIzErAxBoyxza/vsWqX+lRtdXWdbqml87iVmbEjVoA9
55hjjm8G/mXkbRyhtlhxCPB8wPu4Ni+3WHvwy4C4SIKpiOJobsGGtaGwrzjVmfdNJy4B1ZeFAj6F
mmVR88Wyrp+egT8CqnFHJGLXg2Ls6JidY39EWnehteQLmOvBINu9623rZ2W2BP2AlHoPp9Oj8ZIF
RzIhI+nvIwqCy6HK7EwRx899wBBo0sYrqCrzXPcK7OF2QfZxUEdweaAk1abgTS2xVpQEYdQ9Zb3E
VZ7LuInnb541S/01sIqoAXZgYbTLF0zj2UfGByTF5EiYZtFbsGQsavJxkmhggKfVqydz2yDnKdio
tQfiM8fvIHJxvnTEsVNMARp+xHA2yp7aNR67Gb+JMBghwtKx7SF/pRRfj66grx5T8B3Ya7cCYvUj
CdsBPC7SRzYY8y6bAvqjjWtcA3nYIjj+rXY1UA/Y9fVQ++R2iKvxIEC4qdqcRHCVv6pubH2EJS9+
4+EDvLGHKzyIbVLv4hZ1bFi0iO1kOAeX2Auw14EMGI0KCphJoLZENwAB0WiFT5A7G5xRc5D0Nepw
Nm6HNbhFffVAAPF3J8EB3NoxNIh6JkpE1YdYM6ke8K3EOOQq3Ql1Mr5U4T0VJPWQG21pkCei10C6
ZHwGJYshe696lBWx0yGwXRduQQrrJQruRWYvc9LYCSuPoEJ9VGsycZ27xkN4NQBgviQXb8U78eA7
BvNZPgAty2Xe1jRGvj6YaXOGH9/JGrn6cI8htxslCWkJSCaZqpMvBexJMOSDH2f4+4JhwLqPBW6p
N+QzJ8kRICkZv9cBzpMfq8QH9sCnOV7uGimi5WphbGmOsEIlWLdD+2zS49yraf4VDGu/bHwkl8Y6
X3TQyH21IJj3nQ+I3XiKYEpsHheg7hHHLbGo7F6BbeXjHvPYxgTgctBEvk4+ZqY/gToN+mATTYul
JkcedGKeeTaGKOiXGlHlBzcy0yZ7UbMOi6dt42kAjqtBx1+B5izG/cpr8WpwiODzgSLXAt3qW6/C
bwHv8zie7AoG2KcP896DQ6sVn5HwPmG9edb+vQUdONiCo91mL23bskUAvUym+OLxjPOPEOlS7I5D
hAi3E8N7+FmrEe9kweMqi7GVhXhs7FAG5AsYbi97cEgIsGiejOfH+95HUM8BQ+h0fpZdODffXTal
+PFx1HN3l5ge4JR87NzcX2rPMTAG6sb075FFGZkPA2CaBzbUw3gGu8VGOxBNOH+O4wHYNpBOXCj2
3UDkiFNARa8abqzhTlcL8KqKAdo75ovfp95zM4x1+MW72egdbr4RXGAY6ALk+IcJnsqAhapEdDjz
zxPRVfbaD31HcGan8VAGrU6HF9sT6JH4lFe8BAr8BywVaIqS7MEDhwHSs+ZVzzZLPILNtgBxlDx6
tbLhcQJbA2SX1XQdVhFs1l2jbuXA4YgVp8+zzZyNC9lPWuK2qW/8MMqUPvnIQqaPyNoTCy+qPulm
cNCCVJNHyHCx2jK7cJyEhiBtbYsI6tjfDUqkCdhBaqlViRVlYjYIamj6M4rPZDkmKUgTG6F0XW9Z
hDf0KNaeVpuYIEF+B4BBMJ6rhfu3MFItW35qBTEdvCCB4fPBd7NOyxD9bnddYL5SB92smLHSppMC
lBp8h3Sf9EBEXW0M3uBZ+BiJlDH12IBvFutfSR7V6eqfqoly+aOmIlXvOgnG4C4ACgfIZ4MVJXoH
yC+fNhPQScuZmpAOB+DZ5htJSy/+oSVTYM/YIEUCBTjqM8m+cdkOAIq169I/Ax5eIdaBrcG4myI0
NXd0UWRAaZWypFmgGIWZuICJGK7XheKD7gFM8KwfsgOC8Im3lrDzAfNXgPSUZEjdDKkX/QsZ4p/o
wckfhL1YjIEnGakPFjci0luEHOGCwdz4238uc/yzr/8HXX4MK7xXCyg5nfXHE8br/hXsx//eAgCy
nf9RQgGKWieok9ZDLBswE1QwPrt0qB7+W9/7H5ekknidxj6S5jDSNjiGAFS/3SrmfzHo+qsj6z9Q
/f+4JVWbAMwk1/JDJ7tmYBsCpg/LAzJVhxheJKyuIXCxBqM99PDYAwQSb31kan+1GUevxWQdXwFM
A2IdV3O1rrYgAwjbuUcmF+EiSrF+WALhl+IvqIHU1S4cZTbkjA9hkncdPK4XL0t6dayXNmjwWIN+
svFXB1jYf/753RTE/+gH/IOyCLM0mA7MmkOWoH3YLhMgOntgLMwv6c8BLzlCVP7VLPifPGd/pNza
kUfeopw6LMi9845dKzMvLqM28GWZyRUyDLAVK4lLqAleqouGgCGYwyIXeDEksdUHTjuLjNoE8exN
W9tVatpnIgrjM10qj4O/jo05vSHAnmQagsDU9erahh0wFvk8DzoFHbFWapjuYBg0+oqIAIBFURql
4/HmL5NemVQcXfWmZZ7m8aazkiVlODXO4MTEuRPuOK1Du1vqKTDPQirMNvKOLqKxOeiXCORCN4v+
3e3GKA4gxIxrrZrCr9woy9AgdWgjas+q5UhSmy1XkdIaeWDcKNO35V9/pf8TufXL1zTr6etPl89B
/Wmr+5+fKMr7/3X7X/2Qg5vaupn/9z/+p/r9v+svWX7On//wHxs84bN70F+Te/xSusM//Z2EfPub
/69/+Kdb9vzsnt3w9Zc//5BohW9frca39fcIbQjt/w7cuH31v/2r66fAv/o/k/jq288//P3f0+sJ
/Y1GERgCSLCnBCBpHKrmS81/+TOJfoNbPQZWIqYUmRe3FN+/ZdeT4LfID4IwjVKAG5BrDjlYQaxs
/vLnKP0tBaU7RaA9IQTKafZfSa5HFP5NWf6/LyQglT5FsmdIsiQF1pn+cdA1UQXYFcSSTTr1LSwI
Q1MSGiybYQVWiBBaF/EYzSjHb8BNPJq7UNBvJCIla/ml8TgtbPIKxMuhdsNb5OhRNfUpka7kU7CH
aLKXA8YJpiU5dE+yhbSUT3UvXrmnmhNnw4GDfKhEVhXRBARnkLXdtwibkVe/VtukWx8w1q5wrUfh
EfjEi49ssYC34SaeJEoqq/Mm7kHcSez3ugL4hng1KnoUpnnUiKcxXfYtS7PNqtWr51rQ2waDMzxm
4X0zBYgKXtfHeY539VKzS0v69JEyoR8MQ+Xij4gnt4sK9nYa59wDM1GhV77T8klV8sUHZy0iKPpD
Xs854jY1qhK75Ba5QrlqxWFGX79loOqC8kqzF+UPd3U1xFsQDK+Djua9W+phu9qo+64Wf0tpwA5L
ohGgJLQqAiTpFwLcKcPcxwiECsTTThWrsOclBEJNByixAp5tu9bM2KarIEGstT5NPAM8MH1RxNuY
BP0JV+zFOsyM0CsED5hX000WQf5aIMJA73xU1YdcHPBdqOTyhWHEjIYBtaY7zGvyNnjqKwr1UvRe
FhZZHJNyHHqgjjEw9ucdUHfvPRhe6ILWbxVwn4XAbYJecJjyPtZPYQvlAPcK8LZWTi+Jj7I/9ros
T5PZf/dohP5J+S9ZegcH/dXNS0m5eu8HSHGUHrOgMnsAWs90VkNB4CjOgbYEHr1noCb6U0FMCxXC
M/Pr0qXZVSm/3/rr8E0Es/lOZKj2vde9LBNK3Tlr1iJm671g8PDIdOUQEZE1GFhmc+GF51BZB+wp
dCKdxNBOquTcCQ/KPKjam7r37oOKffVIgEYviitA0GMkhcpTBs17nDiEwK4ITW9LxvV35r/Kib1O
KQa7IWIwvzc9gIFVy2fU7IaCpGyqO3RPXSF8eHO4Z9Q+sc3yujgXHUnmuw3SHNkW6O1H5PVBAEu7
+j7qgfBhSxIXo8/jQlNTfbUdnpi2si+QUCPcJ1N0jaLOFiiQxmLtPAqE5hrua4MMjIFU7hEp32Ne
Y2cJRmrkEhQVxWQ+TFt2ykY7/uBwcF+WINyQtY1yvQBcWB2S0WWX7sbTi6buZQVbucD5BUM52TVJ
PT+sVg/vvU2hYRK/e0EdhkQtjFK2XcBY4boUD0osij6qRRl7+hEa13jBImJfumQUD9Ddv2eEm0uK
sfhxsaov/YC1G2+YR+C9urmbt1hE7WjutOlKv0/GCzB3DsVpqDBIgBUcpO7mCNpH/8YxKblXfjMG
BZjbcBXj4smZivUPLPeJvWvs0BcTi7sLFO31AScmK1ukJ+iCJCt7CbwquOP9mID356pwRhekw9sD
Q+0jKFT2bu6pOUGp7h8TgvycHGaQkeRohoF8b03dFrqizQT4s153yxrGGzMm5gV5ODirFMY00Hma
9qiHETHLfOnxIul6zcq4n0SIN3OKPgEjrN+mBAOpbeCgsqt0XmFQYqJwSFnbowTEU497XRwUxeUO
BLOfbQJYXl6Fxg+zpgn6Rt/3zrRzjuZRhY++Rcd9Yelo7m24gIYdgevWdlYfwFSevzNEggDNi02Q
rdN9dghQhYLQN/LvBA1QMSfTeg2sh/1CWvN2ghJHq8sEoNR2jXWGOjOky2sf4E1V8YRPsl4rXiY3
7hDoX0AQDhIDut6sYMRFSDCYtBLlgp/34I+NfYhWSx/t6E8nAp7a14gAoSjPEoNUmJtY6me9e0na
wTsYF1oBbrnEW5UynRSj1/90II/vkQc7n6fIr7YiMGFBPDg8Me0cT33gJaXAUXzFan36jmlQt/H6
2exa09d1PhjooLmH7MQCcO7qcxxrh2R60i3fmKHpHWIh5/3IA/VQI5Fl28QL8n1xxBXhWNdFrYNh
iyzA7sXHV99ApNAHGht7hGOw2nLcq7sJa+B9YV2wtLkTc/wlMhacdcP7bzPOmjUXAfiVoovHF6/P
VAG4WQp9pfLxxbMcvbHLfbDgzzP4a5dKeU2XY50uxindh+kB41tsdMh1yptQq13czBj1hQCWwQAc
Y4zTIjPmlpZUYpAQIktqVWfJmxWSS0NPvkz0W9q060Md+/wBUOnPuQLiC5LBABxsipGmlT3WvBgp
QfULNnaWyfvIG/XdeS17rgHRPEY6DE83ws5GEjPy3FkzbLEjhkl2oBEZiZ5G7keEjm4VSJz3Xq3T
LUi/5hqP5iWm7bzPwjguhqSKc0eJeEBJlJQzM2ZnEzKXsMnERQdm85lr1+UVDwCeNGuyB2pal4g1
9PYp8JHbmsvom1uBZa/rFdxwjGG34O2+QdV1vzCREGcdigECVvaAOIHlJUb3mSultjYyG4wboILj
2h5cBtp7t62W3h6Wyj8AAfoEDvQN/NtsK+YvOVCxUz9v1qwreZWgb+m/SwuJTmDO0ZKuJLMKc1IF
5TAkssgEaGqg1ve5GEG+9aYw3YK9sWsW+l4juziX6Cgu+OaLNNbvyiHWnVhdZoC37tMh7L4WtfLH
PqzY62wdBB3VqveKJvjAvP5OOOrtwLyNLtwZfwthtH1L7ZI9IkAlhic7izeSmqwgLXCsMTA3R9QQ
jyQDvtig3oKovqO23wSJt5SWJXeCNFsBQuWKl7Hkpg1z2dBtR71HKrDRZkfy2Hjkw/ne/A7u44fw
oMrGEHn3IMvvB72PqhADa7Ulc60PXVqVA7iKBXbtuu0sHNanGjgoxvqXN4qyaXAhj33CMSGrwZFv
qrkUqi8oYXuCYT3M8eAgg1OJQS/GP5tUjM++7w/7xEtQRPBqwxGhZcSQQlodv1K8t7MZH6140onZ
Y6f5I2v7TRNFV3/pgtzSGkg5txVjvNPZTyvd4zRxsRkx4sjhOQIKDlL1OJlrkw5XjaJLt6nYGH+5
V7hJOVu6LST9HHfrbh7pJo0iu6E6TMqWpMmp7cSW+w7qoMpevHWFXTIBnFbJebOAnpqPC7Fl2NUW
FSpry5gkH2kY79KFIu7O48cYHNSgFb+gAuIPzdOwdKqDTWMYryQKt6Ay/rLUvWg/Xkuo9ytqoyHH
GbQDlFKdaYzc/nYZhqJHwtg+pBTp6WOYQWaHMo+7z3tHl93uSI0Rvlb1DrraToKiDmoV+Ic1X/ee
v8aPKRbzBvAwC0WqBxl2CA7BJNvfzSZ2uSbLQwVf2V2NxY5jrPBx9UMLdcGR0zjNcyEaHOgpAIuJ
KUPwlCTS1rtnjCeafK6ke3LhvOCB1yjemvrcJaowHlt3md/+mi1HOw4rBOi2zANP+UYENggSyG1g
cHXQ9a3OLCCuyHq7DD7TIFeiD4loeso8lu7nrE5O8SL6HnxQT76ZyZvz2gpziKe0O+JbX/cm0eBJ
TNO0AwbSK/DsVi9+Fchi6bLkTjcNeKcpl8cpdE2ZhdbL03bxIOZH4EYPEiPzbgbMWjZ3iS/9Pe3m
8D7IvOWCuH00vlqPj1UfN+8E19sWQVjrqRM1ZNSUpuKMYQ3utN665yrtxmEDlo0ohgwLqAmfgIql
yVLYqCIopG17JWZJj8pxUpAJxagKHEC1iMNfvkyf6h1Gv5ABxvV+XEful1HYB1eZzekmgXx+NGkV
nECRr4ph7HUxGz980+HKzxAo2D22DWUZ9PN8HYa/OpMZYOOxYw8JJAjMizvvHUdA+g3ZC/HJOlT0
GdhBJyhHcwGnkS6c459VhBKYCq/fk2T09vVoeB7PP8E23GP7QRd6CF7Tod+Br7NJwp1b2zdAm4/p
+gtjwwIw31+h38JMMoBlr8Nhk2hxnuZqH7L6UoU4iLk1BZPVLl27nHvp8yyWL1Tb6iADUEMTYj4m
UrVQ++e7ht8j2nEfUNRTi0Rk6djcXlPHwRyv2LKbDBxQVbqmGNR1U65ui1QLQPN32JZD+b8uGNaN
99iNnKMNdgy7DQWdZg/OUP0uu3Y+GrHWm4XJFCpNfD+1NwsI0kZwvDYoxhvpPS/gn1S4GGj902/5
sNFqXktOFwlwKOUDOhiRIHd37R5a3dA7QNOf4152UT55UQBXbBiNHxp2CpPD8DQUFfYbv+tIq02G
KSAW+dT4rrzMt3kEXClEdAuLgdLTZg5uxhLhoX/uBwyBI2fUmWBWlmNeWF28gdkt47V8HTCmP0Px
e+E+m59CjggTSL3cy/vaqjPuRFwWtUyPWhn0fwGNGAUbGqOp3JHE2bweManvauJ/IkHED3BWR/Nu
RKoCMn98uaWjSX/ZlMCzrAFtxI9F2z1PhNpNick28cBB/Km66dy33OQ2HhC0ARTxAaxr+eqhv80D
JpMnqGQzBhfLsufLvOzmbIYu31bVjSCZfPegH57q3p8eb1GyuQlJcFq6sZmOSyy6HXw37BBgjW0P
Ath4AErrPVrCXeoDngd7nErK2HRDrrwp3YwZM++LpPJxpgDhamSYdGhsFKbJJtAeOuZl/VzrVE3l
xJPo2jCB+jxKHE5mvrwpnBRbbwJbdmbYlqkqhz1asfTLtqUwG3gzisluaNOzRP2Fjt0MUwG78pum
2XJ7Q4MPL0UdC8M1bUFCbx3mxCGJ0JRVhr0IXHFHRzp9bFLh/0wqLTCLmnV2DHFFn6D8gliDsat3
XfxKbpB1TRx8OLQ6CttdKIwMX+HYfZFhYqAGxtGW4w8LDE37S4uQSLCQMQSyUUgdusNpKcGfdds+
nLznjMBo1bIsKXzkMO6ALI4/MDrBZeDN3UPf6fAUYkF5g4Rq/cJCslB42GiPTo8teM2FitHhYjqz
y8bFtHm2avohgnXECWh69kArlBV5BtETyhFI8sKk0Ju46Y68is1J2jneR0tkvg1+jeNN+o7DTgE/
2LcmHL64r8P70UQY25NsvGSZ44iZRw3CVkyrcBGRFg9CYy40jV2ZOfcJr8THElf3dWtxWHryNHeq
dEL/LYrpf0L+HL76p3n6+pqhf/6jyvn/pegZxFDU/7nseZF9jRPwH3TPv/6T35XPIMh+y7DT78ch
GJzZ3ymfafJbQqIgwZ9C47w1B/+ufMbhbwHJ4iwB2BJi5M0i/DfhE5ponKIZh8ExgmSKAum/InyG
v8N+/074xP/dBzaUABoa47sI/7hnWM2eDAPwmy8NaRCcj2YjvQFsQ9Hd1BVlLooLhjV5OoywYrza
ECVBubaIObe5SkNveGEyM/4XbYI0vaMDXUD4ps58D8dAJJ88q1AkcCYI/eSDwkBZwuq1bhlgX+tR
9W7Q9x2LeY9YRTKVCuI/+oO5q3YwJmG0CnvBjLElhLQguHc8GuaCIy9aFXbx2udOxVHB0EOJZ6Xm
wdxT7EyKs4d3+BGHJ/UPSbN2IJj0XD3MosOOSt8x7+iymMk3zFMjUZep1WrvwUoJpBT3hFHYh8yS
COe7UaK9BPUU70HJIvO2whBYYwhusSQPoVCz+mlVJIG1wsxj+hOM6PQcsmCxhekiHeUV0v1PXdUY
sUH6Q6dBB+sxP1ed0PJkl1gihhl1ieP71UQJPYkm8FecYlLM78JAgrrWTdY2h3CKpdrXwRCqnzyL
hvrQoFdHww4Z6Fu9DqgneeuZu0BGrV+ksknalxX5pqXwMYEvwnRwPygxaqdjZXeBmE1frDi6no0/
J+MWdkyv9EnXHcYGRW2R1vHQ1jlC//qwYJXxmhIWgtr7atthuTmsCeS9ns846GpwcmCRXZF8D+xh
C7cbHoppzLawXK7XetZgpgvAryOMjAzOx8IidtLfDCp2FlKLoxr1WesoCgdvnZZpK/sVIc9W4Tt9
QLDTUB3RBHVLycfQgzTI0k1kZPKIJ9lbt7yrx/k5TCwn48ZB49BPQsB3vNNpgpFgTpHnON3H8GXL
6xwLzB4KBGQMcV02kdBgsGewCUCTVSmsAdcuFQF/GyPSx0U6VtlconsKUzTWtMn8fUU0/M9LXXFy
MBmzDvkvC4eothgXdduABZXeUk/ECYLo4Qh7FHM6n9cANq2PAE9C9GYGH/SYBQqXDreL1WKEKhXA
ArLpMbGNXuA59flRqlnQMsP+oMzjpa/Eobaeae6TQETgHnE+eWYjFxGPsEfVgcUUokmbfB0wi3tC
HJ4v4dhKF5RNtK7q8hbTASe3v9pkn0F5hdnMEhDrbBy2oNf7fdvuK60GUywWS108j9bJC95hDkP5
CH9BVo9FgJ/clbZD8hh+5WFH2MWHFmbFxrN16kQZ0mBojtRn2D1AOcvgqAHDDxaipIQ2yFZUAlwr
EmGmYnEUQBRVcfaWLX5mbG4Nb90XjEUy/j6jpp1wRsiYo8BiE2c1irJxiWdounKIX4cU2x9p4bks
5WsOd2iVXGBfQ7RB0WVVKLcDVKt5PrY65FIetZdQ0ea6syJ+QgZIanfWmSn6NkTOTnv4jmZ0WL6K
6HMlgtEv4CeEljSLbIFgPoDUiG4lwm0PExYqf9AjqsfKh9U/J2FFBBp+H6pTFREhT1nIATgA5aDl
RzRLSXZfS6fw2bN0+IkKM91gmkC8PVeNJ9AbsBuCq1/5WMJtRZ7RRqR4e/qW9du2hc8cAETVRu80
xSpAqeJ2GnfapX7yjlbdkyWSXAm8GNXg3mnr6XY3wqY3Po/SIWqY8whaB8jM5F3IpStHG9gDwawV
/kIu9FlZxS4uUnw9mxi/1ImNpsPj1EKUoXIJZhjIsBCAQiVol8e1XeQ7uuz1GkloONgNyE5xR5Y7
lUnMn5Dw5t8R0a510SgrC/gyLDyEQZTkzTDILVa6vA+swM0fXCFVtW3hf89lNyURJmI0/Yl8LzdB
Y1EWLuSUlSRT/REbF8sBzdOSp8jNuRthZkUHiBnLa+qSuuSqC+geNee4ae3KH0xgxBdPq/W9CtpI
5yImDgqcJ2180Otk602Fhzi6U2MIeYA0Fmq/g1qUFgIm1QtBB/Ode9x/57YSmCmosb6EreXuKYSH
60IDuOz8eXTDwfVszHK8BL6DEgk3UVdw2BvnQ2qwbXnkQ+XRS+X5Wt5RyOlP0P/D7iCN8vGl4ujx
dw0tNG4D+XOym7QfRL9zUoRs43sdvffX7plD5gOo3kue/XoO0pxXWBEt0uZWEsLfFQMNN3nqpQ4h
pUHiaNn85tB9vtawXOsNfga/QJvXJpAByXAZh8B9IGBuPMC7Od7VcJSXVW3iXADt9Wjn7uYO0PV5
REjIUZJFnmDrnKonQhbv5OoVbyT18IHUULVNMYqlO5gqCNVOeYyPUMzj9eS7yPvweT+dtSbZfRVo
zEC7Ob0Y07jjxLsexueO3YkAz2Q6J5XIhRunE1IxVvwESr0sTtucTs67YKmlwRApDk+UzE+Yd8HD
1Yb8NopAwKrrFAQZGKD7TasnH89yPaEREu1P6g2Yc3pDvqqaP0yJYk/cMB+zVzYfSORlOAmwLICi
uoIGrm33ESLUaIOpNZ4dJdtjhUb/w18VfBB6NdfQdu6ELOkBE0jTHUiHC8QAUHpME0/kLbrWNXeh
j1FM0mlZunYyN7EkeaTrqkkx0nHBiHClt27b31aJxrnBiWWfhKUEQ1oJN6svJiw1tYPGE9r52ZMv
V3bnW1ipsbuQnjCCHfe6d2yHVG7+gqZZFpWokNqasOxKTYfHUofBZ8UwDDFZOD5VGQVfCVbK7D2s
oWXgTg+u0Nj5YeSonrBuEMH+EWXXamzSz5o62O3AhkDXmTzMNSE7bKDo0yBCpPMD9/4w+Rl/hIG0
KeAV8TtYs7zobsHQ79q1Y4PVwe4erE8HXSaLShdUbVmhmMqHYOmPcJtle0zB+hMOY6+MatfsFkl8
RGbU6EKrxp1YEGM0zMQICUs27d4mS/KsAshC6KHo2RKRPHisEm8hfHvHDI8ljsupwMfE70kfDJtB
xOuWSkLe6hXdLz5QjCSUhl7qh8EzxP6rs6TDa4MOqZR92l9ohpJ0xlyKAU1cwv/5Ec/Lj6Zy/q6m
ETbhO8b2ME4R6KA6wKpW/QOyCHtOpwDNLa7VPROsw3nrwo0aIrxkzXjs5tY/D/O01Vkk7t1q2oNK
VJMPLbsmMMjuRy9KMJSqhh3WjOWZ6B4Dy7HxoDRg3NLe45mI5DYGcq/bJRXUh3vJ+HSFzbH+IknG
vkVSy8dEJOMGcqoE87RxZ1bZwctj3BYWh12asELIRvzs12B6ha8VO+sxyfDh+/e9xou8Y1Y9pWHr
YY4NIP3cE+Tvrc3er1pM4UTXl8DwJsiizMS3aI0MLSX2BEzRYn/tvk6rJsztTOaHATXhGZv28QkB
MW6LyxpWxWmdNvBVT3HhAeuSFkMzZaeoa9ZDnxmZm56+oO5l97NqIasvumv2WAFDGahG4k5i0MhF
mxd5IW5dW/jVGS8ijMYDSHxLdJ1nJBNg9QZQJZn0RW2aX55H5x2msLh3auPip5mpBnPSxfM+NfGD
UwV56DpFEgMIOOv1FvfrepOi5A/srPMC7hJRdOM0vuCxTovJphQVaQsTgwNsDkyTCu0QNA1jEyDU
4UHcrJZBw7X/xt6ZNEmKRNv5v2jPM3DAgaUg5sjIOSuraoNlTcw4OLP/en3x9MwkLbTQXr3qturu
HALc7z33O+dm6qZ8ajefcuh4JwX/4nlj6lmRp4yMJZkp0LUc846yjH6IqtDHF5/lNX9KfO5hyYvw
OnRV8TnjAKPCjtKDkm57W3nn9Cq8XdB6w9nKrfQQZWyCsAa3JH7H+OtuGHG19DWNxX3a6P/M5p6Y
FeIhrpvHGbPOs/gR1mI+20PL3SHxXGDUb//lI5Rh6W2EY2361rQ1luVAb1fhTc0h7If1ikTxNHqO
89r5E6OHugrODRFO33FafbR5Hx7CdIrua61gr0xopzumjg+K0uucuW19YMzSHhUZ9gmuNO8tN2F+
jOQwvzle/32qGj/+z/Ut06DLg9WwoaNb25L3Ube7AWAYUrHRrygZ9clHzUraoaJZqMvhse+bkF/S
kuJSiXyVLGvUnoUv7b3IIoScrsHikTbrdwJzfvZRXl/9CpE1zxrJS97+GNcipyo09jGqlazj0F3M
snPXwN6NrkFbw8zzMK6Nc82L4nWcHafFvpnKs1PxEItSvFVR2L23YDFEK3nVd47fn3j7+iObqiEM
JbWN5YS7nqFJIkdsVpMcvnjAthP0ktlLZtevm+qCnar5XRNHxjBRphWieZMnExj8zZtyb0cxoFHj
uzdoqZAcXm+7+Oi9ic3W9JiqFvOVm9mxcdb8sBmmBvbWeghuA9qxxTUerNb3mXo4ZnQINJlB91zb
urZOY+ma02bWbT9snU/LIRCzqq5JH5elnWv2tpXpIWSCfXHq2bDC2mDzqDekCRAQXSf+mH3ZAYtU
8DxW53aQy96to/6NLt9JMsqM+2O9NLRGMJZrvr24gOAvCKnW26iw2Bkriq6jPdT8y26LMshZmtSp
/mCMG31F09K9FIo+kQ6VFjky6Ibhhv9ytJrqgJ0MXdce8zdmo1WyNvX05g3b78GLMgh8YiKQEno1
xQjrQBUZ4+y403b1VOOeeOFfWl9r08F1h255NljEP2h25x9buNnPadr71wrqeN9aWfM0sCwCLpEi
pJ5cZAG7aY5Du06PTGDU1S3XT4++4DNSRf4zFEwinNUJ9ryaQTJzxewzOdQXDJTei1LsGHfGF3xq
XrzM5cpoeO2/0MLNhWtmOjl25/0oprbd10UEDzWr9VvHy/KJrxcVOtJUdVg+pivFwbdeOc6+8If6
1pQcu5o++kvmFAThVuLysvrbHHgzcyyZXaVZFSw/jTa7taqLGwTbfmv8l2Ytgc6iEXtII7YDxI1/
GFwlv9OhrLd1dqSK3cHVR7Ivp0tnh9ttzPW7icYsMb7g7MwGOynWklnumF9XaXkPI/LrGcs0age+
0h085rTrMjfdRcxhZmdI95CZH53b9vuxzQiuEcgJhR6fOLCXv0ajVbOpjPFIwQj97OISTLq7ERl8
0DkH6/iM+ov5G4X1W5EXzd7p7peKxG5apuOwL8KpB0Jo1buK5Evpjk6StyI7C/xKca6HkAGL2xww
70R7OATnRj5gj8GDvt6y7elZBwGD+rL0C1q0LWqS3NGyj8es1+dwquvjFrmPgfLvr2zHa+zYX72d
ZqcsLDDC8UlANM3yhNtcnwz5MLu698LTlK/tmft8QskdthdDUsFLGlb62luG3tNxNYVG7l/44dtL
MzC19d2up/AU77D67j6yp0vhVAG+PXt6jwi2ScKlsN7NMDSvts1QPKzyNPaz3vu5VBtT5a7ud0Wb
WlfLE0Nwt6sUJ8b92dNQp4x9gu6PNk5+Ta12g+TtGG7R7v5F0Cf60lEVExsEwkvdaMisgqJtp4I8
g8DBM4AZRV09MyxUm5P3XYSm+6pNH5Blh9K4Q7cZjlsp+2d2pZePHLszM8qAzVExpyXZD1lVM0uy
5S87MOAL692K7DNyDdI74QZ60jCz1vPFpohmGKrKnb3JKKF1bS+1PUyfTam7xKUOeYZucY7EZeuj
HfjpN67klGwuWX2VbAXap2ZhkMC+QWp5VV7tcHVOzAXMjgz5EY+zi0cUA2rORGikYfTb+iEv7Pnq
LdI+omY5icE/hn24vHWbNwPVyvQp0mbBolgAN9mYKf/6srKLpMDAfRrMCgCIcRktJTsMppz3NVMo
THlj1DwXa4H1cyK4Bkuz3nbS9b90znqxcImKQ7929NDKuOHeiXhvMWK337fS2W52N1UnoW0rmct+
fPbXtrhtW8uburZLYtqtPXhd7lE3+/PPzcu3KHZUACczhtvTGhjxObrFwhQjV+9eQZsYa7vWtzqI
JqZphf/Ub+525AIRsTPNzR9ZuyKNx6Zxdz18xQ8MOOvrUIZ/0kCYh2Y1yxlbCqb3LsQUGzRZeCjq
jaFtWPiAl25wk5rE7C2K5oPVNsteZiTPoOcsfQv70Yb70rWsFzRTdDAhlxe/3Iq3fEbzQXX2jzZB
xI9j3sLTkYBudp10DXHcmf2yaDNeLWGHrwQUrA9RJbukDuBEgMi4naPZo/zBqXIYW25D5lhdIunb
D2s3R0kjVRpHZSl/6nEdd6wU0AdRmQoirXe5+YSLW0+2TkV/OqeMjR0cv+G4fDhFxe2Rua4l7obC
dKexfr9Ii1bdGnNISRXdZc7Kj+4LFl0r/KPA1ru7tos2gaAjz3Y6gRmx3YF8g0lNGDJtl4QE3/H3
cuXqQoZf+9MQrsW64/Wt92Fp10eR0dYa0YznrMwzmqNc70UzFeawBfPwSzb4yilDJ+fLwtvwLpmI
M9VyzfKRD7SznlDhUW5rfe2xU5+hjFQZe3qlimbUVe/S1bepFJquTLJ+w6Rdi8dpod4kbIOK0grX
NxYj1PvGM/VfZY0z81vH49sInJ9ZQT4gb8384skueph5iVmOvmnnGMrc/5YpOvUy99wnG1TwBkSa
naXEqBMTyGf9dezBSqrUEPo/5RqsGiADr+dLWKvg4PF00qf6TCYlbIRMxU/87EXSFRQdc2a3n8PM
zIpZq0qaHuph7M1DRS5BQm5vjczo/qnKcjlR2v4Ni+nBKqFjUY1+h3p6LPjA69gE2nk2bufFpcS8
KarFHPKysuMc3W2H6iwulTT6IHkeY+qCCev6JBMYVqSF8Ju3cqDDX/Gwzd0L6QaXrrhfFLX1IroA
vUy378RW7NoN7DqzfgzKpXIyxv/RlP2fLK8qxIrQoQLBWyU80TxtTrfEC9DiG2UE9CJiJkCcO76x
lpuEhkiFRAuklbiBhGQHS420vOTy7H3ZdP/G2qk/TVmchM+hKV1k8XxC1MEOUSSWKkAJMPDpIN58
52vrOS5ozFnjHJq31UOPcKUuWQKQ3szYUwfag22d1wHkbZYVnQ/gRDrb3zXT8G89o+2dtiXLhMY5
T6RG6dCWKZ71kncPmc9cXYau3PeO94qG/tFnjnPoLOuDgA3/Mb1jrQuZPLxPxS4q1vAZOuVKFNb6
iGwT8qTRi67TfKuCof49ehyIE8n1+6BEUQBFpA1Kp+LcZXSkwNl27GEK3hNe0LyGZRX+dJyVwkrg
Z2xZAXteq3X4yZybyXYqBK22nwVnd2jf3ErLq9mq4Wxr7DYezd4pNcpCQtnEgZFJ9Cwzp77KoElB
TqrgqfWjZUeFNbza4EJx2pXLK+RgdlhM6MS5l43f0hJvMa1Q/blg6YRyqxYQdWdBXfMbx03YSUVC
WUGKy74XsNcsMobM79LlSHQWi4EnKPu4yL2foYPACn7EFxxxMfZOa/0akAReZGDp3dLwAE8gcBdl
d8Nz5jXmiO22vIXMid8zkJvjZLvycSA0ARVtk+7BMv1/nuc5KEpUPi9hPu2bsdOnkvb4nUGUOrKg
uL+MblDACmFhZYDmnxuAgVuqCL6QMFFriCLtKdMkjt2kD7pezGWaKSZbfqy/Jgz+MbzJ47Imhjdm
0pQj0GbRfrWs8nVVOedayTJKq1jSj2ZrUWrLfuAzyGs2RBu9vAcC2Bk01Y+uQ816Gh5j3oR5c9Zk
6BzO49Tzb3Pts91rSJephzwusVGsjp1QIUs4rbJjkh/CpAuGNTeGYIguTRuyP9sXGZvoB5lkavgR
jERVcJFkbsKWHcn4XZs9gULthfgrZO5hCp5tN+RwwA6ChTyLyl3bdrdWD2hx9vToieot9VX67OPQ
uiJIADpGamxOFVbGR3TdPCF0p3gfO9YE6ZpFGMikBW7msIdwmFDXY7ct3ot5fGOTYfOkCvwc/CDU
R4OTUmvX9ySMzEfdbEC9uPU3dZyLiWXdY61ucGw++VwNHTxzqlsI1vUM3eR9CXxqWACWbX0tvcLE
rPvqcRcs88liF8EDU5eGCnACpaiiHGJk+mqrHuReuLn+hjBVAjO5Mn8aZTHvfIE7quu4CuOoA6it
1NaeKtNoDrIu2hlbuDstfDwiiL9x7SzlC3vFVRVnVEKnsBcvqnOW3z2ZFo/bTLJBUOvvkaAZiW2/
75Hdh194aJYz7d2GGEmRhGHzpZfMfTtf3cBenbPB9/rMo15PCc0qxgRh8mV5mflCiDdaN7rYm3KB
D0fQAPzm8mO/yQtD5ea17DPq/6jy3Hcae+k9tI2Sn1vJkrgi6bO5VcnAtUnCQbH6RSKEGcffuCRR
VMhiYgYT+mUwH0wQjf73tp9IIRo37fWnsqjJb88wsg57n5ie305TRQxpR5HOz949DSHOU/GqvVDo
3dQES3ZYlQP3u/qEBSWgx6MdM8pYyoOoJ8QkuLHXYexJ3QYlUR9Kc8OjVKp+t65b+8wkrj0oAM2L
xRgsOxd9W4xJvg5y2215DovmWU0UM1vnn8lQ4IGRFNP3D/pzGjP/prHxXVDHpheOTPQFJxQythqB
w8Xu6zcLRPx34Ecvc2cCwiYmxVrNxUl0Gz5rHiTSgoqw3g3MOl6LRgIEpxjpHhxlOmbh2LbfrXsY
yMGkDDu6WnsT0Guq/iqWRL/Ys89bP9OxLWcrDfwXXWXed4Bb1z5PpAG8lDSwFaLPwn5qWYd5CDus
5jvil5uLjcAUvVdeqFF12Hvhf7kAXJB2UzoMe/IHzJTIkrEC5y/ta41ZSB0mFLScq9uruschHy0U
KUxLb0FvyIAvA8+eP/Jo0NYZf0aW/x4tb6JJs3h6fAWF2xaD+gd/CGcrPX6vxhXz07xlxbFKKc1O
zjy0PzYur4MkmoQuevTrIxtQQMPaZQL4rIpiRjkFYyske3b4hYkrCad6V+ULml8tCA7hQL8fib6O
oOZTCP3Q6v1Hn1bhvOJx/0XJWyXG1fcp8wA1jYN7J7gbaLorfRiY7h2VWexTS1rMTRWld2ekmsSe
3e1fxEXw1ohIiwSsQH6EfuC9VBTVv21pvHezLOGn3QNHRVYRyHipmOSmrZeDgMvm0jGv/q38bjxs
5T1hUE7uciSBRCWM3v0G+qvuH/BAkZKS9Si/cYjUfAvmxf1Dul9zmnuGUxgpP7154jB1+4uvekjC
oRn6d/i9Ll7rbv2H6mnvhuFeXi1C/FBq/cq6QV0L6Tj/rNIfz8S9zM8bLk4uxYxqlxPaJh6EYlOU
I5IwPqGLnc7hsW95ZZeZqrfhKUpCPauXjaSTU25JdeszOP+YBQNs4AOy2EkHbEFQGdwK3spzEzif
9ZqLn70Uzq9S8vxUELnv67zJx0h70amLmKX0bSp3s7elJ0ww1XtQzebMbOaNshsv3UaU3hEmgY+4
MOHNsyKmWNO8hVcWSYQnnv7gDWel/SEzRpKhmuSnYq3TEhd4pjEfdNhJSEgK90UP2MsRZT9CzQBA
MqP9DPHTv2c6X2+2WGcA+lndXOl+cCKJ95E91ZepYT6bbCM9K/BiwMzQJTUlKiPBUGZcADaQp430
ARyj6WIvQfBm1ZOfbLN5TXv7z7plSxaPBaKDg9pKlJaZaNH8iPFi4ewh4NKdQaJIeHdbqBCEuJ6p
W2w79nVAFt1VYRCeBrK32Izpk92mXFaCGA6vZOXQ/QZNbw5joH6bTHBkcDjCvM1SvBYjeLH0kGq2
gAQ+QmjNdC9t7i9dVT/2ChhASqB4O3N5vQjjCjktXcn8Jc9v2unFHmHpl3YzSRlaKixXoV6TbJwZ
7m64DVjnNJx4vdgaV8x+0tyLeLJO+qdJmPB1C9Non3eYVzzpkrU4Td8IS4K2VqsTJuBI+k80r+IG
h6t+rb1x3xaOgNhyI+d9bsf5H5zC+q+PFMEerPa4j/hePXfqr52drg+W4DWLMvGaCee5DCb/o4jS
PbeCTfnnEkWRRr8ylWdJKPruWvA9FEeyrrsnRlH9ziJJJnYtktjSxYjXstz081qvv7cq/5oDF9Gt
FlF7MnX1Lj2pDoTG9c/olvNy6HCqvqeD80BaA0Nfr5PpNVqxoMU9mT6HuwobW7iyrwX350mLNkzy
ORiYBq/MAlbQ4oDsdCoQV2FBzcrvIV4EJwERGb9VqkZ59ir/nUdj4972KsyKUp6qjBOjn3u+pdkE
DxP8GKIfiSPY67w99EtE0opROp4bF2NpT4DaXtCV3yLc5c99Ux7DEaB0c+3li6fe2hkqtLdSzdV+
jCBO8oX/NswxPPqK8sOZRu9rZWZwku5AfTWvjiAjou3eMvaQvjEqWt59NPpzMeDp0+NMhdBjOCUo
QJVLzJYp8akYJZyI2vxuD6m8BGnkXbWavdiqsvwv6gd6bN5YFRtDcl5/yPbFz/8oj+0YOBWJ3ngI
Zy89jpWGuuadfTD8Mp5WK8NFBIXDIpaCiJQDEUcYAaqixHZbdTueMsZVg+nfeFrSH+OoWCyfj7n7
pCc5Iud5gsG95ebQowyPT5ERwdnpMwPnzd5AS+K87dxyfCDWbiq+NeOWX2xDSm4Qav9YddmwH7AM
3dxx1DfSskiK1Yxbtl3R261zqYIq9woK6oVQw7Ly5hTFifnPbha2hTGrh9w4MCFpT5Ig5YdalKDN
jrXq+TAa6RY/Shs1+26YWovlOLY4A/814SRlnBK8tMXLVvewrIRAjzc59P57oKDydl5uyNe58+e+
/c2DwA9fnGDL3AeL5b106gx3YWSjxq74QcVIpMpFZatvvS+4cMLbVEEdXT2Ci+YdgW8i3OsqJ3p/
3IRnERfD+pUXRrnLsh97zxt/b15EuAoLTHE0fjdWn5Y6dsKoBXhC4yyJIZh1S8jlV9TZTvUvtxYr
3TP0ZQ5b4/XwqWAvk9+bJt4wdsXejB9HWoN5JNjAJEQyYQ5EXH5Dj4GPd0ALr7Vut0ebd/6Uhyyw
OW9pE/U7Ms3qeI26DKtHExzSySdb5h6aNdle+jYKccItiaYIh0MC0EPJqPwfWpL+GcjN/cK7UgeI
Z0JWuxZb7l8UCrKGusW5jHYkv2bHHQMAfIVzTG00W4fWmkuPKMKeZ24bfPGnI2oo6VREYh5kFCOb
dATmTCvLPjb+sv2TOe3S6nkpx/XW4CuktMYWhQVs8GMy8pwDzjr/2GRTd/K5S9Z9ozTrIOeJccPr
aKfiX7jK+azJODsRjgPaUxZ6S5EoADFVbDxkthe/M+t4zaQI5JQwlPC3J7/oFIEdTVkK8ZCvmKm+
T71TV1ayOtVa/AH6zFHThCz1NL/jo1f1UzM7sM/71t2CqX/uDBt2S3KpvBqSqw77KXgcizWoLmEU
YfzOuqWgxA7DcXr1RGe7JXihTQBbAieSIfnnE/A4v5i8UMctW+vPQIsh3BFQsQ67IEiXRyRtkj5o
oZpue81dPSYyzX4ySJh/tMoE5W7JyAyK3QgVads5Qcqgea82r8k+ORzr6hNmnlLQ9gaCSAmGbXYj
baM6LTPWbcpqKxjBNGqF3Zhbxc0wQ4VKz0/lUuvqHYaIdZ5x2aWz9fzf7iTy/4ey/5tvE53yf4ey
/3s7funfY/H7/8Cy//M/+i8sOyR2538mUDCc5e//K3MCv+N/+DaXUUgKhBORCcHX+S/2mrym/7DJ
oRCeH4jAd5lc/L/A1w5S7z3r53/R19LxAzR+qmhXCk+GQOD8+f+2eqjb7IolYRxZPKVwTWDXl6oi
/CF0mkvm6lQ4azh4+HObppnHfx1E4MjgkgmZhTDdl2wVj1XD/b4kaV81Hv7TKnMH6+bmrAHiFQij
qewvwVYaL33EBeKtI8MjJlBYgDY1ukfNzNdbgazAn609hyjhDZfWpc/OH7OQrWgL0Xd6C2P6vT5P
NInF3pMa4QlvXVri2zGRnTunMteb/mMPOBZplbxoQ9Wb2c2XZePW7MvZaAxBTabFsVtrxkqXVhOE
0yUjZt6U4qcLQ/u0+VhU4R7vuatcf7Jc8L2vSJFI6BtwLmyNz2UF80B0xIgJ9DLQo9Oh4LTp1e9h
hbP5NGpNX/nwop1inhxgTsIKnYPqgal/VmhXe4fpGFfVwqxxzraoZ05poSZEs9998BXaryjqO/Lk
coYZuiRAI5FEu6qTnwbbZXCMmxF6KUV+TCk4/tSR24/XrckZUhnkIi6TgS0sDx4LjI8V1rz5+xjV
/TkCSdmbQXpf1aizZGF6Bk6zuYVMLKDd6Lhmlp1MkeN8m+dZb/uCFnYLKMaXbDvxy4L9XUcXb6Nd
LzkOaY08uczecGFSi9WvybfdyA6SapeaJrjeM6UhcUxghgNsBR7UChdzqvBUE6vpp9uJjhyf9AqW
5Ik3nfP8fIPJt8p/wxRm+ZqQE+Byq7Hj8olkuTXb9TblZEJclxBnWZSEpWwNERpXTWVb/bInr6G4
c8TOLhoCBmo/u87C65NsldHbzICB7O58A93L2yLY9bLiSl/8AuY/bJJhC5hdbqBwebRUzwZId4nB
pZufiGk5woqg93WyHADCU1mX2GSTErABIz/AcmhDzCi0TBVs7pk5i/4UJNADuctN48bp7fyjgfF+
jvB0FXA7pniHCZ2nxOqYEf0DI+vGvU+u1fzS+gEduYDXvI/L+Dj3FpCgSvduu6Q5LtVhO7HDR3CB
uKg8NXczkYy6sVgagUx1m5ta8sCUUtpXZLfNpfwOtNxzA2fsSyTnN6qhAK06JKu3KSa+Sw1e+02q
pp2/GiLWDjb7mE8pki0tn5U7zHjFkoq/vMENToYVixMfnfWQp8obTpTAs8czMaRhvIpSf2sCAj2e
17zC3aZTdz/QRRwgMU237zsP6yS2g8/IFA1jhBFkZAJhTQSqOPXqrOrbKAyJnJ1nkpSYIGeXRiBL
yjAtIBZU6GwXRGZ4qnIBWKZztB82oqR3NmbqxpVQXNJod8vi0QiAdkw9EU9tZhKTUePfNRd3P00m
PKFOdHtwLiYP6eRWNNOdw+CPwTyeKZSWIPtNoJD+rN2y7q4hm3nXEwOaoToAxVoV7Gzh5rvc5Bha
RUtHuKaWSMEFi/o2E/z96iyr+iQ8RH1QPS6fhBhGu6qZffyBDVCDqwWZPTh7cgd3vvLwOLfK13sC
pNOLmVewFVllz3MdCOeYTQMBQGWIDyi2YN+SqcTpobq1vAkvlCPKbaRvwxzRxS+Kv+KlG1FySLIj
/8GF2+eB2IJHVL2UhJlUrgc1zcFtyMlR3rGevUX3xf5IU7wFaTIDLPdxOGFBb9M6eyTNt8Fmrzxx
GDtCRn8yjZkxFG79fWOP4uxIZoLKnubZjHekPDA0YkTGx1WGnhT7XIsMYeYyuJEv739LQ47vWNwz
Q3clKb+Ywnsx3FrLIURjhcjzfwgNp2e6LJpYj0nNk/i0yn7sYg9NH6wUc7mS2/BQ6nR9U0FUHeqB
qPydza6y17zPvSeAmvQb3oXe+mfwQVS7tVVyjLe+AUnjvN0MWdxbne78tEpF0pjNH2tusmKdsl07
K5N+G5jyMSfYIrt/7iVHTNyXelCHZaE+fQlYPiBPAtH7OBSF/9NALXQJX2OxEztDqD1IZnAn4kYI
hmwzPj63Zb1w6M+W1yaVR3MPUjzrFSHQD4pXOa7WlUlhW/1IOZ8uVtpoWJdUERBCm69epN9tiLou
YQyzvdkvKsTQnCCveC9kuXGSY7LJfpC8shDm7pLSSBYS0MAwOP53BktbHw9itfmYIUvs+8uUgZXh
7uf1rPZlmJN34Y88JHE5DuVT59edvU8RdG7Z5N1hP/wzETGRwdjtFt+07ilCSLZPgwpQfsJC57As
4zCqXwSD37/E2HD7CvwTJ1HpzjmRrQRqqQiqqGOyjw0CjYVNm9QAQQoqxgOf6hXLRUb+UfQe9Uwh
nPw+qdI68GiFxcgKgnYISWDmW9Npc0TaVeYeNrM8hYUKWwggq0X9lv7AdzRxxrP8acxJiL2n+HLy
uTiFnXxEmkAiOEwjR4SQkXMIGq9vJtQIlJ0D4ezzJRxI5OR3ZcnsnE12jv9ejI39a1GOzXSqpee6
G4RhqQ7c8c7zygK7mns3C5YnaqaN4w9Ad0Hp7yCkCmqekoUBX3PTeeGRPQ8biLjTRPfE4LZ0Tm6r
izaZo4rfDXRN32JhWK36I6qbaN33sPxDAndZJh6rFlhCyUf2aC0kYQ9JB0DOD9U2OtG4a9qzk5dQ
epSPw3LkykUN72GlE8diRyt3Eh8TwBx5senohwSUiHzQl17iNjp3vkHc6H3SbVsmZZBGQaQ7lZTk
Qb1CUC71DciyeiZwGyUEt3u3gnq5yo+ZGosXgdfCT/wp4uR2WFfyKXjPnWTwuGk/UjKl3+3O8K2R
YxJ92Nrw9AZ13b7meRH+XOba+lG6wGi3dJ59/ZRzVJFiNC6kgdC8kSdvTFXshRAz/lPTcBlXeNaS
MKiC4hMlJfvVFKnH7BzmUidblWbew2QJ+nlofoewZU0GTNL2toTxyyz3D/8n9D9/LdrXEJwWOCrI
qEpE6HnfieG1CRlBzO7LXWcTPrvHXmnWXTi6BHJZ5Gfti4HBbpLjk5RxETFtjq0IQ1/scsv97Kag
FAmDPNY6LSgezetMehuThyZclzeDqPzHFMX2fXPwscXtvI5slnJID4yDOgww93XMlGYiGv3jkDvd
+kGUSNrtB99EPL6dKVmJiRpZH8pFRw98xDieF7rXk+alejFWJ75W2XXpvphxVybVpGgqPSarfH8w
I+StMga3Yj15rNkI7IAjvMBtQZ5GHgoI0qgMuouW7JzYV00Yqau2e9fqj64xrAJBO2VBxrHuxEIH
W8rlfZu86g+8ObhFsNbWjkiX2UrqNod4DumKKcGXMXxDJmZfH9BSVewq227RE9uyq5A2hO0+bial
NKlBrbAtY+O7qToLuLSjOR1uo+Opr0lXkhqEHz9n/7bIfs2VziCVWHCaXka/s49bjUNK8/T4R9C5
oPvqx7sxaNdMIRshJIf56ypZOvJSG2k4JM1aWU4yi5C4I2zTrv/Rm2XIEhCH/Dowxw+ZctVbc3SR
Nm0c3w3D4jwIl19pa/nOZY2E294THja8HWqOPsY8YgjJdE48+JRcbmzKjDgMSf5GuSdEIx9Yj93L
PlnGBTuG5EqqDlmGpX2/rTZp58RgrHc7zHJMXXA5j50iTUWYPKL167gOK3CbRYpC3zpEEVDUE1UN
jFzYBzwzPfpcOfsPJCE4Po+FWCrE0qL7V6B4BKhm0n9X9xsVA3iXPZLfgdQmLeO4sfAQnfYhgcni
uWJA5x2ycOnzS0DA0S82raieyIA0vQR1U96NCSNiE7cy7BRJKvlPt20X68q16wLyZ1hfnsPCdv9q
WkRgM7LXbkRB5/rM2o6A0GJjZV+r6vKrmbV8gSu1ikML54DbCtzwRtvZIyetXNnwFYLXYlM0Aufa
FJH3IJawddh20nTubhqU9acT+eReQhzxJGWhkAEQZWkDTNNpF3+YKhYqzkU2vzZAhGPez/V11m5x
kXWeU6hl2a+gYlYcj0PjfyL+j96+ZBvNNwvvzMz/RTVIjUXwjZ/ZJtGl4zzAMRORfNY1wwxG01Rk
fTHqGj9mm/HsrfbHKNhzKt1DuCzduDdwCX87BMVa99+YLAzFezW5c777HxydyXacyBZFv4i16Amm
Cdkq1TeWPGHZKpmg7yKA4OvfzjepgatclqUkiHvPOfuErnCqlxWPxnhpsE52KfsqZr6k3URVn9d8
se17+hIKjXY55QTLMqqtdpRCyE+v7PBL+KFv3vx2oyy0dyxMlOEoypnsUJj9BpnWcc2dpcuCp9Gb
ATlTuNj4rY7GiZ/FVn3wvoYVUaoG5SUtwZkfCzPkL3qL7A9HCPe9mYHrN3ax9R8+JtJ0DF315fF+
Es/liDC6mwUOEqsMhZ3SMoFNLXNo2EmEovv6SPN4Ls555A1gLvA6JLHrN4+IzNUpQvg9FoE17zNf
guhSVXbvrBiwaKdyPizsz3wq8RrCdmuHiUNHzxP9vFzh0iBqIL6GjG9P4RY67X4sNk/tROB723Eo
MF/tKzLS8H6qyc73IQvPe+66GhbRLIFQI7+d7MGYq1Lcgqg/QDeAsKnd6MDtmQqLQYzQnTJYoEPC
S5AnusX7X/+SfBba+z6gxiVZJ0ZegLQblwsRBuVbkzUT4nDvuwzCSzgnnu+Xx4ya3nNjieq7486f
ZlnevK52m9kP5RpOe4LC4eO6OMO976iWAWJtaN5pqA4g0YQB5o9waKLnupxPj1CkMBlrUcD96fz1
YXG6VX91nskvAVC5i1ubSN4JMc13up62/0gcRdFeGYesVI7Vc41zPHh1OZdTgoZRihTj8AbXKhY4
Z2URmwR7s3qtVgp3sBf3iE0zgWgXcywtrlsgx/fMi2aSdWOHSNxX9rAwPlIpjXsuf9XSo7+qYnrZ
bZvPRj+zRp0ftd8alszGebUW3/kojEVgBrPAtq87ciqdcKGyrYtcuNpCS+IlT3Ybzyk/0U0ok0xu
RddMqUKf+1pNMisewwXE00Bg+Gi1cnkklieO8TwWcUptD22frZnEWZHr2OOTkiuSsw4Ieo8+/n8R
uJVMGCLQmspx9kiKUqiDx2nC8SMBC38GRGPLoy36UaC0cvd/dhAixyeGapH9tHOZf5JeZOZc+ZRi
kCNgUbrklBjJb1RO7oGqpTuLYoZdSeHNLVdk25eNIPp45C7Qfzuh70efyprDMC21wDRi5XV/G1Xd
ewrU9PrCGy34PaAhnIWZKd3wVdF8tvjzzGV0MJa4NCg/C9cn76KrsXoVm0uSECZmF5zyySJEtRWL
psEsQ/nLly70z1nUdp8b6Y6BhEIBkWPDW7gr6omJJ+ZFwg2ZN/5pi2fxvsY8XPtpIal9V8lIzefW
APxKS9ea/wRr4CENW9nRAabw4BfL/L35fl/fMgByn6s4P0bFnP/KweEgULsAAxPPyeGxz04AjZZQ
HG5sElMNZawpPRTrtIt10U8PXIkpcZ+z2Dl2iNg7DtYcDz2Rl5ybKYHuZ5p9liHd9GgVrzXOAWwj
ylqChdlO3jCkQxjos5xaiESabYIOSSK/Fk7cJw4fMe8P6GMUybkQ7i4oA1odnNaIV8/m7sPTUh7d
IK/Ofh5lz4AKBQatKF9Smg9I82BqqdisO/EFfAPum0yT9wYHV71bJDtOTaN79O+cofegl4gMZxBG
w+8G0pTzocIIe0Y/sQbmsPDhPObeos60FGB0K+rbOiLpy1jwR41xduRdGb/KckM1scsaJFGlbwxe
JcvfgCI4b2/rhntoPgz/sd8B5oSsivpkhxYurIoOqB00IOuLK1Xb4IiN2/96XmZp3WpU2dlF/iWm
Nl6kD2DLkERGRCLQ2WWXobUpBGGd6NxTITIH+wEhFHXJd+hseY9U3evHarPW7V/XLeuT4K1kHsrN
sA0LAYJCgqO/bcssOf8qS7s3xPAWH74oYe79SA8HPKgNP/G4lyNn1ENEcIJ4OHvU+x5EQvvuyYJY
eeitui12HFKh4Uo8GZIXhRWy83XD8advG/s3WXJBsGq8IVSlPzkT1teqcuPnDXMbLS3orNFT1/sK
np3JFIwbhlwcr7iGTRFGD/iuA6wPwWz3kCOstiX1M7VXjK6w0xycP5TZZOa/ki1LlYqI+few6M0u
d10Zx1cu+f0pdPPWHMjgm0ceZfPeZNnyorKcTQBBZZzyoodfWtjSwGe4ocsAI0ifVVwF4xfjTr4v
W8//XMkEXqtC307BcNJrcsONFvslxppy6vtF53hZyP+cXSy2/P/kUpOGd2/FFpZQT55r1LusF5t2
+U341Vl4po+TATLXWyPncdqtRiNME8Mwa4qZLZyvhWzVrodO+rtGnfYJyLSlPpnJzMu7cYT+Pfei
+Vw6Qt+N9CBQ+bXNZXX0zMWy14B90rDod1oSOTO1PcDJ9QYhTkXoVwQ4sik2R47TtntGAoynHbnb
iDRUHbN+s/KYw3uNB/GnlKxbADCpIucUqPtHt+qXYxP27e9taHNU28bA9rL0HgiVl1RwMNgvzeGC
fmib4FRIZ8WQwi68YmKKqv/00LgHlmnyWJeDdRSesq6tBnE/tzo4h6MTPNIiY/+uxmW+8vfqH6UH
1wMLWHBH+5MbHVvpWPoYGiv4aUVHaLyelTlpE/ZH45GELSbhv1fD1sp7sJzrvJsWk/0qia4+561V
njKl0PCzeJwuONZIjOWuhXnejjcfv8q0RBjQrYKFgkfJybQbVym+ISf5f4fKms4e69nzQN/LAM6v
KA9eZcqPAu8VyaV4Ibd2cCjN+k2uWvEYRZ2DF5KS2Qsrzc6/4AEKSizYOlphlhVkAhsiqSclZmdI
Y2EqO3FlvHkH5cK0PAJQ6EBsKHe62dKkz8u/Q1TEB+zL+C4zXviL2g8Miqu/Laz+6IC96tIboh8W
jRC1slXE+L5dzFEH6kpZPY+cZrA1lvi4rNx5PdKED/lQB/6OdWy+HAYTKvYJlrchHfgh7SrGGnjk
dJg/z6VW+HXCdl7229bD5ILnDcVsI+qG6qz1Jxml/A17clhwbEmEiGBcRJgGjnH1ky91mWL2We01
2fqbn66oyVM+zc6CLowtgCRz35ACHScj7X+ce9knkcOwu8DzE/cEXly4zgs/Aq+xTmMO8DJ1HVyq
O+AY7gUZuey/wIeJPzqI6vuMAME+qKrhM+77CrpYjBq/26xZnByvWWDecfFsDkRNWFvaE0HHEweN
dcUKDjfHqTNldni6qsdwE/UzxjDTXqxBgCYpwl788Xi8nT1x/4y3TG+vadFn1SHw2fojNG28wCc6
RRPsJXhccNOH666qKjTdXevj7Oog0FE+w3++vipSUMfGFcHFDPX0Z9vIbPGUgqhA77dEGkvLOwWx
Fc+pwD18V69ZR+9iraffUom0GyiHIS1/mEEjOWnlq/Is4g3KJ2e4OfTCs360Z1inzC0H6VaMLGUY
s/FNt41qbsWavvkLJVhcC3vC5LBa/fro0In1nbu6O20DHGrOFWzb6Otg3GYruwauVVImh3gjqecZ
fIIU9MmU+4BK1aQiAlS+bLDMoj2cssk9DKPNmmCr1zJZBdzrEdcmDFMv/meXyn7Ju6D7RT+7PJTl
HPe/cIPN7Kwa4p17Gy7L8yQsLNAsKe1/ox+SPKxwbl/w83PvDlujVk7D2u9OQ5xXTcKgs/VJbNi8
PbMaWUfuETJ/inpZTXe1iaf1Tk6zlGfuMurRiy1XvLWu5w1PgdMr4uP8UvjkCxEfWXd44kgRF4Wu
qguWO+UHdCYSdKeaS2AdTrDF3owT9IAFUHbLQDNWjVl+VIKHhUMYCgao9oAaklkL70vG6xDtaxea
MbwBd+5TCis8sNgAwJ2UjafSHhzYIrwbC7vZyJfHuGx2LDIVV0zSuf79wh35O9vEUDzApaOTye8j
IkTMw6IjF84HkSOvkr9iHw/P3Uhm5dXryxmH7g1yzkDJ1FX4Vsfn2yAMhdTLvUrMN05K4ZHDnbcU
ZO+8EYc6uiXGz4Cd3JaKpgvYSVveLdFAyUTmFymk1ZIqO4jAxQy9nO0uXaPDclx4+l83ws1qR6EZ
y2kD0wi4n7JyPsmV+zemZIQcsRyiT36vfpFwu86QEWlN2Gr9Z3OVi2VuMm+Csr81pTfIBdCPL0In
bk+AlhvSurYXkoVb/VEv8WJdRYQ76znwc1RPt8DBilAXdhhG+vA5xM4FeKX0mzbdtim6mnnwGfwj
mhCe21hY0amHkG6RFu0xQi1FH+mvbIIW9NsHQ9b8bNO6GQ6iiPHfd24AHixcVf3sxQvR800CweGt
X6nlv7GN+znZSHmJPYEskIIrCh5qJq1BVmJI8n+zp2JdxoVl+dMrmqpPHd9OOmyi5T4LKgXefwmt
ZOFVw1aKkCBveKIqDqVRJqi/MFOFf1y6KLZ9jEPmBH9h/EvbooI4VOqeSjyw39RMjKzJ8zNzuHfR
pauLJAhdRA4IhmW6Viq6r0OicTcnZED7LN1tj+gNtnP0aOEmQdZ10ciWJ4zqhC8SENTKVkO/4zzI
cGPPXXMMzLyGELz6GJmydAOaPsFP9fO96xYhaHQ2jNNBVNNtt87e472oqAIut3zW/9be3dzLhPNe
Xvih+neIDYDPB8LMOqV1fPPTuCYq84ajqFsvS0d0nrey6b4ylHn2pP9fuN++0hsR1tXqgOVLL68t
jJw9ng3z2UMMqu9M4U3yUnNazOd1KBbnHONFOIeDZcgtQTVLPYHT+i/LdajkcQ+4Lu561z9SqVvd
b4EHFFO7/ZJWmrZdfgrM8iNL2zuaGZwXE9ZWQtiWpxpA33xyyffuNRHcc8GtE2jYyoiQ9UM0vQVR
ZsRe121h3QPPAhXjkIFLgnV29kuNexZFtv9laPfi6V1nE2Miqgbn3llG56W69YykHeMD92BjMF1Z
eP5Te8QMnthrW7+r1QZLvEOhDdIadYiwVhXkn2tXYUHllEek98cSLLjow/rdFYYCOUq/eH5wLHzw
3rsly1AomuK6Al/ZnBOXG3uxSdyzi/7MaXYrDk3tDeHjxnTFZB9N0DDLjoDCK5Nq5O76iKvfKcvZ
6VDnFTfz9nuaNg/GJHJRX1xzvTZ6zz2ijEPqQSRT3BXKmVjocBr72SI1QHY3jI9lF8bZV4SPvKUC
oZqU/5fuX7q7uLCwg1FsO+dnW/Ke2NIcPj4tXIRtZMS2UvXbhTCGP3H6536g7+QMX6jbd7nju+1Z
8mQun1VQ5O5T181RARYrMzUmgIkRtEl4MsI26TYMkA+uy2RN0mGYFS7qIKdCocB0RzYW1tiuRaeJ
v6gIiTucYAVTVJGQUO6XvaVjOolIGEUxMi6L6cPi6x4LTrmO0+uAAINdmkdTlm+OV+UZDb3VxM7+
0sneqtakCwJfmXTuF7xgyQya8GZSH7nvDeBCwwHcYRc4eF+NxQ3voS29qPvb8qnhlm/WrduTNCgU
l+LIZZfEx8UPlmudcVtAYEIsY0Rghz08NWsg1yfAO3B1kmGo4cDJBVtORKGz7RNz9KY6L2+pNNZs
sA9V3O0cY9e6AmpRO1ySV5bzTiIa2uROkpX1mmh/roq7yu0G+cjJobhPI+0iB95qBRxazpsJ52zC
txFLYW45wKR27gKgqD/ENA10Fd2Ma0/2rijUHP10fjRG744ovPzKIDvAGG9DeYuL0WmfFKywt7uB
xkpej9CaHMXzx375owN8qPZi8up2j9jP4dYGWEfO9AY61QOLNG89xGpcFmAPQmXHrs7i+GfEtNNM
KQ6moOtOcRx2XuqbAAwk+ZrgZgfqcslYv0e8WqJLuMIrgTtDOgjlqoAzwkVCroJJfTXAgTzISIWc
7jCQKfe2kHaZRHf4R4r/xhJt7HZZb6cJW6TIGvDm9WrLYHmZsO0622tsj15wxEqDFs9NSfn2UbKN
Id1ssJgQ7Iops8K2uuF2SWDdlHNC6kvpu9WiLHAvM+xb0Rn1AghQFOerOaqwo/QExhYVhMOYV6yj
OlUbcbTHIhyzI2fDYk+n0eYhIu8LDuxUU8uw/CDB1GN+8ATFCAf+fsF4lhtekmeailb7Xymo13vz
eSr6v0MOxsP6FxSDQgH22xbbfcBleYuT3HOLjmxGBLKWN5Ed8AbF38l+w/oZ12HqUkHauDrW+EtG
+iiMTVS8ZBWMKMdeb9fnpta0LQZ8xdIlAXGZhQmth3IyNAKsG/U+T7EXt7xGZV9ZZKvxNZfd6xCB
Hv1nTWFhTnLs7e5aFw031CBTGxFzcjTunzLEbFykIdss5y6vJstFSg1GQoxNZDDPFtSJ712Wy9Rv
V5vr/h/vWel7KFXwc1yG5WQk6Vf/LVdbdQejjAiqW+EqyxOgAthscqc7bytOhDfKjJpM7StpBeUD
SEoLyiNBWrnXUVPYR6vD0Q67KdM3pDaXoLMvrdX6fdMIwvPECzv64niE0SWWuq8+Misy48M09DfY
WDM5+ZyIus+3u7hZ6S9jJe12IO4KzjreFpqiydswIbDibzmu233mCrkdYvL0flqPtQHyVm1y/SNI
ebpfAO3H4MoiisvzLrZ5BbzWfmjVx5bhwYIS6vQT0IbwBvKsObEihGRUwThGRbXx+4BqqbRNL4kO
mwaguNXaQlGjuzl5Pew11974wi6nU4T7gmD77H3m2ssATsqy8VKNQ5z2s+nXMz4dF4SJ9gPxj38a
Bi3bXzr1QH8LxwIkfMAHeJ2dctk3ruETyeiTiZJGqKa1DgW7sOyAObGqX+DR07ykW6YEzkRSQaz6
rHVmqvDqRTDEwD/PH1rkK/ImbUebT6Lh1U4XoG5ec5mwLlAJ6HBWP4F4DYNTZNseUfvSnswtZ09q
hztWLHEQPJHj82gW8sd8ZKlDsVR2Dpe8aw714tTNa08zqffC+YGp4ojOvhFUrBpZp2YuFMc5DNjG
XOElzDZ377loTOI0Uas/oFda3Q+Rbjv/gbmrqxdO5A4lqvcniAScNe51tPC/H1hUVuqDEUzkJyqv
5vhPNGZcVQ6Vy27qkQ/5MrxvK7mmQ24WeAAvN7i/fyXDqdSeKyb6mYGJ6QBKxaXffBqCDKTRuxJS
2GXTfREcfOVWzj8f+s9MUa0Sz0RhOe/QWB6jfHahY7llwBf5WJom86eEO+sAAKWJZk1uTil7bPes
A4f5z9w7CosZdxiysOmsHdJ7uwDUQXnHGkTOAw6uMIgfzSb4OUHwA1Mmv6tbXej8OOturb/dLGIo
ZA1VdLTa1jP3fu/qiCpYub2wtUqKYQC54IJ3X3aOjkJrX825Rotyncqx9jXoUfXiS4Kt7nG5yfOv
QEJFf5KgjHy8OLe6Y7lrgViVX7B6iJjuBbViY77DpzFv66Gy0XnoC2sQ8qEhOtqH7TY0lK86EuPG
U4evz8H2gXWrOmE/6amp4R2efxJLNwvxR+o/cLZX8xRyWZ3nSKyHydf8oTGGuudyBoy/iwoXMBmq
xpKsw9C8B75DA+4IlfA/ucjxay4m/7mxJLkyT1rqqoc+9NPAD2kNaUcbLCCxEg/DLkB3AW4pVltz
hGIuQAsL6htJG7MBVPvQHu1uQL6Y5UsGFMM5xJmqmh81s/Z7xMvlLl+uJmXP+2egGxfmRcScB6Ep
C5sjlknNh3arHHrrW2P7JEXX0X9Ym45CgmwwC4qRhakT2L2V2BBwmSutguyz5fjjUztl8QlOABr6
qAZ52tptfFjxhTVETSnRYH3YpYrMIsR9gr8vfpn7j3JCtkKKGcovyLDhsZi98BJ4YUEFcDx6Zyew
rK8w9PntmcWGJ9yy/KPX9LgVobT/cN30j1MVOHd0Ci+EKPuA5BpvooOmXycJ28C/jCQHUmsrN3Qd
6KtP7dzMj1JalkseWtsxqaGM9DmXh4d8hV3mgsm7j01Op2bPDvrcibl5tdfVBUjSRi8uWe3dTNK1
TljVUjyPLIHBjxPio2UyBniw6c8IGzH9BkULY6XP034QEImyZbpYMdWb2NnG/pWhCRYtw4VElI3b
7No4gxUnvdtHCQvH+rMsgTJTCbP+A1sfmkeknZwb2lj7J1ll8j8iCiTw4T/Xt9NSut+1v40miQnv
H4fQAC7kv8fcmcuIpyIoHoT2yt8EQnC2OOMUvGOYxZfhm5DbATTj8xgSKGsymV1dADfEqXKMKe5S
ADuwRp80VTf0mC070qFTpvIR0+Q4pbIvm70OavdU/t+by1o9ZvG/1i5Z+dF+8FbGTrKqWfQk3QIZ
rauW8c1WAb5dvmB579GJ4e7igg9iPtbNPTzkhsoD3CSJAK3mIYpGW79zO8LdZETHLY0tYx5CBRML
7a0BtmLLPc0fWHF4qbh8NABtElakTA+jj/BP7TKEx8rASC3dCDt3TB1EiirMqrukZS5KpFcVTOor
dvhAzj6+W5YmxzGU/herrOrgTeV6pPFHHFDJWBZqn6K4lU6JM4Re79FEoJ9oWOK2Xs7hxn4SF6u6
uhuPKcNd81pbiPZsDMQWpNEQ1HfKFEy7Q0uvuWRkTBbEXRaVEiimCCutmWoqxFlSSitGAnrot0Pm
sjdKgtyd9iiFQfvARtK7W1wflaIyUHsstxdWyjBfp7gJofJ61QQzqRolyoWbnTPOnrNWI0VDW0VK
d2ArWbeNviv4xU/Ms+0rALP6XWxgnWfFVpiZQchT0XjLIyja4poJGd/bW7Zg+yKp8+DMCztoOwyj
F0n9l9h5geWfurmzLlm0+n9vIfCK4yWMev9sXHqaDh4Gh/cus+o3uyIx77bm1v8wuvt6gtpROWbL
T9xaUTWyWQbySvX1R1TDg+AJps9HOdu1Z3Vy1Us5dcg3jnNdCtnfF9hZPsUwRO5+bCooIk0onOQW
cBAnX8U0h8s6qC7EB3gKHd00jyM1N9dA8JKRPh/3XbPSDzxiZykOYFmmdJ2F1hfQFLQxDhY8EwKq
wB5Q9D5Bspj9GgUdRb+yPYzUcyGggmp1k1m1X3ye6TLOQHskJbeN/WjF1X0PXcPaIR+ED4qXE95O
dE7eEmhSJ2gVPG4hNXVvrKK3q2ZC/1Tw2y+o2uO+w0xK7WfHdjCnND2RWQ1boRdbWpP1TSbWtIcA
aN2DzxX1GtebSuH+EDcsHC7OT9OihpEIwVC+wpZanujDYQrJIGscHM6cH4OXFQQUIOzjgFXuD/ev
2Jxat7XTrsytl5Zgx0mIiOF214RTmWxwqX+VvGe/gEcVEA8rq+feBKOOcruYLJ9Vh2uRzouakfLD
4Lsfs+xV9jTbED4wiDfTNMTuyUP1qBPTT/O6ZxXitymksfiJwYlqjj5oqPo08EZ7L37TwlXBeWKX
ddTRtnSPGzYXZ7fE/vpOkst+yIm5IFD08TOwaOAwlFGeO4SEfsfmXjgHk9n0HLFv/sGAGQRP6zqp
VzaQk0Xac9Dk+ri7kqV2ctaXmwEBmmYQNNIRDMZPQJnOWYaBdeH9X45vY9l48S0OOHTnkswg14Co
F28RPkyaxerVYYwoSN4ezBwQCkXOCx9q1588fFvO9Hf2Y+f95ogQBGM2ee4y2exBzLTN0QZ3aY65
m9nbJ5yXqGQnufL7T3zjay9lf+ZryOPSRVYDNIjIT+wPqsNKjapF+rw4K4NXem+B3ZsW9I7O5zII
NKFsHxWlQQsLyrisnjMb7eE24Tt0ru0CbRgjMzuPvTtedwu4kiKiv3MH2XDhckShBJYR9sVFavs9
9CEILkWu3QSWfDZzY1wVOzMPTvpV8MVhRUAnJG7N97z/hZEc7GJW6UHfcQOLAQnr0IOFBor+2Yqh
bh8sIrDiDB5P+gyQnIUX3oJrsgYaB0gWESNIh1zE3J6sZcW/rHM22xbs6vpDWk4mMdZhnz8oDh3S
tkrrAiJJMOFFjOPpyy8iBkXRecGBhrJe/TczFMKWbwd14eyy/thcNYbUBJq/vdVx+ZkwfvJwDRwi
u4pEpsbEmRv4VqUfyVO2ws9h2V88580tMLKVEBq+ejUMw611EEfDtlg3qNRouSxHLYEgy3uKK3DE
kra4A54Bsz8r/ZvzcHWzYSBDvkzRm4SWQaGou8XDv2aeKwvrAN9/7qrgj9xTrKYh+s2uFnhfE2B6
baIolrxK+rr6mIjvrsd4QaVNVQ5hLsfjO3yTqekVb2sTOi/9yJLwiviiW7YM6xTBVVihsZwNIeYQ
lr1WJN2SwIwQhNhCjm8Mpa4k9FG1FwdolcSbbjvTE0BEFTuU8S4dlqqB9/+HKpvIS3tDUuE7cEbW
ldQk8QOB0UahDQKMr/rd6BbxiTuIBeCYIHW9pTSGF2yKQf8Bz7Yi9pH0JgAyR0cGee5RJYs6ah0C
NVbfsAJq7Oq23fzJt5mZFfa/j15BkcVIjorWUroNYSmUdZgsVTvFJ4opYIrQwECkn+Ur/cyyulWH
zMO0fNP4u9ZJBof6rl99oq4Z9psfDMhLeQ4VdDIUO17Qt3gc4Ysuz7+byZ/4y20Va7zVDk9+EJY/
pTUtF8Q1gvSKctsr7t8fe4rA1h/LqPDar20dydCx/gIRcgjxqfZJTn8oX3OE6sXBN1jSfsBi1clE
8g3Mvweo3BR7WNHkadBLKLO4CE0znTwjs5ASly6w8J8z0tFhoX1GWcKtzWgfmsbPgE/TNrcyBxOh
wppVCaDxTzSULu4R+K9qPi3gRqhwwxhv1WFeo8L8Lgi6RruKaztc9MadSWu5A/VGVdSpny2Kh2nn
Nq2/kvpbMOSwO6emL5DG4vjxNLuYNZjob8mon/smly3XO3zREfmOOFeB9U7WI3YbLjOkZ//rER+3
+75S2H1GOJjUfGABo3G7lQXtuPRVlKwsNzV1R9tnC7O3+ddAb/KpjtGhcd6vJ/AHcawSctLt32FT
LPMuC5xkmaVL6DbTJYCqkwHiKWkCpXPD2yq/CV7r3GhjIINZI1sUrl16c9MhY/ONOWWp2/VBTqS1
aDvgtjvAXDPK9wnwsAenbS6AHk6KoIANHxab+RVOUz+9ejqvy30YCIePMbeXEOo2Ue4RSEQFtmXj
O1XzR9l2vu6DQVjjVws4Zt4FGxL9iOXfw9Q0RsJgXJKR198IMT0tnHKmtoZHovFNSwmMv/DHajco
nXul+9V6tjtZhv47y6ryRrsfZXwsfJbrTEi+GnFHm6AbB+oFCJRd4UqFKktrEqTNP1VJB/BRLNEx
9+2A4RfQD7oKfvbnoW5y78Lg6wSJG7HYeXanHj9q5wJ3uFsLvj2vdEs6697H+Uot+K05JaAIQO/s
7rafGpbVPjjApY6442kC41Tqu7NF5oqGswBgxow2dcGnj4uwz+fvClWR4gcjPBg5SMwxue9LBCvC
PowxKHNviJxrh619/jP2ijPoBufNxkMg9UIJ8+pTnS0wui20OJrQyOXc9zKwEpevD6JbaYX/bWVH
HGcLxvJ3ZCl1nJfNFEfXu9Wv6pBFBh9Sg7ZejzK8JVUt6p9zI+ZdUcL86Ws1rmx7+AHsA1+r+7Em
9sih0LXPWGCziwvx6tVgjc2YJsf1gWam4VNNSANp53b+btY5SV6E2n559KwRl6wZQwf7Ew5YTYfj
st1VnkeoBC9uLQmK8ZpkRcyGYAa4EXflcbDHkV+qNnUea1k+VvHEEKZWt3hiux+Cc+0yoJeLvRTP
QRDLfhdEtrl3BzwpDNHIph6S6Jyw/Jvsx1YjpN6kTxzrFVPwC1R/Qdi1Hr1kw5Pn7vJalC0P9lTZ
Z092IBsagjHDoQ3R55Mok33aR27xy3NKyIaxvkH0ZIWSVmM2tx5os56OtcbFtvcLmqLSeMUBjwUm
rpNCsGvZTWLK+0PrO1LfQ81giiPqNm3YFSqkKIJEK39d7m7x1yqt/i2SjcgTTTqHc3DIpu3ceMHs
HHmZLH9MR9aADA4unb6e5bsbG7tLbGUR7sdw0ox3Mw4ugqCAxoZqho7W16t/ZtnrUXs70bPqWRK5
rUQG/wiXwhaEi7X5kQGJ3Tu4uPNLI5dgOkfBNr85SwjVwbZ0eQxoj+kOdsw8eWgi5Z+monSB3FDI
6z9ObFKeIIcMl8FfoEMNkRov4PV47iW3atWM65lOkPi8qCk8B2EdfEfUQrOfkKzHffBXT0zH/Lhg
0+pm3IckO77pmiih1QzRiUdF7plW6IPuJpZul8Iw250dYiEENWndjO/7EZPgabjBRQ+2Z7i/NdJC
J7VwtmKXyRaE9SaWwTECzb63Qey4vDTn4UflK6MtM3zI5m9bttQZiv6uZC/P09wr6yuWyDavDs1b
M01EEwsPmlbuyW9IZGPe0y5DQ6uOvYoKKIjzhNSr8p5bE4VI5d4NsBCwLYj1udMOTI2Y68DrCGb/
o/cGED08l9S+N31DFxIKXfzYLWCnexQkLASFFz4bpyTGd8Or7es2t82u05Z+yqyyPGyV1VzMnI37
xZ/xHWllnhvCj4k15rgM23lUD7AdyLXw2A1MnMCfUmcuxzQYuHigF1OdZQKgngOfucRjwZnSr0b5
z1i7Werg67Xw+VMcgmCaI2MhlXvvmoPp1iQTURkvLOxNBfTNm/yeazbAXo2riEVPR+WyUKWVhhbV
qCbTcMA25K/L/0g6r+5WlW6J/iLGIDe8KkuWbMvZfmE4nA00mYZu4Nffqe++nrC3LRFWr6qaZWHN
YfYeCQBTDVBgcF6E5PalXhpIKpFEokvSxRSY2QN6sjuGwXzIMYiTtzZjxJTh+lB1UBAOg22cXeEV
7MkyJ7H+CIpD7C/D7Cvo8eTSfGl7R3dUGGJqJZpbKWqE/cXzki+fXNGbT4+Qte5xTZ1ImDW7LBi7
re3XsfwcbMd7DtwAgG1Eh1jz1lnOdFSd73iAxD1SdlXu0jrE1QEWIMiz8s8ax/CxSxarPFREgO11
7VmYgdvC/FYduUGf0OOVtrhiU+FmpmZJTfgaWqtq4frh0u4Qcx8lPUKPw+CVyVOOKvrQjugv2BlC
zlIFhiMW+bUHt1urFBI1xz9qZRzss8puOACCo/Z+Q1PPyXddN8kZNYG7rK494XEISUHF3FZc4PRx
rVVgtCL7Yaya4X9EI7WzZtAubJ1n+ZKB4JGHMbHDrYMmxPAzuhvE5Il1GeZoaQuqdQKHA/BANAsj
WDXl/0yvwAVSbE7GGNA/D1XCK9YmGgkZZp032zsX38DznMyYa1mo2fte9VHKY7OhH6AnaPEbWQtx
MBtKeud06sGWTh5u04bHxrqTlDXwFpzDCwnjtt+wwUzuJ2aXN9PZ/ILhEABB4lYfsEuz4XLBIAJC
KYO1CQv9xKE3iy5iGNJj1fTeOXL7SZ5ishTxrmvQ7lehbkkn2T64wXdkEsmAikrXHyevn+odwSGa
wYll1PQ7YVvFrEAiwL6ARq+7A86D8RsfQXmnxEyFXF3rkWx3TJUarMVG72g4EuwJpH+P14O+gczv
2KalE614ZpD1d+NVVKqyNp+P/GuPmqoazyzfouWeBAtoB6y3496b2MlOlqeqA4TF9oOzaz2c5w5k
y9G0OmDD3fIWJU1CCxlpLdFBagnhO5yG22G1ajqyXo2ytTyqyQxsnu3iX65qThftFPT/Fhyq/gqn
TEfoNY5Jaq2sUrunxGGseDFisBkU/Dhtwm3VQoklAoyyVekOLwTWSXmAalY8Wn7jp/uquqUtDa1W
rF9J1nWvKqM/2F7NtMPhLqtmWO5/hKa6Owgfal4Tw8QyqaCzwULAskqBrzcxjdiuHro9CTbI7yAH
CobBalQH9DswQtC5vA1vbUPzh9/3H2RGSJ5jUPOaI4UJSXRYfJ2eltmavkJQ5qxf7AqXUJx8lDOJ
n+ttiWw+OhHOpNFQeaEHJm7xKQE2UbMk8uXVwVHDFY3Gi3sx4Tx272aVQwEMcQZMcrCmDn0l6IP3
m0Hf8StCX+CE0P+Loih5dRfYtEAFcPzJMnd9hB4HJgEmzGJZ+4U7iL1AE0lgMecg4nIYeIwLNs+x
QCc3u1pmlk8ejjkaDqdyL0WaID2L4I7ieUgnEtP7OEhMtvFqjfkuWmxoE6r0PXUDvBOE2C9u3v+4
4dheBzwJFD6VoO0jLgWU/xKT6bWInPCpLlUCVbgYKdWZna3VapqJGMg2sxvh1R1wkk0vgcaOESxy
2OOli7unqLbT7C4TWdbuPV4Akq0rTH84wiA8tulM5neDvOSeVYVKZZGNOTZeZhN4E83M0teg3sSs
f2luSHfQJcaHBKvdKWUx/muBkPnoM0AEvLQ0JdhzhMumImu0s7V9e2xmsBw4cPgNik9u7UIVqPAw
SfD3pKV46hjLhWQ0zwtxEhAw5GOUnY/4fkc+u4a4xMyfy30f8Es3yAubMR2jqgSdPomKVQWMHZhU
5PiGPX6N+Vskyhz6TgMVYJyFb+PfclDgZs1/3Ih1Rno/He45Vrreaoxo8IzxRf4ZZwq4nli00p5Z
6v3S6OGCowVxV8Eb3JIIaB+oKLCOwexqSpmWEmMuUNWbwRbxcsvnYj0PQ0BmOltwq8oIxZ/VztBs
9RDyuZacBLY26YQPO+Xe/DfbrbK/rBnLpDssGL2dmWIvYrR+tdFCdw+EjqKjArUe7woNxGwVpnaA
0JXGCnfsMrGzgdc/4OV+7jnTHFSXaU4zWS33ORthzPzBjCm07XvLOpTCYa7oAvL6uxs+b9gsHTtx
4tUh32ygooDxqVi4yvjHpFuU4eMr4+q+17W6JHzhZ3xDBMzKBMg8PBMCxdlcEU7rUqImIhqqE8dN
f0skJPpTkMnw61LFSKeT7pOtUTYqKcCNmBSgMhg4SRq8BFXgtW+SsgEkpUiYVcFmhWYe0RLELSCV
8lwA0tchFtdAxVfCy9Nd6/gABDjW3BC/CADli9MPAR1INd8eUjwqw0F7gh5ER9ROuR4HL4sPFavk
ZluCZ8H6IlDVycLqMO4c7NwmIx/kQlJBbA7KdN9ane08kjOFHD6SJ3mosoJzb2RY8j/aAszvEZOk
j6sBXW3vWCl8WHYKuN0j4qsd/I9hWkspl4d0Moo/IiTIQ6D6fUIse2HOxMzo+1lY3WFrzs3ZHucC
g54ZXdpW2iGKdk0UWOqcO23snPvFDn3USroFcPE33SFgefOOWVV+TXGhW7yFEeZY3kXtaw98dgNN
NwHXvODLU3tTWxnkAyfYk5Fl+RigkJJ9bSeMia68K8ak+MxNKf68yA+vZRoH7mVxKpPfcR7AyMjb
fao2GbsEFq/snu9rWDO/kVfmD4qv84qFfSDkLUqab5AJp1mvw9F3kiPoF9e7CrzI3tZzhx4+Azvx
AcoMIYZ1aPC8IF6UyEI2JzLI3IzerlghN2gchimj6dQnFsN6PO0S/sD/wLLpBtXcitOtSHPQm3Hv
EGWU2RBHuzln4iP1gsXkTUzY1feAZAnFCjuOj/Moo73nZ+1DM3b5yEcDXGTDTzMQKcKcd1S1mfu1
mZfx3RRL+y+MuqnZlHNIlLkOmdBWohjnh7TBVLCe7AVcQoMD6ixC1k73U7rQC5J4DY5T0fQoylEm
WGTTVd7KyxKl5dUSbSku1uLhZAm4aMXeMpk6uUDnILw54an0ouTXnjA78BQOlbgLGixrF5hX1bKZ
bWoPNth3y+YE4Nx+KPO63yBZJnQATeqlwFKsVkGC5euuYb6IICYtPhJdgdUvXHryUuu4ssZ6tRQV
e7OUnbb5Gkc+IKrYC51gcQ86uzqgwpuHVCbJSBKoarZzWgDqG2t5aSaXMjsEbfcDsf6GIi2YHDKJ
L5mhbuiGJ4sTvb/m1B9Fx1kGywFVi3JJuEr+80y9XPyAOYITXdsQ873QXmctrPotb1Np8ghqitHC
XQdn3clYtr+Tloupam0l0KU/S2fy5Etfq3pCF60BEBHHil3m44bfF7Xc8T2CXF3mvJDm4cGAxcF1
75wxju6LRNM+kauxYkcfooIQywufsfjH4xV3vuCQ7tDJQ2EXXJjjAP+su8Z+sHR35EULAJ6ZTTiA
b6Uv/tmMdv6rV7VWjB8vDEy8GrQd3RmTwvdpsgZHBZH8QfGkjRKOiDkAhj/H12onotIOLlY34FIh
C6VgJ65GsJ+Ao9gR2VEAERR5C9XdsynUEON84UbptkGgYBSVU7yB0Ir9PbfHka4rNoqrqvOhCNVe
XCQ73BrBSc7M4zRnh2f6qzhmqdlLr+R2W/wFDkNCyLnzUiZu+G0i2dU+8wI5lUfXIlRyABhFYgD0
AUHgZjVi6y8JU1YQWqlPiGt3K8hB9RvNnh3kgzOb/Dxygsj2lTew8paa9deqKbxc773GIg8sh06c
i76xzRcxmQDEMPmr7y7gB836qpa7lhKTG5VMQVjrjHN74Yhwi9t9FDv2uPZy9NkXrWZnKIeTQ+1v
Sg+tH5xHL8VeCWgHRPVST3PwNU4mdA7pIDhw43VC4chUyHvDlvU4/81R0T73CFwz+CijMBOu67Jg
cT/XRSH+lUPdyHcECDs94GyQ1f+Eb7wiXUj9ju8Est9Frcdptwha398o+tUi5HXRHX0mChRpt1XV
susxdHHr+yRbIttU8R2H4EXzu0bLd8hR9tyMef+eoErlj8IE4p7lEPUgve4jyjQk6le7Jo9h/VeZ
vnfw54j+hIjJkwxt0DoD/p+2WDxLAqMCh7Mjh0OvipBqTIoXQbyMg8RF2vjuqzVWeL80nZbfAApu
BzcjZSo/VexMiJIz3rYRMO8HtS3TJk0adBz4MjxCXJcc8xueWpxfYLp4NO/gPuES7VjfClqjzDIe
JpoE9rpksfzuFSDB9ywWqTnEI5xgcaooT2HzA9arw0W14ZeHws2Ay15mlIjffc/NR+TiiRrDfK90
WtF7xLuPBKljrOaoFb/nKoCoH8PBIZL6QC2pO1wtB6Tuug/DHNeo4j8Jc+dmfBnUlVt5usJick5S
V+VjYChDXVG+Gvyy4Y8ueMWHTTlFlEOsAiZL0G3Yu28oLxV+uN1424jkNx00W4isndgL559eG4tg
RaTeu28D9HJWJ1NVBD8I/JikErS1lWzg83pVIwituP70BYUkvqQF/sntQtzEJqVpz/vJZ2rYTxVl
hUBa2i7YlrO03xR+ehaKPt2ZxxQf8HDgRhPA4dosr/AmYZqoTktg1LmTpX7poaZGJEpSU+5h4Jhi
E8iqohF6kvXTwnl5HZisvO8Rvie6lKNgnWAMAReBN01gGtwPmHW2Fkf9/7j9SUVZymX6ckiDAqwa
o+TYTuNEC03RobIT/KJQbdFm2oeVb/lPRS/R7lLMq+U6jGG4rHBzhazjIzAKn8TLF25YlYbxVUm2
WGsO5u17xA8+AbuwecJVjBSnMMwSsrG0Uvd3/qQcvdaRWj4x1Q/fHBIKCriHGTpcMkGQEtR8nVLs
aruFA+AzpSkL+wKEBXs3EDCT2woZ9UY2wk6e7DzHxhwnHUylCCsZnnFenMFu4AHVXttU5DjP7FDu
bizsy+Tw+rsSYdLuJXZK/+RXfmVzGkcrO2J17707ywnhLcVe5H5JKBXUJk2MV0QSrKBqd5noouy+
xCctP2La7Y5dgPETgtWoBASG3DFPenCq16hh5ivjdNyi6xTtXQHlVW5ECMdmBi7l2+8ma6afpGqs
w6Qal+pbM89PpRWIAbGZ3gD6IBq9Bt/au48EC+h/Zyi18ASWAsKTn+XZvE0Tqz2XzDIXyAloBrHn
q449IRbJY1SNyRaOLDGWHWdQRq4hMlW77wcOkxjyF59trRXb19JZbulcGuZbfFRm8g8OUc9Thct+
A7+szTl8TMtRJyH9LwmORGxSFdc6Ht14bI5pPcUHr4nzxyDAewSWy6lfGizZv7GX0G6J9+mct6r/
bwoKz8Frq2FspLZ94UWqkS+7+B1uraBQr8OOxNXlm4vGuH5q2FiuQY4oApwNG+dHtBoSgo5BkzvF
GfvJl9mvc9xNFFkt1de8WDQgTyQiGdETarddG6TSNnNb5A3OQxg6Gdqb9jylNtzS3JDv6dhxuNso
jJd36uOrv2I2FlURNgJH1/kBDrOekTS20tlDiTHxc444cW6btnjN9YiBmA8fylnADaHDhGKGChaT
eJHKQgRtTeiRVwywMt7yFxgHhkEca9To7trhlscnK/ryDzYCcYnMn1iGera4PShn1DFode3PEvfN
dcnn5Qeuuv9qxZYlzrAaa+vC2oQWuJsa6LH2qOnSCGw8Nq8m9yNeTuxWblg0Pd0h3IuWQA8vxWOV
C31M2QCGu1l2i7UpSWTsebHe+vhsOT7wKu5QstOYytaycuZV0TpyL8ZylDvZSfsc6IL3g8UcBNKR
K8oCsRjXP6yIIY7GBC8wQqjbDiwb1GFZYlaJtoYeQd6yPHJjDvjGvO7Y4/b0V2U8J+42qTEkga7q
eRXe+tFmJJ+hCTcK0kaGLuPJX9s22RbLvbjz8AEwR/sx3t7eTfHD9QMdwlVHOI6LQfx/XyjmKECp
p7aOBTgbYEc1gVtCNQxuaGnIRNTPA9Eup2ld+xHbSzPl+lnWXUaKrSWdcy2zgdE8mWe5s0dS7uFI
CfYDGIbF3Tt9pbLj4hDOgKMVZi8t22jQOLQ/ZhdmjfSiM0It4EgZInjcL7RLtXFcPyIZL/0DfEWc
VxDxVHRr0kHfq+eq804NqjrXLuhFLFxW2s1bn4aG7m6Z5yrHj2PVZNu8mMB8gtY1r9PQI0lNZVnP
Gp5Dx7TBOzx4a5AZOCRjO3Xrf90S1fchr68vT6roabJ8ffAtw3OpyDAyO7Y71Yi/DTK9j7H/XjZl
1+4wy0QPQ+DUb0sgC7NtdWee2SeK7CkmyyLydVVTbviZLk7cABeLYrSH0OnYbAwjkXXts3f4F+Vp
5X/5HDX+mXImltrLSXyKxs0piQvSiEh6T/eOTxfq1auDPuC3NtPywpxM75dFRWNdbtJQLeJQcsBq
X0OdNP1fqaM0/+GEkRNvUEsKpXvpCZ0jDPHmFeh99PwBP/V3ZZTW4EJEFf1rTRC/BWkGQAOlm9c+
bguuC1RWpV9YBnJnbgdSEPeBpZ3kAcshRsRVZc+IxnMeBe9hVPpXmukKarG7cj56fo0Bwp2bZz/X
GKtsPya+qAz0qC5O2mFlAy8/yTaIvtoOANVvTRLjp+55jCJmhnX/a4Iqbu8TfBYebaA0RuIsizgL
KMKgbDlqPObtF8e6bv4jQtUUG2LJ7n+d4wbVo7hRPmy0AA8/ZJ0M9b7HLUREPOJAufJEEp0kT95L
YGYVwgER7rd2qRL1Yg+TiWgpSKNbm6tcjW29toUwDs4Nr98CGOAA1kwxoRkgGMtR4oqaPrrRD7tP
eBuuZM6ZU/2l3M4Y3sp5+I7XwKgnrhSnfwMi2MGOoAd2iNYTW0AC3E3xyDMCAAzNblg/FCv7LuzT
rRK09nbM4QMANAcgFnG30T9UxVRlx0y66T8s7aLe8KR2Hxlcx1MMKv22946Hn6Kr2o9WToQuZJp2
BxIew5MCFLBvo779pps+uu/wTajnyKZwZ8ReHV/CwZ3osKeYE7EZPySwKqYe+cMu3jjJbpQYVQjS
elHNH5PPwRZ1NEjAtmL541vzqsD8JUvuAS1usAmOm1iC1/7kyc1fuTAwJex+Ev++yzg5zUxO7qn3
EVUwPy02qouxHYrJA3jTbxQLEb4MlARdQdhEiDUfo/PJsCcgsWR0H8ASI1LMFT1ZY7YRIIUNRcT4
VD4IMUhMgJb29dWueq7+lUuypj2PhADbTa1mmDTBkKl9LIVmYdbgGdoQP8xzaF2KIJYf6dp5DHJd
MpAPbASbPuDYsORlZJGxVX0AuFW1bnO0vaUO8L62099QM46fZRaxANa9TM8TOYjvPEZrT7cp0h0e
NdtFQ/VurSXAJxLAaapcsivndJxQqi9Qw9Q0XRMPeLZZk2uyDyxQUVBqogDfTdSny3Ne+xXcV3wd
e69DekLD48EDyS2xN8bt5u6Q8dLFuMwVXQ1fdVGHF0kUpUY0bPLgP01Hk80LNSk4tmEq5Zq5QSG7
5EoIqylfqxyK47ZnSpO72aU8pHThE1NY3M5yW/cyrkFQFEn1axPec969cHGwMNBvoV5HcgvFe4QH
AVkUz2ySnWBWus+IfvTiEAbFJWaLuF01PLq2vp+gSzgtnXi1x8O25UxfnYWZiFjnOF2vtOJRsi2M
FTyy/U7ybeHAsP0d3GzkAoEkGg57RhvyJhAXOfRq95gw2Lh0yDU49qKpz6yNF4/EFHAbEbwMcrGy
SXnu67Juj0yV1nJY3MiyXuoBjDdFXlma3zR7Jz0vngViz6smv7tThv3+ZeDq6faFUjFzoM96dpOm
+XDm+l3eAG0pGivTFjNyN+A4aULbQRJx8u4nm/qxWHVeLQtiHJnktoh8T+/tAHjVdh4dAwNNzoQr
PE7qkIvq+dhMNtUXpXTLbYzxm+UZoY6j4wUQ00U0oqVULhFK2uBol+q9Jj0jisjnKmhxhEjPr97i
EogJJ5wm+0bNSn+getpQSIzGmo2Hk+8WFskaV6QHZIoOnKrCw7YEpfoq2jnUBzlx2i9Cdp9bAW5n
l6JZkIEtBXSDOADv93bDnElmZ+7mbc+sE688Dy2Ua6px+y22UL0h8wWFjJwF3CUWTDcxHmIkkK+m
XlaODqP6gUU8Af+8pGYZfgMuoDkMKPktHZd0Vs2uICD4CVtz5RVLR8ZBaTYqSTjbaru47C25rvqZ
0sJILib6bHkggW1t2WU8QxS08qcwZ3nxjJDIRBA74NkPTB1z9rrwHKQYJ80IRnFoOtJoNUCfobA5
yBq09IL2d6z4gN+gjB5mMr+3Vh+JqFE6WhCcud3Jtg2tfs/LMA9seqVahz5r0cNkwTgymZ+Iz3A+
s4RdQLbRmMnS5IAuiso6cDU8L1y2xXHAj0AKbiAti182jF6jMjff8FG89t0iUEGYoebHSFnqnOpQ
iLNkQ/OPk2WCS7Gn0g3GTe290aSaeAe22/KccVTmfFrQsvuIOcXFKTEbxOnUpBf2RehlMkXYDciB
rVhf+yz4tO9fBzqR+PYcKhEHn734lidW8IFjxnpqChdnqK98SLtgRy7TCPkkA+eKRm7a5rsB0XWn
qG3ccewireTblXvQ+BteKDTqm0tEvnkDOoIe0S70c3+Nx6V8yLreXchgkx9eF45B+kf78ug96eZm
yy+on2cOty8Y4enbCok88jEZmn0WeypA/weC/uCgE9auaRPxEOpBIGrOKR5E7AXu8JbFVfNrHDbQ
ZIz7BnueTUFTLuirWiE/uK8eQnp9nKrF9DeKj8oPEA+SS6p4+ZGGu+3PVkNMiuh2tynnoxGQDb+Z
Qv34YcAy2j9P6ViIuwhe5fISxX2uPnuQobu6jYHSxpR7+xt3Ya56WNj4biKnnz9cl2znTfz6B+MQ
Y5LdAaatQyxWydi3X341M2e09aiCdU5X6BlKcjhevYni6KlhuAF5Fdh4Ku2gPxCsTd1j3zNqjBG9
qSxK+Q9XpTX3Xy115x+WRfAcpFVHGmnQe6AiQcjV0NVHbbk167yAHxEVbo66exFp/DZLV8qLE0Gh
eYKEQTt154TugXfGUqUYXvGwbFk4hJ82SIsreU0qUmnoYZW0KJfzIhbrTcW8ADfHysc9uALO9eCe
i/+y2JqQlHWR3puhrqbvTkaY7KYwnAWkm1HtfWcsNQ2GIIHXI6Z8b828W312oQtjtW1IjJsyiLwV
uzr/gTeEeC45vWI8oVUTz05U/ACo7S4AvSdFelt5j1CM5abKeU5vmSSWZ1/EFAL3wqr3Hmn+be0n
hEoTZy7ImEBi4cFk722G7dfMEFdfpaH2P4eZ/DcHYb6miXP9xrE473F2tPI3aojmZ5IN7SNpmG88
qeYHmn12mKDNsLwvylOJVebgARNkBe+3dJIrExyFoO12l98izLTFD3a/hrdu7hyV06c7WIVg1VOl
9tX3o/BbdTyscf5k/aGsagH8YnTfXZYJLInGzuXxMCThIXQDhG3/hvHBpsBPyao4+7fkfvFCSnX+
ATNpQbcIEg+Nj/CKa2OnxjOZxw+TsetnxY/9Cbu2f2RCZRTzwQWRSrPza6lN8C2l2xIQEDq+xLYO
57uU3iyxJ2hLbGWypnBvcs5+OJTgZAlSOfe+U3P4YlLY+hleevovwe/CXMU5qufl4mK5Z9KE+IyU
jsVMx1mFbGWny8a3PR1u8BTl703WZW8lp34e8iq+z9pSPbdtDjaLeaZ4H8XwQVV1wMdVYGhQyqsv
TpL4n7Rfla+ZN5GAFAN1zeGEpr/481+bRZQAp0twLdteFoeIG2/r8dYbVn3gioeOQmnkC0J359Hm
IL41QziS3Aq749x5fKqiHT6YP+ZtTzJm5zZpPP0EfWXTtwtzZdfADJDUNebIo9i+cclamOQU3xZF
JrFODtZUx+7GGuznKPbNvX07ZOEb4frNDBhKDMbxnVvJ5Mlmk7DiJUUlJaoX2gYNJifVevmRLf12
9guzqzLBnEXEvKecKWujk9bdCNLEv+opAwDnz83JGvP0bdbhM1Era+fC57vYuJ4Pde1Ej4Iw+X4p
m1kfnQZIAM8imgklVul643iee8r5fiAYoR7QzeUZHyVmdBgz/LJ+m3kMn8Dd8d2iNGVoPH0e0bYI
pvzgY9OgrlyIg8wS+x37A9UVmJ4RVQXYj7BfxmJjPD/yOT0O31gz1UssG6xAZSjfMWK6xzqAQVyO
rvZw4YOGxOJNd2pUZtu8HnrKnfHDhYqfq55gWcnRwTfNoWrTeB4UrEKYEACvYR3sBnbxQLBh3Ogs
ip8yxCaO9DpPsYVZIYq99MuMnh7oXRgqKvuAJ8v86amdvj3pVIyzwxd+QxpxSzPhVa2S+M2KEtxq
qXVdbr8pJshmpgqDe+RGgCF2UQnKdw0IbkC9nGBH/ABDrw8FFTtrcHXuHXYKDqKRmMab5intVTk1
+UkQtOFHXaDlVjk2Dttl1AF7ulaajbYPmHrl0KDxiEAFLJq9j5wYmHq38Hgcpj2NCKo9gj5Q9LyM
g3qM0+XAZx1v227BDigs5D8itd8u1oBN72jrNOXmRKSabWUbDvJf5GRqZQ0uLz/Fp7pAVy6eF/rM
os0YGnpPIB4ookzdmuNnyQsNINdHynn3NrCNfX+ThBgPcUk90qMRfVoquGRBp+/ABaTuKU4dHqoO
COt7e8TGP0B9WpOOh2CKq+bCsFRegukWPg+xWvwkLaWVpIFJIMVFFO5oCukd6Btc0ZZj/Sc78GAu
9V97Rc5gx95FIzliBSs7T9RrAKK8iCNRPReNKOBcFqV7jNg2f0aia+4mMRJBZxz+YXKvf6nafChv
CUtu3UTwP1N2tLIdy/kybfnQqC79iOCYrwYU0YckCqsdZHSK9kwK1nUtg1jbBGwaXuq5/1NbTnnl
hTWdAiatdmXA8qzGnm6fQ+cxPzPcQpLzBLgQandur9CSN9abl9oAdNnl8gnGw4Ethc0Ckh9z6dhd
dHM+n3D24LbOJOkFTCHdJisF2wNm2xUjffzeTSlRgpGaTGxAADhkScRWlt2LKhWHTQqBFOaj4IZM
pYV624RBzkPm/++ISpd/iFNxvfXn1LnvNB2iBBrYGQ3pAG2+82Bzmbz+gbgyeCsuv5vhtRuy1yJJ
3Ht6XOSTj2y+KdUUQR5n/p/WHe4Qsb0VR8pNWY0ZR1bKZ1cVzIYVCn9/myyy3ylxh2fO+p9t4iV7
JcEek6hnQkAipYKg6r4Q4k3O4Nd2d1rJyKdHc3RhA7Cg+5qh7GTrMGhrfWcrjvzd2P+xHU42KvIM
MKtpbJ/y0I6gTsX5zXhe4QAStNgfWppdJ9Lh7kvgGUp2gr4tvzrpZPsF9/1a9j6Lbdhm1NZBMntM
e90+cUrhWRLqVv/R6KFX7bhgJdB1xaqlDYJszXNBULcD4GerljAbdje7wppTpVlrC1hQM3fJxqos
/B1TShTRLTj74GWtUTNC++Qm7HZ7wlobzMRq2+i8I9BQEVW1pe7X4TTSCCGbqBu2+dIyyja4q2jk
ajcjwEoeJ/MbsDn8j56xhrUyMdFW895maYCOfwN14HaCfZN+aEOuFIpeTMgXp3I2TRqeOTp7yOOM
TIVjvbgzso3n6eJsC8/9YEeTfWpht8eY7nq9p0VwDyHyZj+irvUWD3ezx6RmGbYTLvzFnvZYll0l
dY4dlb3CMwSwZd4dwbpZxxzhsdlbA+tBX4vwuSSV/Sy8INvE5N/o5YphoAnlvpedsj8scG3Wvsxt
+TNqH8sNb63qtwiUueS4sWLg7tR0rV32/be8OMM+DRwVT44xv6ebubzzTdSvOx2x6of7QKAD+E4y
hByXG+JCOd54/+Zjh1Saj+0hlxFBgRypqxKpj9Nv+i+dMEaRljxJm2B5w3SMo0p+sHjhLxvjazWg
nMZFdSIkEK/ayKh3CY2ejMo0s1pfilS96mJ+SZPbjCC50/YGLzdGYD/YzDCFtuEQlUeCZ+ljh+Tw
KRPv1rpRCdbaN63BnTIen2ScGLmAru8RGdhqRHZFv47d3vcR5E85F92LgU+xLgrt9WuMCc7Np5i9
3Lx+b0Qe5uqUsPRgmkqzhkIgEK/nBYw6td9K/RDAjjViFvXDQRrnOMEC4c2c3VzL27bDNP02nUS7
HPktfgN6H9/bvErWVusA+nfI6ny1ujB3FdsZb88IFIHnRgkni8YFjuE2ryw2uvhK4HL/Qp+Y3tmf
2PuojIOOoivlXceoodWzcJCzd2rxfYI8BOH0yiGm9c91fF5FE2bSzZjZwx+Xr1PvKxT7V1fmpv6y
ta4faLRtHwXMh0eD7YSzXRc7JPsjU9ww/SBsjrjZfFqlYhtYr4TFaTYKGjtRntDtabTn4Oj3bDvo
1QW4UEj3ILz6RtFLKnOnJzPFXyPnPIFRSpHewLVkPS/Ybue/LucWWISANMu2CZvIuGSADRct67t8
jnjz8gVKWV2FGTUQjqUtTrkrMph5Tf4zuxn1lhHe6mAHkCYoH8kAuGZrwIm900bHrKUJwO2ysK4P
nA7xSMuxFg+OAb0XDb7kYFsu0XOWFgFAOY3Z79lm9Zvz2IBnwzQxenrcYnuot8ngWPEZB4wbroey
Cra5DOyt6Th34xeEX1jkVP7tOLhmrOqwyHhxC2UzCKlQ83kd4sJv4vOS1bW9H/Tk/4du2pwo0sw5
AVLs4eCgds2Zu/CGPKaEgNr6UP3m2DUf2OLQ5VPFPoXhWeLhzYTogAAZESzSG91rNkA2rALWOsT8
16PPUn0XRGL5xHMT6JXwl/BVq3KuN6ldh92DGQiPUlLX48YdVuUQgAsM+lzeyHAuJ71sQ9S1o61w
JoN68QDj1S8IWdaMO+f/ODqv5liZbIn+IiIoTAGv7Z1cy+uFkPQd4V1RFObXz+p5nbh3Rkfqhr1z
Z668pX+/bJbY5iP1cBdgMWg5ppCrYO/n/7x1iJ36k1UxctHg1K+dHlWqw8mb9PORXYEfk3BU/gzN
BD1qza1D8NNxDyXllXqFhCMFanVN3qeOn9ykSJN8g7kqnTpGWwTojE5nVGeBQuom7jXCU0FkGH9k
+gpHMY/f4mow0edISF6fzIidn/xKYxmM2gYaXTPyNqKn0NnjDtB0/PJdzStuPKmxgHM0sZ3dOXHs
2sCp4TpBcwvpgCiORZIFE41Wy2JrOpY6NdHuWuusZITjP8pxnUtBnJ1xI4mJgbGGmOyPa6Qt/40l
HJQR0EKWey1+jlKO3TUt4y7GX8F+XPjg8GC/qB3SMhhwXjzLFVtIdMuv0IR5jXLb6g9dDDqIEhVe
JyuWMEHkrqWzt5IdrUgJPocVQVl0sXRKEJAxSfefRTLd7lKlY+7YcGOQ6pAvmMBImHgrrfyuOAzV
uOidibzqkzINuzpaBU0FgjzQsHFyu8gPbNN0J8p5XPJ7OHd5sJ+7wA2PE5y1GEtnzcwJUMY5GXdg
R4HSw+HJZ3t9Bs0D+XFlea3W50rHKDh485saxlaYTVdyTTiHa0OJLtYnpxjuCz0F/qFSdTTuQitb
OgJ2jfl0nAE+74qBafIubC/joScdiR2/VIF6VjdaRyNuVY14XgWL880JTPFinBGSx9XQr8l5JHon
YHl9NdmAOcQDb827pvKdxyD15xszS2Nv6iXNKUfMYeF8VK0r051wxrK68D8pOypFOwy5PA4klaaW
flPWHDxhgDLjCx1F/YMMjMc/ihoaQCWu2+3rvnKB2kUoMsLpWPh97GUMtKU98mxPm1eGhXr4HWD+
/FJQRxrK4TgeEicjwH+HRUG9t2XagrZFbH+qrUH/RR75kAOZVyytJZbSe3REN3/wOofBxw2nLR+7
9Jt0RdAfLdTVlWyT/CHncVDuzVimBWXMk/sjJT05m4wMIjUXSJfJoYDrlhIDzfg54Q9XZ4Bh9Gdn
lpN5m6VonfkPPX64qqRrhn00q/AHYpxNppoGRWRGVzNDS+Aa9iZNZHNsvLz5rwcugq5kW3TT9cto
n22ubF/kSafrPLXWG19b2p9wC9FwFg75EBx7Pxb3I1uLt6MmvDinGvYv01nLo56/fO7tvK7gQqwQ
DIhsEPvngNHl0V0Jic3aJMQyWBV5AonzWC7NGwkdiejPooSrWjgZiZYpEOxtjnRZkmhoU/c0IeQB
FU4txpFSOt13TAnHxfdlfBp8ouS8sMcC7o1oiBPKnrvlJqgt+bIkxDr47yAFQlVo0oBXGkRwoU+B
rJS0IAfeEjqpQcIrZbXB3eYXbxVc9PFQDUP1Y5UT5rQBbZbPbDYJ4kMAin68nIwqOXoRBy8wzItn
/qI1NwFV9idqP4IP4bPDHRABHTxIvcF8nNXhsFN161u7kB242S8UlNsbkilsn67tedNOYYEz5Fxt
An49me/PbBnj9lz60IFPmGDT5D+l0irfWnrUydYau648xsAZM0ixlLARtZjEM6Bz2NuSW9+tz5NB
bSAE+BSooUMQEbEo1mXJSLga+WWCCm3BjPOWG/VTjn/rbEPczPaCt+I3FYrszNxv5ZWpBKCpKW8/
sR5s9IraqqnD8fOSVPw4RFwvQpvJwS3zCW9xJXhum6V1gj05F8jNPClJF/c8eZ9IElQfovHpvOXT
S6AgMTCSNjSFQWLjlUg9RMeD6GiSLEte1Iz0vB3AZw1r5AP3MQMc1mw6/g0viYHOtZlcL1mDjhV3
ls5ssinJUlwaXTN69Yiu1afyLaVekVPri6WXMSG/NbbZibXP23YkNfQeZY3PHuewegIBCifSw45/
QZGzTyLhqSHS2HyLKiwJ0pQL2qcgQ8c1aIZ/efvMJfWx416Ie4Z6M4GFknRvvqlHR70CDJPzf05c
UQiyqgQS3nfuGmwKjJ6uPDAQGrnqlS3wTMNiTq+6qPltFLMYaT/y5BRB44lQkqapifrtPJLoXwmo
p+O6tCoz720a6PO9ycLQ3WsLOczp+Oys2rHTP6Hgvr2TZTteBKac9rtFTy4wNCRKH1HHreTSUigq
967JpWSCKoHIjIgL13JyQ9xNipGbaGkOlU+SGqLYhKsbrBM0WcGvWppktA+cBXT2xYV36O48Sd78
4Dhe419zxGZ7ZauhXQ5l09Mx5jZj7R9mW+XhkbfFiCCe3aCmOmEfhkXjcC91bZDqa7ttg5eaWCR9
U0Chkm9thro9Jbz9/yhq4U7DH1s9Wwr35qaHErLce0lt/+FMnh6GZAQq3WaQXQg+CPtx7qAZbKYR
asxJNU7wh4+BK5307CxYB9gewxNtI0vw1UEP3QwhFigNxZDpoSqz+0B5xt4a3sQWexFhOIGtdz2X
aXBawoguZEYrFLhcpUD9YL5vKuoleRhQkSx2uc2989kFuHYsQeIwPoz17xRgil4ZpfGQGB+e81Yk
NdKA9gYAiXXZ6QcFN4SJsjKMxFmX+S/8m+LnybfBwvHOjmwwczFlTnkYNsNThlXwmC9c+W8QNfue
+Ht6aTrxYXecejcafuPDMk5wV+jC61Y+EJdt19gLcXzLPYVABhMe1BKnex3G4p08qs6f5sH2AVSh
g68dnrucQSznIYAuZJN8riRCWGM9Cjzolxw9tVhXCH271sopJLz1Pqga09a2RCY/YpdIIY1MVbTH
NsZdn9776mOpDPnWyqUyaj+aySouanYxKhkBMUx3Eb8LE8eL2EJL61ruXPFSFjhjF+JITe78Kzoy
UWk18UZqmvo2TYWfN1bMPT9Ddw+ijVuqy6W1xepUFs4qGxtYZnU1f0m3UoB3F5IqNuGUk+e4LwlS
9zauwhu1yogTzimoDU0VfcCP+Q/WkQeG1YyP+A35/ufDwpcA3dZ/mFiirmCDJx54KKo7TI/Jm7a0
ty9CPobFOKf0XFSZgKGfsgb4rVveQTHA6zRH+l/r6+JUt7bk7Fpg1dxGWVFdIicuDn2Zy7cmLHkH
csgmd6QgBa/GjsQ4bsEwzVe8E4Jt5mNLBjwUR6tORw7QNAJE+3SgkRonOLk5vShqwIuxCe4yQcYZ
pAbmNUNYhksKlBLXW7Z+7PEmBWZwnxWpfEgxvl1CQdUQ6jT0ogDJFK9l2/0MTBvDhrltfjGLCwaJ
STzyvhvkVZeRl3/YenIdpKmGlwVCWbsv+QjYO5zrccNvr+PdMfcdBJ66LSa11c6QTUfOuXa8MWWl
Ac8yWZCD4bvxzNeaukWk5aLdmSAd7E3gdW3xXcyGO4JvTTxyc8BbAAUqKgpfMpxR+G1aA5sMb7RM
gXdQ+AaCAPfYEUivj0g92Y3X7YTg67dh+ajmj95u03otlj5UD5OV6PGC1kKwQ5LY8/jsRzgbVklM
JHWfWDfOJU8CqFUtQoq7Lp0RRwCiT4SN0vaivdea8sawpeWH10vi30OnuJ3RdPovSkiUwQ5o51sB
EE8QWhAxzYP9cGLaSHaczym6xS9RASqL6EFj5x54JLu1bWjLQzSjza6v8MiYWQb84wXb501Hxq60
ztKqm3kbVWJAvoJ4hsMcw/SmdpLgGZoWlzT+5/P3rm54nM1h1H65MWe+NdyjiDcIGd722pOz5c87
Uc25nfDukvcijkwslbws6JAw6IddVNbeMzSyiNMczo0En1/eZvu0YOTZ8szmRJnrNAoh5sY46wPe
R3zN6WOG6pmaERZjCjpo49WONx/IBo1mrepJu3syqk60d0EcHZsIwAvGjtQYpJOuyy+kI7purwtu
LFvRt7RRRLJvwaSEVv/gDbd+jJD2+bfKanHyaWIj184rYMuCFMQWnJswm3mStLa9p0YGJZFPEp2z
GY3E7lnRregQ5apV+guqAwxzHc7xlw3GDLuJ7rJuk0dlyfXJjdWLTSnh7zL3ALTpdeJ9j2G3YcEP
PHH72UwYvC2JJvvD1FmSqFNQcE/d3Ge0CFLA5+6aeaEviFXEY2NymNz4utJHtwM0qZcNjlhWROzJ
jIG0+5plA7fbgc/n5uN0aAFb/Dn8Yb9qZN/wrp5zazrz0CQeTSucR+COBeuJrzd51mBSITeriLoX
JoIosyiqkTc+AM6FpwivM/S5mLsOnye7OI4dOKy16efo04ody1kH+S0zhJO19mGbzsrh1NC3n9hL
AbUxIdi7gZWCIhwHNwLV1irSOw+PE4ZPN5wbHBhDH6I3sc9sdePBa3JKUFGrISxhaJjOSYtzjzji
I3w3fnbg4mbZR9+ROPhM3FZADY0Jw+3Uaj5C8EjksObE1bjcbar+6udY5G/p0dEGlsfDj2eKi6m4
zmvWW8GMH244Z/HEKYWgRCch5yjhT9OHu+X30BSQaeLWO2JecZNnL8Ra98Cpvadgw2/86dMXbtPt
gH06w74oQydaYx6RPndZ7FiUb4X9d8qLpN+ACghukitFe+sU3/HzlJUUQ5Lh0/4+kdbobxnClfua
gee3XwQrlwUhOsgiwgt8PjcYUcriMmADBIfEIHwqpKV+J1ffUObVVO8ZBJPnISAwsm0bQa4cMs0U
XmwpsrCCSW1KOA2+qeetnBp4swF+QI7z+uZSZSKVfzCHOeYxOfjhaa6c+G/yh5xOqtLNfudUtJeK
8mqkFCgv/N0Xr4zpD8VOiSUowgukuKpyZIEz9okNr+mRcR2YR0RdsauliWVBygiybzQDY1BqW3xK
cSdPVYI1i0BFOz/znwVPEcbbdru4OOl2KUK0syZU3/9wiJ2sDaNK528GK+2HB2TbIuWSrmsgrGL0
2SZ7XEl3ThJW/ocVE+I5zkWOwOMpQ8E7NMihWE9xPlzMSMJ/M2M7qbdITG23Tkj6XfFEsP3mCkKf
lfreWzn781nh0e/ByLbBI6Rmqmno3uj0cWY25UGrOLaA0sJWCHVySA+0FfR/9tDkP1afMQuPPTbK
o0PAWBx83tYvM+jKPzBFcfdYOwRlV61TLfcDQ8yD6nP/vk5azhExD1NgNmNjPSVz21iXqu/K75Rm
+H+eTigA61rMsQgDLbUM9H96G/j9Ekue6SmUjJQFVc3Y7s/NPMjX1crye8lB8T+4RuIXj3r9GCYz
5rScsN8etxPUWjtxaRDjYAUJTtE1QvYvu4G1okAOnNHcgnnNE4JhlhSo+05xi87XjM7eU9kBON8W
tcSx1loep03Vgvh6hp3ptBuF2fCntdnLKaKw2zdB6Viwphwj63cq7Dnm5AoV6OY5i67ksGnr8kWe
EBUnrwqFJMNbR1jY2MEmmNOUsyppBN1W0XfcZQoNBa7S4s6MdB0/YcepZpe1Ut5Lq/deYWRei2Z+
AcT4WGb59GhNM+UNahIXvGWwflSaPJCXne8VH6kMtPVUHEuMuEfpGCwXuJXTY296ueMtUxwwY3fP
NPzMV675y5YNj5rKKbC+MDDaZ0p6eT47g9y2PZ1dOeCpnQj7+T2R+mWsvRHfQp6v3dQNzhPRoTtZ
9/iei9A61eFkb+ze/1z4oGxjXz93AGs2NeA9vAk02+HkqTnOojxyj+0I0URBaj4IKrxzsA9/S6JO
T5aGVMB8nx1SnJT0PpfRVytBJSXCcDhrEW9XcVOWPFWHfjdHnvzygSq9W2l9o1cNTvVYi8C+c8c0
XmPn+opDymnARQYtltUWAgRSSHch7vSy8MZfadIB0LUstSGskdNqOGW/jQ1dbp4H61RQl/JU5RAa
7FLNj5gHacdQFo1CYajO+LCrc1EM+U/bJsA/8io/KDoBHywzLO+SL+WGNTYgIeQvX6zs85H3J9GG
FOzo+5SRXETX9/8Fra3PMJVusEsV/+ZM8pskXNQ56sLu4pBGIjDf1wdMXMPbgEWMw27fPURdwHat
oEVadqBfFFVxYDRInIDWmfl31T95GkRrrSrn1cY0uQ596RxhcLsHz2j3Lc4T+W8g47ZXDu1AWBDE
oyP64tX38+7D9UP2e6chfexwxG6VVT7TE9btl84m0EBKemuBRJFtl+9F1f6jfKXegpFAxCuRJM7G
wAWPG5zRvnE91F4sXPsYbgLxF6+nnod6o/1cYo5lVMEb5mJD25iiEHdlZ7I3mEAlZmkGRzwlw24Q
Uh98WY93IF1h+g4SAYAuIoTECHWRdB+3C2STI/SDGeNLPoaceKZwxbgcPfJmkRVc6zm4H73weSBZ
clekSyd5Kvfj0bGt8hs/7pX8SPvpDuRwonTAJttMR/qZ4remiHYWItqnzzp0nvvK2TcYIgiYotaS
n+sPfIAeSQt/ZD0vZ1Fawx8xQDKr7IylN/WPPOM+g3rJ3gvfGzfAaZGiHBhQNRWLUJp71HU0rrcp
g1yf1qR/mP79veN1PBcgDJJWdfvAXce0J11LMFIGkEa1FU1UHkAHd490j5EErcbguJAN2pVCHwnb
2bhG2ijf0PrN0qZ7/3XGE/LJn2KkccF6bonmfVoFKwPmifpCMRwtNR6eGiB+A2GimqrnQ+uk3sEH
xUa9N6RCjsw1sk0yLr+VSGes/9rsFtERoxqHd2HZuMZpk5VcYxPICPE4oFOyCPB6G7P5WVINTgWu
lbxL1cXrmcq+l8KkFIIufhf8QEEZHwqXK+SqVgsRBTJxKPL4RJ2fpO/9jYTnJFZ+q3No/4nbfi1t
9ZS2PliBXl46YKNYbSoaMvjvKMiMdfaaglb9nqe1eeZvIle8r4O9IPWOwOyb/2zPjj6CESNkOkG7
7zq/8rZLgpk/gSIG9xfTzKZeEvHizh0hDt8h5OnU1J5ShH0VeYMLO4cht2DkDPJXdpB2HzrVtCmX
EjYeRvP2KBOA5WWLW8FrUGAlLoYOOOZD6ducQ/tm+bQnekCmGEM+x0LnzHlWb72RVkLhYLgIoK0f
uzj6GH2g/prt6ZolYfaH6Il/os3Y/+2iyXdBJoMNCQOyHsyEMZprq3+cANGaiZd+G5R5Gny6ANRf
42I16hlUCQcIgqL0C2GCaBf4vV13ClN8N4WM2P1QvtcqjrpDMlb/X0jJZLATvWeDbT6I+TG7c7Bq
TjyN068ykc5ZKfPPNrgT4KN9ZZ5wz51DNfZIMcAuBjq3FtoxED7q5J4TFlFQl5v5BrcWuf7Snne2
1vU9WRXwE4XikNKn5EWbXNYdUWlOc+D1um+d595dHpr4QfhTjkXQStf24L+Bgk3eEGA4QeN4e7Cs
MvsckRaeJqFIElYw4jtYlHfUDjzQWuA+liYQezVP2aNrCfPulJhxdSH0DUt6Q71abXjuwlztowho
L4OgS94LpMQ9wRKSv3IwazSe5qXxbNywxdhtmyh21nCdzA69TT5mfCeYllNqELFsk55bgv6viIGA
YfMZ3SvXmZgguRGHDmFw45Q6vi5lCKohoR0Pn2J8ZwLqhVmnaUfC6OV+kwEjVjNNPWOiN/C0Ip15
hrIC9QaXxvQGSq1JNjJi41z5Nqc2nbjeZZ6z9o70Ird8kTibBdH93kpacYEy2Z+nKexOZCm690Cx
QEoRdFuU4PlLJekTkEictEn4CB73y/b8Fh8qYt2qcojoyLR2rjHYi5325/7sOi1vH16DOykH9yjm
8noLB28psoJQXzgWtxM97ueIX8gYlEO3bseEzSz0+2hlcIA9ZMQpTwZ/w3Pga/GqtZJQ420Qh9uY
tKde1ZIF+CxzXx7CvraPjO7iMM2qoyeD9f7IzmQzdjTOp1zc+FiQ9D91C6tPxJlho2JptgOGDoFN
Wamnuan0oc6m6Z3Efn0IdQ3UjV9sAGGQg+jz1LXLXaQ4qduTlZ5V1LgvuRPy04Z9HiEr8Qe+ATWG
B0sV1rqw0pcpg3VIbQBgUAkvyVuPNgURxsCYnQhsYXsNE476HlIkaFYv/e76uNmIMY4/jK3vwYf5
T05245hVQRyf3V6mD2UzVK+k1rDBlsBMo4H+WU62Q/NV54g0XBvt38KhXKXWzbBRQVdChG7oubCG
+EqlBxdFqMc/1G573xBd9iOLKykeeBsXIap5X8MpYVHEIl2jPQ7upp+pcTvlPXeqG3J/k8WZm264
H1HdiFUTA6PVzNiwY8fLuEJXy9YudbKPJ4RQPjn5us6FO+O75K0Sd8wF7iKb3zQ1eu9POnjTk8l+
sQfjrwDptfEJkv/NtcAGwDNDrTR1wfsscN/1SLh1Fc3+OG5Im5dXZJICXrhvW88OSZTPoTYGh4Rv
xTvZ+PF9NsoUnzdrwpZy47dUd5rKDOk94m+CPMYTvGDim2paAjyyGDkVG8RyuNB8xBQpvLCS4oVz
dbLBnRjuVOVb+6QS4i/KRzAfN+A6TQAps3nsv3jUuxMCcrpn7MsKumA8A7SgkTurJk0bMB09nA3L
gcl1VFfCMssTMDWL7X4OUPbK0hwzyENMdHNAl0MbbmgWjHFwJsO371b2rnHb+tpkMsp4g9jpJhGC
w28SUnfQxA3jgcpSqMyRPFJzHd13uVbfmlfRZSyD4JUI1rCZE81RgMXbp+HJ5YPQqaWIVojJzTpG
vf4uWtrjOUVNF4GYfMjIl1zzlI7Ejeva9WfOWfWXVGW6owCTM1th68e+BcPgFGn22zouLihruJVn
xd4Zu15+v0QTpZWz5b3VeF83ja6GXRKJ4Gb/a8N3DB3qldNkfHTdKn6bu+G+aRZ90jkQ/5rSm5+E
xXlL0oPHxtw7qxRoxg2UIkDthLRAi8LSJ6yR/b+gN8OO/7/4xQpt1uHOp3ZugK1/grHs7xx2fdJd
wXyRsZiOdcJ7e6w42yBBOvo+Yy5qKY+90bhM9d8418N9DcHvzvdJj2H2hKpuT0QMyyr/5eLP0z1L
rRtH13Tfw0SJLILeaQKWtQL5nPxDySoeWAPaz3kyNNN0RtSvi3HeCNOhXvR0D65bzbAdtcHwEEE7
Lm7J8BpxyPPfjYXPjlB+MFK14MuTWtA2Tcx7th6q5Oq0prvPO20A1E9dtaJ/bXwCoWh2fEVtihes
8ISyHul9gNKEmeH/ebbOWfrrFCbmpEGO9CdaEocD/TLVnYIDupIja9YKMK6GQlbWFs/dLPks/IFC
ZIJoclUmU7nLxoQNE0n4ze9VTYA2504LpfVagO7cUzkWQoay6R8lFDJhPoV7ZIhbkBlZOaDn/t89
QZLDNfTgYm0lT8bkwFKOf6hK4/iAyzCarvSdDPKChajY0CoRP0PZEEz6EJMaMPy3XjK1LoFK75R0
FbUQ4a2QJczpgxZO/x8QzuyBniw/+zJzyMdtYk/g+//aOxk/knL1B+eQYlPyyyrX3hLKbe7zWkyQ
md9DwKYUhE5JsxotyairsXUjK41ei6Yg3MMk63Y/RaL/SXmp//92En7hEfQoUAceySNk2C6EXKrj
YnUqQ62NOFpxn6H+kfmmLbaKe+NTTNLoN1awUIsuljDxKu8v8QeFIIMkfuGpE1krn28OiZW+OwZk
7OVOTcEX2FJI883sUjYEUubgUq/HJyplbOPWQDiunW1rAa0KaVICQ/4HPKUVd3lLeGINAEidF7py
nkcNFoK8WXqOsqn7lyrVX+OoLojkduoz46l0Ik1rNglFrc/Uf+THiFDvhROq3luSeSirfIyYs2fV
29DR2aG0laq2kdeqq7Dk8mZViTzPheWHGPNwDmJuqHDnIaVI/iS9vYMTn2705Gcn16nwl02TvuIK
tY8RSvRH0eXOljBdgbJd9/59mVsaYyeTmXxsXav7yDhU8tBCQmljbyZOsrTZYcJ6+dknyfwjnXJ5
7EJdPMzt4vNMoNci7GzxIHpJT7Sp6nePOtWNjr3/4Fv19FKANO2r3vq2RspvJtdkhwCW2M20X3/2
k4N+f+uoiKtUIl356U+B8YNLQO2cJYWOq9G4GVl8EmfwOpIApBn4isc4xTG1Ahspj4mRLjifOn+6
AbhWJqVWSo58snPRgtcgZtUzazpl+Eh+Wr8QV1Z3NTsefZ7Frh2x8Q7uASyMu1/wOiAaefMdDZTm
e+lzC3bEgtqfR4bIBX7Tuu4ZpRAZE4LmU1gfbV5m5P2jOHXvhhZLlI34j42zlG+GrSlagVN7JxRB
mtoibfIZx625J688Pi1poo81r7aaNCylIZ4kVe7C0sDhC9aBo8sYbulnWHZDJct9FsXjKxAVfab0
urqKW/8IKA4PyyvHXS6JgKTQ1HoRXS0fdwfcZqyJOSmBq1+RVqZihs2buLXJ9Y7KU/+LQWqcdvWg
6QrEjyzOEr+32DkW53b4BozSikPefmihJPPO9j6QanMC0JkZQYKGM6UTnhNe5nEKAGlMmY/63mfD
LwAN4WANkym/d7x4W9VkuHiiSVKAccuQ7DxcUu/1jXb/hOAs5BY8nHPCb8YNCBm68qn983072maM
SC/cGlGedBVw/ctyytp+CC2OTyjgidilzdi16xH3yXR20x5PL5V1Sf6I88ahQYn95teVwnbXVckh
5Q7Pf98AHk7zT5RIPE+UkabLirgPhmZRTH61rlp+GQhusnw0mSJyMeeVS2itGOEhIoxjwed7jC+Z
iiF8yhHLoV4m686UN7wMLlkMZoo3Gz1MQfFcRJ5GzRJZxW2mMHlKJ0+Kj6GKVPI04ka6wlDCIJEW
FlFo+CxbyIEM/YHr1ocWawcTSlmHPf48oTjvRWCSjpUlbvzMIFr+EVwgNxQuejwps4jlBMuyfQHE
DBBOcawGntDcJrE8EHH4COSVyy8pKt6WXgprCEhZYfHX9kfykxHbFdpXTZbx7BB05cuQ6YoKozDR
5cEABQN/PwEFIwHagn2D0G7vR9kTUMnr4mPEpMpYSGhO3jzJdMKZpo3OS6b4q2S2swDpg/u7hsTn
IJ1xvcdBywocVBE3T+OlkD46C7bFdppD+1/RW1ShkJWyzxlIAHbNpgVOyT+SpE2fzQI+XuX7p3Ec
guCepE7L974VFCnbVmCdZ2GqeOtIUVcbBRqlPVciCg5UstndcSxKKHjBlInvG92U6deo5s/1x2BX
SaowVjn3hRdOr/1CFQ3UhF1Hhdp4zoTt/dlmYHUp07C9AwLhPdDRErwnPMxZYdFBX/qYJWkrsB5T
6wusbO9XDTCbiLcr5E7rE9ipfYRPaxBanaoJd5guRbgNKg6qG2QvHBn0HO3HrhyfHfTWX0sXr9QE
g29JIrRUsuwkGjzIKWb+Bi18wnSLJzsunBlbbTc9Q1oJz6w0DB4Jq/k75nkKHKhHRVUDMx8XZhsB
41yVjvvO5ojAYCprz6QdvWVq+pvdPNvRncKyJwe0da+KDh02e0YJYg6o3zp9wndB9SoOhPSfO+Dr
4MsAuFr+zDyu34E6nXxipKuJqu3GHR9pdFjXPglx4HCPhCSv4S2uGDFEkrt9l72Pd3EaFZ3mcHG3
FT6rjRgksT2Yh9QtJs4OBxUhV9nmB6fvSywh4bB3KEUESym7ezItwWOrkeDXMa1coAvmcUfO5AOD
43iHbm2f86QNjrYfig9P6/gEJ4+Gq9CKms+l7aK7wty8UrH3Ug4Y2wc7yv6bWez3NhlrcrWgRhoM
NmXEQdozK6cIL+HkTHcC4uC6bGwJOZQEG56G9KXjYOavPI0/FAbiFXlZvCEIhnfodc1vEgvzGDa3
ISW+AzsEwBIHR3gOStE+MAGE6jZKLQd9c+oXTKWTI8KnFPormCi4CZUIsK6otiJWv3jQKkpgV0Ci
36tQ/UXc1XeAbeKvGYzSv5gubjZj4z36QA13RdxOKze0DlzDkL2rkBe2TTjnMkhB5Ez2vHiyunlN
LP9pYMQ8CtgqO0VP5D1Qh4JzKo8o7lyHpCBV0kextaudtF3lCNZqMwGVv6uNX51ZZtHgwis3wgxv
RSfPUIJjwrCpnTIXjs9iKWdvFSr4xeVIkWnNE2eLoszNAafeHoMJ6yK3K/SOAUfi7H8qUhErPbhv
IbelLWedakV8/SFoo/jempy7nNDcaiBzvQOUxK+qL/VmXgKzm6eo3aAE19vFgiM6+H37A8JP77Cz
6l3vee/pTBySUvY1czxgSfDFTLAcFiI7CC94S+XJN9iPlaBCS8X47Ywi9eyY6KVMYMZRIwwRRv4s
xB+BOpraPQcYqY91msp3TuJnf8EoLlSW0ZDso6kO4nOezX9OV9z1MBD6zjguEqrdnd24yvduII+4
Vb2NDP0GTSdOD1iTy22iUlTExp93jVbOI5J/ePaz+QxUD605Hl8A6njMQsvWpN58xmf5lYohIHaj
gGPjVt7hefoGAsmBLaFPEhsnuAhKvm72woRg6OIk4+Ngo6WUVL7zlLBPtHHg6pnaYKMmT5Cxc2ev
WwVp3X0KPMe7sWugA3cjruEzNZ2BXJuAdwPfDKCsQqymEAsvBx5/DxPJeepu3gbGV8bZufS2vQE8
Md44eTyecFGrRt53eD/xo4t0Y9OHi6xGTznT6kaQgsYN7+gDYTGsaaMwq9SU/yqXj48OF+uqmAJP
oa36AzCXca3CrLnErn6NuD0+J8pFasqxOBp6R/vY3beBO/0I22ed8MJLgALGDgYyCMSF2sFcA6pF
WO8A9ai476HG7Ftt/RjgxStqtTQmYbIWoZQ9TRk8ig5BpoIf6gVxiRTl2FBFT+zVNtyfykiYewxk
dwSW6Rn3ba444Vw3W9eb42MZWGy7TM7ZKa0H5A0AAfsxsAUnDEIMFSUAkCPzjv5amgo8crZUZ+eC
ukNLfpLq1hpjWunD0wjEwDKOHXMF20sTIBXZfQdxaAdYqtt0UZu9psL6AdY+jKcws0Bnko7+w278
P4rObLlRZNGiX0QEU5LwKgnNsmx5bL8QVa4qZkjmhK/vxcs9N+LEqa62Jcjcw9omOBm41Qcy/zW5
6ZSRb6PSYr+0jNcinE76xLma92DtDBdoNsYxk4N6Zosl+48LPfmotHH5WaK3pWqun5mCkFfbGffB
/OPWqYtG1NKPXQFjgCgWuoc1NUXPs73TGKBbZOaQP/uFIzaBbxsPXjcEV6ZfDcGb7KARCP9znd77
Mw4+2RkrnuftmMWdfcL+5Vqf/jd0bnT3eCtd0BX3hAn8Gy2Hq3AkW6tZ5cbDDs/gsxoJ4vOGBU/V
c01I2fwpdUEMux6okPLZxyT7k3aSRHnQ5Dv+n+BsJouaL9ZSxZ+pwW61H9lyi0Dnswvk/Zqd+W8z
jeNLkzBj7gIjQTIofpt+RO4jWa4+Cwb3RpH1MuPy2pRNiytq54SXczMsmevZLiQ/io0QvtrP0+C/
YwvT5igGrpQDCyaHzG55KzUyuPqryT6kqI+sKwHliGPTuijd8gJUonzDX2Fzlq+1ds0abkeSv3O9
4oGE40aVjce/WyMHZAKPCeyoV8o7Hv49Xo+N4OGKW74MzdmpentPKL9+ZZo7YuiaWaadbTLe7sUU
LEuOa9/kqVgrH/r31iAUV1a+x7ZfDS9JSc5SJi5zE6y0Edznh7bGsznoT7+J90FPxKqiXLNoR8Nd
rxQutF3+iZ1ZKbY9DIgrkiMhKvatTzP5kS8Mt+g5u5vC45XVtOJcTdG+aPPfnVGAuIHyH4AS9GZ+
mbTMKDbFfzpjGS40euAuTTyv4bqMT24QOMj0aXuYk379O3Tx3bOT9eXnOeJq+HF3iK20e+NVOofm
VAMCccu++JKe5/2Y2sp+yJdBVEnSOmSjrv4Xyeg5TSnDhMPQf3XOch+9DHFB42Jte4YBksXrHp6t
DkMPt0S2v2OyyFusqozClDaPk6jGK+bYOiC9Al1y7JopGUNBlHHLK+Q3J7gzSFJ9qhceNC617JPd
znRGdB+nm65lhG0YVRkiwVYHMZg+PbJh9TvUOy7Qq9fmEY2QuLvkZpW/dws+zCBHBjxRSUecwzp/
rx2eq9KIqbpC/j0OfnAAx/4XrXsBZd2FBcyxS5qTr0yBe5/4mri32kgOeqb9NTlVlO06RPBdW9kQ
rdNhMrCB8TWEem/J4mzwzcGqWBx6tVkC6RTs9uTuuqVeLOKJht1kcm2GCh11/wVqPILhKHFXyhrU
TPCcZ9SxZEQCgzIPu1xyTk8s52UXjl/xQROauI7VF1EeYtjDm8FUmQddRNE6IqKAir7ANjnEsvY5
eFfdyFIbhFED4t5hmIgbVlN+NLvG2jfSLV9G+oJhna5aYVayANUVHIZL7x672dGiwEe1VHe/yO83
B8c15j1rfxy+bQmrbxjUbVyShw+dhiMJROcSnrNaZXDbEvVvOsrpT5d3r3yBLFY7C/1WuQTecVnF
D9d0FhocatWPXBXtzaaLyMoo0rHtD9+tEJRdNqOVPpLJJkXtBfGqbnKIygFuQtdGqPFSdQ368U6G
8EVZhJ5nVgs3MEt+B2NVX8DQ1GE/J5wWx3V1PMc4vrSGak69lwY7HdNAlBXntjT+PZctL0dXu3uC
Gm+JVd2VanmVIo1qIByxPE4chx4DbiY9IU0KGR+qmFL/0I3SeKXuuIq3+NQ2Ad31u299OCueLgs4
5hDRLI6GSF4W7B2SOHm9i8lOvxhR/1zkUHY5VJghWo0ZKr/J/pjkCHjM8MXtRZAfNAJWyBOkhdhE
RClk5lKwQG8ML+kwjMz80NrYEPrNYpJE62hf6qVfStBZYcJrHfVuLvGMlQkGYD/y91TKlXsKJdz0
YjC8XICBb+/a1K2ObZZAcIpgzHj+v6hLri5Zasin+DO5/4vrgHdaoI8c7MkRN8mj/WBkNIA1n4sq
4uUIwcQKyexypUUs7ae9ivzpzRdxvUuFn72xfXBucHNujmycv/RqsOqGLPpyqOquqD0YcGrwQzy1
j9g3B1q2XIp8ujezJq1TLyjqwTRP2F+kgXfmeujYGRGnVor5TGnHQXwGQfwUGO6Eyg4LJneYSjgv
9KJvBfz8s1xAJ/LJVfI7KGX3aA3nSUEzwOJCmj+R+CefmAR9ekl8iPw2B44NmfbsvuT4JsPAqkDG
t+M9ast0q5XVfS1YdMgfDHBDpUnP6RDH3qkUpFRr9BDO8mhi4KMB9cHu4bppF4lzoFlV7Piu1QdA
By2NFrh+LlNz4JklYWXOnSwmASHlh6K1cYdhx09GFMYXp1Bg+FTHtsQkn1ZqJE6sXZ4VmUjaJTOv
xostdfnq6rh/HxvRPNV5bO67ZJneLNYA0O+Qi86dh04hyvlSjAzq1HbJ2ZB94H9ArAOOk9PaqZIM
O+2IBQLAKuN0KPbsLKmnRnXOfuisX3lQnYXfTz8jd7gLBUCLZy/lF43b5XT/En7QxSEvXY9cYdPA
BUizJeoPrDtMuKtR9Ex8e7jEY+xljwKxxt1PAjXo5Fkdj33FlZmCJyrEJlFdZ2HN1PKjoT0RusxF
P8sUQdpYepLeBB4rl3dA3r1I6f9YQ5qgVbXOoYCnFWpvJpOc24GAy+zp0OXqtV84SBxqn+9NOUgI
SpoSUcz2D/n1ZvXrTA0Mh9YtgXU3X/6Mfdr8mkv5Z64671CMbR7ifyc5OcKS7zJq23EBHfOSidL4
9lUdMSG19teJD1Mx9W32eKEdN1xMi2EDXPYP7F76lTZvm5Wuts1Z4Dxwceq3Tc+YDH95aBjJeq/n
Ll+fuzpWdOsplrsxG21EqHt7uwTZSVQpYbmmHYnEzs2VRyYsAtLiRLHNYf7sBrsGMESLioclM5fF
2+BgVZ7lNGXENtqKjyl0K8KKfYIniMDAPkzKT2RPYMeTB8gB3amoiAhtPQJkB5JrLbZmWrYfrMJQ
7YUp44pzCfmgnp4k8Sw8X2MYk/U8RnBipPJapwTxzOG6EF8GvOJJES5l9B+n7eXh0qM2N5TU7SMS
1XgawCu8UVqWwEUIBX40coTTTxSxfJjjNB3yJCBy2fM/N80u/gd/cggDpjDPVOK/aW5Ux4UA+xqm
YxG2XHfZjRma6B6CSlOFjqzdB6f3/pJryGOErxDwgtGK75HXemEa8Lkk6k5AQ01otXb2xU5Md05G
DHwuuC3YUokdRsl+OJvwRjHT0SEx/rEXcMoTYojM8bGWgYX9mw4ZXVkn8e0NqCnmsthu9GmxIK6h
mGzQHPIDxoOThYVFcIMwf2K92/n4kc0VMuQ8w7ih9u8Q2hPNvy4pwXwCKUV1t8NJzvecnd3NkBAz
4vuz09XgP5G18W4tSV0gxkAaGxfjdxZsKvE++JM6g7WPyjnBAZs+YtsB5QpnDpIMd7hTsywDERCV
R6hyo5zObNMvm3QZi5X2Y1mXwUzkreMgfKQa4rDNA5kUXD1TOg0AMMJr01lbKT0tzKCwYJh9ceoF
FeFoNrgAVZAkx95vaFunEL7dogt2LToMMVOevN+crgizR737HiX2Jz/VVQEnm7uJjey6RHL5rFz4
hXU3EWlrbeY0l7R6tnJzDP1xJk+dNQ92SDHtI7DO6+KF9S9G/4AFuNo56HsWxXhIFPxDVoMB0Zw3
FVBPmCySpy+fnrnd+S0RHmXWnJQy9spYfAtY52uqCyskA6OUkY+x1OVhtp5EI2iFTGNoH6WFmP2O
ZuymdjJOkcHEahSk8LvK5L958f/2FPkp1EAm6Q02r0goFaQte5cQ6MI8e9gLaXN3EmQ/4RPC4kyz
em/71ZqcWSr+wEW800Fjxt2TXvofL5IXSp7sK1iU2IGVc+Bn1GvBx2B9OnrMMEFoLMy9fuL927xo
mpnzicq5Q5WK/5jJGMw8NdAAeyZj3OfMts49ydcjomp5zLKeiRCbkT4cvGCHP1Bjc1pEde04u2ji
GQ8/0LsErvBBmg72d2H+XmLjMDYtK5YFlMVmKtC3Ejt4mSd2FaRmdKSY1clXbFERAjO+YsZ8QT62
ZsS3yVsgBzbWd9UNidqzLgo2ZIIUWnmiP3AIbc/lQtSLaUx199vZPrbptFIcGIsL7JEagRPg8WTZ
BXcqeM4C4zE5dr1zoeCSjzXQcIvJ1gwANcTc26kDH9OzqOmvuNX5W7G7BnKfAftLX0JbWSsR/nft
jGIOdTYv5cWEef4qkWrrM2EB9Iqx7U5jWU/ATFs/ehp7vrZ3DN26CHWdQ3pI5nKY9sJbqMXu8P2q
jtpNaV90uz68m7F51bl+ZLYpdnYz/qZUpNV2Hklbog9x8lMLO5BAzynFtjHMHTJSMUE2AXpgp7kZ
Hss04BeoTfFH94E6R+h0xBqR/lq/eDcMmofxjI5uEgdLQKdvWgrvMZVcjaOtdYw2WRDuyc2cuIVZ
wCaKqAOj1rRWcfEX9l3FXEzX3C2gvlkybraF8kvettlk2lvCCoxxz5P9wWO9/sspYPlUXC512C5S
v6K1jq/uAn08o4Z9tFAkz4VhfqyE7JB5iS6MTTt4I/7cU/VJJsLhTt9hUZrq7JmNf+IwAfIi1zIk
bo5gZzPS8gxRYS7oJDcZfeg4ugreSvndcEZruuABz2fIKh7RLV/1R2IWU4DVQYAp4556lOMU3Sxr
gSrdy/xrLgvvl2JM6OEuhfPBsiuuQFOO/sYGDc23aGQ6aItZFdMRidjBLpEEAgAHwCaV275n/MGf
TVGr/TC6IWoFa4kLRd09f0WbY9koKEHzFI+Wsyej9JECY7tNPhAzNDFIWiAiM71PZ01hpZxEvp3l
2P3xa1z5TjbITzyp9r7HJbvms2uU6ZyE4CYAvzf00Y4g7Bo+g1zx2K0l0cysbJbugEcRhU79eWdS
EzmmZSCf6iX/D7p4HC7UianGyeaceO1T2S1vNagqe8QyAsrEPI2xtH/7GPUwkDVZbG+C9u25En+x
LIyN55UNSIhEDOs/6y2q0uKnJAoSBs3QkMNKg4USq5HvhzZyjyZ8ZzKbRf25eNnBTctnL0n/5R4P
AQr4tLH7jHICNgTvLzU16yyGkEyEp0a2jROYSdkAdjeGBxpWHQIaBb+u/Bh7L8crA7+NDssDtiXL
tDe49p/M0clvy0jbvkN9RrnBKFJRcOyIkB1zbgmShtv8OrD2/sxscs2HZkYFHppxnwa9uCDfcHWW
5XCoaTNfYwBDf1OYAsCEgT4hJwdcPwq7vst5Do640jYJLEroi27kvpP+X8ng94URII4cENYPPHIg
tIqMHwJf473UnBFItC60wLz6S+Ek+MyQLszP9KPYinawjrVvv1uBLmo6LUXznyaeQ38XklSyL1Jp
v5Asf2HEwTl3Ky4hsv0nXxniiYwgbibGMju1Vg60PoleElzKHcOWttyRpO9ZAhmcIIQFOb83Q2/9
jj1CwLZPP2rIauuuBovzTQPV2TxWQevtRFuX9zLI9M6h2fQAaCiC/cx/XW06xxnhZBNyumByqg9H
yKbdj2MyveZjYT8tWcTH1UmzI83I4sxZEIfEsymIA69cfXUOt1hH7DtPBpkEryn68TFJoX71bez+
xzmmP+fxbBzUaGWXIOl7D73DcA9AtqwfRPzkrzlbBN4RyYu5q25SF7fJHe81RhJV+oDK+FSkxWOp
hnzPnse6tULpaRtMngOL12C8mrGqU8mNl//jVmCnWZLGVWCYo27+pik4ILvlsY4QywuPujwuYYWc
s1mqCkjsZD3aRvOH8J1lvb34srKu2U/cVrKtabJ1L1wZ7SddMSPGggdsjoBlQ5zPU9LAAkW9qpcZ
lhGG9LHSVhxR6egd42TwNKcDVjfTo7MbQ6PBWNG1aSp7OGY9v4vXBXARWM7c42bsApxmsIfRzBHW
xo7tURIqkcRxd6HJHATwyIPVRcR2F8FzoZnglwlGyVDFR5qhrAZ71k+Ca3kHkMDYt+JH8S+RS3Ea
ikkaeDs87iqTfZBwogl390mRXaBVBXs+gcXzXIo/I62/MLJgIScCjCGtgnYz8W3LJsrTszeyqA5+
ovgbCMpkdEaw4Xs0pH+ZihHEe6uYDp0wjrYoC+p71YvD3YIkPJUGBB0GG2KVkHkBFYYlYGGCWJ5h
HxzV8EOhOfUKap3OLptBqKNKg6LC2NwT2QOkoSsS3t7o6dtCXxctqBERAi6SH6FEFFPHDyBlVV59
jGvsA3LTTrC8ib5LvLBtZfc9KrMs2Goo53QXaUKwWxpxfOkIRwzjBzAlwjZuPZhXyYr2OchyI3hl
jc0LpdWAY63Ap4TsRdv/LMrAL54bR+NGE13ajQQLvpIO5t4mT1zn1kRzz/Iaoe99FqRLdCDhXrVo
QOW4bg7i0ue6Rz/Rdtenr1wAtROCxUTOrhq/3HWGzr5EYud7h1uE9819fBpOxqimbO+aHVOk8LRI
qHk8tS/2nDYvdQueCvpxJL/h38vyOUHAdF874eIrAXmok5eRl0EdBlGgqjuwbcG1jx3pQZ1Hyp96
P4rMEKuIlly7lClHNaWZ84qvSbXFMWO/20BCYYNwyz0k3qcRhWVkGoakEcZsBqLVUlzpiTqMWVeG
zxlfi3mcEDMY+MWpQsA4la7MUTxIRRLvrUcoWimbzL5yRyrZBXewjVSLbi+zZ1vFqwbdYhz6VE5m
tLHGpkYPIaXFTtbyqy1Zp7u4wIt+UVG190Ul4uVO7jJrwzbq4vmdoxoFfnT2tPrx3U68cOgr5aFw
/Yhq44CA1JWiezIKM7dYes8n74tec63ujrLEcsAOIN2yWSy0we2cwFpRG8SmAfJhDvozMiLKYKnt
8sarWQFTW0O7hebr1yNVc90yOXsR2A1YN6+dE1VF8ct1M2bNibGJHa8Idl+jzBqeUozE4hqDqyVJ
QzDstGRt6T5ZNTjeG1sJ1YPLXy6OXIAmHru5pjccWWBGN0nC332T+3CrIMcMsB8nXhczcgJvyyAo
C76trs3MwCBrZe146qRfHA8dJhVNVb7PbT40nwDuZMZvkHg8WILx0EYZxnvD+Gx0ZkPMtE5l0sf6
itE+C/Z+uW5tgesnn3XZ1nI3RQMVlpEf/LVMhTudyZxVHSQ5xz8SAevsD+q9bJq6TIcePM7GPxkL
HR+YIY34SbWbXifRc0IVeKgh8Jb8DMOmvxeTVR3NtUxSm6xRbQyFxI6g4a3RfiA5HyhqOUOUlYyj
75oT6/TikT7mGca6tFMaLlMudVet191yoMPkdVE6/dMUnutdJRLZ7Ang6P53YYxB/Dtj5Xw6m/Zk
59eil8Np9FBMWRJqi7WLPrVkko04OisSR+aDaLZ+UEgEBth2I/vYXrkAtWcIJ+H280R4ySb+lvK4
0E5K/GsR7pBeKzpw2ZNZ2uw3xrOdnR0i4wo6TeLiknFXHgsERDYcjpWZEfS1mjgnJePEj3gMWCYQ
RUvffigLViL7bL4ahLh7DGeRfhpLhdLuVqwj3xsnMgjAOkC0PNa+5S3Ti/85DGSHN4ZmND5Cgv9o
lBK7Skfmw69VdRKp1/+K7cCT8E1sYRGupBd2CRYos2kK3xbq3TxWA4uuKB7oxVmdHhDFmOebxthM
DrZDwYEHO3UDnjgsu/RtRGabPHP97Xjx4HBSyEZKfxqv/qRic/phIGr4WnIUzYTKWzHoEHI4emgb
w71ZYxdWpE5R19hEuopuIRFuNmZ9zsByAFjN4wGxjaGXUmO7wJQGGURV3lns5bc1iH76YH0i7vaZ
rrM15pGkbHg0OvWzQzuZ7q3lKr48HIsYXA7hSFYbejeC3j+7PEwbjap5Tma2GMiRMdq3sQaD5Z+q
QgQKR7xaNFi0/f7SGf3gImjG0n8yofJHgCVS+7+aywykRXh21iFhWevcoGlrMqa28Q5UDRYBYx2D
D+915Skn29bCruYa19lAZM9+Tki/QULKGNQusphYgRnV67i1VcHBc2AGE1Pg1a37tnnLG/gKYg34
fqihdYJ/I+Xg4U7ftIYnL0bKLgbmJlGYJ2vuTOTM2pSFOPtsue7riNTkth2gV13TabBHNhWcKjkp
nxPCccDnD0ks9u9OmwJGU3HN5XUN2pykC7GBxC6AH4as5A/H/y5k+41QUQxc8zmwsS4vyiK69+i9
NWHYz7UNl7TF2iTbxxLQ02AVPp3rlAY4a1lMTbEhoEvbqWnfjQHp5aJqTqO1BgPNNUmzz1SQ/GMh
w/KfkCu98om4pUsKNLD8hjKwhfKOFJkJSZkrm3j1yMTsrb2D5ynvThAnOCvYFTtngbW645Caz1fd
84J9NusW1YugUXOR5VR/0O/QHJUqo/ssTLsJ87RU1hfntvKUcjrBeRaxB/SFsHb3rqiWJxgvjrcz
WxzJgx1HULi8xD9lZRv9kaD60dAHdQGTHZ0ZbZ6uMrVKSDn8DVwWjTunJd7ZU/vI8PcghQriBB0X
Mcwu/gMonpMU8ALkSDyeq2OyJ0zf6Z2bCMCAZKhc4mOOiwFLWzEJY4ui8KUqg2RdvOiHxb94rg2D
axrorvR8Fii/1WIoDh30AUyiSprvfrWCm4FgIS3aS1qGOS5luQ2aGVw+jUvucQVPlW02NrJgra51
tgln5490kMGdf018PZK7wxoznZO7xNyyN/bg9MmBg3dHiJjRDXFvyemeDB9jlqK5JnMI8pSsW9wI
E8vCmT8cy/U+7GS0XvIhxzaf1kWCm986bX8z2Tqpbj0STPRT4vDx5LAlz1N4dAxbHbliojiiNbHS
FMu0MNJdQI0yLnhN8Pk9GlPq8MohlPIW61JepewnI9swXmMUt9nkzgOdKgEMr3nuq01XGvKLk6ll
vJgmNumXCVH0QNSp+Bgo1E0/hHIhn/E+d5Iv2XM8OZBjV9OjyuaE+RctyfJ4s5p3rWIMhNVb6dLR
kfWLA6h2plnN3XXnsaDDr62mXnFZymwk/7UyWz8Ho81CLsXqwWciGq809ew3tkdYIDe5NJxS3FWJ
py3iL2pT/bwjIRfw1eJXHl0iOJI0OVUTggEZGEaaDLl1Ol25uEy2SLwnMXJBOoNhLMWyAacyk4dq
4nQFSDh0/98RNmLi2g56/BwFFGDNpPzjWT5/rE0IMsTPmhwyXxyhj9FsByfQ9z0WP1+T0JyHJr44
mvv0NidnX96zxoP9gJTF2beYGg/cYW9j49lmDuejll5nkPASQtKp8206uLIjkwv9MvBCdhw8/R2A
J30yLH579g7lePoYqt5wqh3LV90XrGw2wxvFQcShU9Fd4r6RZwSCJNuShFjFAs/lA+dmbksj0YI5
6W8s37XTk3A9KzhVWSrzrW3wxtigwRJHTKQ3hdS7lisS8PIVd5bZHoa58ZBe2pkxoGFhyopu2rQl
vOdeK4B5cP5EUmW7nN3QhQJv1BkfpD2jky9bycMQbJXzqO2q0S8pfc862xbQieiJ5U3si73VW6p9
KZN5wrqAhEqJQBBB5UPQjGBInPGEHjteCWTZTCbPsEUMIa4S/kuwI6osIFRkdWd9N6Dlvd3Qcmre
ZrBJZuIqVhoUIKhkNZ2tYPWo6sQWqtnV0EUCrtFyEvOwyyY+k7hf7E4XrHDzdeD+tacUGO9iPYjf
Ga37m8+n9Mgwt+wZ9ltq/XANEz24mSJA6D0NFIDCReZSr28R5D0n0O1OzHDlirYhU0uqevqNSZQk
P75ib/hGS7qgeGqzDri3ETIjUphZl/cviTtgpju9XxUH2D+WeKCRQ6+fpFMdkiYy0ASaqKQax4Sd
GinLHz2TdmmY1Vl9IUBQhGNjymOsiZ3uyhr9adAC5pSsErkyJ2N+zEt7Y4iYs3Qspq4LCdY5e6T0
icwVTmADFycbyrde+3l+zU1/qgm4L+afIGmsPwg1EH1rwwks/ufAB78bvjBit7SAbGLdgwvfpF6J
tdwX7jtNTndHZWIAJ1YZF5PCM4c6tMHa2KnCtyqYcEUBCSQCuUCOx66iX4vupnCE0jG44MjiBXJn
Xxn2uYldc+0p4m8P1NHevcJQ3i+zS9obgfAF6JKqD8QTWD/BRsoccj/zsIcypjH76wHdBlqgm/Dz
yOwhBDHYcqtRXb8XDRF1VEt/enCCy+p32G2kDnjLjpLuYM+pRomZt0Az+p6/rVyym3OtyZVD/I+3
NeuZZJiVMecvDEcv/mEcOKqdut6NxNGvY0u9FWuzCOkdhMwvPc4aJmAFaSpbk9NKnRcQZdTBpWkP
3AmWOH0hFd66LwC0Jvpg7uhzGQ8SA1YNg9Zqms5wFZOWdb6KY88b7DjuUTvbW0GYdWCIUHjpgNe6
8HbsuNaoLHn2e0YIN8NIljAnYp3X9OZMLCimQpik7EIlp/6vW6w+eIY8c26lD+eGKymzV3bfvNdp
HBxSYTnNPratxCfIJdy3UnfBaz/k/ZvVBslfDVTB/BbAGVbUu2/9IXY4kTLPxfjMoT0BSZJoAgm5
aCZe5Al4n5Y/pQtqhFOjj5M3Y5iN/xCJ5kcQZ27E0IQP3xZsH+SvawRP7iXisv63MQPEIp4F3hs4
bNaQinwa5nsBGP2mgp5/eaAJDour7ljGoasa12YLtWH/afCSug1Li2Lo1rWK+WJk2IuskFrjm07a
5FdAAsvak3FPymdfmRRKooBWVoh2zFPN1JwjYtLHb+ApDXGeXX/QnHsKwNxwrURdgfrOGUjB+cCr
M4cguNF1UYph14bRoNJDKruURHALplWZ2aR1krhWOLDbcbEVBjQANza28fJ474XEASP9TCko+KIJ
UrxjSU9j2OJen2TpwfgHCPRYbKyXM1dSrzzHOJ+/E7MdP3xz9G80GowZCcOf2cK2gYQGsTX136xa
NpO6LA2aUE2IinfVUzri/LEWbKjxP0ZuCKgQ4lmwzMAMRlQuA5PwGJjbBYGMxzqEc59AjFsbzUWz
nltvMeaxgpKhm/AFGapizlf4XgttmHyefhqtYLyPTS+f7LQuXz1YhtHd0Dn7tHY0alaTlewDa1dZ
quPcF6mgDm2olwmo/SY9poMSH4nLVt0Jk152bx2nF0rnhZ1Yu4ANGclVWkHP3dCDnEDMGKD6LaYF
j1Hrpr9FYjXvwm0B3GSj+VNkRXAmBtP861Ozv2ap715UEcfFwQ5GBpICyhHIdVOZ/innbsW2Oks8
MrhjeE8ywtx66pIoCbgbciS+zMJs7SuZ5645OiP/xiS2IBsFSUVJq9Z+2kBDtj3n2x1740TJvps+
6KQFJrI7F1Ig7i2t47+1z8v/XrolWi+uxFIHf4TbudmtmIYMhckG78WQAK8UgnaRo3m/WLz7dxXz
wdYmADx2HMclHW9cO0hT04/niqCzDIQhQ6ZqYTh44aR58ryMTOw0q4Cd83mMHy1FsyEcZisHJb4k
jnMn7GIMRFI58p81kxn8M+aMskzk+NPTyOvhxZbLfGc+2FPP7A0V/1VVjKQ6BbEH8SFVKQW09XcH
oJakUkWTeddRfzEerg3wojpaMcMhoN3nNlAvhhuAQTYyAThvM/LMset1FjgDPy+SAKSHjERNKlVO
3BI2GKeTAb1DCQ3bi7/vOYJ0ynyDUEM5fho4gomzFb2iHoYcler4iNYMLtp2ltX5dRk5vZoNTx8i
jAhyyEhz8hEDlVO0y+ul3eGr0wFHStHy3WUSDSI40ZHs6gad7FN4gUBn1IZXVtBeBZbTpxdpUB49
jIgCpaSOueSXMzOpGUwHsBHarek4A4DnZilEzlpITx3T+izLtgfbMo9JbN64RvZE9wrampjoTu3m
dCQojhCV893FQI2nGYtvhTZ04ryr+eF1tXcsrYqmRtxqg0E8X5wcT+Yd+BBOJdBgAZ94r2vtWP0F
lVse4kmog9Nw5f4rxfohGRjoOMnAxpkcVVr+6MyxMy731rIbmTqXO3a8+TROQ4PQmgzMr/1eJhqs
x6Lm+vGUGlLVd9s2hmbfEg2Lt9ZYucXJ6LTpUb92K3HL45zAJGt8FE/Y7DlqPv9gMZ3JM/+6RPKL
A002HpsZV/uLN8VQdNO8aO5gq3mVR7nStxrHwAw2bR833ltB4dJ9pb1QFvGG8JMREm0jRqggWRH4
C6ZPnEBYDGlgEpNHMYrJcijDvhUcvd8tziDly5JV6auHYsvdDd34h6EOjna+G7cvVtdm9Y5tBf9S
8b3+j7rjAjOZ/m7IhQyxCC/T0vlGcPXQkNTr0rukdcx/AeUetiCrCz6gzs5o1RP2Wgr7NFmcxvvw
LDkfQRO4tGUrRgoR85zNIDMIv1XenDpH5ca94w5EhMNyhL7XPE9xRLEUymWnOxl7pF4C5y0FBUgi
Kg2q4pzinW8DgsmD2k1lZrc30rRp+V+VkJ79dj1vHBgxJPS+9aKun7Z5ahrRc2JQEMJZdzkh0Iet
be+rBukhjU0Mf8z+pASESUaoK8hPhI/UzdYuUBu8BvErYCEuopLE8jEjPzyNvIOxIF6U3HIQ72+G
FeXR36BGt4JVxkMZrO634jfqHflatT3LBaVpNTenYwn5YxQI4PtssJVFCdOUMsSOojkX99MS0kJg
e1jiQ4F76d1FXv0Z8gF4ikXeKjZWJDbQjPQRhAV6Dv4NYMs39K6E/Bo+KIcQn0o+TSiHS1RNCULm
wznziQydeKAt3oM57yYGjmJEHWdmhY9YMNvn3IvFqbYqsog0cmBMKv+9Q6Xipq5Kqf8gnxNj5eY5
k1pAblQ5MiSTWHr86wT8G24tN0WjCPTQveVFUrnb/zk7jybJkTNN/xUazwtbh3aMDfcQOpCVolKU
usCqq6qhtcav3wc9lwxEWITlkG1NGrubHu5w8YlXpFSDvo3cxbRDFStIicDG4bUmuH5Kpk7hZAXl
V3R0jENZqO30qTQ70tIQudedheyC/2aoYqCYMamx9Zscw4C8RntLe0mCUn6dsIjw/Z2mTYh4DNz+
yH7YaowuluFFr1me+95jC0d/h2UGgul1PL20Kup7s0dz57dvxpCowdbpRrRTsSwrs+Yzz04E4DlN
s/yrVvocT1gwwXeuGPmtHnubgksyYUWLD7nxpCqmIyAjlF1HRS2ZAEykhvF5JD8QxwZrjB+5bGX4
FYARCmaDWcU4SEtPf+5yT4MnVMakREFvfNMwqnfhIcOpJV41/dcGvS75GXNSsi1OjvNz7IZu7+gq
JOWhSO8qdYbcUyRNvhLAjgfKv7AopW41W8yakUpE2L9BCQzYwHifmmP1FaJEOLzEMunHapV3Gn/n
XCGl6Eho+6uhlz0j9y1cr9CoQTmpLSDWZWllbycyZggvPrngemocPfzjITj5aRhxanTVyMnp1cWN
Vey1diIARZWv2AdhG9GUqUr0XTSCVmi0dL3w8R0sY531tXzAHpqQGwYInd04T+V3Ws7F59bQOhQ2
zLSruy3Lr4hPmWP31XcVfR/lrYckrqwnGF/rgkvaOKq2WqH/ldtKhx+D3gW/beLT5Fh16EVo+GHY
nyhmd9VBh6DcbRCZS8FGOXVcPEpH9rDhyLQU82/qTybEbgWlheI5ATOdb1Xbho+ILCYK2dCLe9qr
ppL4T7qCupsIB7wetspUl/LZjyoopcQw3poWJ8IfSHchWxXCmVO2/D67uC96kYM/ltzM+CmgTph7
pPUbbzLlr4mWElbNnII3H9kNcBYxusvwKRSMM4kKtWRdT2nvbMiJNP0vJ4PAu0Y7mS4xuj9iJBgG
m0+vCQUDxIVgAlIuoEX2ojcKNhUlXVB0Hy3alL2Wbk1kulp6SjZ5AGJcYE60YNaotUUDFYXKrr/r
dUjaHQKm+lqnG/cKRl7Eu4joZO6Qi1H+zBCcRdYq0MpsR1Pag8CKFaw79Hn2ljZVRcMjakcfZOUs
20l2C6JvFxCgwvBtEVVBUs9PfrTcYMOjjB0tvlOjNmzqnRgLW/laILtlfy9aB13GxufdcVHdAp1X
qvx3iniUT19ROEgIjAmeH7WhFfG0MnRgXH+EsCLWjYvFQZAYXbbpAJy/kQix8Im/FQhgT19hC1g+
SjpRGrQvOa6BL/RuBx8LBen/jcB2G38uS2kg7w1SYZ8orCFRsQ3eCTNP0/mB35OKB4Eejj/HBn/j
IPHpskIL1Vdy9MFg28InhaBBMesm+X50X7R+/ifxpEMBQDX5M3QDa2fJjlrT3P4eXeDdZvW1Cgfv
Dy08mf/seSgwjQTXTXikeFX1miHNgHI8NcBnzywpDcQIBPF+aHL6GStBASmOwA5iH57keNYUXDpm
Cyz13hpEf0gmUdxVQe81r4B9Bv15Fgmo9o3WIFmwKdpyxE2k9bhHjADG/At2RWnwQotJY0wRwznV
Fdxq9phVWH9wJiIRjWQT0FqK2l3pSPuxNLr4qNlxuS3VSPxlQ+uDSw8yHzgavjblJ2vS8KmiLAZA
a+JI7uApCAGIKpz2ap6RBLWcDTnoCuUdw6OkQsEJQQ1hTp8rBZjVxkjN/lvmp4OzjzGuHNFu8hw8
E/SIasQaSfYMK0IuD+QZUPH3tGH6ltEEAyiqZlM0QoPgbV/Tk7Jm8UsijFWnmbJ4pUEnp6MPATQm
6Rklkmvci+UhMLuK1tFY3NOOzCooOWam/2oDq3iTSqsaCPeMvTkBvFH4B5ts7J6srGo/AeKxDzjm
KHB3Yg3ARdYjRTA6tjOX/DMkXp2sm77qTREiYiWG/quAD21SYYIeKrqULRyyrsaBYMnHlDBzXmgw
scapIiOFi8wxoXfiy2XCyU0jNX/xnSLFcI8rDqhkmxNfe2ijuCBQqS76KGQnW8KtCRyGYxT6OgaF
m+3zli6oDwbZQB8dfOEhtQYz5tx3lfkddGUeNVQbopK6wDQBnNQPBnQDRohGEcjPIGDD+6lOkxxh
A9kpT90kewzNSscSj0OpNsLlLoNESBZW/ajwvnmKhVJ4X+yiVcxZckKrjoGnabsSIoaLxe74YBgj
PVkltO5HUqv6W2fRg11TidN+U2XJwzfcGKa3UrGJ2sgF7XUuWdbPuCOGbzVdnDU42ML8Te9hKly8
M527tMVXZ43mqUMfKsKICCoxzgZ3SO7HT7wLUJNICXRlG9qlQ/c6SuE17urUnqCw9CFHdHBLJPMQ
ATao/OJ8hycqTtKqhbkDUqhOH63VhOhBA+jSwaA8xI2w7Gjjcz4JdVOztV+insxyU7dTT3avj8pT
IUcFnnE6F7Q/TcDJ/X0fwdTBRskxux8qsovx61gPsY8EnagpS5i9A00GohXVZB+tqWGndHhtirWO
nUGqrFqjoA9TSrxAELMvNG/sniED+FP5ty2qtoO22BUjNEpoUc1A3TIHt5aNm64Mska8oJcb4f/t
KbT269dQRyrvSyPzbrgHqKMU/m+HYDvydvTPOGBgvgfg8nvZgjfGYS2F0vtArjdhw2HYwvEThCwQ
gjjgJwL1wRzJPh+o6ctp0+Za/iOs1LzbR4ZS0kBSS91o9xEPWQtdb4AglK3tFAinfqBdFATfg87g
xjqMeIeOxU7NwMeZzd///tf//X///Wv4L/9P/pQnI1ZG/0L+6gkQSFP/59+q+u9/ca3P//Px93/+
TRqCSqVpo+hC1OaYVLj4679+Pod4vPF3/x899tMG9lXx07OastyQ+fT7RCTqV0sjn4DtB08b4jym
3LVwRrKXStK5H2L6WiHwpOu/xj79MZpNkRuvCAdOp+XMHdTTH0P3brR63v3vsQrcY6MahfNNhdPS
bLUuHdM9RirQgcs4IKT44MiQ8k1TE7Zu6aj268bpyJpBD0gJlP4rsWK8r9IRWxYLcJxtW/4nyJG/
VA+Bq+tjqs7pdHUE53SpGtTM0YCzMXc/HRTYFKUkG7w3BiB9fS/11kI4sjHMdEU/ltbTqufYcDUX
tak+mRq8U4TwTSfhddZtykIF3dQNrq+5OFiUaSOKWFVLUIDB5oxPVLC7joeo6F56tfWk66ckNp+u
T2LxyXTh6EgKS9MxNAOklSNP56CxQJPpd+J5tNUOeFIx/EA9r9vWmkCqSyeo+TZqmn+8Pur8//pu
1+qqJlQMVqhislFM1Zh39btdm091HJielb8g9YiJRZHJ9FMXwyyERjw1a8rBNv1lHGePgcSd48Y2
NS+Mrhu2wW7V+A+hnY7egpWt6lrkL17eN89xqpsvfj3DdNFHvDHUvOOXE9WlqekA8yzHMOYt9G6i
taYrNASM/KVuyCwzgB9ryETVro2dYVfZQr5dX9jl51Q1gw0J3lCa7EtNLD6niWBPOUB/eMZ1Et5C
4MxtFuoYCMuF2YGCP30ji/D4+qjnC8qoJgV8Q9UIwk1xOktqHEyU5ttzHhOirybF+iuoqWDTNVOm
Xx8ei21KZUyaKrqnyzuGvVkKSmzeM61z/Y1AEd0S6GjhXI2CTXd9sAvLaeiGaktNNWi02oudYkAC
tyhdz8ZAM50f9bqf48zGQQpIg79Gso6tZBKq4/b6uOr5vjEYWFp8Re5RR59/2Lt9YyqARzUn8Z5B
X7mFolfJrtLR4vWptWCxXSNRH/ZT9TO11K/G7NGzjusGnwEPxYqK29aC+NCTzznovzwhWfLqOJ1x
4xBf+I0WCSdVaIuioxCL31gGhd/XiFc8jwbOJKsgtSjLwZc27rIa38cwycuv15dleeGyu22Ne4p9
xpJwhZyuSkC2PMlAMZ41zjbAQPgDDUUB8NEWCs46KlIHw1Lo3kM/aXYhBrnr6z/gwkbnvlT5HVS3
VEtfbPS4U6GJtL79bLWDdkyMmkpSkXiAcbv2xlDLl5070pghQdyzANqQy9BPJ+tHg9fKtLCeEbRz
NgW82h3we3JC2vn7LCruCiK/FfxXfaOqHiobeQ44oJrSw/U5n9/VpqM6Jj9GMHNhLl65BjMXcPyD
+az0jobe7SDVY5Ek32DTE+nnSLF2iRg3cGTDGyOff26eJcmgUvKkswynK+BMfeWYhWE8A/mgA6qY
g70ZqD/t5BSbn2hKPSZgjXZea83gEFncXZ/4+cc2eZ54GlWVkAK0xenwvFASzkCtPmsRkawa9fmA
6FMwbfSw7v66Ptb5WbJsW2BUZ2gce1ptp2NhOI3vRi29ZwGccSdqZ07oAnMPRLpZZ2KI9tfHU8++
qg22Ure5ZGAkC6SkTgdMQVx0UqR0+XxFLe4wN4z0Q0fHk9Jw6JnVzmp6cUyxuUFEavSxubMnSz+O
mNpNTzWSk3/lgO31VWbU+idzivtvockrjqRRBfG8KILowQlM5/H6z14sk2UBaudA2Jbgz7rqLPZi
V48tqrFqdqdN2XRANKw65EqqbujIJc9+IG4dwvPxdKFZfBe0ex3KtovxBLgjPNHjkhalg01t1sNe
R0nUQ+yfrgUS43J3fYL/XGHvAgZmCGhJSBtJL8kV4Cwu1Q7QRA6Kqbyjmdy8OYaS7g1Dy9ZWIIZj
qE/6N6U3YszgBjAhRdrE+4n29UaQxGxNTRtuvOzLW+h/fo9N2MCuRNzQWZxBNUFUpdXQVAI0k6UB
xp6V/ruPCi/42yvowx2rYJiFfkQS7TNQMygNI4/6YuBSJF0dy9O3Gwu0SHj++UHgkKSucyfSWlmc
Svp1KpjJhk/ip0m3RhUapIKBWRM71IzEIx6SIImpzqJohF3jqO/MVhF/J4UWBpsuNWg3Xv9FF/aI
ajuOY0qhyXm7nJ4kRyg9kf/QgAiwkp0TqeMLAlPjnuKD/keoVI2uj7c4ufMC8CiojmUBd9aEttiT
cYsHTkut465ENhrtYKSc+nsttuhwlzrA/IMsK2t4qChvv2Kx2VU3tqg2Xw2LLUowy9PP+qsEYovg
vW4TbGPqoL4LhmQ8NvjUoQ4qhi9OWD0Q8RtoaQWPs3nt73Ru2JAD6zxOJTVzC/fUA35JKIzT3BlW
NkAolIFV+bffobLkW3208gIrfBl12z6EegIcJKXMCG725/VFXH40Sd7MB0MR0uCNob56+tFqA0FD
UvfkWPDTsbyxTBRs7PCRN9Beq3gWPF8fb/GWWFJahmPCjxYaHXFHXRzrQKsCG0Fw5Sil0wmYnlSg
B5qNpQ/hbZWkIy/4jX05/1++/0xSkpLybuvMUxWqtTi5FgQFCv6ycY1GFAebsje+HyOiRY1Rry2z
HLYILuY3NsfiyWae0jZJBlRLM2c5x8XmxDJvTMF8YkogbUn7MIWiZj5aCT2TQymKatyh+qUox6FW
i4auPeCGddTS/rkxef38hzgC3RGNB9WUhA6LD5wJ8D0VxC8Xex/Rf6LZFjTPKZjylOfbautvRqta
cHtbqn4b3UepJ0VsrRnGV7sLzfpTQ9dVfKG8a1IlQUpYhN97fbbMAdGL7OZDBNIvfi6R5fA2guaa
86s2UN/cquD2uXiCthLPBcqtAWlsCV4OVQuU7MFGNwFhWjGGuEWHfaGKY40+EO4+qTHQOB2jXJkT
0VCEbt+mbYeJYwjEfg1ZSvFf9R515rcIgH3yRHyNJuHQD0OrrTCRQJv7+p49OyMk6I6p6+jVkNNp
1rzE73IQDcwengjglKw6o0Mae721osWIJI42Fb8prMgbH23eHKc7lgE5ISp/SL7cfPG8GzCu4W/j
R5a6oh+azwjmFi8Yo/o3Rjl70jhiDENurXEoeGkX8yqQcIkAnacugA28nKkcHitDx63F6HQsnwvt
qKQILWICHsB9wrMkKdJ6bQdjfCPAXN7k/BDyShOMjEoJxjEWl8IQ64heYhHg+o7RvxllEu4yvKnd
DDe+DpX5WQcyzAuXlLe8sQgXjodGacqiXGCTXCyXWkWdLy9CFd8Q6IVrK8vCxxQto20/78IBYscR
zI+NWSQmxAklmafrW+vClyap0dlXhPWG/s8T8+5LB2mtTWMKmtLPVGCvYELT30qYhh/fwRrANsEz
CY5XWItYoevz1saNnC89QU9E3nSw7nXpjebOj3r/K3B+HACuz+zCoeGL2mglEjMhHrPYXFEdDEWQ
BoFbG9jiGF19B4MQWH0LuszU8MS4PtylzYwGsypAgfMH2/n0zFQiHhtaYoHbWwnP6BBX3G8el8cw
xDukHrBKSQp0Nsao+OR7tAhG2aiPoip/Xf8hZ1EBm5kSOXUn25rLwMuwpDMGEASVn7rIqGr4qw/2
IF3IOkP8zcCwdFqV+FbpP4Ya5N6aDEoLN1ZOxXg1SVPxf8f2IIpHr9WQXEWupZosZUV7w9Q3ler4
mr7KiSUjNwqnvniYgCV1j6VqQ/d3BEJH9Tr1Wkc/5JlRgcIBVotA5/UJnr3gPKY6pXZCT0Jh3Vik
/ihFYiKtUY2RINb/zIqx+6brkHgFPIQB4PXBlvUf3lFWkz9McMRUVpaJB8iGTIY8EijnJXq2C9AW
+gXPE6nsWI7WgUvNJiXFhHPaaWAHytmdq3stsORJPvGPZi8agBhvbcs6vMc1Wy12GPlqvyJiWPXG
Fryw48nJqLvbnDCLMuBiB465gNhbhy56mJMOWBu/WsO36zdz0mR+39DZ+Pv66ly4Ny1WhWUhBdS1
5Z4frEij3q7Ebj863QZvIRNYrB26EdfYrtC1+lOt+3gdFn70dn3ks02AKbiOlirXNg8UnZfTudaJ
ijNTGbIPLaxmofJofgr6sw3vUqDe99cHu3BJEuCbJF/Q/HTKq6eD6SaMALUosdLT5XBsIFmu1TH+
XzxC3FO0j2xDs0isFtF8j8tDF8J6dusppqQJyhkAqVAVjDwRVkJNocV1aAQM5yXp9voEL31HQjNh
Ce7LuWJ9OsEJcI7TGHnk4iiUUMPT8n2D7vAmkAyf1jBX4UgZa1+b+v31kc9jY/oO8z3NhuV9UBeH
GSC73rdOHLuNNHL7MVCoAW1xRgleNF+jsztg14i/RT54H9+6cyw1v/dk+ZB3TqdcFYY+VooXuQUe
L9u4L5TVCKT90zBE1p8BHzrsMPwcYgsF1+LGm3+2eedqORV6QbeQqpo+f453jy74cT+U7aS5Fky6
dc7f9XnSPPQAI5HeSK/O1pcMh5akSi+QSXJET4cyAXZkFIk0F09nDRoexk42uPOVb9XDdkR/j76v
SD96EbGo86i8QoD8iVtPB60SMPuj0G03QcDjjjQLKSuMgVbZ1IT7hgbIjfU8f3t5Ekh0LEkRTVg8
DacDanaKgU6cmjx58AegR+IgHkV/lxZeBFiYjKssTJl9kaHgHkD3gO6o7fIB4ZoP7ub5aVJtag90
CthWi01lWFFseL5nuHVTOvu6Ad6JNkW2MSpbXwHXFa8ZJLUbsz87vPOgvFPz+WFIZ7HaoYcu5iA8
3U3qyApA8LYTiJmeeH3lELq7qBwiSW2bqX2owK9+NLJjdPqVRBoa4Q938enSG0KtuN0jE9kluvFf
KxsHASRA8vwBYFaMUIZfQzj4+DLTBLK4I+nkUZ87HXNS8HFM/Y5gDuswWClltPWU3HmUOJ7s/Vnv
DVRsGt3Y1RdOrTNHkrS7DE3l6y5GVely9H5juKNIdYEkVV2j7uR7VGTVADDt9TnOW+UkBZvXFU1I
jhCPOc/P6WhpYreRomSGaxTcDE1gZ2s69+ouDMafOoqG7vXhLk2OPIBwkcCDB32xc1vobCEKUDqq
EWO6brQQszwBqCVDouBGynFpv861VV0jXCZSXgTmpVr2k0GXxU1arCKE3joHBcnuXWZn+rEB9/7W
hKq6oXyJOuL1WaoXpym5nci5SDiXjYwK/QNEZAPH1VFfTyUQ56nI18jjDNWqhFvibZ0QLNoWvw2B
wS4GvgZWEb4zOtS/Gt1CqN+Dtr/in40QykRrbxS7KUN44g2IhafdwARc2gQ2YgrcbtRYucZPN4HX
eJ5fhTCCJwkSsQMBilyGnR6yiJRmDGLlxvqcBTpsuhk+wYYjbXLsRQ4zgcQvytFHYTxtmt+YOlZ7
WKnpw/WvcOkjSEuo0gKryE5YbG2jkUMpRGW4TV42L7gspXdNg8RTWE/GjbvxfCiqF6pOkZIQngBn
MSHsCUwFaQqbALUTay9otG1bGgg+h51+4yKct+3pgZ0LJQLqsVStc+BL7Jt1BSXQBr8vwVz5aCHb
Wth8ASXe7Twi8C1wem8z6gUkGYEyy/VFPX/oGd6mQQ72CGjyPzv/XUyho7iE8ETmuGMgp09JYdzH
BWq3lNg87OjBHmoBMgLXxzw/yYwJvMhmjxIZy0XYiCIjpoDjLFpBqe5ZTANaZnavY9JoZw9mjtdy
3XewsHPl1/WBz/fpHDuxc+aO5Aw2Oj0XteyLsgQS5FpRahn3hVGjko5mchl/uT7Qpf0zZ/NzUkUZ
YYmn6BSzK0ed+yJAJMLFv7v4FFrBWyVY2usjXdo+LKMxV235gMs8Mw4aEY6aL90iqBRgbFaDJWVY
RXdq36MbF2dl9zlO7PR734roj8nb+Pn6D7i0pnMQQYHG0kgCFi8AuWuhKOlouchHTY8eGoG4GZHv
f/yOIV8jPJScFLo1S8RRF9mGYiOc4JpBFHXImzal3MeUFz98yzAO7yeYPIrONElO9wjl20lOhY27
JVjTH7YxZXfwiSpyOPH7+spdOAYEu9LSQP/N/5o30bujZxuBAYjaMd2hGJWtJ9R0R417WHddicM2
ADRibKyXTVqlN77ZpZEJ/bhyLFvn481//d3I9HlmjDh3Drzx9Du6SdHGyRqoHryn6NZGdrpH26/d
ACy71Xy6cDKoTdL+oiEJAmN5MvKwg1QatLYbOBlcLIXu1tgk8abtZbi/vr7nryDhlgPTk8tGUFBZ
vBdBpHT/kC9dCMS0sbwx7A+pQVGFOjGCKwp2gdcHvHCXMi1Jg4h3l38vl1VBmaooIq4X1UdQuTOP
rekgcBLq2Cj2ebWx0f64PuSlOdpcMipblV1k6qdfkryhLxFn012nQ2jbB0V7Z2gQGISdGwjNxM6N
6+bS5wPnQJnSIgcFQ3M6HrLYkxj1Und1QwNiwC9CiWzClaSXH7+r6cqS7OpUpM7LGmEzDmUhOt2d
ctP5qnZBt5HmkN847ZdOAnofJkUhrhR72WPTahUlQCRY3KJEQrl0UuULhgDZxu9yEO5mrdVr5Bh/
hLb3QdwmFwt1CN2WErCfAdxvEaOhYR/j0kegrgL+zVZwYa0vde581VSA1sYAOaKa07IPbxeNcBDN
zDlJ0K35Mn9/8PPGDooupgZKwWrf+LG/MZzce21RJtmUEDTDG5Hhhf2pIYlI5d7hQwI+Oh0QiQJY
3D1JZtfUBibXYXfUMs074k5Eq92s367P7wx9Ma8qaq8klKgBA/lbnAcRVaMZOq3uouzTrE0/QucG
vOEm7Hu4CQOxwaoLdVQ3OsMmVeiq+3xm+vT0ftF3COr+xoJfeJ41Cgw0iXi8OJ6LrzzgtjjmVq+7
+NrWdM0lBu8rMCnwVC3MIQ9V7xS7GjLDoQSO9SytKNldX5ILJ5acc0aiIJ4Dqm7+Qu8+ueFN0gvb
SsMPp/f2Id10dyirehuUuX9jshfuP10FvUrLUQJ80RZPJxqCOiqlreZGqRR3ME2QRW1b60seTeGf
0Y7G+0bvxI1b/sIKgxwHAEBGMN+6i0u3cUy7swfTcDOBmi+y4k47YQ6BkMsqKbGVXXXoCj74Ddo3
awTa7Tvb6IP2xsznc7MI4nlPwfGY9MM4y4vPjP5khHIfCdCI5eL3sO69z1MXaNPHTxO4GZNy69ym
R2nm9FvmSY8MX67qrurZ9F1aRE3zotag50PL0zM6vR/fOw63L0gVviZX1el42BT3OMjS/aoUNf09
KIblYiKvPOTwD268nRe26dzo1+bsnlByiQxFws9XKiMxXEHldo3i64B7ZYOIsq8FCJhfn9eFW4ng
AwjOnIKAoJ8/57sz4cTR1OkFr2YKWv3V6cjqVpAAsVrSMXLA69WR3o0hL8yPzUmOxSHkTVtuU2gx
Ec+Z1FwIXOJTlZsFxb4aCT8LjdPrs7twIihlmlSn/6f1sNgldYizmxd5eD2pM0bHRH6jX/lYg2+g
z8Hz1rvhu6L31q5H2IAUczSfr/+AC/cARDlJs43TAARzcQmPYWJnoVfArwz6SYEjr8/QN5Rv0N7Q
BhWRIpA78Rp2lixvnJALJV1uW3hOIK9JishoTz8tROayLvMgIQwy7RGuoIfanLCwYJow0MbBS5GI
9IVB/NBrarTuJH7ecgrkH6Oxre31dbhwK9BKJcUF6szG/od+8m6bxYMiyKpFfDcpsfqHnZGuiyQy
Px7Mvx9lWUntkCNqkciP70wReRvNGQy8P5CGbmSaf7FN53kKi8ptw+wWmPvSZ+ZhsTlJdLjggpwu
tZEB5HRgrt/18MKMu7FCy+HV8U31haZl8qMZBFqAtprYw42g7cJZmps/lEtI5BHcWrwzUaNoFuqU
0R06ENVBZrW2jyIV4wo/vPV+/9NIWtzsUv4T6UobjtAygGl6/pqO3cWdXSUGjiqgWrHuCdMUk4u2
aJviiIVf6+18vCIx9x0ysN6HsoR1POEfDa3oxnN+fnWBm6T7M9fsNa7JxXNO0BNP3pimdxFxf4lP
aDWGa0HM93kszP6xbbJbVJ/z1Z6h21yWsDVmPPviOoEa5ZtCifClDYZ0nyUi3JZmWm9szbgVq5zv
KN10KM/MZCxw1M7iw+LT2mA1BLctssr6Z6CGGXKeHFFkfbIG4nmgpRsxOkgnXj+oF6Y4Awl5wcHz
QJ9ZXBqdVbQRZrKeO6BKV/GSVul9GwZZvi7imJb99dHOcw4qNbSD2bsq7NrlaDrEVbxHQNeibisf
EvTQtl7RYhiD0zcSumPbNmutmMHqlLu9X9cHP98/tPNmRgLztakuLO7mHHqH3WNC6ZphSoUvacdV
ZRYdRHvLWSV+WN4IIc7vwDm7odNPiZHX4IzeqKdo2OHM4zZeSRHVTLR9D4ple31W5x+Qp9WiMDzH
gTCYFqeitzV0fDEyd0eC6qe8ltODApHcTZrMuZXSXBqLZ01QtqHUTWR/eu3ZoZ0U4J1GF6GhGdiR
okWNBDhk5fhWcfbCUCROM2SewwTWaxF/RdjZNz2i4u7Y2uFPDLeSpyxSko0yTdGNTXl5KCT16ASC
O13ec9hyFALFqw4eRj48ISuSHbTcyLZoi9/CP1/YgvAkZsgJQezc9DxdQFl3GPY5ae92SH7tZYWE
dhr2YD5yVAKnvmlvTO0fKsTpHW7SNp8BOTZNe6QfTweETiyC3vI6F1PBFMdNaYbHMRi8l9woze+i
8tS9H4xdtKpSSieWzzu2KVKtP2gJjjNc5QV+tDjvXt+z55edyYVD5gIYiRrcshKWVhjEaRG2Vwge
IK2hjf7Wbr3YDRCUQY1j2CMQ+kHGF0UHCISglykUz9f5MqBvU6PPEtQ5XR0V328KiOYvQxkgn4kk
xE6tcay7PscLu2oODQAQwPWyuHYWK+8M6OukYevWiEW7GaLIR2r808G2a3X/vxgKQgzABXJtunSn
Q4VqO3RBojYuYl0J6bbvHXXFN3YBidmN9tqlWXHNGHMZZa4tLvYTNtwt6ldR4w5dWD9JRXX2BLzq
K4UOeWMBL2wSm0I0hRNyIttcNj1DlDYKUdqNK8oB2Xmlcg69ja2qHUT9fVWOCFZN+cdTagpufC1i
aFAuZJynS+k7dSXtVFRu3k/ATTZonnhA0RK8G1M8qgMUl3FBG4I9rXsEsXJHT7zfqLMU9Y2W74Wb
gtiLd1kFlEhlYhEPtG2C13GVgwFH5Xf83OB5EByzqkSRjiRHQQi1Nbxk/eGNJHUuphnUxLjL59mu
RwoNk1G7tp4O+xHvrV2IEszBUFBPuj7UpfnNS0wa6hBdOotnC2uuIcY8iuh8Vt3xhPM7m0JvC+5u
RMdA6XbXhzsPPEy6XryONKXooC/RtFrbkTYGZuU6nHwk+aG5j5hmHIos/4zJUHioZ78uNH7qG2fz
4jwJA0iAKSKcAS9QLMxGBYded6jN8BV5j+Rbb5n+BgmGWVuxqLbXJ3ohC6RCPZ8aIl8gAcsnJiLM
KMqm6FwTFhYAtCjGrTzBUmw99g1aM3WFTYk/hhJ9yXQaSJhS/6+4UuIfgxrXx+u/5vy64CxBLZrr
rSDVltdFMKJqjibNRN2t7P0NTmzTg9PF5bgXtZrf2lPnH3k+uag4zPTaeW+dHt4uqKLRSErhqmWO
n1kUIwa/wa5OfxsREn91LHS3sZ6K4k3VxsUNxOP5dUVb4J9uNvci7+3iwAI1Ukf0lYRLj6Rc23VU
/FD7KvyTZwrSMs7sF2w2kfz54QUGik5ATWkFPtUSZxkh2GqYPda8voqynBE18jFLtXoj/Tq9sZMv
fEsKnACXKFURAS4hRLI2y8AwKU71eaz/yOxhPKKcggKhQIHv+qzmtTqNWuCrzxwtg/q54GOefkif
N3IW1h9dH8T0jraqiX5zZh4S0H8HjG8BBtQKGJioGJCaKLIbZ+jCTG3g73xO3gKyhcUjINHkTWdm
qUvIlO9rUpFVjznJCmm5WwHahaFAD9ENASAFDW/ZVKqFohN7xqVbAIbfqs6YvKR4JGGDWoU3rsAL
G5SiEH1BilOkDMt+WUX5B3vogVkhjwq8f1BqF8x7ioU9UtFf04KDfFdxXPIPP2X0W5FWUMkvIbfL
eQ3e1YLAx4ZjEOAAqeMRAnzJt0eb4Nqepk2DYN6vwqn65INkW7DO4GUs3SCkn4lUizEbjAkFttiZ
mzp9ke6nUjjprgxipB1Tq8UJJafqe+Oyu7TA4LPmpuus77DEcFIXLDpI3ak7xXimeqX5M0QzeiVb
+ICaVfzOFOcWBOL8dWGaqEkAf5hf0mUnTR1mCyLHS92q1Ot7a6qLXTNoKSSsMt33Sn1LQ2A5HnDj
uao3s6oo6sllVKK2aOpagzSOo5rkPhL1OlaWmNwGfvsQNSJps9XcohI3dtDyPpiHpbUwt81nwaBl
jivyPAvgS+tHzK7q7lCMqNWuU72yUMRu0Y7NfBUiXGrKTUADf9vLod9ev5HOnlU2P2KPFKDAmnAl
LFHBVYkV75T62hEDoYZibjlk/Wtlgl/aOVNYiqcB205r5ymO5+0KtEPwz0qK2L/vC2rs2wCF+vBG
LH5WoOM3UbDRZ/gsXCjokqcHK/AtHxBrMR6TojRXue9XdwOd1bUJbQYoRYDbDQzXtcRXihpe7O8L
fNY+mtLOP4Kndg7hYCqBUTn9ESovvBLCJjn2wHS2tmRAHMUH17abXwJH4xsh6vKNn4ejsE7qMfPp
CVNPhwuMEZOjVOuOgdUP1VOcOgnspGDEDnxXs00ie4WCbYx7M9Zv4UjLE2uEG9txntL754nfAGyM
0gSHXID8WzxPyNaHOGkY3RGfPO1vaxqTL0kVJA9VHXQ3prusITEUBUh2HigHCpxLTuqE3Z+oe7NF
KS+zcZwo661FAnbjaTg/1pRa6B/OcQQX2DJmdFIzoxPfd8euK8b7KoHWi14F1jTJIFYSibvV9dN0
4SPO2is8snMqTt3z9CM6EfzMTJ3ao87X61+7OCceb1N9HFIsD1MrcaG4aR42ibgXr/ykMcSNzsHy
rqYlT7REKAOxGTCcWGwjq4htpMf9+sgmizAqiIxsTHbQ6yCTxKWN/FWmhC0+lKmOkfctZaUzwtk8
PFPniaI8Q6AzL9C7J7HNnM7GmX064sbla86hq0js45XEBCrZoaldyTtJ70+8ZQZ6eZTTZVM4/bqa
RCe/t9itqA/9JKW+TywtVL4rqOwVO71DA32rCOQL9jUEM79a+wPlgl+BV0XJk9pGNgYd+UyE+iEd
7Jifa/zLEdMMA6Q4P/qFQZXwTKj0ZzgmyxDKCJ0QvK9P7yssX7OgxQ+6wdmmVhLYFF2X3f1/zs6r
N24jXMO/iAB7uSW3cVeSZbkozg3hxAl77/z15xnlAMfLFZbQyUUSwIBnORx+85W39JbaHTQlljay
1NsPRgOPK+B4RAhRxV/vbKrhXD2Zc+DLMkjShNrLi8w5//7hx2MVJsM6RR2nZ/X+GqyDS1XvAx/j
OjVxw7YXglH6MNI17I3KPtom4PC9NaWqDpY0D798dH0AJfA3SDPAzeKBcv2UkVUWExQrx1+sAG4o
kapx+4GZ0xKlwU88AsNdGma9g2CX2W3x02+jBbI2lDO07qASkk5eL44sX4W8zeL406BgEiQb+UNS
2/nzoKD6WNusev9h31mPRgyifIL3A3tB/PlvH4uD0u0QJZPlt2mNsXGpaQOOpw3ksraSKADasN7I
Ht+5WRHNIeGgDBGYhvWlZpoBCXhdWH64dIIKguX5UlJ+yDMzcqsONCQs66hkkAGYJo5JnucYtuqo
RPlj2jpZsfE5vbcFYMtpUPN1Cm2l6y1oMvQAGNKzBfhQnKVw+opkeL0PBjl9zCsp3sh23lmOCYkJ
cQxgq6AcXC83FonVYQFl+OGUIIvTQQwpw9ncK6EyubPMdOH+G77N7wC60bSgfFdFd3F1H0w6e4k1
TXjuS/wM3KVS8SSFBq/8NMugeKgHw8Toa9aHb8jAY03k4FlSnO7/htsbgduA9SEsonJxEzhyk0Fy
oLXgsyalPPUtlu1pHGU4NdAkKUJkDjPC3QfHufRQGeei/sh/RbkpotlvRztnyEWTYAzPSOo5u5yZ
6dEpreIAsX9L3eI2aWEpUZ6I+oQZ2OqdajJ9Z4xjwjOO4pJ6QIkyLPeGDE9zP2St81GwK09G31IU
8CiOiDnO9ZMpVVphaKRi0GxJrY/hpeQWuZn+wNt4qzHx3tcKKIj2Ev0uTqyx+jqqQMNEVOnxbTOM
5aCluHgWJn5llYKGeDOOupdMyKOiKYepOUwkbHid6HD/+Lyzvdw4lNUUCAIGu3reIJNCuRocx+/6
vjyMo/HZnpfkIQCB8vFYQMZA8kLgZ3fXLZ84c4zFQMbGH9iPo50XcuU2GgYJXjFkjZeFefxB0Umi
Dro9XKp0fyniqTavX2a86Aj0jxLaaZOiPoJ4MGDmK/UJRlm3oSvxzssUDTzaTMzAxce4OqdqOOZK
iJmCv1QtfYK6buV/gqpW/jCHFH+UGt70WZ+7CaPnuZcfF11KXrED1DdC0m0IfKOQcYiBZlHeiJD1
25dZlUunQVuu/amSbBq1HbpZTZo+2mXT+AoV/vH++XlTeb0uKqCskbJQSDEqpsq+XrDscDrEx6Ty
HexrkCwxs1wqzwiTW+bXBU8KHlgLclTKhTbNsXP0WnqZcEWpH4xRTut/g1qajbMZz5L5MuKQioFN
0+baTyvpzRB7nlGLYk8P+jj3J3Wu+oOjjAUqzXGDmZGbqCpmnrgP4u7rToxz5didw9DRXiPHwsHn
qDR1Gx0MPR3A68OlUH/I2Mb9jcYWPos2WuHWPhuTMH22izLv3ThoCml/f4tuIzQyxpwKrgoIF6SX
1ztUaKXKRvD747YKjs60vDAxnU4MRvJDO4Pnladg2sg9bj9rUnWh4UfPU0yhVmtKko7btZmi5Yqb
4y5u8HCWC8PE44om5EcfD7gUaRXECyo9ht+rx0vmvIikPPOnela/61hYhLsutdvJCyy1n47VMIFR
Xhri6cbKt+UYM30IO0wq+bbBr16vnDth3jQ4Z/gmCkATnPVQBn0ihbi40AxJD7YeYx5ZDxi4LsS4
jch5+1qpAKEq0NihcUYX9Hp1WF91w7U1+caQa8hzwyWkkzDtBzo7j0VmL58LQcS+v9nvvFeHkQST
NZqvMEZXV0YPVJqZO2bUljpF9WkooA2eZLWMUMhuP34XIrFmaahviqk3867rJ4xDLCBmpR18uZaN
vdliGk6C47hLom31qW428w0UpqINYFEWMOy6XspCuXmeyqjzK7CW2Glm9R6zv/FpCmXlXCRZiqVq
uoUpvdlMgT2h98N0C5QYY/3VotSV+ljGrd8FIdr3tMOMJ6uenQr9tCr8dv/NieNwFSdRWCIjB60E
oJTXt3rCeE7w3cSdxe/b0dlPzLee8rFy3BCJsv0Mc3E3p2SPdl8Ip+5a37h9b+8nUXgJJIVo2eMe
sLqf0hhYFJ5HtV9qENaRxXeOejFmqE4vTfQJVePMm5k76fwCXMV3GBLXKt4iHwa3k5yD/6Obz/yA
k7zWrEmdEhtlW2n8fNFQoeh6A/sD3MDdDEnbr/f3/OYyFGsJ9RCNyTA9t1UU7A0VjU2UeH1j1kCy
FjhnJm7RoWR6IKIYBz2qA2XjC31vTTDlZDoM1RCfXocFHYWNxgxqv26NKjpVuRJN38xGwtW6pC30
YkGb/+jgR+ypzqiSSCRGxWvV1MDKJintjZrGXl/+Y8Kh8swlNL/NPRof97f0tqHMWiQXHGRyKzLv
1Z5WSRyYRt43vsQbTnqms1WRhV7WdC0tWymYlRMJgZPv7apyvpGoV8Y+SmO1fZFwMQ0St9XqstuI
xe9sOoklkCtQ76LLuvpRqIp0HdbWuZ9g7vYKJHH4k/o+klxge8ORvlTYfvw108Sm0BS6ROK7vo4d
VbEYllRqud9ned0ynZ6UeBfh0Lb8Geip/l3rsI7cyDFV8Y1exxDYLrQfIU1oHOl1cSKnoxYbtMn8
BWBHbrkLH05ceQauhTMiJqJNpkZZNUdnTcOv6LNpFsl4qHFpM57mWkXMpjPmsfxbwWlH8ypD6cI3
t8UEh5/epAvixKHs9Psxchw05/ABGw03qrAt+ypb09Sc6sWsuuP9E/XOuxOCuOQQtgnoaD2hiEqt
tYqpzkDllvGpkAz1lErNtFcr41tlR8nG9EGUpqs9pF1MySq0vikoV3GwyvNSqeKk9WXme+d06tpL
Yc1bfcQ3SdTVMtD7AE9wpXFTr3vtTeSgsLXUo4/1ymD5VLgFUiwyFiOH2rYYcgcSWH5zN0k4JXyt
0UtVziG5GnLSWlakP9IFu5FnnKLH4DvtGSf6lOh4wM07wyk0dY+hYIjfX0qmLHxbpwpjNswzTd8Y
J2I6fFAbZfi5zrS9EadBdwRlH0snKKN03IqmqGECAjlQT3GlDwpm0JVluOmSzdZnZG1lFHKCzFn+
7EqcanHCxNrrr0JS5GifB6pePUWOEsf7DMGO0YtbnIF2mV0v0/dM15F8iVV1+BcPinx+Wgql6y/Z
HEkaMrVatCjk51FRSOfGqZEbchUVWY3UBddhOE9IHgY2/cgZK6L7h+z2qmfwQa4otJchTK8BHWBZ
+A0UAX6HmO50ait1wqk7jOLMgzLT/nN/tZvEFJAwkANyYdThOAarxAIGeTg7DK39ycysOtqhKa7X
z/jVW9axmKc4/aerw6RXdjbGZdY+njBYebn/E955YGDZED5hKtNZWMcnaWwy4MhzTW9hKl41KBWv
DcYzWJ9ir/L/WEp8SUx8YHKsbzynyK3ZjIvG75CFVl4XCBPjDyklQ/13QqdL/3x/udtUka2Fm0hL
8U1fcNXDHvs6qQACmD6WcO1j3uAIB8PVz5Smf8R4NXNBDxobkfedNUXjmLKeuAuZaxU09ASMKs5U
WMM2c9Hv1L5TG8+U9PzbELaShzhN/yVysL65/6g3L1FQx8A+CEoO1jHrYp60xmRwbJkA2Qr90cL0
+hwzrcbUstu612+i8NtS6AhCrBXcvNWRbZIoaBHQME9tJNU/9dZZmj1em+mzihiKn2vLsPFFvrsg
QV8IvdOMX8MktTJq6dNL5snUl78C1K4fRyy7doq9/MpVOf52fydv018kBAn4MEJ4h0ABxLXwW18E
d5oFj0lLP5WylH5WekP+ofckE/skLcwI+eSixCw5GbvAVyWrU1w5QDRqh/+sur//U24KAY3xDq02
4KGQcLjKr3+JbAdtaLeWehoH3Hb/keZobq19bttj0j1Uk5GEQo8sk5+WBJCLZ9aA/g5JquXj6/0f
cnu6HIpmVDXErMuC93P9Q5y+ZYAZ47k6Lm3ohlokH1WjLY4DWBr/w0tRPgrnHo6zDDr2ein8b/Gy
r7ADxfXWLmnbRJlmflGb0JxeSdNs5+v99W4CMCpKQvoHhCbzF87Y9XoJM+N5kqX+aCbmuG9zM/pr
7nCUovXTHCO9gq5td+FF16t4d3/l2xEpnxB+AkAtUBJRbkYeWbHYDRI33TGyWszbEBV5ibH8vUha
UO3ZomoHxxWFH8XqADorFpKJ5fLQtnLsm32Jm5yOfijAhHyHPh1iXnlV+hnKzhRmTo3l6dAbn41q
DH15xOkwCxr1SVcSayPg3Xyd4imwt4IADtudUej1BsbAVUId08Mj+2Reorqu/ayUEy/BBuKArdmW
auwN4J8ECEwIoqrU4kAT1qGOZMAsxioB1KXrUXVAzT1ihK4FfYbc5LLUavhlQmm0PzdWkIafepD2
GZkCcJ4HG5sO+aszRbZ0xFyTVpsrIaakb1V2b5noVU7HbyR8IKVAmQXUeBUjJTSCjW7qm2OLR8NZ
aWfVbZqocds6Lr1olOK/zFzV9vIyao9TGVBkovOw6+oEf9sqSY5KL9s7RQ9xpIqi5DM23PqhNYx6
1y5l6qPmnz7gQYgVKFrJ35yuUg9OExteRnD0q6g1XQNz1QOQEemEafC8cXJv4pJ4Oq5vG8wSgmtr
GTKE/hAQKqXmmIdWsYNelT28uYaXVaPugrTvHic0o3Zy13cPDMOij4YIsTztJsR3xAB+fQGljYIs
8RS1x7ycgZzWsX2MmnrxBlPbqqNuowPgUqYCGikLpcCacKrA8ZsqU0v8OpedZtgpaWIFh9FopuSg
LWVQPtmqmWh/BmFULD+XhvafvLHZNwkFLCS+Lo3ZD4kMGK3V92Wko5w1BT8hzaZLFJath3to+2iM
eX1uTT50qVuW0/3Y9O6iPDCkLhHw1+LiIwKujW2Gqe80ajfEXtOhNI6yuFlaJxmPkeXvVFXzJPWK
VG/aLaXxm+sGISBOlxiPgPolV7x+5HlsKrVU5OAkjWiB9YYFvnuw0j19pnRjd2+XopPIDI8mjklA
WUuERBQzZpzPzqlszexEC1H9jIKG5S3Y8W7c5jeBkkuGxjeFnujv04u+fqpwxgVZtgLnNKVxeJBz
ROLsQTUv8AG+N6mafnS8w3L0mpmhkRyJeej1culUYraED+8pgyi/l1FT9zLE1E5ShFWWVCFQfP/I
aKutZIYOooCM9218QX2yyrbpY8qBro3Sgw5MJAcdWtbjQ47hTHqI+sGuaR/mFoK8tNPCxm0suSr+
wPN3lI8pLpHmxR51GXVZ/EkQmoWxKB/Io/vlR0VR+i8lJVatyWKAWV4oX5O9bqbmfDSABiztDuOp
9GEaU9k8KFOVRq6D8n/tBd00zbheLcEkPTmwl59RJdH7UzLDV/QQ4mbioQcgG05WUhnTbqnqIDzG
XWDllOC5smhbSI9VQIFhC75DWB4I5I4o96/fymBgPU/nJ3yQMy04Nk3zfegM86sWTJZn6b25SwYL
PM88bPW9Vl80C1Ngkr9BSyXT0PXVwgpV7FtfGamyECENWfkJx0ba12mn+kqkjych5nG4fyTeWRNB
TmK0Jg4+4i3XD4thclwZi10/TKFtnsIYvYKir+xLk+gzIuNhugN+t0UzfsuKf7t7kQBHaJUlBWAT
8cp1AR8OXO9GYywXGji6vB8Ge1Gx5emykhmaMke/yiYY/6hTScNUuWwz3bPRI38JsThGwCGBZ+/V
tdm27oxe6JNe10VzCPLIsh7DKrS/G0ujhq9lkktZRyQGzIe8dxZp2JTn0Vxj58ZWVK4TYq/8hE5W
l+yGubPsr3Kt2MWulsuu+qzZ1aJ8b8ZyyB8sbMNSWirBnJZekYGhzhHFdXpOohCMD5EHbHCtwNhh
BHX6QmcPvQ5Prs0KiI5VOVO9U8K2aHY9fkOXtoW7duAeSV+HCpk6l7n56CNDv8j7mGvz0wSV7leK
ud0/DgRF222xxP5YpOMNMJt5k3Fj5EaoW11ZpRONzoKk9SV3lAadMeXnPAfxkw475zTHibaRgd4c
M5YjKSQZQImIknS1XAMOLpiANCIYaSSXNhh0hrP4gge0rQ5Lb/wqnPCDXEvxiMAx+JTAvAMaWCvz
OcyD2gmu7aXqm/nFqJbyj07tm4upMa91hFjf/U/pJriiASiMEsCJ499CNXb9KRkIj8YhqeFTHRnz
EWG15GFZovII6Hk5fnAp7nsCBeaGmOIINsz1Uksa1AXk4OChpt7+IjfT7GJf1P3IpmmLsPGmT/T7
twqchbeGmsibwA9gu+u10tyuFUrL9kKsLKnBNL3Lz4Y6Sn9qUqJXLhBPcPBjojkv4KvG3pMQ43GO
DZ6sLzbGv4K9hw/KqbPpZMOAQvSjnnvltZs7ZQuXvbq/RVwRKksEb4GHJDm5/q1LWNLYrgftUpf6
/KOAmvM3iYX2MqvFTylpqo1emXj037eG/hFUEhJdA5IbveFV8CzS1szHQl8uwHGGy4hP8ePYmfVG
iL59KFGm8NUIL0uYQOLb+q3ZUfYVPpVpNV6AVqRYM8xy/KRURvc8xTNm4FwpGwf53QVJTBgS0zzi
PrpeMJkH0CGLOlz0cZlREKkUxxtS2zgimBseiqY0t/R9b8MDOwlpjkKMEAHU5XrFaS6WUirIna2o
lmWv0lA6jwMtzr0p7+ZPcojp0DA76cbO3nyx2ByLBJqgJMbU66gkKUjVQ1FTLq2xDDspNU2Xkurf
bnG2VKHfWYlxiPhUGcFDklt9RB20y7TI+u5iBEgfufMACcfQqRFdxYyajejwBpVYnUsR/RhX8hIZ
ia+2U4ZgZXZZ2F2CRAp2vcr97kkN6LQ/es3qGlfF47Jz7XGOfgydPpRu5/S6gyirGmiuyBSUryGD
sOFU991Q7/TeSDHtUKVX7kGn3Oed0Z8Xp8O2zFTiEEG1plH0BwvrdEZWDASSvZUP/V96YcqphwRP
+RkBVDU9yPo8Vygh9w0TE6udtr7H212GxU9Ngi8jgH4YPtfHCA7fZCh1I18MvNuOOUKi7mAFwxOz
i3Ejlb79RghmdMjR70GzAUGY66WadlCMme7/pbSGf4uaYj8YucEEuT5xjUou//5gxKeYByGChpHQ
nSG0Xa8XAOsbzWhEUzJT9X8nvIf2Q6fW02G2wnlL6nXVPBBnhwtM2IYCwCTIrSKONWtB3JSOfjFQ
et5VhY5qAJ/9xShDCw3+YU4OeHs2YI3VbDlqVbQlWnK7u7QsmDi/qW5wyYkX/VvIy5lKlzOmvRc9
tKdz0/d65Tmpuvyyzcb4pBdNHGy8z9ujw73BYAWwKMqF8CGuV3TSPMmwdzcvQd0v+wgzHD/sR3sf
TvGyEXVugx1+VcjbquTdloxy7/VSoTHYeqhQTWlBquxlNENPvT5xK1bIXsiY4fxpS1jS3j8/b/54
v8cEcY3TR4UUyMdB+iC2/LctTZoyCG0nqC5kzFkCgtEac29A53nZN5q0VA8ovll/wBALZNC/Qb0c
KzlUdQ+p77zcxbNepW6zlLb2lESjdahk2Pgu7TxLPSR1EcvHLFCbYX//V6/PgfjRUMuwKwULIeCf
1z9azVEgMGcYZTH5YfK56FNb2bXQx/6qoqiqnsdwND44OxGWrjQE4fdRlAv8+SqILPZkDIM515c4
HbK/yHnsfCc1XfXoJEnfHpxgmP/86FNyBwkABr102BxrMJEFBzabp6C9NENdPqrtIp9ogjevSSj3
CDhqW/IZ6wKXJwT2QcxCKhck/1oxmvc5qGWO32YIzj2kAlfibhfaWh74ZYMTlmuiEPrNXCrJG9V+
ef3w0wIwRIUAlUZaHmsxGNso6E6NSn3JxsnU94NeGbbn9JUTPU5jKe+TzOCHfHhNwXAC9saohl7K
KqAJ0+s8sAysxOas/B5Pao0md2fLrqG0+efYltqX+wuuwwl3pJjBiBYsCfFNWd3qJteiKs0XQYk9
ZUzfD40DlLLP2q1a4PYboRAADkUkoWdwg+urAkdt0QqZLmOlaPta10uvnB35GBbh3wtdyY1K7r0n
I4VhNUB2gvZ7/UkKfMeowU2/FIheRl4DJb7fjZHe/WlU8UcFN3FFF+mGAGKLCRtOnNerDc4c6zbA
62M2LePeUvPXEWbZbkBS7yEden1jjPmm3vZ7lGQ9OE0kOMxNBe1mlTnZpAsjkNP6WCpjBI2YqiZ/
6nrb6VzQVxk0KjWujlOFo6QbFoX2BkMLY4DNnflvH8lor6NCAU5rbKfy2VZS+7WWmlZ1A0RPv8it
IxVekUsT82ZYjbaHXXS2DxPkPcFJS/0+LOCL02BqisibQzT1vMiq8m/3D+f6en97SNEpF+AJ2H+r
CEdKh2frUDfHsZeap7BNIuDLcn1gAFYwE8J2ZzLp7CqFnh0tJ5g3rtrr5VGTEbqQKGbTWmMAQ2C/
fqeFknWqzfzpME9megrUXD3P0pjsNXot3W6UpAoNtrgAW2FUP8JU3lIJX4He/vsBgEYgaxDqoT+u
jrBl1E6Ygvc7aC12qoUKWTlRFvklAvG7wwZ5eZxU2/jUqfngN0ob7mtQnrvElKqNS/k6EP/3QzDf
oQ8mKHT8muudyOuol5zFlrEKD8AA0LBCOjJEOLev2/4cQJR+rnsrPMDq0I/3z4D4q//voBMqRHOT
9EPwbIWG2moPFty3AVpE6jG1zPBrGizBQ0v+vvGqr4PF2yoMArnc6NvT/Fl3F7O4XOReX7SjrVOU
Y1SpvCiz2uycJNjqU1yHwf9digE8STlzYkqt670MAFKVVqRrx9jq1U+x1HF5Ncr0Iwgn+7AswVZC
dfNodOwpNFC7YriGxtZqA21p6JyGBtQxLgYIMDJ0F/xHpcNIy8C7/65WUYlnQ+WTy5L0gLcFw371
xRghtzgGgeqxMbrueen7YKdItu3CMFWOcpf8SvOo8qmPp2/4Hi5uaET2o2zH6VezwGiJ7K49cg4B
RmilvZtJt86zid25aiXxUxzl0stipiCXRlScG9iFxyG0c9jPwlsSGYN9Yfb15/vPtBoR/+8zCWUM
ApEoilfPpBjtTI+5V481OqlfuJ0TJAKs5aSlWkP3GfC0rBfDSR0ayYuyxTplhdkwg5Wava3NaBnY
iKre/003R4htFuBFJlqiBlhvs1xFijYwXjraWmp8Qnj5cze386kpUHQty+Xf+6utP37xUskPuNTo
iLIJq4+/NJeJyammHWHjOF9TB/0yzgCNarmVj9WiK24NaexHUhEaP7wycycSQITo6AGvy+Q0Ij+D
T6IdKz7Nc6SAlUm0KHAtq5q/yFosXaJ2Uf1AarcGULfPDNeBRggUR+Id047rj1QzgoYe6RyeMtrE
O6Xrh4OW4OBX6hmFpd2U+yzLsevttS1N5tt3S27N4woVbYOiYrXbQ2UUDcC29LQ40Jqq0ir3paFF
j6lNfoYm1xZNaLUekzRhmyDyFsoIot9qvWzSEZsJK4hBWgVt/jCmEjlZTmFnO+gdTwsqp3RWh9P9
V3u7LA0tiGvc6xwqSIDXG9xYMaLKZqOc8kCTMH/EqAvP9F96PU6HeAm3YF+rq5ynFJ1um5dqwFel
W3i9HByHPtRRlD7hQtbsWsfq92k5aK9aEUd/GpLTndLJNnfstOzmvO2NtH51nN6WRyrO/s+nnP+5
Xt7EG6qf0Wg4Zdzn5x6QotvF0nisq+RTnHfyPovTH7AXtcP9Xb6u4On20CQA20Jmyg1AdF6tGxZy
7LShrpyyOohfbVwhPT0dw2ckz9TjopHdMfXNN3LTdxelNQrmSrj8rKOTGiOEZzu5epoaQztIuWmj
xEDA1NsI8j2F3K7ulC2D0XdeMIozfC7Up5AgbjSwgPqaS66rpwhU2RFXwsBNFKU+aglyFCZllecE
fXsKytLYQcxR/72/0bfHmca6olEaQwlDoWp1SYxIvarxYhkntJ+nfdYbuadaY3K0IyNxFzn6mFWg
eLH8SGiDJP50D2/Q63OsaulYp+YpYXLhmaVtP0VgOGB51uhNblzr7z0c4kXc6ngFikL8+vQie1FI
y9Cbp5QzfMLOuXlSRwGaHPXxe86Hs5HyrQgH/z0dzD64FUReGt6rr7UulwkplNg6LZAK3DrRlodq
HPMvahmInrCiHZvILI5qpmPsBlbyOHMHugk163HIu+UhCdThpU0wVadGKJ+1qsifOwuKSKUokQcU
KAeFIpMSjUE45h9LJcWroTKjJOO/YDPW+Eaaq4NWBgnOzcqYPxt9bniagh5v3fRbcje3YYWwLcxL
ZLQOyNLV6xezDIFStNZgnurSTk6OCiFGAYXyPLYmyAMYsV6ZxfYhrhFrvH/eV0nl20PCYeOKAugo
HGqvVzZbbsjIBsCDcYrxx+LwA9xaq9HcKRTl6/213jl++u9rrb6tCrFW3MY762SFCk7hFiz12erN
swmFwGv0wTrdX29lDcPxE8x0oGAgw/i+aFVcP1y8VL0ZMHk/cTX1L1I1PBdKn+7UNuq+jo0T/aqd
5KL2leEPiIa4KLNNBxIVwT+V6t39H3Oz0eDNwYCTt3Nbokiw+vasAUNoGU71abIk00PY2ThD03yM
nFb78tGVSHKFciwwbPzo1gq8IM90SyK7JT1H3kBKFmk/Vpbqx6lqfjCgMDhjCagVbC6jn/VD9Xa3
lHXhKL5q1vml6KKfkl39irMpf1Fyed5/7MHEmI4UVpAQ6ZbeaCvg71NbYabpcI5M3WtaJ3lwCswa
syHfMhJbX30sRZHAlSdAYEwJV/ft0MwNFjMcjFhuZ7eaO1OcicXLu0DZR7P2V5Pr1kaBsv483tak
EhLmgRDC5NUJMeaEiaTeGn6E/v5BbUtlh6do4cVmE++7hS7b/e1cBx2xnmAy0RMBAESwvP462gyJ
/4KqxAdOXu96pdI8eQI7uJtpk/49SKjRy1PuLHDzBj7V+4uLv/y3bgBaB2Jx1gbrzBWwHjHLQWH1
w2QYYChr+YdWVfKuDxpcse4v8957pOtA0QG5j39WIafMK6N37NHwMWqTDuY8f9MkmDuJhSw1mirh
Yx1a9cat9957ZO5BswcVqFvqjInybdWlseknmh1eEI8fPiemkxLC59JT81H+6/4zriOL2Mrf1lv3
IfSiUs2UTpJfTuU3uRmHB1QK53+G2LK30A7vLUWZwcOJCMaxuT4y9JQg2jUjPJaaTlXWlfmTxUW1
E2SMjSj23i5CVQcnBlpRKLhcL5XIYxHYQAB8OxjSxA3M0PbqOEvJGxC3cgezKDbS3fcejrsesh2N
KiGOdr1iHra6lsmR6WMG0RwJNNJjrwaGn4JL/fBS6DmJuYtNkFaoiq+XmmetN5Imsnwlzn9lmTY/
yQnWWVVQTRvbePtQzAREXsEgjnLpjdfy2xCuH0a7La3e8pkeRJ+gyWtYlYxCmLH+GKSCGhfiLLMd
MIWi00nFff1QaZ+UcxBqlq+p/dnMhFuyPXYA1GzAaha0fC0yl2/3z/7tKWGuA0USGozAcaz9duZ+
wZTQXgK/CxvVNaGznuVGEeT/Vj8C3vyYzNrbMwoRGhpwkBswPFvdC3kwTFNLhnDmLjV3c9GEz5ae
ahttoTfVnOvo6IjZEakz01NaNqtlNCXMjFmfQpwCnfxoZVnrtUs2vMTSPLtjkg9PVc3IwEqC6KXW
48QjRR0jD/XyeJ/wL7dtB/UEEadndqkO1kZUfcPq3fw+ckfmlajx3BjE6MOEMlemSH5iDqHbAhD4
hf3T8ND04/esRPhIykztAKla22ldZXlGXjhHwyja3RxE6nkYp+5UTKl+UpNWE7Iyz/W0gAitsxBx
fVvzmE02fxi4FXqY6BG4M0T0JMkM96aRmL/SZDQfEctK95Wuj4+SPlp+MeXTaahaZ2c0gKjHxAo3
7st3PiWG9QCRRUeJz3b10ZZm3pKo95IPUnQ6ZxFiiXNSGOeOKnFjg99fSqDcGQow+lpdzWXatLpR
zpJvcEE/wT9HbhoszzkcimZjqZsb0hSoB4aUTAQAhjuro5Yh9JaigRKfraGNdnEiqb4TtbJrRa3k
azY0Pl1HP+r+Z3vzfCwKKIlhGwsKq6HrUAEvkDCiTckZ5bH2GPdGe9TseDgWerJ1G7+3FC1PoRXM
UI+W9vVSlgTfJTKD5Cx1JUY0kzk9jurUeVObFxvU8JtgxFP9vtTqduyzwZiNyU5QNbN7t4mUYj9H
WrRj//8KQwaY9zdxhZMkGIn1bIG44hohX1wdSGeGLmvV6AEOfWl4hVSWuzCNqr06LVj8WEX4MBqg
PIzCsg6zpPWA/qUF3DDyCWqiFJ8ctHa+zuFQoQNDYVJWWfjRlJZfaGF9B+yE08VLuN78wCoqJdFQ
XyH855+S3nidVCX8kbHmwdGz8mP6hf/tCNMK4JEMVTlg2vV6GLyEI1L4KQYrQ3FIiqV5SooejZLC
klz0C2rJHdWo9hZSt8Kd9Da5mDjBbSSAK7Lo28+AnANIC6oKeL81yk+1a7koWjk9O9qCcKMko487
VdOiPy1qGmO6lDXOT7Md4o6OT7783aoBAxYH7n390ZglYIZvQuB0v6GYrI4kcHp0Xis7PfcyeMMl
RN4K8n5+MPi6N5ZaN+44jQyaSSOgdFB9rlEWTVcOSYkN37lKM/UpzDPLNYCd7yPFGh+noDY9GzeE
58iM5EsQ4vN1/2t45+N7I2MZwPDeLK6vX/2EoGDZISF2LpRhOtitHJ3LRG731VzOXwyGmhvrvfuS
aRBxJYA0Fyr2qwXHJViqfMjOgzlpHPB0BLuydLU7OmbEON6JDG+BAxB6S9arXjkhm8NHuWV/+N62
g4MWMw5SIGOdkgdV4wxoEWZna7KmLxMgsEOIa9pZz/rv/Mn4qklO5plzG3tmhzHPxvXxTngVWSXY
BQpm6h3xWn7LL7ulDuegWrKz3mcBTaPWfmrNKj4Dntgy5rt9wxxhKn86paBo6aNcL1UNEPeHycnP
Uh3NbjlaI+1hR/qJVudXtY/TLbXmm/aRwJ8DsgaXSDIGZ3MVvSCbgZpVnPY8lZbtyQkiiy0iwlCW
otKVigIBlRwWoNw72X7QtP6INI39mfGj8WoN+tZM9ubAkXrQj+TICZk8gMurra6LzsxmaZpOqZV1
jlsDETllDNU9jlqFNsiSP8Xsgz9Xg/6DMX99jGPp7499ZbRCRZ8STQi2A76Sev0O7CYxyrGEMNZr
zgQmfMhcwyqjC1Ic02Wy6q32+Do7oTXO5UGHgMuDsmydKGBkTLJVGMrZ0Qtjp4N+32lq07v4Eqlo
caiZl4aFuRG/RcrzW3YLREVIPgICJfviIlnLIel10JUA36UHey61czFZ0bPUyQMS/z1j2W4wTlOJ
SUdeFFsN+ndXFjoYgieM0t8qXE9TSHtohi2npIZ8LkPHPuIQ2PpDiXR0g0yi28lKRGGDc9/9F7vq
x/DMCDLRwKOLJyLoutmdoCcSDUxzHltwUbt0UIJDMjYfnFGKVfiowAFSjlImrmXdjdZqO6dY8sdp
UvpTJHeaG3ZT9Ni08uKlyiL9D3Vnthu3kqXrV9nY93RzHhrdBRwymakpNXmQrBtCsmTOM4NB8unP
R9ld5Uy7rXbfHBygsAGXbAXJGNaKtf7h9PdvdXQ6vY5HvcLgergCYI+T2xK8j4ytudwXrpNtbKuL
T7ppwAZ80d9q9/5iKNTIqInA5QOId4wxgn+ejmXhlntuucxTU0eO45cSvVKvzdy3Lohr1nq4RL2D
0Y72IQDpRelLPCtphBhOkHZwYIW0C9r49XsSeeOaCN1+aMzO2yMoZvg4OWtv5J9H5/H6cde6AsGF
gwlc09HxKDFsyYvEKfd1Z5bxpkSwKoCnabzvDPPcVErkMH8/m8cH8rcRVyAHtdm1nHF0V5kHXtmZ
+cZWvMznuTXv8ZnyvlZCac8E/nk3rkaW22Te3eA5kRrEFpUOhHArHq55izt5hG/mZFrfnys690H0
TggRh2ehSPq+x/K42ueLpdD57Qo7GNvehH+dA2gbMmaj1OOdLp0yUKJiiH0NiukeSHEfWomJuLRB
lTBuXPuTqBGZdBAHMDZROWvhGx/uV8tFo87ErmMzMGmHjzpIjba5olb7ccTAModIi/J/bAdOZKoX
qUKmMoCPe2jd3vzY15kRxu7ojm9M39FZ/vq91ismquxryUs9SpiKNVt2M7va45e1gIiQ1kjz3G52
VjvmfpQNiu/o+R/2k7+NCovbWaW0uCodrdJIKZ3RLZmlODecS4Cr99Wk14Bc5iUcQZIGtZm81K3q
fly6cXljn/7qUCBU/nPwo5Ato3ZCXaKv9g2NvMsBAb8N1Dz7LNWbz7+f4l9tRtIvnc0BQQzJksMZ
dhslSupmrvZzG1UPAJLz0MmFpAZEoPZLbkLb3w/4c6hCBACkHT0tJD5+6lZ0dtYICj/Vvkvb5qpL
sDmLUlvs5Dxco1OeImbqTh9GZvqNM/1XywisCz09lcsVHZrDN1UNOfdq5lV7BWuZXaq26caSkGS1
0knOVQel/CUGFfL7t/3loACQHYQZ6WUfk1dRQKYHMsf1PknF8j6znebCiPEhdLrS2kZm3N2kjf2W
NvIxbPR17XK/WGUSAYcRNw9ftS7UKM6nhuWTFObjjA7/CZFrDvs26297zfqKq6p96fbKXQuFfY9x
R0cR2TbeYk//6u3R9YCgQGK09uAOnyOatAwZl7bal4Wnbc3ZFs9q4tGZlkX6MHlWdDELId+Y59eJ
PIpxa0kKKCdFIpSIjyYaUIKbzzNlfr1Dvh0/deV9Kyx4/W42fTRmVR2CuFWXx9IsrC3Ao2TnpN7M
lNT1aRTVzZZmb3LBxL1V5/nF50CrmvIvgZ6byHEi3tg0VoVdJnt6OQgsCXfeOFZnhE6HKuKsudFu
ngu5+8MVuAYZ0lG2G0iRn5qfkdLEZY4Dz74fkxijKyDVvipqTBpIBsrLUQrkY6zOfmMWfnpXhiXt
5j8gj8j5jyahiU3FghCe7ItB074WOEifAlfJz4pK3qfroWZM81u56NGYwBAg/1I9YbHRWkGq4nC5
NVOfG7Joq6sGa5d010WudAsfVG1t1QHtPGe4VqNBFFtPH2b7z0pWDL7WdlEYAfcEU/fYbT1bkpKC
lSOu6napz7nHfaLCBXtp6jUfbZPpjaB4dG4DheRySRMI3MfKBTOOypOiGW2rNq0BJvOw6wT8SGnl
yL1jcHMCdtG4/v0q8vh0P+wphgOKDxBz5eGQ6HtH0bCrHbPyDGneqtilBZPODabMEAGwUWgjUZyn
UKodjutJUV3ktVTe/374o6DxfXiWFDf5NUwdrSYwBHC5jdS87Y0lC71xGk+VslOBQ87eJpv0D5Z0
7QAKd7f5/cDrL/75vf818NF7G31sDEncmLdultebHumrm0zX3Q+/H+V44X77unBi2CiINx6XH2NM
Hsy26c3bzMuV+26Eyqhw09zOrhOf1G3hnZedMb7xaj+vIKYU3SMqFIgfgbI93C2d1+exGi/m7TLU
cotdnL2xBxDNWKBZfulFb2E+jqPS6yS+6nqjo8FOPdaQKVInrezFNm/bsRFBpdltgPsZMvRGPW+g
C8VbO+uybYGox4caRdtAT9TupkW35Y0S3FF2tT7IqzODQUa52iask/5D7Snv3VnL08y6Tey4Ci3R
pmd6D497qeu3FFp+8ZExzoK/AusJ6PixuJUdFy1oMGndTqO4bp1ROzNiy3ooxhyklDO1b5F9f7GS
aPxQRuXWCuL1GLdQ6b0XLZ2wbmdY1SdVKbyvBABlIxHmCCNz9rABNN/iTvxidxpI0EB/XD3eOPsO
vyemdUaW68K+xT4PQKmXDafeJCAc1YO5XyL4FHld35rqNL/l53gc69eppFpPGrkWlVa03eHQkcT6
S1SaddvMUGALu6WFa6KpHoGY3M6RinFlHqeh5WA3RKtcbGswQH6CNO1VNGR2mFSNetLH3VvA9cN5
ADdCoCf1WiHr3PC4mBw+l5blSUKtxn5eiRLeOcXOQj+PUrVrvU1kGAB+x2rIxk+lqGPrz8T6Xwdn
WFjR4J6gmRzD1xJpUF3Fvex5apx0m+PCcMZHTDa57bxFfz6MC9+Gok8B+RRPRQfM3OF7mhkZi2tM
7vMMTG1XOFq3lXoxn3i2QHpBcWD2e7mqfnRxAPMzfEv/KOpSEmVw4GprsQ1sCQypw/GtQpsE5e3s
pZ4gjJx4qCuq132bjPZd3iaajHwF1YDljaPzqKCwDktxEWU6qrZEfUSkD4fV07aaB7PVX5a+VGDI
eYmdhwhR2e2pU3TN2G8AEKnivQHd0L0GBqpml3NfJr1v6hGQdwQkonCIuEG/kXYdnjc80eprjEo3
5W46fOhDHT4YGReQPTtVX0BJQq8x81zbZlE1jBurL9t7t2rGtyj4h6cpdWy475BHqeavuOufwJKu
gnrf6FjJV8odPU7Zk/yIG+Hka2WZPP9JnPw+1JqIrJY3JLNHB3cyCDYcTvZfIeulxkXmCbBu0Jvc
4oOmZ871PCZYELLXHOuNGT/+rqx0QPSQJCjQIcJxrDNAbRuvKW/KYj8fHXGeupWxm1H1N/zUsZUT
JAeqt5Tef/quwHrRAqLugfUjJ+vRVI4RblCll2Abqzi02ZV4sIIm5lQXah3vfv9hD09wPixiNOvR
Ta2Drh+b6nDZKJxhjjK0Xexnlh2d1FVJX7+opT83WnolF8e8QjIt9xNnKU9+P/RPrwnEdi3LsWhX
JYzjobtlpE6ILiRO46Y7X8beHIUld5YrvaUJ+IdjrfB8DyIX7CmQOMeN7z5VBKCWKuI1RZQ9IHfY
2D5oMXFRLr3Xv5Gi//Rm6B5RLYUYRbmP/x6djbmWUTRfcpnQMAZmCMooL/0+KzzPlwSpN0b7aQq5
/dDbwXWKowmFyaPR1MWMl1gv7MRXY1OVjIZaqN9ZSWTS/yisfAXzwkrwrLneG7Pp3v/+2x61mVhD
fNlvyg1UC+npHm1OSeW2MEYjSny6ILqKmLCRzZtGlm5xVk8evl5dHWeYdqud+5y4iPz7+eCp98PQ
D3/m+cWzrD6/q7Y/LcbVCfnoWRKy5cXxpJP4wjHSndCL4Xyom5EpdyociZa3pBh++vp0F6lmYdwG
cYvz4WgD6aOIJwqTkBUqOfS3dFLFFnEpxTeLIjpN8lrcxLYhNxZJyBsb6DjVQN94NeZh9/La1EfX
EP1DNoutidO55cjQk5GVn+eyucV82fhYVyrdY0efT3Pk5t84MF5lgP51MaLTRM5FtoeMKOVRcHtH
EXCMUoJQbaiJb5LD9+/VFh75ppvKuQr4s/nBsJOpPpmKSf9sD2V6Y5S6qB7tQhsvevQYpW/V+fzR
UqtU8yennJuLNKvMe0B71l5z+um6Ewmk9TS2pLLrIVxOD5yG8mJQoRwHA8lbd+3ocS6+XQ7+7cv0
7/FLff3tHfp//Ad//kJhs0vjZDj64z/26Zeu7uuvw3+s/+yff+3wH/3janzpBtG9/LV/bPq/tqJ6
fhzSujr+Nwe/gpG+P8nmcXg8+ENYDekw34gXJN5eelEMr8PxzOvf/J/+8K+X19/yYW5e/vPvL7Wo
hvW3xTzW399/dPr8n3+zOv/tx9/+/UeXjyX/6v8sL93TY5o9Hv+Tl8d+4N+q7ygEYDJAzkWqT7rx
91/yZf2Jab6juEoOTosd5R+uIX//VdXdkPAj7R1FCpqEuOKgAMFd4e+/+lqsPzLcdzT3gEKs6AsE
VCjX/dejHUzWvybvr0qU13VaDT2/mMX+r2W50qnhiXO8Y3lE9vNTProkMK1m1A1CZ8HUQ2mj1eyX
MtcPH+T7qD+OctTCeR0G+MZKJ4QpxklztPqxI9Y0yF5amINHP50dswntij6Nrc/ybjbMZ6lL0FGd
XoZNX83XdhY3KLVq+aM9FQPG82OcbYYqtU9GK1/9VIbRp2P9VnZ+eCq9PiaBgOeg/kdcP74dpfTe
ej2v9NAyzH6Hz1XV++XixedimF7ipIj2qTuOmwGc2BvR6Ig0/X1oINEUZtYK9HHCVGWaTGc310Mc
dotbWfTD3UDZM0wN0W0X4YClqofosYzizC9o6KKBmfR3psiwVrC7UCvG+Y3U+BdLAx4xuFMqkiy3
YxhmllAzVLkrhnOnA7ycFDXfIvZVfvn92vjVMJhkY0fB+lvX/OFx3PbaUJr9MIV1UnanGdCiwLLk
W12UX47CfqH2R9hHnPRwlNpuqtZ02ylMi8ULcBhWtq4aPf3+VQ4jy+scrkqK1HBZQtx0jnpDUZtL
18vTGXIqeoFQtObNPFb1rU79FpHcCMVSwHjh7wddv8/BDuYEIZJSUEBBkG28vvkP4UzHUpbrSqSH
spAPDUYB14urJz6Nm/hBryu433OOf2FpoLM11tan34/+03ddR+cEAR2+thyPvZOXRUmmvvX00Iaw
Z+Ete21Ho7j9/SDfKtEHL8l9dU170Ytaczb16PyIG02yG/ssbGtl3kgrkfvMjgGALkaxrEaS2efI
m/PQ1Ktu30kj3i16aXLGLMWmEP2LBxL1oVHnPA9aNcbhZy0yPcRCs06KyJLnSS6LM+GmqJ+hDYWm
C2/kRMvU+rk7o06lUSDwo0XYn6N2lCg452qPNWpvEXCzMQ1Hy6aIghn3aPtjrIqPopvTsBsM/bzv
rOJmMloZZElnf8bYe9llmecECKRmX53WVD6A9Zm3o5DjZmaa5yDnUA6z1h4BlznVvugyOzDgMmwt
dMR8oy1e5rhvXqA27JFTjM5Ehm4CBeWoDrkaRJflVPe5D+zXOVdl4Z0ZLWmEP4zG8rwAVzuDgdGc
JZHMPvbs/9ZHp2zuuSvZqY91yVTiE99on4WdScJsdTc61BZrOJH8HTLzi6xcZfTtQZAsxuMWK7Ee
L9xYj7Zx3zcbd6mGrVfM4x0gjhmkc+ltlKUwL1X4T92m6MflMdZQtjO7vl/5zbBBgsZMUSuTor4F
Rjze90ZBdapNG6w+HMvapPZ04toi9su6yHGga9pTvc+ME2yks1PHVHJESS3ACYCbs8BOp/ukRrHM
NjpzZzVTfNJwiPtEae20U2oIQ5kN50u646kwRbMjSjsUxNQH8s7lmisfqiKGt6ltZbhGGQzvPzSA
wkGtx5PazNWNLqUfjdH7WSi3sRjmU5QttzmICb/Fm3dJ++pCILtrjlkSRGqp+nbUmCedMuoBfUZx
MUxmGiR048O8sE6GOZ/OMuQcQ6Wt+wdHDCeGjd1dI1hBTURPWVwk3JkCIdM73HM2fa6ei1R/EqU2
+LFpXad5f5vZ2UJDNsXfFTjTtU2Ke1orpn5a1cV5UueXWpVZIVeA8QTAywPs1zqrvwxGcYE40acq
RjsynoezSK3uLdpBp27MFyts1BO00ho3euxJXybRHFjk1KmfQ9D1484SYdqtDf6pn0JNb31rafx6
mDJ0H/T3NeWBEwXFjxNPeDjGm9QTbczeonnAvdiKfBMa3iZPjCvVzS7TReobNPxLWGNVhjvQarOo
d1l/aUaa7vead9q7qbERlb7c9sqknybtGF1HXf6EEgHo9lmMez1JxrDK4wmdcqH4qCAVm7FCAKUs
5/3YzIWfxTAZraYfTzDoPJ9bedKa0+deVWukDqp7eI6xX0/WVbZUNwqsgI9eXY/XOhKCn0fRLqeZ
WlwBEfSuq9KagxRVaBRbOhRXuvHZAvc847nt61ZzbcfTrsrT50gskY/2X7dJoqbfjIrVBcMSf6x1
86K2puI8yvlonvYwps0IMmN+LHJMI5TKfVrc5kTrtXH0yVY819dTfXg/TFL1zRrCwOhKtpZpll/A
Xu0KwzmP20YNsG5E2n1p7pR0ekZMBmS0TJZNUSgnpnSWy35SviiJEQVF5QGgNTJjvppJ+kCKzEbA
qsr8WWVpDUOkbCe7f8IrkJ1nJzsAkA8YhF3VdXfnpkm7t0FIIljQs0HXQ3C2TnULLglyNRkUcwT8
Wuwrcy2y/cZWQnOab7SlONXaxdrWCqDCEZ0JtlNxPam1G+iZYXEeNIGbeBzgvbPru+FMttlTls1n
whHGmRXDRPLL+XFsFbj7JmIBDVOMh9ddlyBsn/fzZ+E5l0KUVdhKL92onRWFplGZmH6oPc8BizZV
k49Vn92DAHzrYkuueByQX8VZSXdXdjBdjKNYVcD3zNvUaUJPUZaZ9gzGi1t1Gs1oaxWO8uIuVlz0
vuxo7+M3N0I6bfKyXTZjrbfRdhqG5DZNS9ZCNEFQ2hRlXT/JXniPEWI5mJX0ahXKcZAfBAjRr7GJ
InKgKYpCYb5o6Vi0vZgf5tRLnlDnV+OgR3+cpKrCwG0bC2uVOxzKR/D0qJJNlW19qZA7vU6boox9
WSoaSvyOW351CiV/FGZjU2mq3YGBs6VpN6qa1aizxw50oTGdyieWnH41KGp3jbVAw4lN39zaIi+R
Xte1qOHyxkilj5EqMM0pAQadpf0orWBekqb3XReCyEYRUX4Zm5N7qzbDggpEr4/N6URZ9DFBPN43
oK8vj1IUU0zQsdLlJlHxnAnVtoPQWgMocTeeKVsHorvsVrxCLjF7LFdGBrS4+ktUOi1UiFHR6e10
FYeZGQ3llWtmEDeKurQ+Uu8tOh/pSyymzcggolhjz8dU0Ivw40L3LpQ86alK6dPU+fChkIHvIxVV
h3agmeoDxBpvDSw6sHEuOhN4uu4grMm9C6/AUk2icgO4pdyneoYsr2J3GO0NcHOGM0Q9cZrtDGlP
QammWbZtmsqofFll+R0sdh26kBi9fAOzZoVA6PTO/Sgu9WxLLwf3Ss8Brb1FQSo6QfLL0gIYWw7M
ImFOdpBnrTeDXxYFaAZ9rfTSJm/mwHai+NlyqjHBnChurUCOcw2pS7HSF+pfHO9g7quN3kxF47tF
UZEcJJCxdzpuLFPYqbIpCdujOftDFpc4DJT2+CBmCHvnaQkDIRTAmvVLe1HK/ALchhuBjzKrXjsr
3LGq0qBSpy4C1Z3V+Wbspxmd5lhPT7NRH5dPnjsqcuNxI71T+jo1giihHBrSEzXPMrs1u81UaMYU
iAzkYADo1jTCoZzEx65SOZJrJ5reyxEExSYhGjR+a0lUTR3WwU1Ln7SAwROXwDXzZBiCxspzI1jm
XgubbtFjPmCsTgFl/I4DnWaU5s+lGzesrrx7b9fpcI/SknJja8t0z6+MRZAnWf4FcaPusZ2L6VGf
W+uaJd+1waikljiZdWeqN2qcjVez0Va6L5YSmVZN4K/IoWQ6n+OWmraPwHqX+6N04PtxcKZqkGEw
kzEZ9nCeCjkxXXkvv/SpxeGmRGIgNBqJxPHR0jpctJXRuk1jp7P9QqlJoNKRYvWWI9yxN1YTZ3eK
4sIgwJddpNwplxFfJpk9Kv3YR5vJ1glhpob+OHuoVz6hC8OHoKo9jWGhtaPr12WC65oS11AfNGvI
rxwN1sUUKzq6XqTWF1XuNAbxTEZ10MohWfzS9frBVwBy7TtPna1tgxcBRsJx7z5Io0KEhb3St/6A
5e5VHeey80EY5dauH0r43KupfIGHpuHdL6qTFeeaDaz4LEuESYRf7ATDEbfOdD8X6nRKYuI+WmY3
fYSApeNIohWAh1KJouOWY8L6VM6ZOm5HKOv5bka1gQNMDKWvD/Ta/aqfnecCNalwUjqUYpFjVi7l
rEZ3i1fo9hni6bRHNSZMEuSBb5xNZuYt/jLFgstCivLjZmYdypNK6zyUc5ZODiHIoflqknrfYy6S
RzetM4BpA+oONnWs2DM+SnNLGcxd0albBQGEhWZwisLDhEKP3zRcGzeDBngSw4jUfG9gMJWEs2P0
14vUlvQK8z6ke3J6EZejNZluALQmVX1oQarqqxX5p2/kaQWPk8rGB89KzQ8FThZpAHTCxQ/XnfIG
gkErr+x27p48GacTZ7zdFr6KecUNt4zsHpulBinD0TKuTDNC609btPjJZongEZ1xeWjdrEU2CBww
fTuv76qgXw8rPEpdrQ00ves+ObXjxGzGVW8BJ568O29VqWa+WiTyCWClUvpJp5jWxmn0fuPZVYwY
kTJ5t1W9GFjh2hiM+Qt13QtZNO2N6ynJl8ZUmvfjzMUliNyqf4xMRT0tc9fMOU4hygRTZY1D0PFm
n3GuWvTAGbIW346+aD7Oejok4agVRUopmseA1iEdj6xIWNZO64foC1rc5guQdNo7hqGM14NbKy/Y
xoqCGx89vg1tLrlz65jIWTWG9aCWcT2ELe6AdyUnP20gtR3rsOtWAc7KjZb6otQ6+2ERcXMr5JB2
foEAN/eE2W1N38Z5DJ6J4y3SR4OH0ORUqYVen0bmWMwR55g0oMjuIC7nHwsuDXKTpDihnzoUx64o
mmY3nZq0xAGrtrsAZ9s+D5pcaIk/aqIy/Rh463Kam2PxaMT9tI2lmrIDYpfAhHCG9EsnTT4O8IJJ
rWz0dEPOkLpgjxhaeQqlbbQ3ObCTJsgXdyiCpaF85FNZWcJ2TuQHPVVix4e+Ut9KzjEW1nqXoVH5
QY+kvB1sYSCF6pbltRw8Sb5BYHV81FQG8iKba9MmTYviKRlRdAtqmsHokfdd/ynvbffKyDLTCDoH
kK/vVsmY+qknV/YXsjc3epc7vZ9P02D6nlXTDCywguEonZL5qRkR++DdlvxuGAfuMpMzENEVZTRp
Go5j0e5wsWiTD3ZZmGT7WfIZp1QbM6JMGc9LRxTWuVTd9jKnWHHbTRUNN12P4KAC3BBJUAiziLaY
ZVlNMExF3QaxF7nvCRdmF+Ru3BuBsrqMbFNbDhPjClyEMaWKcNdtssdpkn2BR0/Ru3dcjNJ+E7nT
snzsI0OvTq20j88cqUWfkXjG+wuNuXgKMAGN5pBq5fC+ySzkyYTIBvvOdYWJkXm+VGjrutk4+0hP
S0oQ9D767aDpEaRvYMfnYPDkDbzq3AVVaXGlj8phqDd6O4wsaZK4nTF6rRKmeBR/Npwx9bYzGAZv
38h+UVCLAlfjlwqkEC65jr7vAY5am3hJ4MaXkAOLrcH/sUNozDTQY53a910GntdvU5m8IGlHIJT4
1Hh+nSSL5dvkcyKIlE7EodebxUuStxwget7G9pq9ZGdJXA7NlYkXsPDzCqjG5ve1plfFmcNSE+A4
B06SihYbMoprke/HeppNf0iP4yGEGV590M0YQ6AUj4fZdyDugocxtQ+NVWoX2Cg1gdYMXSjKRrSB
Xo1sl8Lr3dMWxN0p+snoH1p6lUufL4GCc6ZM2nOWutO3Z/7e+Dio6v+zt/K/bME0L9X7oXt5GejB
/H/QeIGg9cP0rY2dg9bL+0e6Gn9dpy8dXaXH6vmvfdqKl+KwefP6O771YhTLfrdiX0BW65QSqcBS
Tf3WjFl/RFsQTAy9YGoYFIj/qxfjvFtRb84rgBTcwsoy/t6LMe13kAXRCbQRKgSuAU3vD3ox7PSD
qyPNdiRgVyu8ldaEu+OxopSJInyC6GyySxa0Kx3qPYy5bXtsqtKh9U1jUf1smWNSsQFZtuR2yKfz
Bf0WvOyyXVLwEwqPyYmVlVwuNOPBkqntC7UNzYpTSk/Lc7NczjgQt2qtvhd18YD/9FezQZzYcs6F
rZzFU6VuRpViQzplzyLTT6VnfnKTGgtwnHZDXdT3XkJ+rjUehhHLpyy28g1C001AOHoqKdGcpM4y
BihuTP5oOE+L1r+AqFbCiEAekkIqYa6yU+jP3vDCl4ZZPaSqflJb1AIyrKM2PWednxhdkJjcwHBq
JXHWc3CzM1aLWZHvOzQ4feC1PEGafXWnMQO508Fxs9r7oikfvLoMKy06G4RBQMmis3l0tlrC8Jh0
PalW5+1Q0YwJ+1Xz7bHSXifFbK1dMVZNUK++nsrV1BjXC9524ejWD3K2L5N4Iqka0uckcj/E8N/3
i0pWX9le5WP4/KlMxuYaWqMLikrB9hRNGF93xEY42XM0xVlQ5whaxWVQtuSPshGXZq3dlb2ycXL5
gDXBpx7Qk5/mxJy5TJ4AkpwubtYEZFtNOBdpw5XTvsTKL6SYPITgoq6Rmb5bgCuuwX7kOm35lhA3
Ymiuc5XGbzbzPrlH00OCEtrpC/aKrnbRgTfkHhZQ/2q3pePeD6aKcBKqrcVoQ+FPiQTKouLc+tlR
qUpJJfG1ghq3UadPEZe1c1cpmjAWuhJ6s5mfJXXb+lggkJ3N5o0N/x3JEhFgemacdf1UnKZRAvg6
IwuvJoMUzDLQ9ojm/dADFHb6zqQQaE8h9s8Y3088glLiprP0epBXsA0UTwyhpYr+QzTzdarW6Kmv
d1nAZk4D5IRqvzKjs6wj4Y0nc4ewSeaniEYrSJr4djlczs4w+FbC0iykYvnJwmK3LeE7jRZKQwuM
zDvVmCxTqx6WZpSbyrK3ZFFnmpnfFhndc5XZT9rhutQuUXDf6m3+8MPp9Ys+6SFqiv3vAsQA6QuG
CQsRekiHsceu1NqMKarvXJJb4o21m5FFJPgYLKjiDRWNIwDK99FQtoBq/MovOhptFFxh8aOMd85q
9WzHK21e7JS6uievWSjISEsCHKBaQYH5/vdvegRu/j44hyoW26vX9DHlpio1A2VRWHt1nj8BWaw3
tjIH+jxxwEnOmteJwFbbi7C3rcoLZXG2v3+Ew27dtyfQQJqCAgJxSv/98GODCTLL1tLiXT6Oe1Mv
L2IkqdqWWxg9ujrK3/jcrz3ufyUWr+MB9CFe0OekZ/GKEPkhsagMte/GiMmNaHT5Q2dzF8R69Gpo
2PLcEjPf670PZt569Abkp8y090PzpLfdSYH9YE7C6CKtbg3VuWWan7xa2ZTivAUT69buVuj5idG0
lyVs9OVZGYoqaIth48xNqC2cR5UwbqoZYfEFCZ+mTh8ziXhQ3GOKQ+WgNUnwkxcbFt0GpMXDVGBN
2BjaxdzWXcCDm34yDrSkNFJSjJSTRD62SFuXAKj8XAUEj++UEozSfHba7j7rXQwWCGG7Rmg3iWn2
2Ml06a6IGxoD8/JJbzk+Xf1TPrsfkkX9hNcji6xDgQc/8KB2cZNLgR43ykkDliZ4nfc/ypY+1CX/
O06ADrAr/zNMy+6lXlEg/fGvWp/mx1zt+9P9vwSxrIo8/z2KJXgsn+rn9PFH2Mv6L74lToAi3uGS
DiQCaAPpMdnRt7QJ97p3oFDAtcBaw21gJY99z5s08x2dWkBWiA6yvdYd/j1t8t6BKASGRa+cIvmK
5fuTtOnoHIPQA6Qd8QgyJrAyCBkz0I8Zu0d+tAh9EieVhQ8M2lZig0NkF2IGU27BGWKEMcYoAuJr
tc2x9fNnt0g+/fCxfnFyHyGcXx8CcAGvA6df/9nPqHKbdFAy5LagbnE9n9UiUMqsM4E1oMkWYCui
3sq2GZ90etLzdh6kelJCmK2DDlzLxzJ/0+0IFauDdBJFDRXACtAeNJ5Wjc1jURrPiica97lEccgp
QJdnrqQR00zAA4akLe8nKeJrUdVOGihFjcSDSFzNT5fIk5vJJOVA2XQCjwHi1JHbXFHQNplRiTAf
pdXGXy1st1QatCX3OcA8ztpI7ZQkMIdpuUeDUVx0eiy+yIYWIcG5oVI5GEblngyxm95CDtaLE22o
+3aPXdY0Biioe/dzr7gXhdO9APFNvhq2i1fLupCsG7NEfBj8xgQyn7aGJFdwAVOfVXmtj2tZss1O
Uq11L1Vv5M7oSY0CwZS7U3yuxRLSKM02xIpwh6dSB0CObElflKY9Q0ZHe3bcyMr93kk8XqlDxSXU
zajsqSl3RrvBxCiWfhIpGk2Pyatg4lgDPXVAcQQMOrjyuWh1iqOj036OjVpQHSzo+5F0lhTrk9KS
C0c+vd8yKut7pbFHdIh6D8dMq1/Sh4Ff6vhgA1L6Bp2eeRRYE56Hdtfo7TTRUKo2S7U51VvMBSij
r4HSad3pUbFKF6YAcOo6dGVRGbzDZI5+lSrOuGZC5Gwle5qKfS26p6XHlclftKFLT3LbnZqLjJJO
E/aNQz+iszpEX7F9buEEWG5K9O0ShLkLqV85kZhfotQYyK3mSb3DqY3anIupjrmJ4uj/cnde23Hj
2rp+IvZgDrdVxVKWLCvY6hsOR+acQL7ReY7zYuejd69uCbZay7jb57a9FoQCMYGJOf+gnw201svL
eYntpxmUMr24aeoubbvLD8C/wdlOmKc9Vj154LGLtOx2Y7p86ezSvl60Arhras3lg53kSb7vg043
aDXHen5YaIFcp4GOg4pAp7rnw6xOe6yKeQ7r1MhYf0Elw7QH+sUOcygupqgUzr7mQ9fgehtkIuh4
md2+E8b6eWzn2d+Pq6D8aY/80R0Y75G3jDffN4NLMAR6pJ047rR0J+ZEneAwuz2uPfaaVfecZqhi
BpDAuY+pFOR75M5Ap4VIyg72/Yq2l3mZLhU1za7ILep4HV4ee6rrwOD9pprtQz1nS7wbtKZDcr0V
+fVYlp2x6+OVIo4r0HwPgCWbeGP4y/fR7tbLNacSe1igC+ElXtXwbl1nmLzDOpaBddQ1wA47GETw
/Ftt6S6HxYmdW2FOFC1sUdJqMZrF75hv7XzwE6+lv5s8NmVx9LL526aEH+99kYT0Bgf6bdNdRkU/
8/QzWLKfm8WZzqx11a/m2vwyRNHe7c7HyDavcq/bsNr4HtEie4DI8B1oP3UQJKFC4ZbdsaPNptcV
WoTzku4cYoqXzYGCyle9EVe0hncxC7Q46fk69LiPeqhsLJjl1cXBLcWtN0yXmTecp5FxX2+NGC3m
GNH3zIOWk50frdjcGXU67imaN0lDHTu914P+/Zgj+eAMoUhyXs5iPa8bqoq7KnIHgD9gsZCwMr4P
qS0++np7YWJWy7uJZ3N9Xo88GzoM1GMDNefpYA+eYBwEkN35vPMy+2BVlkFvzLHv/TgaOJvKIy3l
fRnMOQUpz6l3tccq66MXVnawuYnX+7ztLoyJppPTJbfJpL3Xa7R1tBYB7DW4rf25D6t0mXZo/Qe7
TIg/u9L4lmZ+c2vUtN6TxfnQl/lVC/TAw79wR1slPynqMUddr4n2dZWvF5Vt31TmR4dmepIapyuQ
oi439K9r/L1FC46sFsZFUfvnrbDoh1G7zC4Sb+yvxoLNl89l+mgEzUPUONdBXxy11coOtOZ4vNoN
PaFgHRD0dntQAokIaczMZw6q7ahDc2+UfXvbJ+UDPNpbp6/OaT99muhsxnrWfI8i+g50stanCNlj
6gKpiQujYe2WeVx3vd4WJ5ZT0gCNrfflOFBkd/vdOi13fawBF+KlDdbjCEzbOolTp76zgnpn1hqG
inO4GGmdH0FF7HWr+R6PmJp79vLebowjcDCxbww6H0vF07RtLLrtYrkBOcJrii7tGAS3Tbp+mDPe
t6QLPsfKJZS9R8Mt7yJO7B1o7ZAKrMV3iZ290efDp3VNr108KEy70o7J8sXvvhpJQImmu6LHtZ+r
Zjnpo6C+9COrHk7nbAg4zPoWC3TjIqvNhuWzT4MmuulNqgI7K12nz8uCHa7X0eR0e/0BI/OTfqqu
x6Be/hRGg+JJo1uX1Qjio9Kn7jHiYWyPV3is7ONCZ78ZzrrjWbmAiy3mY1DpGrVl48MUt0+BiLE4
v4XP4u0G271srPiyKLxDuzmvJ2sa1nqHxqqxazz7ydLFZQ9KJ1yrzE93a0Wje02OQAl5/adjdqol
2kObF5ezF4MYAX+32sFHA3DbSWp2Mzl/DB5Mz/vmqC1Be6unlCKHBlDeLkuHCpeB+gg+rdhzhIGu
9R4iM0+uKIhdmpQVKIU3D4mVrfvBKnfrpvoQp6t90qRTetLW5sEvMoEK61zFzBwW2RD391UzOLuK
72rtaj8q7jVr2jdZ/HHVgrOqSZ9KMznDgx77NXdyQ6c2Wm53p9w5EWz7veuO5q3Q+3f+VOZUs3Wt
sU45WK2TsaIF1D0GLgUGA8Q9PYMk7IzppDWrctelwQk3Cn2d+AyJjGQ3R48LcM+zse0BbwXLxaT1
AIfopwAfPgC4GcmQEjqyRvOu8yJnH83rhcY/O2lEDDTkphSZ852OamYW6XV+UZY0TugI3xt0PJFD
S8/jDqmzOPPSrxjDXoxdXe6sdT7R17E6zLYfH0wOOi8HWtYgFkSlB0bbLtCBd+3TyrwyF/ooOwfT
+31X0hVoY16TCH0ZX/iBN25XlieATFfucuehsuKR1MX/3mpdDaJpNNH4oV6T19GJu+bpSe5WF0uj
nxtZb1wIV7shHfM+mPnyzZzxeGrH6KSatKso9vx3oh7FaTuvlxy/1bvUadovgZ91O1FEN37hIDHd
VUd4QXvQgY+9Zh5pHtg0H4PgkjLhCTJkFOSmES0w2l9T4OATEvXHfqG25lTf+744CO+jbk+XQHJJ
ijY95NoiSwNyi4h1Mjb3aTWfGZlLjbDiYgFglWl1/s6Jy3dN2meAzpqZvQYebc70r4sxh3b8xR2S
Sy9LwrlEY7nuHiuur71lT6dI0X5dnHI5GQwbQJQVE/TrOVbTNw1OBx8ra3PKIJvxmqq/0HGK3JfL
ABQliT/Rk1k59p0zfXCWi3ZYnfM+9y8WPQ41m9scpacHL/Gdu6XvbdLQum8eC9EO4MmQRYg4s9vs
G2gIIJuZVkTZEZ5IdguQiOKrKBGmAWqTDdzROd5TNoghfUcTKuv2zuQBTgT03N6jg+k/waROn+CT
xP1+0Xv/phtm7XvWLuZ0qiO6dzSDlFoZaIbZA5Cm5fYetJQjznCmEaQ9WGQ0J7nuYdXr5H1R7Fxa
fRtXsvzou4JngKXNT7HpZ0ewQhitDnrxrSpW8dBGmCs2DR0uOv7FemnNVjntvaWzr/SGpsw+b9IG
RVeRzRyNU2XiQklhIj8Eg2d/igONzB3wQl7t6dVbZ/mgOQvvlR5sTJoHy3iyWHMD4jHosGwD4kZL
bqD8u8PkNQH7iLHYVeVVoFpgOlGpjLrMs3dj07d3eTngQYZowxQf20i0n2yx6l8ynb/A9eqlH4x4
a6i5fhfkvDVK/azKtPwG3cLuBsQGUIeRFrJG/cWnSTT4vJhP1nEQd02jBw/TIOJhn0a6tzdjKzcv
6POicDFT4kz2k6Xxg5w1YTlFbFpnZLCpQG9v0Fj9PKYaVqA84IX+6Le8aHR/eBfkS0OWrJmxCbxL
82/TMRKkUFENdmKJAjRLNH3hzCBFqg6Oo7Hv6iRjLw9Wsn6w62huTvTI0L5RAe8cSqzJeLtkwqCU
TxJINZCWc3YARB1bO6MRgh5vpo3+IU2EdtcV1ucoscpLvQ6CwzjbZ8IvNTdsPG18Vzht8pVIH8e9
RR4Q0YNv43UPiS0Dscq5uEfCbT4ZcEP8tvo+aD5vFuN4zZvE5aQqyzIK0xVVwH1gzLl5sNGjyU7b
ocJ3JjXzOdv3fZ41B+ypFjhz0WQe5mpeeJ/mnW2EJcnwZ1R6xn6fd0um3TTo4j7iepvOO/ArI4Qz
vCXAqw895FTLHZtkh+ZOUJ5Ghhs9lbMW7NZ+TiugrEhK7XKbFHs/pys0DBCP6WfIYWZ68OsooRlf
5Za702ebR0Md+c7HeXQTL4ywUndCGP7TFUCqqjoklBb13TzopXbsI8NPQ+AF4/rR0XPnDr2fST8U
FSjsfTtZOIwGiV8Op9rUivZQki7d62mT3LWZW3wGWeI8JY2BP6sGhGU6i60IwOrcje23NvVT/YBc
XfQnfD4Q3cA2u++FN8cJcJ96+jPFMME9eLpTPHFCZXT1ed4E+7wAdEtNT5CdTI7ffpmKOvoWF7TC
9qDSOPeChDLxri0pjR86rQuqcDLbJD2UcwzmMk7S9lO85Mt9ALtKBxHf0jMFB+pUgGAzHsErSjPY
Ha/pbecDXMT5dKax76HrNu2x/GgfERvv0NTwsvxT3Dk5sLt2Ci4o1i9irxfTXG84H/2Jvw8UaqF5
3uz+vX6z8T/+Kc7+oDwiyIgKjbs5F9MGfFlDskxNn/IBvyunMPFKdi1OB0pbJ5xN8RsdZipiP/8p
6vy4kiM14Mskozkd/NGs3f40439ycIwh33sm2Mh//0E//xU0uJGD3oRVTcApUhs7mzXDLLu1OY07
SztyiYqD57/prf6yhr4tG3VspCQ2K2/UDGTdaQ03xQZUS3MKxdYDmzSOKS8yZ3y32qn9kPJ8uLcC
XbwhP/2L3wZBi98GKRkqnCz/AobRK4dgqk5Xl2ed3rHV2HTVVtz8uwD6i5rer/4M4mcwvTfVBOhr
L/dEvfjBKHK9OsVHE5k1NHyuRke82Rf4aTvg5UfPF36g68GDktoQWm4mvgcw5XT0k/lYBeVyD/p/
OluygFwxSoydrkX5b+nl/fhuGO5Aa0A3nOe9JW33wKeur/tLf2pqHiFN6rxLenvZr7M9vMFPkjh1
2xaB4khn+4fWqiubrjuZHfF+2d5C4BG/uXlG/YmOQJvsejvQbid3TEhkq6Q/Lmb5H2gE1fX/it/I
X9/odJRladFDnP8B1n7WdDEAzg4aV+OpvhbpeRYIaiEQBf6npfB7f8WHQk1AQ/KUTXbaVehm2/b9
KcanxtFf3Kc4yMvD725HXD9ctHJd/sSm1/VyO8a8k8YsrTg3RMXTnVLqB7/Pfn9ncGpQlkcdhD4k
DOmXf2XoRQuusMP4z7WpepSDczOW2XzmIvx8+u8/6KeaOR/H2/jQMOccXLnlX5R6eaNXbdKfGrxC
ZzBBNZWhbAZt67vNcEcPPbLpn9fuA05QvNwEtaivkOSzElVqRJD3uRcI442D8+f9yjeklYEEH3ER
yPifNRsQzvLS/pQr77O/jGExtTwU/S+LG3+DzF4Bd2rfOGlk0NG2TT1Ej2AIc6kaSHW8XHUT0kXj
jF532hCuR9xF1yu7FNM56LLkXGS9edv14BDMeghClHLSXdAU60WTJOaNZRXeuW/zBEjBb14XXk3F
3iwtfUux5mOL4+0bEb1tgZd3JV8LuvKmSwkzWdbqEUDBF6cnogFdTwc3iqubcu5cGGdDBLmA5nby
xjf5+XaGgYpzBjZFGzbmR6PjWRQ7ZDqmk4rpFDqaeVK1dXA0HL05XfhfK3QH/7vW383/MiwVrZ5n
8fkTlur9//0/YyXx3n/8X/6isTt/kB0Rq7T/+ISAc/7TAnScP0yssn/oFuLKQRPu7xagZkJ+h7EJ
6RZsk4OiFxv7ryYgmMA/uHyQA6IF6KNDiNbnb4CnfhCk/9mVWwMSOBeMGwjUOpErt9dNfx3crI+6
Q+XliXbtzflcU5iuANdMAsbu0Vo0aql2WWbR3p6CadhFOFzNFwZ1lXgHEWZtQysKsvWEzJoEM1oB
g54ZwtQgKbaoDJ97htbMu8ZJdHvnt7NBGAY+xbTe0l3g011ivqOIrVWHMQlI421jSXooL173NQYk
boH6GS0gW1nTHeyucYp9D1rQPaQzeacdz9bIW7D52I9u/YXHgPfZRibn649v+lvN7/91G3eT2vs7
cftp415/Grvxedsamdy/+9au+wceJZwZHOTIKDxrXG//gswMNhrsF6TLCY6/Gtea/gebEpuXTZOM
3jaAjWfbln90oJPwZemp4oECd/139q1s3QrE9Mck8NAEmMh9I2WZrkkzOm3rCH8r3z6YCdXovv+8
tN3CZWBimm5qu8HJ131Hv+GQf+so4mg6JiMD5NpqKF24hcJ7NHwYMqk4S7eugA7MZD9OX7TV/Pz7
++f/1+PxX3fZu0952g8vNT7YVv/ZaJ73B/klmhwImm5Yok3L438QEu6m/4GZA7qjfFykt/nAf200
y/sDLTRsE8n+ecdg6/b36Whaf+DngzTR5rDDv/NPv3E4vnzJcNJuKQ2oBCmtgLCX5O5auVT5TR/x
AZzg5/Ut0eLXBpcyRdcteB1FDG5o5SOQtgfT7k6eBfKbL7B/5r3lA8/u+6G27DwLSicEgj3u6PrS
f8rWt+wnXpv49t+fjZ5HRjpDTHRDipU3jR1cWCm4e7WZS0n6sqC3m0yxG46T9ufWhI512gNqY5sv
553MWZ9ji+aEtWnfFSL/1M/jUW1odu/zJUF8uLVXUbrIwMA4y+fIOcxO8ZbR82sLTtQ8H92aem2m
CeSGUQNZJPbqs3LR3YPS1OXc0Gocb5nqCG47yNr9PDrfId40v/XA+3sj2ttj4dlWCeAyjXnBkse9
re3XUhPQzzW1Rbel6PRMinb+ENkhsnw8hAfdP7NpgC5q20WW5uipOU4+oIDQKcenaELhrLEe1NZc
is96XrsezgNrDplu5wztZWm3Z2pjS9GJuwOtArN3wqaBcLliDLrruuGb2uBSeEbZKJANojgbG9XX
rGgv07J9pza0FJ3sEmxmtjMrXtowKgCN9NEbRiDbsv6T4v6zC6XoXO3G7U1skULQ0yQDVPBv4jTu
Ljh+3/BLfSVCN+Df831Op0TLDAj7IUSeM0/XLuL5q9KyyEW01e6gsemJExqzew6l+lMTD2q3hCxf
Pk1JC5M+dsKg1Oez0o/yi9Ewf6vW+Pea/3huPIt8d8loVumRCCfLvnRRcSzbtypjryy2XHxb5xm4
8xb3+D2GiWme5/p8qrbaUmAaMGV1U/OdsNVcHxiG1n8HzZk9qI0uhSYg7klvMkY3o+WDPXbXVE5D
taGlwDTdckR9GOkkTTe/rjPaI45mPKmNLUVmki+VI8YYhRxfLEdnaoIDD4K3/OFe+5pScAL8dNsY
+npYOO67KIDrlrb3ahOXolKrcH2zFmGHaWM+zI79NY38t4y/Xpm27IxcYKYbj+mIIFbrXGDscD3l
0xtF5teGli7NcnVHrUjnJYS2be2Qjb4u5uCr0pJsD7PnB9VilYhY0XADLxXTuJumE8caP6mNLSW0
8MiSFu0gwXli06X0kAKHLKU2thSYfTfXDY5mS9jp87dG6x9j6w3uyGurvf33ZwdVaYNpDCiagk4p
r8d6RGYJnJzarKWoxFLUboK8g7WVD+UF8nvjPa2rt8R0X5u5FJdut2hmDhwZ9o3/pXDsO1xP3rgx
XxtaCkrEoFowueMSIqel7fTEOK+ixFdLCmXiyLQaqWVQIgqjEWfE3nzfV38xOv/LhsLft45cDMgj
4Wtj0MDo1cxby08g1SZqu/tHCfrZPkHmbEWvGAU89JgBTTjpZTImv9fb/GfeUlhmcRe5dAKXsEnz
j5WLRAMdM6U9KHOiYj+IC/TIRJhXWnEIJh6yfuW85c78ykaR1ZQjv4lg1DFxP0b2bUxQk8uySS00
ZWk+q6KhlbdslAkz67SyPoLOUVwVKTJjLZ9szWCD57aO9VolMCUvcrVU9kff5tlWyWjct5qFJGPR
DB/12nWgkOpv0KFeW3ApMot2TTrb40ipOxHvK886rClwXbW9Il2YbY1jLmoeInSX5v0QJx/H3FVb
cNlULTPgbiWscwgo1HkPE2L6kBWd2nGlSzdma1m5Dbh7CZOouneE+35NCrXDSpciU2S113txud3z
qGkvk//NdtQ+5UbVfn7z2JUARNMXIvRm67wMbAii1r3Sh5RbTAm8Dx1KG0Bjp0J6tCnvUedXHHvb
mc92N7CURjNQKAprH81B7Jb2BQJQam96XYpLMkHMuUFnwcP2vkMHMnZI1VaKg0sX5gwyNY+tlD0I
4wDCZvUJW4VbtRWX4jIBzzO3OiueGMOVlRsheEe1/FuXojIYdatI8BID1qV9E3PwxdZXlcChukpt
9fm3TGoHxo7dL0gGgqFCgMKCAZG+V1gSBpeicjIWwMW8HkK/Wt7nARUUL8/fUEbeNttPT3rGlsKy
K0qzSQ2uBts226Nw3PnMBHumEvSMLkWmp0OMRi9ehAOiWWGMbtph0apU5XpgdCmX9fJMs5qsXcMZ
3MMTUgQo0yHrolL/YXQpPDNXGAiHOCJca+dBd7P33luGoq+tuRSbaNeMmYgdqsracEzn1NoBjVKq
tjFtKTb7rmj1bmVRzMaGaQs2rqveeDtsX+1Xe0UKTQ3BOBxK2iXUUdFpJj3Uh/nzXJYHI00Paltd
ClE7RVNsQasvFG1Cax15CN9Q24u+FKKuEwVYojL72GyqndaMDzMVFaVpbyrpz8M/FiasQ5guoTc2
yEvmUOMmR/umNrgUormOQGNeo+xZW8MjVjx/ts2J2shSeEZekQC8tDjH5+JrMXjfeMv+Hv7vr0yc
/r0UnAkKZ10mVhHqZf1Um9E7PfmsNmspMJc1E3qwojaEwtC7Pqs+JGusuEekyCz0DoOglfOqj0GE
iqB3DkunVBNjRaTItJCIXrKZyFzT5Q5lrTt98FWSQoaWItNLWn/yGm0Jgb6f2pV719uNyl3P0HJE
lo3rc6KYYTtoZFiRO4em6rw9KSaBxGmRMxGTbWue65F+HyxKKTjMbykkk3Uwgs7Rl9BZpw8kzefu
8JYd3SvntwySwqUVvVu94UOW3l0Wu5/W2lM8pWSrUTelzuahMh12mhh3IDW7XZrYD0qRs4EQXhxT
K2TFHCpI6DTiQvj67RqMKoV7llsOyrRrUt1mB6Lvfq+1fY4ky/SXYsLvVSMYXArLrI5bG7b4Ei51
egXJ/BRPJbXcypOC0h38tNah4oQGnEWImHc+9Oad2nJLUZkmgY0uH6EjEDzau9QfPX/8oDa2FJaT
3luuvWDfWafLl6JZn5DBadUuYdkJgTQu7UVOnRrqIjKYm/wNDx+lebtSWBa6YcOBqFG1x861iqbT
xkreOKm2+/AX6YmMNHf9vFobdyU9yeCFpFO0rzrj1IvrnUfoA35WDKMNZ/Y8jGDlF5CfqHR6VvE0
m+OhGKKvassjRWg0mLm+bo7PKHruXWE/rO5bfk9bJP5qebb//uy56emIJXk2y4Ovzvsc2UutDj6q
zVqKz9gdJx++EUPr403sBpBIWsWhpfjMbBwB+pRZQ8ia97WDkr1Vq5TFQBhL8dkNED+SHLn6NGuQ
gSwWAWVLW97Ill9bbylCiz6ewOR1nIjaMjxlosMgJUr7Nzb7K6M70s0pFh/4bsyDs4I4GSN8vBHK
Pyl9TtnAzoZy3AxbptyU5e0oygxaT6B2bslIIGGjEe0GtDOpc8JDzVt4E85blmqvLYoUmD3CJ3rN
gRh6k3dlNhNcUUvtfnOkwLRg47hJxZrMBebnEzDLrs/v1dZ7+znPInMu3HUeg4SEtrir/PYTnJIn
tZGlwOS+7yPPitdwmCv/pBzB60N+Xd9Yk+23/+JEkaWzTBjQsN1Z7iFN+vqAL5G4KZx1eN8nELUO
Sj9B7ttns7f0k8NPgBB2gXrEB6Px1Z4/ct8+aayOgzxhdRbjk9Zp19liqpVVZMWbpYGrOfg0Y6PW
qHaTXn8Zl1TtSHSkg2XQUYVFeEGEpj6cZIaPtNBbhb1XvqiMYaoSRMPWmpsfQkd95jjoMidQmV0t
UjsUZRzTWHdukSLcGuIEcpeY2sO6+F+VNspPKCYvF4adVLSsqtE5s60p3msp1hdqo0tHy6hHkCEK
KuNFgotPugkgr5VS696Al/DyALBx2dKigOeVnjTthvd+QLDijSDdDpFfBKktHS79ZslTLNtOTIPb
uehOIuEqNa2Yt3S8CC2u6sXlUMRhotwZifsFeaN0r7bi0s1vZngE+A4TL5Ml2cciO5a9GoSRmUtX
/zCO6JkslN0jrD6Qix9OEO+y1fL+n0BMWjBMKL5wNw/ztO/LkhPA0tQ2oowH6nuUqpDgp1mtL6dx
VYZlN71TWnEZD4T8ebtgT0GzWm/2bTCeT3n2qDa0tMPdYjLTFDWscNUQjHVcNF1WM1ErvlvSFh9y
axYWLeuwi/IblLSvcVpRO6+ghry4muMicYqqYrVbN/tskKggM32rtiTS/gZJ56cBFP+wSaITwccs
fO1MbWhpdxvY9tQ1bPbQWEBDL+MFCAfFBZEuH3iuwssqg71tr8eoRzMqC9RSWhkJVEd9OvpLtYae
hukIlZCLySvUpi3ba6MeAigydRbqytO+FNFdn9R3SostI4HQZjNs3SCLiADOnmLWlpz546x2CJrS
tVMvmjc0AaJppaOdNEtw2mpxqDZvKSRRtxJBl3AEzrZorjGTM8+KVqgdJTIJCtnozLABuYbjgmRP
Xy7IHVS1WrzLtGseEFqbeD5pfmtc6V11EdWd4qJIQSkSur1th4mdjyHODvz8d69SfJ38IOA8S/P9
zHKzoWUP4jd8PaT9BZy0N26cH5CfX9zyMhQIcmviDmi2hY6bx2gOjsWADrGRBuc6HOe7yS70K28V
/i1u4Ht3KeYrwx/XD4ltzhftGPcYphVQfo+TsOzxBHnC5mo25/4GdhIqcx2KdmcUx5PbZUbkTQXZ
ijqn9/JsrfGPFoaxrbVnfbDN6MJpqlOlvS1jdcxocjuQblOYGcWj2Q1nUT4oMSuYthQ3aNxUTYFc
TLiiSde6t8Oq+A6UYTqzQX930GoEtksjTJf5gHKN4oJI91ghsDTMDdGEXpVfNq1FBdhVu9plkI42
pdi6CCq/s+aWGDakmPJ5s9rh+kO9+VnMJN7AfutXxNG9vsWAxy92kGaUCDh8SukyS5M5HnI0PMJW
L8vjiuK7jvPtG4nadkT/IiRloI5ZRLqBxmYTChDc74N6+uAPWGqa3hF/r0Ct8SgDdnovamugi024
4t6ih3M0BNcUEDtH7TyUcYAB7NVmTejHunN0WTjTeRwYbwy9xcsv1kfGAYLyaNpB5zj0tT577DRS
ll3f+mgamhWrpnQQyKijaAkQKjDbBhLHsBymGZZi4CxKaENIePLtHGS9nTso4vdRnu4Kbzipi/Re
bebbsj3b+cu6oKibM3N91NC4Mo9V1v6pNrSUL68TjGHR9myaABulsT/X2kat7iHDjkotTo0WiEqY
FT1Cwl4XYJAggNWqzVy6nqMOWVUmbgM09OwDekLDHs8X66g2upQ2t2mM4b0LptvCDNzMBA5QWFCq
jS0dNSsOOEVPZTVc9e7SSDoE0HVb6XvCcZe2Stw4fuXnMJXyMQunJEVfUziKg/svB7fxkFyGrnLC
BH+D3ZCuV51TK71TfpIriT1bTDg8OiE6vV+QmjzzUl/p4oDe/3LaLXbCeY7DZRijFr0r5h6bi35R
IhIa/k/II9yKurRndITAQm3JzlNrfuPa2ILw52PRl2FHNTqMXjYuDqRQ/0Piupe+UCLKMmspCTDw
thJ2BN80CTB8SuLgW+SRaahs8J8sYzLYbIbfMW99xP9r8K4mSy0u/UCKyy5C8dTKoW1aHS4fLULL
6Er6B7V5S4FpF+2AGlzjhj0OK6d6at7N9vKWN/orH1PGHOWrKYBlZAzeNI/jZHxYq0kpo8Mi6uUG
n1oza+YGENk6p/eta2Dxpdbr8H0pMU9Td9KtlH3iVmWKc7x9tJ1CrTjmywJn9uq5JuY8TgiHeN1b
ff6ABlmn9jFl0JGzYqaJ/RebMNav/Uo/rpqutr83f4Hn9/HM5eA47eqGmPysZ0M32CBTE1PtlPWl
0ORj6ni/MXERTY/UyD80nfugtMFl2FGCGzJCcyZD4+WJl0u3TztP6T5GPejlovjYwwhcSlxs2ZoL
HZvKovUU11uKy3nxs6zPZgjsnoFBUpffDsjjK93Gvow7inOBw1DNmuSrdpF6E3bMtq70rPV/Ah7p
DlD0kYnr/pofdGrXS60p8cCxNZBC00vj0l5T4YSLGHHOra6dsn6ntE9k5NEwOm4Zp5MTanN9Ga2Y
Y3lqAOYf4ifPYyfR8shdwTCj9etGJ9uBEhuLGvYN7aqXexBryKJPbJbEmZGkHvUTsytv1ZZEikq3
GZfFtmYnhJ5T7QZtL6amVtyCUirrjTiJzRNr4i8AdctMf5ySsvmoNnEpLqO595PC41t2ohBo42K6
0TWD4gaXItM3tGoSOaR7rfWvEIq/n9WUCAwMVV5+Sx0CHpq2CGSXY32SZem71PeVknuSp5dDI2Ok
a6CsN6mAxkNU1XAD6KZ1cq604jL4KI6Tcci2Lb7Yw9ERehFqMZZOaoNLyazQDK+vF+Zua4/mgJEG
AsRqPTxMuF6uiwGAPh0KCgZLZH8SOeXlCQsBtQTflWLT8Qd9DratMmrzep+mjnui63Gjdtu7cnia
rLOjodBgGAL3vuJqVWug+NgpvrjsDQxpAoLIDTEAPV+X+TQaGrW8TQYd9a1e94juuqFdmFeTGYeb
2pLaNpECU6fLlvpb7QfDyfrUtPr02IlWbQ/KgKNamIOJJLcbFmZ8EY3Zfb4Uaksi443KuEoNb0jJ
7x3txsoxC8k2RXClRZEBR8ZGfIwqUhQvXdOToI/Plq7z1FYcBa4X+2SqPaGZ6FaDwkKZuqxF+nlJ
tUAtu5IxR0mN1mJiI/rSIKS/d6y+fEfvLVL8oFJsNrUhklhn1Y0MJ/SIcuXNmNfOZ7Vll2IzGid7
xueZzLDBZBHNSMRWl17tWJGBR9EiEtGPDI4PwBfhGeOunFfF/SJdnY1JnyqNebKZSHvuZj2voBU6
b73atlP1F697GbsjbM2jjcKBWNpWcrWmGc4xY2lZ0064WHYqrb2M4mkbu+U3wDjNo+Q6abvdoPdK
rTfUEl9ueDdDn77otlOgc/Ca6eJpP7vLqpbzyxAe06ypXTdsySIhPcyjttiPYrXVMgBZh6ipGHzA
7TLMO+c8Hdx7UXlPaisuXaJ5GaPP7bAs1uTa14lbNo9DPid3aqNLkYr4/xwUOVvS8p2nqVpPcHRQ
qtf6MoIH9waSlgqZsKEb632RmmSLTa1W9ER87uVu8UTjxexz/E4QPtlHQz7iqr4qrrkUqF1d4GYA
Jzwco9E5NKYAAuuvidrpKGN4tK4yvVSjvJJkziV5zKnrqCGyfBnRWMypNlsFE3e2qoqR5NhTLoZa
xwN/h5drPou464OGmio+0fjOriY+TnG0U9qJMvjILnBjrWIS0SC240NkGp+KWq2P6Mvoo0y4yeoK
3uTRMl0YaLNFy1vExS1QfnHqWlJ4Jpoz/rVVgvIoJuu7Pk3v1VZEis1CBLEWITkb5m5UHr0k/VL5
OLyoDS5doi2uZJNTWOyUYT0LsLzYGXb9/d/HfuUmsqTYdLQFgws3QUNJJHiwYd59ye2UHutpUtIn
MfxNivL5s1+YPPf9irXpbcjzZo6FWtANnVrWaEnZrh8IN60qnZUfo+sc2Tfh+mr5hYxEStrctDCd
5m2O20k7+J+zclKCY/oyEMnwgMGlHmvi9PrVRKHPizBQ+fdP+so2l5FIut38P86+bMduXNnyi4RL
ihrIfugHSXtn7pwHO23Xi2C7bEoiNVIURX19r7zdDRzrlI9xhQKqAMPFVHIIBiPWoDqboisRGK9u
3Lrxc6y6Q/onFBrMv65mBSWOCgKh8QmevG9rh0LIu1/fsZ3+7nr/r1ulk3Ebg7qDhor2+tKHQJHi
LWOObZU9Gkk0ZdSG76FF1OyrVG4ChTEcDw6+O6Quqnhfzxi84nNRz+yWqz9By35zRsPdGR1qKyWk
WaOThJFSCs/B0Hxfu3e7LjbP9GBQ3+OS/FqOcLPET3Gyae6mLljyaNWHBGKwbXbHtO+baWxCbMqV
eQ8t4MQVMoz/kOn+ZoL28IQ+TRWBLyoaiMHSvfjqe9okhTZJ9Ifxf3Oi9hgFnQ4oy5fvHy/tazKM
F+i8H0tf9uinKCqDVi7vtcUhnLJ+DC8NF+bYcdrjnyZJSz9TGZ/mobsX/XZdMf58KMjs4U+AS7fD
muC7666Bx+s4j/CP5MdKi3sEFPT04aDXoZZbArB2ajty0wXbMVDYv/lWNHScZ9djMW3f38+0e0w0
jMmOzcrupBIYEAR9FEAOTsCXMZLX6SGhObht7C7RTZuNzOQ9qPPoxcbtPYeu/MGv3p1NuHFyE0Uo
E6/VkGaNHT+t/n9oAPT/BQD4Hv+0BtMEqj6mZHH+tZqri+iHg0XLPewpjmCX7AN8uFk3uKe1r/DR
O7a/94ghSiNIczhEw7QL37Gx2zmAjOCxG3oPGGJR2cklTaIThxt0npDgZAezHVvNvVYRrcaVlx12
Csx6npfWPg4V/Xhoe5NdlouXcwTTQ5xLgBFePCHm1IBsU/znwX8TxPeYIaVawBEAWEGROPxUwhMc
XLgrWEYdu5/J7mgCnV0t0wSB0KSaPTQXuvllYE4dSxXJ7njO8AcbyhkrOus1KhYpANiqwvZYuWWv
WBQkpFPkfWpaNb7AXeiSkGMNi3QPGgo640ZV4ggpNcD+uYqf5CL4oa2Y7hWLhEQCXTu8npdR3zSd
ftuqY+C1dC9YFKzALCvYIZxgOT3Ac9HBcjJdDh1+GDXs0tBogQfxhFxucEExzv2t79ihpUz3kKEk
6PGagwHRifVblzEYJuVN7H/85yP0z3lKugcN6aZMCZxP8JgT6l6On7uIvR4beZfdqoQscBvHyLye
i7SHwS98/I4h4tO9VhF8rIJ3P5foNNDgvu3e1mj4cOyzd8cSMRZOKynDyCL51kzpD7el344Nvbs0
F6ojN0GQ9ASaF7x51byclmMSZe9+Nb9uQM2ZZbKP3nPx9AVdqLOpp0Oy/Rib/zq2XZak6k2IQLh0
BNgeFWYA9x4CsMDr79fBK7Esa2IxK7AHy6NufuxsciiAp3vE0BzWkww9jU5bsgFbPk/PBpbehxZz
DxgiVTUxzjDf9dx4OMLCDJz17aHbPt1DhiJuVTfX7zcPfNefG8X0B+7n8ujwu6MZLIrC5wrz0rQs
r1V434pjhfh0jxmaFgkjMGAfEE98T+FSPrW33AE2eOx+2OOGjAggBReR6OQ39xCZqoDT6LE4u9cr
gonSpjib0JKzASzJt+p7xfzbod2yhw1tsUA/lWHG4eb9sMBL8ZbTPjm2Ffe4oWWkBA6V+HCbpA9z
wF8hPn469t27wxnrMiSTBbB5mdVCslmO9gLr5eZP9KPfXD976FCceBknJaBfqVnedNjC4xgGEsf2
yl60aEsAnW4roBHXkp9GJh9Kd0y2Ld1DhyD8GnTRiN7wMC7hTWJLktOo9X84/v+c1+K2+TUkzkGi
ZjdMwAmGVZSLZmA/ZFjDX17MVXVwZcNff0ZlJwg6wRMEfHrHszF12RKk/R9+gd8t6+4SJZXf8NYE
CoLoMbrvA2gSgzBzjO6Zprt7tOceOiMW04Py2a1X7JsY2+7Yl+9xRIYmTV0bdEDHeOI5UfwyNf1S
HDpNeyQRQf+zFRrJrYdn2lKVTR4p2L8eG3x/VGGnwSvyznBQtB6yxtTgU1npjkXHvXRRC6PjdgxH
WD7Y+kxk+7ptx6hIcJP6dSsOCw0c1HTQSiy5ymTd9lnpj+mr4oX86+Cq1ZIi6AKQI/ycc72ZwvD6
6IruTmqyknVxKYwwEtiViUk8kuRYwxzY5l8/nI4oDytFUS5LtMywMf9288Gtsjue7egUTNkBD2kb
MWabbtRJy+BYAxT58q8f7mUyihVoy1MVuSpjpL4NZrjeH9rlezBRp1XqJSXJqYPQ9EPUSXuaEjkd
O/17PBENjWXxSjF6OE8ZqZeHfpxejn357nxu3doMUFJOgJLz6026zTyr13o6lgPs8URjXLGGte8p
+vQ9bMRnzQ95j9B0jyUaYSspx/EdlezLrzqpDEpnsDo+Nim704m3ZztuvUbNTG4Ayqa1n+6CZBUf
jw2/O55iCFo1oT8EeiPALGSOr6EK9Cfj9d9ccnss0ZDA360rx/cWAruCYOnJ/pEB+ruhdwe0HHin
0TXDI9TG5f3Wzt84K/9kXvy7wXfnc0ZyoahFLsrsGJxIb3/CCXe7OjTj/4YgWoycy0mhyGJFfWqS
sQF6QxxTdoGd5K+hRY2rmgTH6F1rCvhw+8z1B+nZsBv8dfBwrnqPf1B62uicNZR9YdVyCC0DFOWv
Y/ewtBSJxYNumMmtGsOvXKqDM767PSksgUT8XkekZfn0PnQSu2Onc68AJKToyDwiks+rKPjQ3Mto
OFT9TPfwIc26JIgdx9O8XOZ8RSokNBmPhfE9eqg3rR23ETybTjVPZTfeuz+9494n9d/xIOle/UdK
I5Kt2ZCZ14ycYE8Xf7MmQDVnq5z4cOwI7c6n70sSBHhinQB5uJSGqaxGHfTQ2HsEUUBcO6i2wopW
an7WaqNXgEN1xX8e/f0Y/sPs7BFEXTvGrOzwONfl2tx1w1R+iKcFAEsQLQKdCR2mdxqT+nMdEnaw
OLVHFs1tuTTjIvG0Nu3d9l6DKaFy9od047169k+/0e7cTgmDR1uNaxXkYfKhneI2PDWCw+rdrdBl
O41ujYOsmzbT52WZRhA8ZIE5thH24KPet8LUPGBQC5ZpDpPVt3GO2R/WKvrNb/b+5//CEic1KMVL
i7UawuRTP80qp7Q8Jv2c7sWPmJ10JGTJTqtxKtvSKCy0sOmx470HIKGxHtTeYxPHDXmMhi28TvwY
HQtMe+gR1JnXUsz49NFPl2UA3rOkx8qRe9zRunZRF9DmveODAhO2q3sGXlj/QdDhN4dvDz2C0TMX
Q2P4aQWxoTvVnPKPRPVo+S5zDUtOXJlkPKed9uh72JZPx662PS6JmH6FVyRKOMJGMcxCokDclbQz
5NhG/TdsEvqRMPLAKUiaZci6gbosoOpYPNxDkzZhZpKWOj2xoQ0/LJFtHutlappjO3UPTmI1kSqo
sZnSpMqN5FtmBnqwVbbHJoXDHDopMTHauabwFbsZZHWwmrBXSkqSQGjuMTgVzXgmQft13vwx3FC6
RyfhjRVMS/Ae2CpeXunuzbC+O5YO7TFJsLkfh8rjOiiFee5V2z5SReghDF66hySZ9+BeSw0bU7Ig
90z4X+88nP98ef4mtdgjktaeeq2IAL6vGu03GBE1JENiPrJiHrR//c8/5DdRfw9LMmqoFAkwOypY
35BAzxnt6LEH7h6XRAxoRH5BWCbJpPK2BjC50/HB3b4HJiWkFf1qEDyTmMmsh4LkeQrb5g+T/7t5
eV+Uf7kNV9bWyQwLK2Qu7ltYqjuopB+LX3upIChKsYBDPuG0rDSH+vJDL6Njj/49UCal6Dn3DHOy
bQTF4VqGkCIyxyhK6R4qM0emT3uN2pbemMs4XubUH3LrpekeK9NvhLSkAVYmmM0H6Bk+9mlQ/yFn
+81a7qEyLdzip9G27+VhFYALyk91af9UsPhvQNk/ZIR7rMxWz3NTLxHQD+3E22sriUuzQFRBdNVq
o586UrY+6wUiaM6rOv0YAEG6FDSGEkI2tqqyhQUI7v3/h4PS2Q1l+CcNA0r/O1j8w9ftYXBS8I3I
BS0PcJB4eSdNYuas5k0YZHa2Ms3qqU1eamlVldOkj/vrrmdrP1yFy2yXLRv8BjVcAKMaT/FnK1gd
TUSrS21T/9PXXSoyoKdVIaWwl6WfQ3+u4kDNxeA7oJE9LO4tZNYt5OJiF3TQ2LF1mpXJ0L71W5Pw
k3D12hbNtpQqD21XfosXP3RFrZT7uJJByXvAD1OblXysxtz7xb44v2zpz1C1ZQUBrEZNN13fukcP
W7/ooakUT+4gxrXJuy2GKcOtCrpKwsZ2m7o3dB9Td+td0/dt5mg8l1vGp2lYYYROYAiYrnML2UgY
QPH1DGvtTQEf21MACJku52vYtKr6qncogH0yPvTiynuuw3wyUyk/wsdxfGp7PPweNx5rnSmWdPWN
IFFDHrpmoiwXA6rZd0Ffte4pnsZuZVkFWZwYAYz2AkVRDbfWNtdKs+XOTmKt/3I0pMNFepVYChJZ
MtXPAYPLzl0VbhaqS9SStH+2kZUD2rYUMO0stG6hz5Mlnbkgo5c8a9eeGzj+aL+d4S4L0+0inkpt
TlEl+/ivuQvcmGZTY0PtC0NSwzkUz5VxcDywrRLf3TCW9CecFqbxA0uBfLobdOy6xyBKA3E7uUC0
j5ZvCxaAL6q0GVybly7OQdf32/tHoo3X5ilYDdWHpbFx/yibmDdRHo2w3Bqydqb9fAcvgYS/qXBC
48katZXVdUMwy+CI1PLMq63shywByutF2pi6x7ltUYRIu2ppcte6zvwteldO9jSPHbT92TSaWyCd
+cyQXcc8IaA7r8trVzboK0CkSdMPuqxYWAy95MVkBtIUwdZSrHocEbj0dVFf5WRzzYb2TDs/jGk4
PsiljiCJKFvxpYz4IG8Snk546ZlSTht+oaDRePuNUZ8nvH2fnOGqxyzQglE3mWJWcf2JbH1vrpho
gxtUJKcAZdqqJSc/DdETHVt6mfnCxrxr+ybMqG9teu6ZVDwTEeykMz5qeGRC/rnss2XRqE1r2Dt8
aevO+YxLLmnWBuhXKUOmKw6TjDMk5NIvoH6jZztMW5931VzrIird5DPK2+FqGhz77KbEx5mJh0EB
qFxzV8DrWNqrIY7Y3/W8BHBCbZLXdBJ9D1foZiuLOI1kf92PA7o0y7TJjCyx+MB8bIpOJG49G8id
VA+rFME5gLNDdwG80HwZRypvaltVX0NF8VVKQa4w1y5x7DKLsu5fhgAWXnlFoalTbLodRUaHVkzP
o+fqWffgyWeTK+nTWipeFaYhhBeJ5g2c29r+0otteC6HAI81HwflUsydedFmTK59CoetYmWpm85B
2/nhPE/UuxOy51hlkNqwPybZMXJPKtVXGRAoY3MrW4seWg+CmLt0jerzqQx0d822sjMn3Lne3AMV
fOm4m37QTWJ2WtkUJlikRJwZ2UX1dH7rqgh/HR2Lcc4b9ImeK7DxeRYSHz+ty5iqG/gvxcACyMbE
Zxat/FWNVNnbyAygAlX94NTZ2q0O7nrdWHMNv5n1ttOwS874AFWmfJEsdE8ha6BxyMZNn9vJryuc
n4nfPg4dX69S9Eju6qhquoIyEIzjCEWNO7ElmuRr4nuwJXtl7nTiku7n5HSXnmVs0zUTik9hFvRd
vT6PokIvRLKtxb8jMJbRAVScnqiLS1X4tluACFpFvb30ceVYARlhMOuInbaXKEbIgMWEGNQXK2ZI
ZcMRb2FF3VXuvgS6Fw1uPq/65HzIfM5rSEFlyibKXtVaw9s2i9miMwam9y1lFTsvbTO9CQ8vQ+cn
Pl2PCojem8l7Pz25thtK9JwA8k2eh9439h53URnfm1n4j14MtD4HG4jXVw0PoLmQq5HBFg0mNclP
mSYG/HFBWAk6YK3EjbYQ57t0UOdVKmvkyIbCzlDBup+XWtSwhaKkucWOGu8rXtegtbtWovsKq56T
Hyvqnrt3l7RHFjc9y60a6F9RCuU5lPNaCYn5d92Uj3xIx0rfMgntkwIymKSsobox06KOODnNvfzZ
DMH8hoL9VoCMgo1eCTHmQQotOzwPovRZo2f1KTH98l1seh0z2thU5KUo48tQswEa/G69jwyxL3UT
8STvJ0gCDqpht2ZZli6LXN/eomIj8xk0upwOmlwi04nbtd9mUjgIP8BzA3+p+TKYavgrAn/3SfVD
tTZZVA5JX0Q99v0LAGImup7YRrpsTQ2pzo1Woskbp5e4GEObfKGlSFBZD+Z1y3GqoyDrQzvSNxwq
WxarUMF4J/VWQUKv2fqzMmUdXQFm1QwZtp651ZGBIjrZaHOpGAyE84DbaMwgvZde91WzzTmkKKbq
miuR3sNFbrRZXwd6vYqrpo5uWL3QwebTOvnZZRPxhj0Oqkqj3HUwLCqE0vJZj0MyFoMh9QcZTkZn
pHRszk2j56yzsAPLpiRR7iFoRGrz2gh16Tvdtrdrmm76ak5VYF7CkG42BxwH7T4mkYJI7mt25nwI
+uu6aVJUfmzUZtD5+bulS9edpzhuTCFiSW/U2jf1FYd/zXjqHakLnXCTs2hBOmVU3H9a4G68ZLPB
HZB5qr9oPonbGozwDFq4T40aYWRbsyZEpAeFRhXVSrk5h8g4shWHscyYp7ikF8Kbh1VXbVYT5Qi8
wJfrWeENkTqaZqynLMNP6otJlI+rrT/7AbbBbI3Z9VovHFWYIUHPm824x2zUQN0zWIFLf56JbeOb
0laxzJd1MPZ+3qZyyRMjYag0jFWQnNkwgl4qQfELbYYkRroLJV065npuG5Wt4baq88CTeXxgS2Vt
Ps8tk9f9pqApvNaiSm/mFPlINo7DYn/6UMciizYNa78FSbgrTOm4LsZRhiSvKXIH6K+vZPrEqzIw
xUh5aYtewqgTH7SaD6iTDXW+QXz6Dkk9OPssLpe/neXQp+mjktS5U9hNt0k6igdUZLfyKoiRXF3p
3sT+g5gmHWMvh47knZx9+zRWC/s8xEOIM+KDHhmKKIMx55CgbdEXD/u6MAYSb1csgArBmZUwGrjA
C1KLgnEi5YsE94k8tCLe0gzpgLxuOxqEmIE2nB/AlSrbonKuFPmgBf1k02BVqL3ViequAwuXzayr
kbfmIq5b9qCBUKhyVRvwbpbVqMclnNEGrSKIOGTJBqjedSwqpW/HitMPqM0vaY642V2lIeWPzerJ
XDTJUJuXjU7uBd9NvjFeQhSxh+hBfSEbvFAyiNTy5fu2eB6e4OaNOt3azs4XTVqb9A3k4mS6TrD6
Ks2nlAr5zbYznFG3Gl3aTK6d+BDzfm0g6lwl5BTAFLfOfTCT7iw7qOsWdpqtv4XGlJ3ySHbhWGgL
JbscST+5q2W3Lsh+je5uW+hcfYJSCidZP1hoT47DvEJYNB3WryLsVloBZOJcd20WBOhro+euP5lJ
gR2Hb10E/OWbuAI4ElfvybIx0I+I42p97S04Rrebr/BWDVev2su6xiIsphSeTUW50o0XdA6jKN9o
MkbXtQs54s0SVpDsnmc/X9MtwTPQNXA/fsOas/gWTuLt9GPocIVexUm0jV9VCHpRzhIq1ycfV54+
syWw1QkyQSUvuoa05yRK6ec+pPNDxXD3FyEdbYzXQjuD/8BAKi50NJZbIbre2uvBrA0reNR0wUVU
QNs9IxFlNofRZj195O02DPcKam/IuJZuRemjmqczwcgPXbkhwWzbiumPTRi39q7p4lR8DnQc9Z+X
sCXJI11nx689WLwfFhazAftMD4/9MsX19QR/n7hAWk1VPkLvvzutVnRhDvIDET8YA7awz2q6OcD+
vA3ugjQp55toQNsj3/SoB5yYod+ysYkFELwpIHfpDXa9wPxDwCd4rElZBk/whUI60JQBThAWu6kS
DToV1unMPPEOrROIn2U0mS0BXyGaPkSzTrDpwBtf+y9Dbxv3XUCEsvw+q5Juf4sFO9f8DEMcVPLu
1agnPFEFT8rc6pDYzKf9yk5mfLeIq2vhbq0yU1PoFbdXpiaJx62s5/pr1CbJ5xUGXu9V+UGSBHbx
KU4AukROnm2LO9MXLMB/S5gAKOvW2zJyY++fKBwuK5+LhallKBALqg6LajkkURo8mvoibAxeL3Pl
Q8jyoQcpTpD5NapgtfImhw9CSDIgceSAqLBCJWTBY/ttUSCdowgNamKbFkgbCcTek7QEGDjji/bR
Zxo2LEWm0dMgjypdy8eFOiZ/IMyOXeEE9tK5smPKLzxeBrgtxGKdxBdRTaF5sRUqBC9dnw46N3HS
SbwypIWRsGYIfiniaHmKKZW1AMBrZts9ljWpb7cqEK9hl9TNFV3YMj4GhtGwWBBhmpu+H90rDFDh
2Dp0toqeh1otyE5RKyA/bMwiekoJqIXXADUtWz4h5V5ejTdkyeKtbfWNN65cripDGdpcW/gTyB5H
MtfL9SsBieCVW2lBBwkGM0HZ1LKu0L2NhtvUufpH1/nSDJkJoS2GFL5X2IUUFofq7DRJG/yWHFr/
ZnhoB95f4xDazxXRJc/YYvl1mGz8Z0NSPFcTotM492iWmBNTdarvZ6zK0GRqtKhSZ35ue51tjWNY
CbvFT3C/BunNb9GaESxv4cwcLUUYj+FTIuawu2Vo1zHkPrjeMqm7eAKAU9sQ0sMGlx6cLwU7hyM0
VU9iCJn6vlLZ2RN0RU0Ee8OKCpwtJNj5MEzoq8wBAblkjXX8GArY2z3FcMzqc4YydJdveCTrot5m
U91uax0bxDddsQxgaZDEa7w/5wuDAP29t1Y2GVylHL8zkZ/whgp6VpsMrrLJp1gb/jdbAzJ/IdSY
9bFKwcQ7o6gLUdmwj0v8CmsXwwkM6LQqT2BE/4whxvhu4QGfEYcotZhyqMhBT7gdG3VNEtfCMN3y
PmE5tCvoGyWoPGUrpCZeFU1RlYGlS4mX5pr0/IL7BnTCCGCpCyrrfQJjM8UE6jmQYMhJME41oAII
cxB6WVY8A5KBRMVY9sCx2VaO5e1Euw1O5DQtwxxPPP7iqlGkGRGOd/nATf05gSjaZe7LKcxl2PKP
peVAS4+DqD6Mckw+KZuqOKdE1V9B/9peOWwi8JEOFzpePpHIloqJp2Qp679SYjUtAqe6C36If2Ke
BScEVvWsZDOHSJZW1+a25OYqlutMLm3jgaCOoKdQ5oOKYVjSLDBCOm9IA+QZYtqDxD1n4T7lSoTM
m2ByffUq34G/fw1qQJoTohMT/QQtV1avLeD1aNFQ3FKo10CPNa9LFNoelJj1nfExOTU2gIxPjekY
T9PUKP4CUVzi8jQIEXVL3FqdLdA+j8tiskjuR2ywgKKUFugpi1dUkfJtrVqITqM6ksX1elKifwjj
1H90obLXUnPib2fZd9N3s5ISl0U7z/Im8KYFC5Lwmokla0CpeVoJYzoXamzHLEpZEDyx0Vf3M6s4
yeU8pJeNr0F5Md0K/e9elbL+2Eq45z2VvI5C5Kh0WXNbS/lM0hAOTMLY9iE2C4MBiS57f7/iUX1h
oxtvfRlGNsfbCSpDcYmLdMaTTD11UcS/0VbrulApMpOsj2vxyuAueoNW+AAZK7tMyDKXen1DjaZD
Bh2A6IqnTdPPt8GUJmjMTs5/Ir1zlzKYNpZpUTYPw9K3PzVN07FDHYIiWpReb+1tu+DBd7tMXDSZ
3ahdc69WvPPjTgcQh4qxZle80YupMsjo1OVrGsuB3wZNUN/oQWmXT5Fag5uwtHbAbKbzD5gIKpnF
dq7SjG6RH68iiEx9sXxdlxx5XPlYhy68i0rxbG0F8CgE7/haIGxu94bVQ3in0eT+ASJ9+gwhCPHF
czwubrqK6vJ6oprEVyRKvL2Czcs0Z/Po6pcY9MTnaC6rMZvK1H8BbTH9HHauu1Ez606kW86+Qq0l
7r47hiORRca4z+gfRBnQMcjW0K1H5OzJg8T78pGh/g3vLAOIwGlB+vRW0W29jLg7n8GhMcGlTVaU
SHVSuudIhNvNYtK4znwp9I0crr4Pm8tmD6ezNSKuSK9mAWmJPHmvBFe0ka+hltVnyrG5al53wC5F
sb2CdyRoeRPgi0M+twpL0cCG6MFLHT4kcvNfSxT5PrZxaR79IGZ6LTr6JojPvJt+xnL5sGlNUVie
pbxp4g2aZxyQztt4rKoLFibIBgOTFeBoXOuL2UyuzTD98ccy2NalSJA8T7kNdA2sEGpsP9kGgTmc
BoYaNJwcxYvAo/mxFpY/BqxpDW4dL01GsW1xTo3Xzw1x63LeBhapU1V71F0XEo1f4OJCQtzcjKE6
3wbPVATzhTIyw9qldN33KN78D+6XgaAA6eMRV0LLf3ZQQvs7ipcG/2syLiovEXdL1D1Qmkclsgpf
Q4kCNSh2zn4Zw64NM9cxiBnoaZrLohdpM2WhjMsVyaFf7+y61k0eoz7/ASgYtkKJJ+gkHqXG/YUS
4dCdl2TkP3Cwwusk2R66gLUPoqHqnm3TorJkYPZxTIS8R7hOv6kWZuR/QF38ptlE2a+NQ+g6z2aI
a8Di0yW8gLvqc8bEMR2cdO+QoglKG6HqgBjBFg8WpFs6DL4cawXvMKayHupxad6bh7S5bhaEIxq6
Y1Y36Z72PS5R3RuYBp/W9X3/DHAOrzcbHOMi7HnflPW+KnGNnqC1Sfl1nZDtJjTohB7DPe6J30Cr
Nyh4A1LpXPJCyrtQNJ8PTfqe9O19g1JLtQF1FZlsk8lTkITHduKe8Y3mEggfHfaKlOW3wbVf6MT/
BOz7512e7Cnftkt1ySqMHcvyk+Fb3qTHLPiSPeG7NrWOmxXd2iro/opb9LHk8teRyU72hG+G+Mqg
DABBsw5ODrFLGJqgP46NvQMGsnmsBF6FIGW34Y8NDRYx0vVQAxvArV9jClpHIMSM7/TMNPgGk7i5
oFJHh0BokAD6dXC8bNaWxSBoQv2mKRo8oN/QQhsPIRISsQuHLPIoIJr3TWhpeUdRqhjYdnTw8NdP
rxDFXat6gDGteUh8k4eDOSQfk+yNIqAVicJ7AvJUNK9vKC3CQb36dGyn7OC8fEavLACb51ROnj3V
qooyt0l7KKAke9o32qKJ2KoKLPsArRw3Bpe0qY4pMCV73nfsCBEJGSDcxVCbRe8C0AW8qw/Ny573
vci1TDfIdwF6J96WET0pFOgOjr07ne0KZX5UugEvmcJrndqT7uihuyfZ876XZBvLlOOzUcs9u675
S6j+67EZ2R3NCfKZSfwurJcyu+WOKX9dG7MVx0bfHU3uASyQJeQdGysMDMOngsKU4g835jtH4t9x
J8me9h2jjgPJXnBhtLPIHSUrYaQ6kRWwCzagL4yyVqOG6zah6/+z0Pqv7+v/kj/6p/87uvnf/4ex
K2uOFUezf6Wj3ulAgBBETM0DkECuttPr9YvC14tYhQSI7dfPyZqepXtepqM6om75essE9H1n/Tf8
+bNTwAzQzfQvf/z3p67FP/92+5z//jv//Bn/nn13l4/2e/jXv/RPn4Ov+4/vm3yMH//0B1TuQiX7
ADJ4vX4PaEH86+vjJ7z9zf/vB//2/ddXeVrV959/fHZGjrevJspO/vGPD+2//vwD8/P/ektvX/8f
H7z9An/+cVx7sW7D+PF/P+n7Yxj//COw/+44IWU+IQjCCIObb2P+vn3ED//u+B50AiHiPQMfKPsf
f5MQdxd//uG5+BCeH+iyQyXMf35o6LDo/fmHG/6dMIe5mD8JBbcATfR//fL/9Pb8z9v1N2na+w7b
z4DPJn+Nrf9zleCMZ24AUM7F9wuIE/zrfLVaEs1zvlfkQ99LtISX2waNVmNl3DhO7irolyMfQuLL
Mm4mr91+3jNW4srttJXPUBod535qvhrlWHeNGMp7wutHH3teHyvP0rux0lBUNM4MusM347mCaOhH
LwCtAM4SaBhk431DRzG0ETTwFij21nsCZ82wgA8F6r/bRfdZu7gvGh0LNxaBl/dsuQE1Ay2rMQq5
9N6EF/JPokPrAJSlB4Q4eDXaMCeL30kgVdHg063AGtVHbSdyIF5BaprmwrpinaNupM6rAiP7TcpS
ZMNcyNR2IGRwlhDb6sJ67JyFXe22gfkPbcFc6PsQKwVB0/AKMn7Y09IO3gJ//gG13puonBqV29Tx
xqR2hS0TY+ziiULvfbA71+6icdafaJT2b2wFKMCluFuLDUuitzplIpCV5o3j77IHYyUatSW4AIsE
I0KZss7Fyu1XqWHVyUYWXxQ0E5bEFtCL8F9H63PQ7R1yqaxI08a8W01oJZURPjQK7RibWbwPVk0v
KAAjXi56/3seRzvWFbmuXL0rVr2pkbPYgv0/8rGc+pA6RcCNCfr8gLEugb9DY7qIEAW8wEzQ/wYM
HRfGj4CK6UhVXfMLnm0WbX1gZdDcnaly+x3FUFbL9tj73fjIsPC+eKPZIwAI5s414mLL/dbFqzjv
vFuFsl+TG6B0KHzIM6UUX/M8JlMF6xpSQmnc6ndSVbtirbMBdcsnXY2g8NcZLBpSeeIm+IZdA6xr
/2CwieRjQD+MCmOc+0HkDyGawtvWw2rIQyCJa44l4C1k9sutGg2yQAuXYVS0Qc5t6NwLTuKqaue9
5w9oB8T9ZXK7GKwdArNZtPRsQxvkVjmfKkB7a4QCeHA0EDuV04M1QnZYz/Ajwsq6B0+S2BBEAXka
y6RrepO0K+l3KEjHBYG8giLjtA2eBrspd9vksMj36ivqtduUDBNeMD1Xn01h+xie1RjburKOYe+Y
1KIcAZ68R9PyTCEs8CHJxbAdIGc6nFIQ/Ap6kLaYdtKl57n3Hv3ZWd9cSpdsmZd9GYI3WLsh5dTX
e8rLG6WJW2wbWv5ihNu+jvQK6IZnrB+rTDR++Dg1m4lwHLM1aYOyv1f4CGrrZr0HZOF6kdUGNd6R
qX9GFnBUTaZNPFvKmLSkSUdfmUNfEUja+CT2lQ0ix2YmBwgh7uzCXpJuLFRM0K07RGNdPShbq4Pj
dVsczKH7YSE9P7HUclwccnIMlXk9tNdZkAZSm3CFS0v759DmIqVc5Y3EI4Qt/Zl2TSiiarSfZW+s
qGr18EEBkFcNheYP+YckvLEwJt5MeIEeYczpxHKL80SH4lKvlsBdAm4SGfig7pu7RrY/g1UgxFNo
kGK4qugEXBwS1OdqXexY6QSPnHWPn3Q5z2H3in6OZIH8866p9C+B/CgEr0+HYS4fodBbEzE5SaWm
uJHLAbnpe2nkrmlOG+MPy1xdGviUBwNvhChe1qYDit3O/LKSJS6r4r2ExCueEWEatY16Kaspcf3m
MPry24KoqYoKkNHncNm2vAGMWDZ4OIfAYnRo//LBSx0rU1ZXt4w9lEridmcoySHg0FDbeuZtRU4T
iEKgoh0UdF6wa+ou45txkxZkc4y7FVd8Gy2TaAHdql1noW7MQVkSjBZtZnkEupWaJfbWzJETyLxt
qIxHW0E8shS5bT9Bd1zm0FJueBqUB7ff3hTw/0SChMt028sIAPebXZpXpB1lK2tU4ntBizeswdPP
LhLLq+Frl/4WtWb4VUPhBqpaxwOeLUlDBWSRzgydBTBlt/SGfJ7F1W3XNTder+82Jo5dDaCt6CXa
14LgCdz6K5QP6sRo/7DYb1Z3eyBykw2jmiBSWw+LzTKOXmISBGcLRXZub+GYAd5ZwaQU17UDJQ8V
0GKta6p8U128yYyHVuMWCut3B9nhuOcA06tpTWquxvfVaQGlBuTHbVb3HU0xfmR3dI8hro7tYXoL
CZdxVdP3AJxCYHEoCY2035R/7L3Bulv8dsUFXKgrJdkcSsihfoZwGV5wd+BBWPrrZWEO1CPVLLO6
GvZsoCKjw5wJO+Q42/TFA26/rVUiW8WfUbP+zMK62gNOW8Bz1UMCmRh75fZ83AY0e5BSvBazdQTY
iZBPF3klq54Srs10qI2a00Fp1EV0JX1u+8W7d0evvd96AiEN+BducYhfxzWFygw4bT2+aZsjxgpn
npcBS9pPPsoNvWa8vXlnAXAp7sJ5jR3ExHmx2PoygkouLzUjOVa4MQOVBaJbhqA3eB1RuzIxEW0N
SRbLAqVem9CZT7Jqru5cVhE2v6PvDGM2rN1v6NXeTTgneloF2B4FvUtRb2kh+gtwlsh13DsYb6pE
1M2aAhbPKgbKrqPkZ0QcyQ37igq1IikHBBm+VwBpBkBxpEORhNfkQWtYICEWmcCa62cFcI+I0UQS
bPW5U8x59HvHSTvIPeOibyCD6Sf7RPC0jf2KxNYinauwtTzxeSkjAbU7xDS+zLfFVi8aGsOsKMzO
VyvCgBBIwQuWOy1iaDcH9eSTgSBlqFJ3BgLQBeXON6WXKH8L72pfJJBtp1KBePK9dhfCOQZ9br3l
HWkzx7JQ3jDTFEUxEbpzOjRvFhgHNGQk9eSt2SB4tvQyrUUHeq9GjIc32q+Kmiohjs4c6Crr1SXp
giQO3PLq4nnlEzebB+eCOlvhhJdQGKgkPYpcl8lCY3M3qt3kh3iEL308bBB8y82KRzRAga4dH8qi
IRFicDuc4pDO1mhehS0/LTze7Dpyx2Hh3pkK8wML0XFelzx2IT2OGihXV77VMTR3j721nHxawyFA
yAWgt4DfRocnJTjGrNp+RZVKE4GSWqKe2E0+u6vcCcwjZ+FjajLsUpZFFJRhHvAF5ZgzhoXZrEGk
2PTEJY6sdm7fkb7o7qE9BU03FVdIWnZsM95R0BKUisXGNnLQ17JXBYdwxg7CBIWy5FUI3cdL17/g
nsnRpp5MbeMk0PdU35VNx7SEeSGnXsUT8DW45Ernt2Fdd0Ug4wPSSMLYq2e2GzBhkTCocP7i4ctY
FFiPGEhBLcFzEW1uGSHiJpOi+OksQx6s1sFJNsnz2Oj9JmU0exA8cjX8NfY0sT1aa2qj5jolSzBh
v172VtF++5sZdyA8cmjg39vRCY7YL3vkOhkndcOl+JgR/JIiIpqksul6HjnKn3If6g0RKXt7H5zS
i2ix8KwU7ngsR3s9WRsGtnHGZbUFkjyH2v90kWadaTra0UZKhglSlnGFLRaXiCXGR7sHCBq5oVzv
9NT/orpd5gQ8GnSdtGPgL7mIAq9W9yUJlrzytwwD2H4k+pGx9VSWq7Xz4FV+bEtv2jES0C9TFZAW
d1SerDrcoOYlVVIvAmokJXSkkeCbU2j10CCnne+xarmK1rAfDtTvDutEfobA/SRbZxKtxHFo6gQ6
9Hdadvy+U43a0W5gWRu6Xd7QH3e+1Z967n0QrK+jsKGw0a2X0657aW+7iS/9IqoHOUZ4sae08Zzf
xdDmoVi2M4bEjGGmZlVtYrGW8GfU/lFaNtkNNGx3utGg/Zk9IXv94s8Sj5vW/S6QzBJhR8wXr+xB
Y1nevQWZUtHcTyE6bCzVqt3ImgoBd6MXOwWuf7peQeo+gVcezzS08X/1HtgfYTmC1TVfkDyQ+wZ2
gkjX68tWDb/7oLoOwr0QLSSudbLcc9CkUeg7OLxUXyaoOsTQ4c0y5quQUGfXkFCvhM6Qg1bF/Qax
xZ2Q07YjowDhBtVEXjHM9op1OoEY0L6YmaSgfX94KOKGyDPkZaDnCoVs9R6TGs5zYbY5gfDU3L6H
uxNN0Z1nw+c3lwdW3BTW9IS9EcrnrgzBolLzUzLDn3gnyJWCefkCcwryOgzmi6NsSCJ74je/Rc+d
UwF+GT46JIxBU1xCcIrj/q1Yjc4q7rifJZ36Y+MuLCoqjC+Tsh4QMuPst7JOu74JU4FUZuOqH19Z
EGGAdKgp3oLaaV4K2yqzeoKUCiW2vzyygUCEZIxygrOuX2TUVoonU2hgcG9QXAqJcgaT6QZRaTsn
rVrLWKoqHde6yQPjTKe6UnsDRinGXWcQcidU6s2+SoReEl7h6Sm5ITlI5M/R26pIEpM4Ib6e8Q2C
wKvnrSRzPLqu0hGIPfu8TeTSdOV+rWf0nFitf6ACciaHi9gJB4wmKAsXTN+sLcVwVqE5O82WBrMD
Ueq8ojFy+yW3Yagiavn6LuRQdHv+vIPvwXsN5uqRemG79yAAwd43kz2Y1d8tCifDSAzyq+b9I9VL
yrSLw7pi0FLN6C5xSpD2tXcpqwcsBvvK5JA6xF29963mXEq1X6nvfMwhSAdakFe0dee3EBGsqBsE
bf1334bpMuBJiWxKLJYAAuRGomVhiQjJupsJE6ca7OSx64STYAXViZG9G8t6QFCbKeJCb9AMtsUS
D7ZcIJuxUdVgYCFaobkbZdrg1XxUPgCU1vFzE3gyhmZ0L/32aFNMMfNGlwNHr0ncWzZ/pY5tRdO8
dEPMwFDvOheeiGkc3Xs4Fd2YTCI4uCNAYAzO4RnIIbT5nauzka8PA3Pnr0EiN18zyIQXFZLHUPoY
DObbjuALBCSks9P1O6HAjZC55Y9hiDKlGIbrZgf0ajot2lFP7WjGk732RR+7Yi5T8LPF1eEaNVSI
1UixTXYZygDlPkCAal53cKGgETngUVDN5hPS0x2y8pwMirCPxtIQmwzCw71L2DxFfJweYYAJjoL4
/Z7aI4YUt0mdoujAUdDmuK71q0un+xEugrgxKzlDkN0/aqZOk1tg6MU9HIU9PELtgji4ncXm8Egn
fZiQrRYrm257CLZVZq1QHQBPq1J7CXQkZlK+8BUbt9N1VnbDzb+8CjPNTjVBxBb3Xbg4VTW0TvCC
QcxikcJ59UHwe7H2a5VA12tD6izfFy6ykHuRDNSCIdQcmN9DojGXBCu7saGrtrrUEMNj7Vni0C7I
ahGoCMwg2gpeVr2+FgsGtaZBsx86lMKEuri5Q2O9LwonTaucp24djyN45gwSWzteey/yV96dHZj5
Ipv4B5sB0UF+VYWV38L9NDErXZVfPg94qAW9dnCsyuZsxNfkuziMxCTB0QRyb1daJIoBJSG182wb
BemNcBoov+kSAcJcb7UI53nAQVC4ixNbymnwd33s82MVZoQPNcY3T55gl3sbCnFTgsAWTQpjR4xo
N9tWdXJw3CDyakLLBYQExg8vHdzC8VC2v5cGDJQEmItaZwxSFRw31hC6EEkYGW20PKvZ+hRcPkAV
/m2aOrVr8cQgIH3pQ1oDILdITP12jvhWOg/2Iu6hYAlfgsnHcT838w0Fg3YPHGPSLYX1BdVklQUB
fUZfOom6lrm7zoahpgqObuun20rCBBP9mqxefWybsI3DssKsI8QjmZw71ACeywYRj2YgV8ypRaQI
7EEKJjk9AKdcSqzFrjjxCppKeOSSUgX3jPlveliukGnvcfJfzDggdsNPqe7QbeXlg48b2Vnh7Auc
GBGnOQwhT7zpqyJi/qJT4thXdrMk0hkImC+rIZpwUOAWhwFzgORgFos4hVoUHxztHhwj8VKlJaSh
v0RhVggTC9hmoOpMB3fATDa2mCx8KGqa7UoGYX3wpkJh3SqTAv9y0LPNEqjwXwjw0W90CW4xatQP
dMRn9KqQsXbdIuXwRSxyjzWQJGJYsYFNqV+hO6I3zYupphyAjPz2ihE/Hhc6RsSkSCE9SuVoySfE
/k7xUgXsNnxCoBganCKOO14WurBYly7JWrY8qRYYpRz66RW/Ipw1rvcGjBc/nRTAGRhtYojNZcaR
9p06CFf8lut8lQAh4nrBAcYmK729IrAZYAGC+6XMx216mhWAKrvHOgCp35RAMz4DmQO0qUq8RsUq
71y830Co1qvj+gAGi2HKXBJmtey/gMQUO9KsLHHpCMcfVpuYSgIYGOrWd43HIXxW3RPtvb0/yCsY
s4cGBtp8W5l+cGq8y+HqvSJg7t7iwGqm0ljwCbg86xeImczstVfTls61hDsY20yZeTP/1SlxNrh+
I8h0r4YXzpGhr/MBEXU3l0UYWdW6n9E/H8/cihHr28eVWKIVoRzAvFq5K8h06KcR4gBc+ZYoGOQH
dABI1QDncwG2eiY8+fbc380SU/sm+1xZ6rfZeAx9ekY6uB03jvPTCQ9zs8GF3JbvwI+fpbv84BFf
R9iw9KWTUxIgzmRWXn8C+8ESStTyIJ0mjErBdVzMTOP0UtAal8BRdn0VLjmtzZhbwIJLxClhw1zn
e912x2moxmQRc4tNYh73Yau6/TzDnFkeaEGnCJ6mNTKhDS8r2zAV4WEfgT07QyB+KgK3ThiFIskC
OzcR/W5pqXctXfYYaaGbBjtwwG84XeCmTChK1eLe4bdVCEmr+AWh/J66azNuY7SgARkTup6fLa7M
EYUrBwFr9LELWnHBoDgAXq6fCwT6RgWFjRwtJ+xp6HHZWLV1qhFpnQ4bFDBT+L7NjYATkGaIpLvA
AjTFlt4Qj+p8FGy8d9b1J8SUu5QblOItP2gwNFEhAWP4gJ9/JCcPQ0+OIyBNaKuLGF7pVLcCIt/h
xzMsTLiF1xX7+pC4g30dPeeu22Y7XcMReaA+aXYwHgExd8bIhj366Nm6uWPUapJBu/KrDcBiOOsV
ArfY9+EKgTwLE/s6KjSo06JOSts7+zO3s1U4ereNeDx5tQwQvNSfeqa8jNYjHnA3U7keOhqjeSgX
woY2rdvuaomXHYcqSshgwRnZr5F16iT1zCGEhsJtWdKGATv3MYc++rD+3YsC8SMaLtkd3A3mrunL
o+2pG9CFTQYmB6BeDo9gA31EaNWFY9RcOoDkmKMQONk2OQpPuwzuxINkS4vzHMhdjSeTbR6Yf1cQ
X+zIYIsUniYdhV21RJ5w7yEwbo+hCbfUR/zSTku2KzEXO9aw7CCr3A4ewSAGVsNPLXz9ZOyH1HPN
GanXe+yoQFmQ+y/d6tvtfSgYnfoB52Wzb5XIVNcnZcN0HiBObXZfgsKxf4Cr1VgbgnqH5a/8Doz1
i2MMinqIS/bo4rTjgd8U1RMmBsgb58Z6sCARzdxK75ERiFjzbWqyCeLZpbqrGMtd050CH+G1FBj7
ONoI+BYMCwQpZaaKSiQjKc/91sg7PMUF2Da7yB068RMF+JcTKUo7C1eYorv+TVaOOBiAOLgMF/dZ
YYOPEGJ59DsfgWF6S6tAg4cYR33CevHpN+6jKEGo4WV9nPwgwZBGZJFACg2+uRjHa0FGiJFLUe76
VSUcPv+4KIohgX46Q8gxRipT8Y8W2s7dqqZlp0NcaA5x4MoJ4Uiw5qV/MQvku3iQePrRhpj9CTzp
SVXmzhlL9o318qrbjZzNOJcQB+txwCgHb+EHJM4QlMNQe2Mz106cUIzJr6u6BTHgRwAeRGHZLRcJ
oSo0ohm/UQW6bazrJPQ9zJKfHtrLdkvVtgD7pxxMAdzV2ntUvD8Cntzw+DQZRW2AjDpGPyzPvtwk
6DY5BdJOvDaw9otusJ30yNWLJ+TIYE9afiMJZ9vxZXtzNrlmY99eAc7iWWCA4ZYTsLBCX4njDqlq
2/uw6XK3BlY6u0gbg6lqVys3D+vnslIJkLErnolWPOgV6lohnqSDe2ep0F5ck2naOcH4VQZ8xK7n
1i/U97CwTlU6mTqxR9hyYKF4wNoX854soHgF2ASruq8rahJlTY8TevgiF2YFhTLEZepyS8GhYIfT
3YodCKuvE3cNxKpbxcF6iO0zwNh2EM0nGXuR4jlIbxr/GeSJrS7rgOAPy2qtyzrSdNrKM9RxYQ6n
K1BD1Gl00FJSg9qiKdjXveUmPt8uCDDos27x8N+Lm1gVLqOowRCFhmA7bam+QGf/atsA7shKaWwN
wZPpwD+unt9ErCrXh3Lw66xs+RwNIYpiYS6Ke+KFL7arxa7AgRbX7pR27F6Z/jB1DqySThvhyHF2
A+A9CK5RoLgaRrD/t+eahxcVOHe1Aa6NxINkw0KkJpF4N7Ps7IY1siS2HO6cEdmMRMKNz2HMcABR
wcgIJAGl9RGoE/eR246fLGN4KMSKm521MSBGiNQ9csZ2DyFv5+c+dhg8b4xBnMBKTq50f9rBAWSx
YEJpJDgRP0whwOdegoyRYu86tMEIZPSQTrMpMthpBFynbHbSHs7eHHn3BNZpDDqgnzh0zhjqRQJ1
fH2PtnsrCVDt9gwC9ojClxQ+zHhg1T2OzHwIWICLpF1OnUEKBuAShNBEZTjg9l8tO8Mugl/Xk7eO
L/XLocZ5pKJ9myDbvqf2Uqqk9SAtrru+gqNZEJqVN3MYynYCWAtXdN8hdgbxJFUJUx9zbtV4MDcu
nnPPZ7W+w9zrfAyKw5RvtS9AbFWCEdWKC4uVR7csCnBPc5FMW3GtvaVKFp9/OJZ3IRhOZvmGdxZ5
7ZhRqISBcJ5a/AhgaEvzXOFom51qZ7MViExLc0yaJ4RUghIwB8un4IFuudcwXmMoWO4UR13SsKir
NhDQhi3WpXHJuhogREMhONiiyq5+wcSBiPXpvtmWOziY6zo244LYlFl8GvfDQHsNKqaeROTCiE1G
mP8vC8apibJUr9tDoIAOwD5xaPtwy0MylFGhp3MAy6QqD2XN0sIdzrRSx8W0u3ZlqCkEwnUtO+cr
IHo+I6ayTv76kev1C/bzZPKGBCJuEW1djyeSme85b+AED6ZYbdCUW8WnmrtX4edynTLokXD6Y3Nt
ifOLh7pIoAjfb2vXYeQjc5jC/4/5gUvseQQIYDiBoLCtMYZ1fA/dlc4kPN235BKws034q7Xma6/V
ztLepVmW99bzgGNDSdOrGr3Ncjdv3bWaeXDwuLkZht0DVXg95pW7x94FydHpO7WBavwLaoWnC2hl
SO89DUvRZKp2h9ZQK2GObyehrfFoRS1k1JaBeVnlHCY+2r/wZy5fYNseY06tInYIO5Z0PC9G5oHf
fM7UfVBjBQmtltZRwj/GrTrAZj/0+GbTsqIWuzyMG8BEpntI4guJgZNheaUOnjqVyEEwjLsAsZ1n
ozt2Zog339n2EJCIyRJgHdL2v2Rd9MnQiz51IVJ42uYCxnm/78L9oKGTRojPHOzLXruvnrNASbH6
k8gEcawzHKBgIxra+BVsuiveNBiY2l8VgV5lMcj7EGhUuPQeRB5ZSTQupNZ68ZqSPaycyXM1AFJM
YX44q8V1cdV28CtLOhYnYXzrPpyc4VdTMXrXd0v4hehOFUTbMtcngA12yrcAlMWqUX8SqbrDz6WL
dg/yEb5BVrjHoeSBC76Ee0/DRDvYBRcG7pfVO7YqyHZos4EkWf1stWn95fnbHLucAcXREKVmXeUG
WEvDYs5MOc0X4yIawMZllxK39O8aJd03ARN35NqzujDqYbJhPf2E++C0uGT6BGiLjCPEEEGY/9Da
KtcLudBOV4jPqNQJNmL33Ua6yf2GNKV0hE591yErCoi3wMpkIZkUcXEoXKk3BAmNY0T1Sq9uYMhX
68NORST6s9XKVwx7Qxb4LdB+LLcn3viviPh9gWLAAY3KU6+cdaq9yfutkAjBEF0SLucVns5oZKR6
r+iKKYLd06V9lNbyOrWOEy20YNmiMPSHkACDYPWvvAHkWOF/dTROjf0jxSzu4CLFLwn32ymEdeKy
2sGONWEIkHSB2ibljcFgbT8PKhCw2S8WSgY0zBkQbQ0xujQHZEDpCSxJAdZBE9jfWx+bSNMux4qs
R9sJRAxmKLzvxJDQDkeXaxU7eNVvt9UAzhfarS/PgbMKuz/0MQ6EBjgIkgpc5XvpYJ2dkLiPPW4Y
dw5CLODpAd5Q9lsbo4gnh4FrAjqHlACQhv4ecH2wg9QBeQYI7SFPBaq/I3h08EPjeQw2wIEnHmxc
UH4jpGa8WwdCxny+WY6J7CsAN/85VtNkaArv10SXCaoQBe6Aep9Ty2LWwnka3KCWYpuQDMQs2EeH
2z5sB81hHkGEsR6YLozZ8wHSNGs/1WvwqvvJ7CTVoKnZah3qmrUPthsgwMKDjebSL7jDwQbAedn0
a7QNmJjF5q+w2mHHgYi9l2vkG0d+ilq1aL/TE+yqw5Yqp2yQp+h6R6KmchcMq/26bfQLx9I7c8O9
Lmd6AvqAY167lv+xwrt57BspcaCt8gxwzwe/2ZQnC1WGZzNpeN4BR+PtDS0gDR55tmZH8wTg7HSa
jOq+qnUdclRGwYU5jv6IU7k/is3gaSOtqjsrl7XRxLn5qpA4/Eh9Y97Q7kyLxFNm3RD8LIDXOzNS
oBOhOHtaHH/OS9OXOeCqKmFivMpm7h+I75Gjxo2/X8ja7Uc8lo8SkT6nsPQgNqLIoUlduALPtS2t
r2KAVquvjfhtl4Gdl46C5Xez4dm22QiT1Drz5SoLRAgg6qmdds2w8Ds4h520tWpQE3WA3I9xwDEG
uQgWreaOlHjnR3V2MDwjiGliLxNaUjEFsnI/1wBoWp+rh15pKFj8m22OafK4krbY07EdQVFhv4kW
f1N3EsBJbhAeAV3YNLtwy4qPRhFgFgRuMlPPak8rr3mF/k7H3tiH+Jnp12CVfUyVVmebkP5IUKn8
7DVmZkkgkEbATHEHYZZ9m/3WDlwnE9MeURTzb2akeiKQWZ67DqZM0Z0hWsP7DZ9szOGrvt/Ccvol
ur77sdVIILejTZu72jFnF+IdAA12Mb2VQyC3GKGgt5jgApCyND8FXc2FN5u9A4i77Koegjna+tXV
8eA3d5sWIpFlqh6mhmKVHOsWNiNDsO+LueYPzoxH0QB7cmJXkpxwfw3JFtgsqjdgXmvoe3vXjIgT
QGwX3rFhCfAbhOKXNbL1LOEQywQwEoSx9MifKPotRYFyDzupNKlDPfMf7J1Jd5zY1qb/Sq0aJ1lw
gMNhGkSnXqHGkjVhWbJN3/f8+nqws+61wra0nKMafJPMda+dQUDAYZ+93/d5CZ2qNQrCMFyHvc95
p028rjRnxD/u9x+0KsoOfFJyxs5OPttyqHXmRBFYr7TGqYdKIKbrmFn2Vajkdeg0D1bcpl6I2hYe
SxhR4Ch3H3ZYgMGnzfUOTFdyFc5uf4ELd35qs46RbzJnH92eeI0Am/GlTNBROMbcwv5A5lPLWN+a
5BNclpiNaIWB4Ol1Sf/PaYvzjH3FqjAhCkVx4aOUS8JrU4EZMdwy3M++cGgidNkB/sG4G4Is3sZG
zgRhLpxLI22is9TGuThUfruJG9MbeT14XTeF542huK/G3vbiEWsqHvAlWCixgqsqKoenwB7pCk5V
Beimad3n3h/92wwUzv0Q9Om6qCr3JYhs+2uSpv2BaGb/qrHHatgw+Ur3TBRc7PJB6e7p/S/FkFLp
oeYrR2uVl+nnDPvrB40BHX6fRU3o1smlFsKqc3XX05LU+RR3Y+EtGxoME/iQ175RjOemUWW0vGc6
pDZ0CaLWEq/Jav4/vZTbQWOtd+Gj3M12H8F4qCOrXnWjNAQqXJRW7GlLdRHNhbUvhEmOtNm3X6FS
WFsogqwmBT06lkC+ghMGyNTzKLrqiKVb5xFBAz6Wz4vOQLiXIrq9YvMaRnuNLlS9Qprp3JCZ3K8b
wCzbuHUd2msTpVxU0FHswyIvT3vZsl5bDW5Mbpv2c6v6ylxJwYpWWsw8e7rgJzNhsWs3QJ5HtlTt
MUnAGZzb9qlMy3bbjnVwMrlzd271PmgwSAM9wzoQ99pQ6o9+6U4bpmaM3pqDSYgzQgp/hQsyWAcL
vkvdGpMZXNlJPN9N0m7Om3BIQ6+1rUWHl2eHKbXQbfa4JIBIZIQ/o8azNHrzkZGCwAmG5szoh/A6
j0xz7foUdtCDBP20vNonaV3CkR3t4Cyzac0zTtbWiOGCdd4Vw0MkRrkqB1dfhnsoniI9/2zGUh2m
yclexhIluOeQcDPPFo2UJtM/x/YgaNhlatpR5kJty/Ov07DY1ps4b3vKKbd4Eb3UgNGBx7WkiUbF
7tPHJqpykCld9czmH6UMcsKgFCd69LKwcAoTTdQ0JvFXoy2yNdCq6WKqZNWsCulWBwdp4HJPASw3
0l5exv41rN+BfqxZ3gIzR3LIdFi/jxkq89O0mnvHVA9tbalnm2lARCOlb0O2c/zoCxAWcBKpYc+3
EYpNL5my8XNpIkownFh/pvcb3jD6oTE8Fzkqq0J7iKA+4DSfQsQlaY/StKHWVKa8TKC/r2mj11/0
QYj7ICPcMahSdQ4XiKJCFvOZjbpgr0MU8rSiRsmjM9TBUssSwhg8oqESk3KscYan6DIE0ZNae21o
ar4JNCW3nTmCjw2gmjHozMq10AJ7HRAouUmngUoo88fNgGJNMngDrSj70eK1otXsgeLDOJprzdSr
mymiCEYmFHPKSOvWc1SZGMzRip8NAVGUA5no1z7b31Xdpga0QLOjK8odEq5oBXa3IqInuiqGxj4o
jcFZU0/dvSZaeW9FbbLr55L5rE0SL79hCWaFtO89SvYGXEydv3QWpaeEosGesel2JDAnvBYq977O
OvlZ86mC/WrageI0NikfiGV9bM6o75D3a40RrKRGW4hdQnijJ7a2CQAMrEIn4mK5E3dypuxHtEvB
OZuR4sbAfk/rM14KzjGbVxoZHIdAJdqhqKNoMzjI84K0SG+Iz3hSDVLbaaascwIt3fDwu17hFyOj
lDY6j2fDuS2sZbRZQ87y0qaUyLTQwLOXiqECpkP8CMf11BiK+oJ9Snxul5r82JdlvO6TNvqCwGu0
UIQF7ck0OtMt5FENJXFrCCbvdECv4xzNE0IB7TxN/ZRGORmy+yhqi8uiR8wCwgWq1BrKadSvGtph
VMyN+Gi1kgREHx6lGTnBszaNtOtatlFQYXxQZoiMLB61+tQStDRp9Q7Bo1mhiLJzRdZ4oeqTyK+w
i02OGe7tNDCbvavRjR/Z7q2GLGOHJEN5VRVGulZ+CnegnHTQSRAbkLRBpiqwkdwvuNAnjT7ejQNk
5kw2iIGzxJ5QswKnWrU5Zdc4VurOKGkzaZHBuIA/xSjguulVDPSU0XnNEEXRuL5LmeOMDGgMpz/F
TJgL+metuW6GMdvEk4VgrwqCfGdGEAk9BAsMWeLBSO+7IPjozGyYF5bG+BFZLG2dImb7PdsMYL0c
1Mc6KSZjnzlJHXqFDO1zbnb3g92M3fWYlVj+Nfaa8FAy9iGqNehay1ihSPY7tWlFbZ0Ss9rc+5z6
GYaYbgXsqH2kmZyg7uoQGptoNNd5BYgBNIV1C+gHVAy53dD865FmgRPtqiG7VaK9Erbmn3VDZG5G
5c9nROhlD+Vs+14ImcQLHRqFTSyc9RCw7WSzmiBjy8tPXQyMxgPjtczwRbyvdRvaJd77bZGjzkro
+9xBfgq9zrbntS9DuJqab18ZrQYnEdHw2RTx0RNQom03o8YOG8f3ZidkbzgjYs1oK2kjXL22PCO4
V4PSaop7yy0tDBRadh2oyj/vSre4nSo7+1z0uJFWmd5HF5ZtMOptUBCBN8nlMoKy0DzNgf5kIlG6
ymp/QuLBG0Pqtn2IDQAddPL1p7gZ+nPLyngJTp1+hXEv8LjHsyvTbfPrqh5jSGFBu20Q15y7eRZd
DdQWp4zv6TqLOtVWJjs23h1M1QOlRxsaBIpcGdu5cgdnXMeTCO4qCquHsqSDPZnSP++DctrGlVSf
08iOP1pojr8MuepXAQocT84ghoRvZVs3xXO0SoNMXgIUdZ4kvF6oE+QyetUUAfVQcQHMEK/1fRRk
s0anlr6wNqDQnewm95g6mCd0hP2Puhunh8AE91nWcfRI8mW2BsM0PweVWSBqsNqzWBucfUO2LjfW
HEy0lnt91Wk0EokC4ba0tfglQ656Z6u0O+9Loz6dCrM8jfKZKsDkbaiNGh4bh/R2fBwjUvm89Nj+
tV8GUJBnA9kJL0OfBpsxgSqLGN12PQqWiDW9AS63gfjBhrtDk/eM9djmb0AtozlLx7DknfbJSN3o
cx0lNxSA474ZbIA/jCReEKU3Z0kXJyd+BKITaR/PKW9ZpUN+dPvwk6oK+E4LH8xtVLGlRdeeKtpJ
HsspE2rSdC4abC9e3iJrTORongy4VJ4o5cMvLqrGe4H6NdxpwPZOdRXwgvqGxVg8SXA0pyy4C+KB
+X1raO7ehOS+nhyOaDqWYjA4jDs26cXFKDDbjDXs4LXTSYw10inYDtkn2pTAUZ3yud2wEXFujSpm
hofVLDAH41MjXOtDach2P3bAOgIZhXdGVLD9HxubNmVCc6YqQhRnJSnrHhkb4/Ui9eaB76cEuUM/
wl6252qVc/fuhhGyLXSiUxZ6wRxdAGxB/PhVUxVdktYIU6aNA0ajqoq4t41xbicvU334ObJza28W
vdoKpNDMY9x8D+6kBLtBhotH7tF4WvGAUgVBiD6plz0WjZXp1K6r/sV3hX8fhGBm6NIysRsdVX0m
UNfZ2iEKNTHWXAx9Mm4g1tArEUs/uB7rq7+KnvnqVM3urjWz+GpwenPw8LLM64pu6h0cnXQV0vre
0zv/LELDhCrNQkZ/BciV6fthvgIr5oabWeuzvYh1coYEshT0f5VfnfICEgdThfyZbUTWvay69JH6
RXmVrur1Xwsssy70MNh3vlvvs9Jsv8Yz6ht0zSyUWWEhpCs1pCbG0G2EbiDU6nyogMTieXRVtB2w
8eaErE16140gBKibv9SM9y+lmyPXHLKBcU6XS6pBZZiMVa0sveuYg6abhGkELsGcCXHWWiWDX8Y+
YuVTDZ3rdpfup0Szzuth2UeDRz9Ngynfx61JrFodMHxRzhg9zE7J7JK7kIkVZdGBSuJCtVH3HLnJ
CC49qjeTpoV30OgMtSkdJu2jiZwxNqvuPKsQ2ytEZOs+5wFp2iC6zUbtUaZUkm2dilPH1cPTIqqb
+3EORxwbmXUIsAqd5rVVrB29HbdxPIWHv8y2Z09uOdG+mYH9mZXmbkvbUVtT0rGKSjS+sXHP+4lp
fLvYHFo/QsRVw2jbtFrVvkCtgHRqJLglzDKbp1WQc4c5jqifWB3yDVuXeYs/2Fx3UybK1V+WHSmM
iqaLLaYrt7y7jIPJxPJc2KG6CGFAP6D6L+8DhDLrvyLEN2OhD3IXU/3s4hCTfNqwMf4LqJlUAA7D
/Ygk7zr20R9rcko2hhUPu4iNzK7DWfTdmf6Pe/iVLfY/juRj1/JF9IJ9qfjaHnuSX9mYr8ov+W1b
f/nSXnwqj//m/4fuZSEhyfyf/2cQ/sm9/PFL9uWVcfnb3/9uXLatv2E9qcUWLEzB+o89+btx2TL+
VkjdDF13dMU/FMf4x7i8/CXezotR2RB/416mqsLELBxYiH/iU2Zo88rM7phYnnmZG4rPdPEpH6My
StZWO7ITClFXCzVUEWFdXs+JRS+jDFo36BFVjhmCyKCiPcd9F2T2znay+cqZ2dGeSPpL6BctoeFP
MXNoxGyO2nJNzrUw1k6WZx8ngcfJqxjMAoZLnI9EVswRxq+keKAxjnGpg1NKqRhXTDkGrwuKVj21
PU6+GS2mwk7g1UD42Gu7CQTshyT0+/4e+UmRbIO0Cpf+GWRKjW5NZ2XsK3qWUHh1YxglxSrRYmGc
TlqEdm2lB+wIkY6URXKuyEIwtxW7ofNW77ThYrGPhWDZdTFsnXSKMU6bs2posEU06oIpDBEKTjOV
92k5VRARVIuZlgAMpr71KncitbS16O+sarg9AlBZgU9lx3t1QE/VQYf6to7X09oeOvuTX9hKv2O6
ZuNqTGBK01CM7Ah81FlMHnP2ITdV1T9NYzPW93UyMD/mdZKxKUBhljHeChOax65bhMv7YpLmdAlO
VIQHd/bdpzHLxvLEH4s+vBijQjK/H2wJkAzRnYZUYxtwCrCrcK75LPjENpWZtcN1WtELClANbmtT
VCLDOzUo7ox0hdMgyG7diXAv+rq+4xBwgiFinv2y/6pHkLHCDTzSTlhrIy/D8F6D9yer3YzUwKXz
bWa5A6LThgnZnqcVPfd+VeQMYmhzpD0itjLGprjA76wMY4mqo69VZ2niNgCEC5jfYcth05y9R/0A
N8BhdmeHKSZwN299jS1GDNuXyU2MSoX+5oUTDjpI89yxH11L1uY+AAhfnuZDZgT7JhSTj2rcShZf
anoY/GnxYNIiKbvldSzDAi1tM0jWW80EdigYyFQq6+5ps7uPrZ6Vz7GMr0RdOg96ECOkkzh0DwVs
sBfmP0v70eyIVBB6V7NljKL6aqTjjQNz1G8RD1Nb9qX7cQ4EVrxAOBDt0MHWXmW7tNygKmyHSLs1
S2rXviqQcNN5YDo82e3TYI/MKdDvPAmrjkdMJRaNsJyx0Jo9OwTugTFpSwWEcUpEZ0mua9tGo5LI
y/zED0d98clFKzWa0FMz++ts1cWm7dH3NrN+R/JCs0GMJM8lZhwvs0R9A8T6pm/wP4vUGr8WZVwj
KS/Epsh9y+PhSDbEgXTJbZM1BZSgkQ7ZShcVWm5quwzPW57o8gyNg0mXqPXj5LSyI2fheRsu0F6a
6mrbuwihL1PdgI5syjLMHrkP4uGzkLbrehmAU/2yx75VrTM7oDdAnMDEz0s3IPK6gsBxrydLI0fE
Q1P+ch79Zsa7XkfsYWino1GCDcB2dk7Cr4kpSSTXfFne9LJ3r5l91s/KSFp2W4l0Qk+NLYKJfI6K
e1dTNe9ToVGYZnXbczORiJtvap3pAtM5jLnrYrJicd0MbdgiNTDaxtMDXTwOaOzzDXV3BegNQSeG
dviR6A0sqBKfsiYk5SVBrxOjA5oDWjZAarNtNoeYmFejO4T9gwnybdwFCUIaD+FQHJ5XMFgxF4x1
g7Kyxj+QfnHYLMXXFnMTYh/Moq71/VwBXbx1TTatQJsqkZ7VOSGSObHgJipoAh/d4o8wNMQfMgCx
DFc4wnINxZvpCFwkRsGGsfNJXIHqCwM41tFm42B/+eFN+k9N8SNaYwHE/Jer8c9xAH4oZZrWQsJ7
fRx7oJ53zN5fkWlSIf4apmejDnvv7aO8Zrx8PwreGMgiFkpEIZc//yEraw7GHg0MJrsRG9eeqj3a
umSI3qB+GldVmTQXk89D8fZBjeOX8XINpUWxwOvdgJ/PW//Ho6Yg+hW/ENY+ujZeq41EG2R60ALe
m+MNAPpoB7lEw01RuRWpxqWZYv2znA9vf4+FvXV8iaGeS5O6gKVRHl1iNqQOBaSNNDQPHpQeB+e8
aoOVSzzWydtH+vnHZDthccbCdQzTPc5zVKyb0SI9wme7oNFn39jODdKst4/y8/mAIxfKFWIxvqrj
9MbcydASNYW/AiqMuM8VzToMcv98aknpeftQvzghUJ7KsbhyC5ZKvP4F58mOA1vm/oooouKMzc/n
cBDBOwCiX5wPUx0BB8KyHEtYR+SnFB1FG6rYRV0IcxWhm+97ra8QQCcpreM/PiOJQHR5shGCKmM5
4x+ehJidQx8wuFpRMDxqeu+vZ3S079wHvzoj6lDDWu4BMEpHZ1TaTOojayBi2KQdtNK7rk3Okj6f
qauKBgv8n5+TKVzdsBWNSxPWz6tzkhPIOB5Cd5XIhlFqzRARyGi6efsoy5f+8TESFNQwofRlReQg
1hEUzXEHd7ByaMehzfSx6cPkTHY83LXWd6dFrn/+48OxLZC4KJAp2dYxJc1pFQ5LmLQYGbXoYWQw
eYZeTJzVHbxhiDbWO3Cwn5dIghp1U7cNTJvsZY4uIlzhWK/gX67oWctV2gafhAA+IXE0QpYlsavP
3jniz3cJRzRMkxc+y5zpHF3QAF9zxCbeWVX4zbazU40rXhGgrfXkvVTtX57csmiALiYwxj66620y
jfo0xnJK9T1u6UwMW2mL7s5hWLfFwRzdO81gzu88a786QW5+ngIDcY11DFqtZRqwgnQYzPEN7jSA
GRtRJhXYh7TZvX23LCfw4825vGrY8vHG1nXT4od8/Qg4TAAwz5B2iv2xO4s0Z6kzm/4dAOPxI7Ac
xZS6kjr/4kk4KgryVjXJ6GTc82kfPic1kmXXwE3TTml/ldHA3759Vr88nmNJ3VI8ByzAr88q9oN0
Uoi7VvRppjUpCAkqOGt67FlW6Ak7QfbOZfz5PqE2MB3lSqT7LJPLL/rD6sg8U+sdYGA4P4mrge9P
6S1CJ7lDcjic1q5LW3GS+MHeuVN+eVxWFdhnlF2mc3SiRH0YjA7x8dJtsu7Scmn9MjE+5LXdvkyG
3t9qdLTeOejP94wAPkTsBnAzyoLjusCK3MnBWuiu2qhGdNukuvksBiIT3v4Rf34KBFBNCGy0I1xW
z6NzS6m9DNuCoSC1EHjVFHxmDUKu6tL/+xdH4ieh4cLB1HHOZR/r9URD0l0VkMs+sp2GcGbNJDzZ
vYFk9u2D/XxvUhvTCDF4EKh4zKPTGmVQd4ZsOJif7nBxy0VY9TIwMtzRwvgjNulSv1pS4EgSlo0d
iibP6/sydgBEzBo6627odWSNfrHWbLKR3j6lbwvS61VkOYxrc0ZMEWzn6PYPw5JspdxRCwxkwLFM
Oxst7SSwTEpS1VyPoByuadw74aMGQI6Ot858ZoUe0imxVbmD7Qk/ZGjWkX/zZ6Gu/1yEpaTQuQaO
sI++He6uGHg6Z+2UsvKk3+HkkvC2374IPz+KTHkcC9ygYXFffuuw/bAEqHLwQ9VlahXiyDgvUHZf
BzrmOfKoylvk5NVjhHrjj8KZl1PDY+86NrZMxWtVHP2+g+b4RJmSnQgSRe1QqWXrxk3Dd1a3ZXl+
9fNCaeQgumnzhAl1HAUNEQoHHj5b2D6kE9gRzfoVAYZ0oiKRVdjPfYawl2EVZ9Y58gxTvnNpf3pk
DORChpL0SXlHOce3lzPjbwZrxvHLrD7vgpm2hVXjrRnzCQzh3EbZ5u0f86e1h+PxiDqGQRGtS3X0
kMLaLqOQZX5VOUgl7y2/IE2Vd0dgnYAQH9x33o8/raiGyW7PdKFVMlMUxyHhglGMshycjkY7CDRH
LViKYvzjl9RyFFZUinhJcX2MuE3roVdlSMJFmiTN1swLA6Oh1XgG6UqemWTl58q330Pe/ryZNVgP
bJ47yicOfwy9Zhbo1/0S1EoeD4gUY3yMpPEBVeOlCps7O+ufLT/0QMqjWGZg+/bvaCzV5+tbF22Z
K2kOUaLq8KReL4AtxtOBsHHyTjVcsnjJ5pMwAGCVwIa4lvBvnqBqxIeq6Yadhq9533n2UFmf3/4a
R78v9aNhWsvXoKLD6HwcLx0bRZ6D/8i82MkBGrVD69ELH70/P4q00QmwvxW2so7OFVUJFoYIo709
wneIKiQLhO4Z71zSo8XA4v6xeZtQAVCiOvzP11c0ynFv0hrH+zP3Lq5P0lU+AZhTOMiFWZP+IO0h
3jZw8UyUVIR3fHr7LI8ezeX4Lop9Sh7KcfaKyzr8wzprC3I9whlEI1oG7YY3B3mchSlHsQWlRYv2
T4/GK1SnjnSokXm1Lb/sD0eTtMhIW5Mt3ibGEAmXHlBXEncEajmDitdvH+1bnfjD7crJWQx9eFqg
05osdkevqtGYAU2iZ/dQyGtQCA3IgANmlsYZdr0ej+1pFzuksDVGLae7yuULbSQJRNpOuvBALi3M
TTHmdyYj8lOto/1ZIxbDVeiIwLjrZZGFNQxapyRXJx9GC/0KloG1YGD0NKWiJucmMUp3K32ku8gA
qJyLRz8m5vn7r/g/M8H/bSwb/N/PBM8/oS3kYn2nI39DIC//wfehoFB/C5NlAuWsqyjdliX6+1BQ
6H/TGmOPzf1Bf0QtnON/hoK2+ltXhqQzQ4PStc0FQfzPkNC2/+YRlRa9LrqxglbGn0wJLf2oxtEt
a9mPLpRl13Q40rLa/vA0sIebqPLihdhg518zPLof88yKZkgn3Q6iQvAlyXuQVF0wqo/+nCYdNsRu
vKBBUFlbgJLWB1nPCUlZhlaTlR7LIN5MZjnvYiSPoVez4Rg9GzceDiHeSshVrTTN1/jlisXObXeb
mHVJnrojegwP8QG2ZlRo9P4T25+I5kbjvOWF5Iszs03kAB82TO64am3C3nMeX0arQMiQ2cAQV3Op
GkYfhUGMkzYMU+opEwoNfZqoijHjR8YWgr0+EN+E7sLzCWR/NFMC9gjL6mGwNGwayg0ID16pxBaa
n0ifoxfBcsHAB/01DXgxJNqpb5jTym6G+ZrhRv4V3gQ2mAhZro/p5MaBFnpA8u7gDpgFkXOoVtNP
sP9V9zAZHUQvs9Pdi5agpksbtAF6QiZvH6YJlxMRg2UI+jZB94q73vg45XZfe7K0MKZVJBo+1mi8
MY67KN7GpKkl3gQNh3LC8tqu2ZzAOAl7rTY2Km6dz/WgRYHHk4+kPC8j+wJ5Dza4qkqtgBTjejFC
BNGHwOIwgPKVTLy8cTSH8WGA3CbVB+3CCF1nPo0Be99P0CtgOWfD/NBHKax0Qu1sNDyqmbN1FBhd
S65XE3xoWdkCr84Kt9rV/SJ2cmKJH5DA3aE9jRrTxyw0E1u+IWV4CZBLDL3E0ZE7JxCyWzBtfWx8
7jrXPDWBZwGeMOoAY1efdJdNWjJ8JXiH0FNGCeDUwICM9ha7f3eKuoI0KPB90OwSP4JHZIiM1mZL
TBJC2Jo88X1fdMaj2ypQh5CqEXhosCk6kBnOxii7TMcUXRXuWhdNd94RYUh6YoGEdtU7VTDsycWd
nk3Nzh+Z0RXcM8R+PiOjxptlWK1W081fZuwtWieat53PrVRP0QzFpsvz81rXfEwdUVMdLJx/D7FB
4jDmcAx/g59jDoVbKO+zLMZJkaiYtltVBVgw+gG0HeM/JpR9gqPEAivce+za+emLMcVsZ7pdXcF5
6LQHDBCJ3PfIRb8SPTpMu3zoQGcPZhMlV3Cg0EsXRIkCjB3LaRfSaYD1DJANaLeoww/+HCyEMuCJ
9S6oS3og6HbmD4jzYsQwk6giVJaNUXpaXZN0F2bCCUE+WF3KUNEw2xWJlO05mcND7JGFV2uAMN32
aewwbC5gA39tks4VesyQ/ObCBBmAK93ERbZLZqaKp5CHcsbyAVGpJ6YSmEOaNEb0RHy4Dbs0bqP4
ahoIit0jT5pR/jQzv7mhhaLxLCZnyoMdN5NXiPJ3WNcVbcCdplKYtCUEEggcaMTGU4JU/TtwBzzJ
5NvjiiZSqD+oWhXGaaRZqb0fIbEOt2OpJ8ZThC0t2zhaivJ5TI2RVMt6bh5rbgQcksWAkA1dYJ95
YiK12KM1McXKKyXsdlyRDT/QFeRV2z/gGIM5sQT5koeIP2o4BzRmgvTpcyu8xGgTfW2J78AnACHO
ZelJA37bKKGZQHqD/oFa1FUbNynjl6QZSaAdEKSItWMWZvBsab31VBczKKuuNT/XYYZSC7eTNZxH
7CrZtUtd/5AT8romAjsoN7U0NHunhJU8GJRcmDpDqOGrWsngwclEU513hg5MMi/t9gFRWTqtYQBb
E3KtMYFBNuZY9207VgBD8cqC6vCFDA5iggQhyU7YZE01P+N81mCE0lYNvVEOHdAEZROhTCy6eTdL
K2i8Tje6Yk0qpVahTCYlkEaK7p+2hQF1gsM2D5WVNs/mwJR5UxcVwHTCzBE2+YZV5Ii/tAJpvt0p
RZItpL4NMbxFhI4X2jHUJTK3sV47X8umGkkCjH3ToHfBKn6CDtg1N8vwEW+rHxYOt1OCuFRZlbNB
aQnjGSIuEK0gJCKe6yOHdl/nlnqMeAEYO80UxnOtg7pg8YixVtdMlBvwCcQj7tGp1O5JX5TtS1NX
Hay8tprvNMP37xpHqWaPwegj+YWENWZWTCBzGMhTCsbh2e6K4AwamDBXMcQE4kBFzzQcehKmhBbo
WJN97arJVTuyVac9g9mW9ZNDvJSxXX4dtRFzR0p/jJcJEebCM4j+GLExxJjxKzpxTyzfjlwaKPGj
3SIQvNNi7GCzku2DqoymAIaJ9ptBVT1AsvOHhyTSCggYVqezENeJvXMyfhc8E1OK692vNG/Sse9t
60qi92ZMPC6gzUmAZZWQudgJ9zurTu3boiNqdp31SeFvQnuBuWMmR8YidN3FGUBcwIZwgvBT0nSz
Ir4ghmM0Jy7EdeXTqsFxNIJYYzmav3I+ICR9jWSI3RT3yjr3c6xb6ykP8fOpvCamsw6nYAOKa6y8
IHBLvJF13iNyN3wd22KTg87H6h4u4BR/kt93cP9TFf9v+ilvVcWXSzDH/zor6i+vS+Plv/peGtOC
+puuBZsbyQaUPCtaMt9LY5qbS2aHUoQIUB6T7PGf0tgy/+YucCDxs1FkIGbxcf+UxqZDaUwTxGUP
yUSCf/5RaUzh+999m0ZFjgKaBuuyWf6hIB76CB8hOJAbl+HyHj+FsQvVrF/+cC2uv3/O77UO//30
o60uAdGwDnhUDnlsf8wQb67YTm//3Wcfdbgag8hwgWnuBg3uFUgwtW7o4/zLDz/axppt2VaZ6P1D
nsZPpRQCfy4893/3zY+25GbfYE30+ebNgGUC6/QZPHfznS7H6y7Dfy/5UQ+FDHoLP2Aa3OAI9Dfd
oBWf0lyHGQVY4J3WwvI9f3XPsF17dc9wBG2eOYTB1uisGBJUhrr/R43h/35/bvgfP1yVSKFBMPqH
OQVC7lvWh7HVeeb+s2H9xe34u2tz1PlpIFjMUxS5B6cvcCXUeDcQmiOTCvV37pvXPab/fPtj4Utb
jOOcs509BE45I8Qsy31tNwY+7ahFGL6QQY3uWdOd5J0O929+C+Po+U3ZEYwt7stD3HWXMxA/XInU
K29fr999+NHja7sm4aC2dA56IEmK6VOvqO2Htz/72yX5xV10POJMmKd0TtP1h6YyNhTZC+9lpfwT
0X5Q8z3p38iT4AZfJWxlyW6AULhPuxffP6EI5J+F+wKY650T/TaS+9WXOXresbU11ozF/9D55C0T
UDAHZ1p2M8QXEkuXbT7jvqYDy2xZnPTq0cEUl/PIphWuBf08c4F5f/9X1dvL38mAaYS9A6Fg2mjF
1yVJ5p3Ltixvv/qmR4sHRgg/o17ukXMCdjKfJxSakitijkjjtsYwkbydAOVXIKi2GhsFQoZWTjp6
eu7CrnhPX/Cts/+r73G0zoBDjclrm0BhZAtE2AXtWa1U1u4MyRUCjy5w7uB1PgBPwxSO8eO8mDzH
IIcI1ptvoUhrgbnJE+LZ2Yut8Be8fYW+DVV+9c3E6xUE8lESdWgODlXGTkvU7LEJ6VCV5SVmTHh6
qntDXZC9Xpa3Binsq7Tpgcra8QcGe+eNXn2NSvc8KrNH14xuxKRddG70ODbBvdaQOEZWDcTk0wHX
BaXWmTI0mgxAlMawOSH59R61HaG1+nqg1CbaYXyq+mwTIvd0w/Cs0+hr+6Qrq5iaeb6U7XhLXXAK
qmzXdc6ZFgbQq/TT5YpFhF/hzrtsehKYLeMQaw37suoiLw19ZYpq78JAC6P0EEkXRIgGW5o06ylN
PwzasE3HZFPbMb5x8DMiHU/tqDwl42PX9NUZPt9L08hviJTfBn2SAzLzr7FX/8tV8GgNNwbi12lY
Vdei5wUXjiRBLbEEuw4x/QVzUwv2gtmsfHDnb//mv1uojhf2EWOnPWF7AxezFVGNoe+9gdpvPpoG
5Kv3UYzyGPS4KK+tgRtibiVxBeXHf/W1j6cqVpElSpZmdY2ylWwq6V8qFd28/dm/edd964T+UNj1
WgMS3rGrawwTDVBDmm2HGJDwFV5HN/t3130paX98WQOemxwrmJrraXAPnZWekph7/fb3/911P1qR
nboxXFJQKjicWrea0+KmgwW3fvvDf3dxloP+cHE0e1RabAYN/UxF69RmHGw0ib5LWl1s3j7E777/
0fo42sotK2nU14RkXM8aDQEh8z8TsvynzDjO5OtcmPE9gI3rweF949pBvR/q5L2p+e+++tHjC7wl
bhTth+t0TBcj9UrK4Mu/uypHD2rmhlOkh119bcC3xa85X1s6ys9/8+HWcfCxo7S07QeWnZQuiUcT
l9CDzPlXzyojhNe3TGxqebG4Ja+T0X2ZU3x8RaS/Uwv9+oIjEHj92YytphgtfXudNWqX19BPGxAq
7yzGv/vwn57RqakSxYcL19+WjSCslBD5/8vZmS23rWSJ9osQgTEBvILgKEqiZI1+Qci2jDExJ6av
78XTcfueYltWtJ4qSuUCQRC5M3Pn3muFX3vkF6M0cqYWJ4NHlGnaZDcIywlJoxaf/KDnGPu/Z3JU
mP/5XOQAO2AECXiik1YFOAI3Q5F/o93niv6Q36OdHsoeoKJDr/IX1MIepRoXo7YTYl70/Pyw6vw3
7xO9JlAPv/aszP/8Nn7lxvkII+pErw3RnjIRDofs3d8v/sF6jMOy/7w6igoPSzyw5KF3y7eSmsTX
hbqToBgib00uTN/kvGbY4xrzhrNiOgIatAGcOhn3LBma23JwIkpRwXhMi7DoX6EAsKzRsmnCoLMN
uMiRQr1fFBojHBgM8cUX6CIgAJpyp0nT+1Ptee/xBKRYDf0n1/7zZux/FRJHSkatD9DrZLq5tpMO
B3bKcp90hD5iLKjDASa9Lmq92//9Nzi/ln94XS/LUyjUkH5Je+xpKtAeUMxLDhAt1tcufhEjqM2O
OL7SmGop/eIowu05iiE2//3qf54QOSH4z7fHsMCP49PoT3gMUvB1jryyx55aLGUYX5rQbe8iVKjM
gQYi8vaUnHPXPWeMSNHglP39C3z07M9//9eMHjVW3aeT153cfjZhN3S/xIxq4O8XvyjG+X/zLYmy
/7w6ttRZ0vnWnHzOt/c6aforqNI/XUrzA6upl3U2DVC/vSS/noEEwOuwmnWRgCT4+w189O0uQkfl
FkRZDhRPi+zuq7q9UqX/+2uXvogblZbZbUuv4qly7Z/04PzSu+HX3y8tzrf3pwFxMbg5prRUdPZ/
ZtWk9kYzC1rZKaYUvUaDZIz4Iayh+YZ55j6LJLHDsTGaICdYHTRkwngHgRnTBQoxdPTVN5pwtWsA
rtFmBL/L7mbW6L6N5Apz7bkaNW+3iykKTm90n7MF56EZIhkay9iEnKma60GDvJB4CYfdwI5Xg9HL
XU9feQhglW5DrJcrW28aKJVOvU9gfAc9SrwbzYcrACqkC6W5eC85XBx2foBFrTk3v1Xz1L9EnDoe
jMapQ3pk5/Xs6T/V3GUrfXSzcM67OlhGQwIBEHCFhf/iDhJKExRuNLgDMuJp+DGlEPsbmX5xtnEv
BkQ3agUn7FVzAjiUh5y6Az7q5SeR7oOJ+bIqF5YM3cz5UJ8QE0oOHn33TAp7p/GGnAPePYwZdZQg
n2LnsVRJvP37C/VBlHLPt/OvQT60id3FuqhPhPJkD2oYNrgvm/1kDp98wgcD7bLO38T5nAtPh33V
RkdNwiyqzPazArRzMP3DcHAvQnhujlU06HbNKZOnoBO20OR8VyNzoM17Y9byT36dj77ERTCfFioh
ddfoTl3d3Ko2+q6X1cPXfoGLID6lOaC3ZmxOMIqtV6+15H3JcfKadkI9/PtHfHT3F7FuXpqcFvS5
PqH6PUL5/pXl3vPfL/3R+3MR69p6NqnzYI3UFql51StYpDNYuGuHzfHXJtLL1h5lmbmLG1iczFRH
HUlVMxSatl7VM0jMv3+LDx6QuBgFSlPu3M6mOAlQNCCI5seMY/WvXftil7O4okmHmmtrBZpylbXX
dfe1zL592YqaQwWMBadfp6xYtc6WOr6v3fPF6+7mHi37uINOxdDvpT++xZb/tTWLuHjdzWkSTdvp
4uSmPii2KKZRe0Rz9bUbP//A/wpnra8t0Uz75alJDBjl6AxWs5H8nxoo/mfJctnjYo3TgOBdipPD
MXbYFv1NNGuf9UqfI9YfItk/E/6/73xqelPBvjuBjKtvxoiDlNgHA6x8Ay2cb4Pwd4FE//0xfTBq
z8SSfz8mCklbtxss5+RRnAawnx5Ez2u1G9CG5ebvH/HRkLpYqGgUoFEzbDinkSKrUTRPmum/f+nS
zsVojVOAYnU78yM39DvHeof11oFX9rWrX4xXqheSHH06Nz5TNGF45TeYIV+bRpzL6SqBmg/CsD2V
WRUYBsDSpLZf/n7f5vnJ/uENci4GrYA2lGQOtN4pO5a9u6VwCyXIxiwfogQnYA3rwwl1YzvJd9P6
UVjPur1cWQKiOmBX/ltzSJccEdUnce+f87I/3c/FSLeTqZopxnJPHkYQMU2gEwqUctCnfZik0ZGD
Clvduk22z4ebsoT5GhEfG3uLlC1rzocYDTUff384H7yNlyXbY5ZVC5yT6sTiYEOtnAUFPfusseCj
i19sZUq7T2u2ktUp8qiOrJrDaGqfReIPjtEosv/PoZogmkWm4MmTh3XnJ7IddfYdvZGcT6lXPBsG
GjSCeD9+gL55sI36CcOkdz/N1AvWDopFJG9YT3O0QIPg3KoajDS0anO8HQw7vqs6/l3Xe+6uqurX
tINXKSfzO4cN1xYlnl98/BfxBqoLtxK15QmY9m/TxHHge9BL/v7bnt/vP71nF5FmkZVo6OGTp2Yq
rlE5UhHBxg4RnHwz4/FrI9e+iDkjJ0goE8bi5MbTmwKsLsanv9/+B2+PfRFv4EIiFAXedoomfy39
DAIXFUZ/v/ZFD8H/TFn2RcBJ+2Rp8PAUJ9A7/T6ZFuNbbVXZtamBCKlxGGJ+6+p65XtNG/axNt3A
Si3uFwVLvBvrYkO1HOTqMRM/krQajp5V6ps4JXXYsxOkFsJ4cKB7bKJ+fJ9ai6aCEdQwGBZ2LTL9
2om8fQk1iAtK4VQ58PB73EBmsmVH8bVof9lcAWi0tAoKg0+Moi2u5CenLz4JyB/9sOe//2tGdz2H
nWvR56fcK9/92n8xxCeh9aMrXwQcHd6Tq6sqO8WtE6/tTrTQxP9vXeD//5W5CDiOC1bLXcb0BF1Z
ro24MUJ0y58N1nOV1Z9G6z9//9dTsUrNqReYqifpbgZUWqxqSI7dlWrPkbs886MznD7V2xllEqcA
KilstQG5Y/4gNZcbCxpNJ0QnQf7gybOTjUM5YuwnIM7PFXnfGKcgdB9yZCBe/UxhA2tkStvNbxTW
rzuyk3xS772M/BXJ+39/rBG7X8sqXXIdRl0zYa8WxWla9B+YglfdGcj498H8wa9uXYQgTqONzMqr
/NQOFWfl06ZKze3XLn0Rg2AlxkLLy/wUNfGxMrvbWn0tbloXAQjkeZZgATjHTVI+niao+C0ev3bX
FwueggCTQN2XJ0fsI/vUfHE+ty4WLpUsSmMUU36ygHPSeSnjfa1ad/O1u74IC3mUl5INJ1evmus4
Ui/k5Z6/dumLuFBWjcxla8uTvuQItVSOlhnGbvi1q18EBkglnpgGM8eYAc20q/IbOzL9L178YoVQ
V6bQRKOy01zEz4ZIADSfTV1fu/OLFQL95541osY4zXUJFxAUqeVWX/s5LzFFOd2jc8qq9mRkfkeT
BdJi6ePm/NKdX9aSLmSdYmGkEgWX/Syz8gfK+c+OAg1xHt5/WDmZF4MTll+eK1GmJ93UtgTiI8Pe
EU/EWqfx9nrRBqncd9P+HKMh5a6T/lmQizVnAIbxgsSZLbbU7mK8qpayti0u6LH7ZeUPXKEgMWwV
ztHkKgJpgSXUjtxvYMt5bxlHgM5hbvGSVs8Vu09BbLdybOM9ds7lRACvS2dXqf2gb86hml5HaFbZ
lr8svBbaqO+ZPxorwez+faqouW/7a/5HM7dZIODi8eYfXvRL9x6NyAhs+5bN7pHJAGjjr3bauyIJ
if4aP5aHeqTJkvO0UKkmMBJ7y6c3bo9Wrwkmvkha32dyn/N9tOQ9msFu+T87RU8On8MlDXLBQMCD
Ibvmn9HBh/p77xgTlVukcOV/P8buXDNubamSD/j4Gh64HG74bln0roZ6wwNhNhv0+hAVdqhSHf0y
2L62OfT6xo8odUeizRw3A9OVQ3FbGRgsp+Y58qm0rJ9NZ5+P8VGxrTHkGdEtnrmHmPxKjMvGNF7a
DldF6bxiGLiKSixFTbkSOtDgGABvfw3Qz+UAKaEXW5BBVV2xijHDTjRY0D+7Oz9CAxAlmzIwCaoV
CBY2ff+KJjbQx/kK8nlYJJQP1mFeQ/gFc6JevFxckwSgM0YPmy8mFS7xH8nIcS9QguzUZXEaGJHz
HTPAJ1P3+aX/02C4iPoxGmpkKmwj3H58cHtz5ARK9WsLO32QtuD70hlnzNeG9cUc4FWtoKftLBRI
4iMit0c7Fp8Akc6X+NPXuJgDmhwCXam6/CRUYu+xFCABn0Cnfu3GL+aAWk2+QDzKPlqrXuSIbqqX
n+RgL8Ah/7PwNC+mgIZDa8cZrfRU8u4nU7Iy2vHAAEuUQz/n5rzi6fI7ZKT9kOySxbgx+k+2YB/9
9BfzQzH1ZTFlUXbyrOI3Z17aKfK7+kEKL/9tpY5/48Fc/mQu+uhrXtYzt3Nki3oR6Yn23OZq9MH1
l12E1Q8gdKCUNl2XXpau4qxRiBqUjycLDM2+tlBVg2dQe3rSjE+mlw+++GWpM8SwomgLWZ70rKqv
6YcobnD6Fi8pTBeiJl0vAE+7r707l0362EEQEs5ZeXKm8Q1/y4uc47e/v5YfTGSXhc8FzYWypYjl
ZMQIfKXvQiTMoXKeaeF7nQ6qnebTeAakqfraFsy4iBb4EYA8TnlxMstsWFHgwmlj8cWDxkuunuc6
JirHuTjlY/Va0qYrdfP735/UB+Hhn7fy39uvpO00jz7LU5PPT4YYvpPv/ORl+ujSF7FhVlreZza4
0d7Vn6Iuw/LnfJYG++jaF7Ghyrq21xGlINDUn6McM2rTf7KA+wf78YeI+Q+s5F+PxIg82sl8Oz21
rikP00zHrO5AzuoQNK2TzEzjQEPpMq0rrTExL853ru1ip/AdmYWJSo1tVSXmGa0nQ21uhvU4Vek6
jf0mJKlg7FqJGdgeYrHJ+RLhaBplHiZR8xng7KMt9WU9bdvNwwigITmpqQxyBysCkQR5zgqPXzCV
d6xnZgoq+A+9k4ghOU9gqTWKZwfNUOacziuqhUYiZvVuART5UMtDNml8I7RD+oZNdS/kmu7aNau1
pLXX56XD4EWr82ortb7L/F7Ri2rZnMkDyOqHX7p6GdQn88IHP/1lRa+Qrl47Gd+OhW86b+n///tI
MCGy/XmuvCzobcEpj2RHs1Nh1Mm3Oa3VhuTp8miL0dvRnS5o3/TbdW5I0ANjEW9LDTfUWYJnbQ0P
QgDl1hErnLZcQRPAR06ZhXzKzYR8hdbBBCg7g6b2bmxvxjYl6Q1rmx7wbNhaKlmIU+NwM1VOjt6N
0rCGDtldOZgVmhjRGxvkmfnV2JfdCri2edDbmpUIBrBhk1BzyC9ka49e5d/rhR46k3Gb9C2L6AkY
CZooJ+gX4AVgmmB7JPVZPF66VVBClkbqllpH7dy0CjoAPYqS1qM92stmNkv6bwst/a2pMXvzUF69
D9VQvyd11t0uiGGwKfs5KG9ughJuUEjKUM/gSeI1IwT44gSs2qo9kwbZST9GFPFvBBywvZVpXlhZ
1h1YzB9ZYs3rCP/NCmVei9IhmQ7U2bkNGqHsSDNRvM2b5i312iGox8G+9mz5bltm/JQsyatf1cVz
g5nwyja7aDvadrdx9FqudFCu4ASscbgt9aLfjv2kdrNQIiwoUFktRuoebJQHIbUVrFRHrNaySp9Q
RNQ3mYZNSiui5ok9kVuSnq7Fm90Y9m3Wt3dM1yv6Y+3d3NjxmmvTiqr38yaflcE/4FQas/q4ykDH
rwvXjW+jvEtv03pAaKJ6DUFJ9n2cMJXOOWFklsimBzmbYasZwyrXu+6bBgTobqnt3xQO2XRTx+Ut
l6XSo9UeVUFBdR5PVAnCY+RRDem8n5c0wl+TCe0H0j0ztEpVh3GX9jvLaLQgXiy1SaULFSZOhl2c
l8Y+A2ZTomipYHX3c7zXy8LdCktOrzpS5tBvbH+flZO+7UHvBcVsYS6tUvSbrXBOmqfKH0kZWzTL
UxC0QTmRHSKRxQH13azK3Hl+KMpiAdBKJyxbPx8EQlAIrwtaYivlY2juVO9TgYRVEYOSAUYiwKs7
FitM6svRZw69a3s7fu9FVKGKKawfdmy3kn1hVP3I0U9vfA1ek6F0fVtFphfOPnSbClb5ik2G9Syd
zkLUokX9W1ZY7r4c63jdzcW8yhLdSdmUDN1v3XZ4Qys9P3j0270ByBhW9szuUp01R7OhQYVs0DcN
UEjQ/uArI4OLJMSp/SIY1NTvFgxl+7as1FvkYLmvRxetT1XUEyOitw+ji/awHdjwKrZUVgNu3XyB
YbvyzWTfQjsIJQ3suyZ1F1plfB/1YFIeSn+xXjs9ta6NRXkyMGY/PSgGJktPTAozArC7pKv9dcxs
stVHr2vWWe/KJ2MoraOj2e32bFrmxKyAgeq7hfXu5J4Uq8zS1YYCkw7WK+kaEqepcZMkfh7tBqPE
UwR0Pr9aLAfQMr08xh68e3nrNXrur2EuUTvqOPJpLJ1sK+moeey7AWGRY4G3wDLgTWuYnTnsdMAo
GGYrGqiWxGRv1rRy+YawUaymZlx+dc5Cxwq+klmEPVKDeYM8jCYEz5MGxa+exvRj2hXyRlHHijrw
qf+ZAbI7X8hRT8rPSWrl7fi7xs+GtFmdm+0H01J33tKJ9WCaclkXftEBF2hGmNENTf8TKoTVmCy0
DkaqvmnAeGyXvqJXv1Z0V9luJwEWm+UhS82FMwu+TZkYKBo6qwba6dHtMyfWUS5df9V0hraWVUsS
s/L0fr3YlRYKd4rXwJjUnU6CMJwyoa+7nqq2fBj9FcCHiBx2S1VG7lbvGdyxt47auMCZlyiQI2z6
pllFFfiQpTzWI+DaYFwoKit54Wm0zzV3R+c+ZAYNCMUsfOw6qTPaQTQIE4UWZ2k/vKGhk2nUnZMV
058fECrskN4Ceunq3txYDhJFVLjFeoLDtVaOsteaMJ11YSTLCrwr69cOAXGd9EXgoRFqQzvrenFD
9755Nh/13/uxV8+jWsZjTCnurnHVVK8hSuff8PhFd0mfDmRNWh19bF14oTL9BK9ZRFdWYJc6TIuM
M5taaxDp+gWaTEBvb9bs9D9meabpl0ZzA0clYqkey4M9TeXeSiYyCEaJF6RiHHVOU2O2ssStmNNu
gstcsbyZOZcvIzM+JO1QbnNzsNc68P1HrWnLXYIb5wbuqfydJYI2vWm69bqIdQvYmFu+lQVxZBrf
o2ie74YzJbiv/eGHhBCyWeYB+gmqq/2oautVSaPg7cLSi3ia2AYQPogz/buRZj916d4m4A1XWWdY
d0VlL4E9Dw39r2rcpEX0bURuAs8ErIvXlUs4+E4WgneCI+pOKlR4PhZ7tgMTC9zKM6diU5ScYXiJ
toQ0cMpryuT6206OXdAtLCuHAXNJbi2suQwpQe2YyNlonQgQajjr1mJt1wDyCWRBiWbSR85KuS5C
THgYs+TvsfVWlxn+JrkyaE1fjUwZd6xnfuqlwBnrnHXz0tfAqfjtXlIdGxa147Fonah1MTd+U+zn
pE23sj1/o7hHA5IYxtaLh/pV171y69m9e9MiHtoAF9HvR1EYaw7u8nVuR/gkLD23tikeUz6/RQxT
lnr9UNa+ZW2qzihYZykN7bXlmknYqEHfR4BtKOSc242CHroyM19sZst7bQf1E0hNjETejNYFtpCt
YO2+tmSqhRCIFC//JA+57jMiGKPR2jSnfuPmKqFDrrL7dWU6/mYo4/fBx6oZu2lho/4sh3SVSlzt
dE6m7YOYvZpgJe0wMfxopdci33Z+NW8JRuTw7E7ftmXHz3/uzUzx1R4sY3BBtox0jSJEAdtRNNaR
2rV7Oy28wE4duJS2FgUWDcxUOjTv55XtDY26KoBOBQg4cfvYARzCTqIyYzzJCewXTc/VKnVqB1II
/u8aMMUKAVuxlirDzsVMcpCVWSHOEtpVofkvyZKJfZna2lHW42Osw+7QqfbdD41hvQo/wyZv57/b
eXB3eV89uTX2DpuFHKnTnPqQdnG0Rxs78RsZUH3V1k65KVnOPcsZE6LT+sjo503ieOq14wZXnW2U
N6nmGDuvaqJHobCSL0yf4bm/0y/nbwSTMcRYMDw2wFR+emme72dnWvZmEzcbpM4w920gTEjTgO7b
nZ9uraLztyU2XDBOUksCdAfmsRyHCoKVi2LPGugU9tt+5VvGN2SRLBR9emPrzhVH4D/xFSCVnPxj
aR0y1iZlgDLeQ/LXTu++xLi2Grs5OT8yoAGBBmeJZjU6yWu7GMHC6D57KM2bV2p0ipsGBORRNBOr
39gY1GnxJu8BlYZSQWym1s/E1I2NGNr4CkfrLWtG8yEbhqehy6LVSNk/7tNYD2fNlPdZXrHSoF5k
nY2Wf9tGrXrXbdxmMdAe4df62qpT83ERyHmBT9nVboxNY5fgTaeyP3OviwpRehPpZN4RNs7HqGFL
Ad45ac5zdoMcZpgDYmXEg9HKUB8bXVsTSsvXvOyXYSXyPA91O82JhYjek8z3NirtbuYmdq/A06bf
8elmW5qcBRINWYRumsy7yZO/yeGzv1FdgjQGkpqiw2Qz9dBqoqh8LxwXvQnPKOSBJTczRBsW+Kz4
anNoqTo15k2bOcuqAYZJA0TeBraBLRueO2HRTmxObUdVkP1aMK4uM75JD3kNYiY/XedOTxhNfLPd
+K1uw7eyp3ThwBs/YlK/SD3yjhjUWR2yiKE1N/9ZNcOyqeeqwcESQxjjiIZKrsFe6CwvdVYXLej7
MYllkHmyXsfn3t7Knae1lubvsN3EnWW181qRoN1MJSzQQHWafPBrW9ICIcmsc9+/VC0HDK+xFmRm
5m6mthZbSBFy3xQuRgQHTQ9qBMrc+7F+bURlfQee5q0sd8HRQnYcQ0uK1i9HqqQNo9rKOuqOI5q2
HUaK8lpNRrVDKoNwHv9QMFATv8qE8m/UYNmPbdXXR6dvcaFSChD4Pa9UTENF4CWEN71vCjYDSbKu
KqYbTBotUaqKb3KFFcRLI2/FqYO7P/OVnryxPq8bhH5EXEQ47VJB+TkrYjFjVZrKor0xkrhnB8vZ
WWN3GEemKgGEZieUJGL2yWbugMy5u6eFBghO5Wn+8xmnJDGklK+y621r7VWx99T0bp8F02zQ442n
4rqNxuUWFhvIt9q1fy/kFRYQ6S32WgtJz8Mw6+bK0yfxK45yA3W5265yeNNUkrn4tOApbVJHvFRq
9FaDDn/C9rXf8DT1DUAYa2NOEaZMusLQudI1/eDHzHoJvtGr2FbiaobsHdaVj7uzsEqITPmyQSR/
PiTqxUEvDcpa6tL8UeFIbUtavlp2DGxvMuN2XDpfCzAB9Dsn7c5y7jcnd4YqmNGKr7E5gmJL0rU0
kjooTEPtgC2dreI1D0p1+g074YUyeFoq87ZxNnNOhPJUN98Oiug21xjgxyye79lK+fezqUEWypJp
rbQxDUuUYyu6HpCzo9HmFGoxN23k0oFhe9V1ed6TOKby1+1U6iCrPLHGn9EeKg+Mv2/MzrfCY0tP
FGKTN2tDufJ4++7rrkoQXRQzFT+Dy0gQ1rfSasBYseXED9UCHlWm1FYeRXmb3kAdP0S8VqZvNU/Z
hDiKnkV2SEn6O45nULZ9jSkT3FxIl1IB5tEst1mphm01CGM9ZnQGl+aEOm6Y6pvBbNOOkFz/Tqoo
fSnyNL5ionQfq6bP95pjnrfrjY2XvGMFH6M0sTWwhf6iqj0uzfmm8otoZRWLvbV8Z76JuOp20odl
x9qggbZNGWR0Nn3Waq4CWo3GO85oefhVou26wVx+zY0lQvzEHN7W/nICUTeuh1L+RCCp3Yli0NZ1
W4lHb5HRrmb5fdWQ/Q28hc3EJKMZYdbCqsPy0o2d0SNFs6zzIOsivl4KO7rD9dSGA9qXo2R5wiq/
SNJrVRnWvWH20camvmkfN0tLO6AzPNLTzK6CncZ+sId2jSHgZbQFbXXofzlFdD0OKt1u1zNBBRpc
hitUDawJZ9e9ESMnrKopvetOV+Wxn5yRhht/Viwy42E3G5QcAOfseC/KcmvA6F6JeEhfTMljwobm
nsh+2LAN1PcoRTDMNCBfa+F0m7KV9+1g35rD7G+nOUFZDUTvpqMdL3Cr0TyJpDlVntRF4GiTfdCr
RHVYlHWXQ1RXSzZ94z2JCkDn4qYvHpplU8/6UO+Xd3ZgL0USveYw7n57Mk5heLph6k56qCZlYk9D
ALsqxPRdx4u392gDX+cIgleWKb1Vzzz3wGl0HGIeqDddWufrKpkGmoKG9Dg7Gm1IGkM5Fn2zZrC/
zWaSB+QsHMaU/46rziRVVmCN7dnHKgCHBxJddzlVeORKlnINeBTpmglSLyhYFa1VAsqiUIXz0Jqt
iayFaGWX426eGnVvLJO2KdIftc5+1KOkcpvb84ntkQvJjWSPe8YTqaJ6zpL41gYrCW6wG9mdiem5
73T3V96RA2PM1d59zsnzlZlp5n1ip/RXWko+tW1sn6K+1QPXAsY2gDBbJ3FLlXtuiAOJE+Mmddgg
Vzri6U73XwCg3ViJfRXZnONjGa/CfEI6lFdivoqSPA1HMC2PknTDtc7S9FemMvJIGuCqoZ+xOSTd
dV5ljzwz7KR2/avojYZ0kq/WoxQcSFf909x731iQnWAJsG02zLfULx56WWZ7inndlUTYPASR47HN
jZhqJmjm/WzdsFfpAwbLtSS+RGNWrpdxKfZtx/gMXN3NrlWqdUeNnh7yDSXa38Kbv7uTdV5ktMaq
z9L5LDsLm8rZpJ1/9FVmB3mpuYdsiBT/H2cOFjWLDcsnHRM8NvDMV8mT4SehnnnHvjCtdd+LF/jZ
j7btTE8Wr+suNar2KGQiHkj1pxuci/1W9KkZtDLy+DmdMFJqW3We/KViZaRB645Iwy29OiSiEBsw
m/rOBoW4YjPQoEYSU4yWkfKTwJGUZI+1dadZSAlLz1vDL2xhjFN7rVkdxAH282El03hDAqsO9cS3
d7Kt4ZK00tlg/q5XbiOTdcE6CIuC5mKhxh1nNJN8bhJfHJTJea9K0PVlZXYDOnYOXLS0e8pIDnrd
hVXbJcyjxrhBaD4fsUprd4vZZI9IUIyAX9q/8sB6rpXfswrQzFvXM9gpOpBPew/Fe1eyg2Q18NPp
YdWmFaR4Vvi3xC0RNkye181iX6moOrpGahzruKG4ohzagL24dhtZ8xvS5mQlaxYpjqsPK4D2xVaz
84EVwPJTnLNQVPt9cxETreoeTy9SHSvkXCkFt9H+NFo8U8m5LFFPb4aJUj+OOxaypMYdBNMr04rg
E8TW0yJdsC01ChTTPTYjzUJnEmvbtuhCeU2CrjOPXWVn8OeHbp0Pxk+Lqa2Z6hX7vYwF46CxN1Df
B7Ip8DTXxhTd2Y7Ppn2R806XbfosXPLXWVMmtzUbCpizlXkFVM5Z9a4nVjDv6USrk4O7mAfRcaZr
GtvGcrYGWU/XaB6TxvROXtlVhBbdO0A3xaxsss+b8KlyyjAwLXt6mAuhNrrw92lSTeskMYm2OW+z
7ozdHQWm2U+AuQHs2EfeCKZALYVJ7CArNEzYpj2ULJg1rPV2YiiOix6/wc09NEV100iRBVKbrtLl
rltE6OrTNk3ShuOJkWoPR4tDoMrtBg/SrjGh1LsaBi58Lqz7XigP/malpR8OM5F+lvfDEh08T8t3
boLko2GZeVfky7qx/CvUptSKeJuZ2uC4XAY86CX0UtneZriKW600Dy7qTA5PT7B1roxouus6fv3S
jugWyB17JYtl3A3DeIophQLtmapwdtLylAN03IzTMnzzYkFGPF1e4tKsN6n21tbZ22KR17ehHawE
2nluCjM5J3rpxnNb8cORy6Gah2GXJFGGl5ZXJWGZ1lSBX9RPeD4fCs682t59LOwybLqYdatWvrp5
8x53BZXUTBZRWcAAraNjykSvualxrZXxPUcsq0Uud2ary71ptjLsTQ7TlmaOKQlKniZN/c4GxIGC
6tfan9gAtfekC/JtJkYPOn+ZBGhujuzpjsWon12Txm6iDnaV50gR3M7PrxF1ajduwu0b43IWbF41
VDITemS+csrE/7b0UEtVyjND80giFG7H0tvFqmmcNWijb46ay5VKI7BRvgx9ALvWmNS7NI+pjjWl
IAdZFkFZqP658bp5bScRdIMuOeaNvnP15YWuKn09GiyTWOMp1NEdaNgiIvs0T9c1bhAqhn60dr9j
IakFJhv5pch+itYfDqCkFXmwdudN5RYE82vWpEf251fofHh7+6R+gI591bi/HMd8rvT2YOlxCIeT
pUEIuZgjBODWV1nWUxVMap59zaiPy0qUXfpcivJnNxIufCPfQGZ+GaPevbInbzh4PTk/M26sa2lW
9+RyEUC01kNOhj1ox+XQ9W1PhSpt0JoxaivTHV9Tk+jSWP11XnMc6vQne64OXRW/kvusgtR/88uK
BFi9Siibb4LWkEe9YUvdpoaxT1qzxyd8nUf/xdmZ9cYNJNn6v8w7G2QmmUkCM/NQu6pKsjZveiEk
W+a+7/z19yt3Y65V0kjjBgwDthYWc404ceKcOlj1Ec0tfSc+YaWNLV9t1aezKb6oOno1vPlr5pkN
KtTldoLYkqNrteyopS21XVasM2Hv5znYBMEdoiYHy7i2BvLa0X3guL/05fPQpOUCWjXRXje3l6NO
QV/T8TmwvW4bYh6NIDUeyNLYWUJVF/SoXJDy5BcwvWJKLV36NPhFaux7a3KdLe0xMUD2HOh6BS8s
paKNujSBvOwWpOmfS8ObuFdcGXBk6hHz017XD40YfjYGpSmqnPImFP1n/7RV8SAoKCJo0jertAlW
DJRTqVYD0PZ+9JzQwG5U3dVUk6JnFREE6X5yD77/bKRGucOb+VCpUKzSpLwxR9Jf4aSLJKJNMzRN
Zy179R1oXK1Eaf1qUu8WLflrK0ccDvHxdgmoWaEoXGTbyn+KkFieDESCjbFugB8TtNQjd2mn2WXu
HeGP44bU92sk0Snk902w0JNza1Di6tPyuSP+MwUaZ9q3KiLZHI7cZFL5Me2NAWUdI9kSB2N1SDtz
WeCKSH96mNKikx16hqifuqU2cdztzIMe+Fa6e/tdnJp3p+tMVOOhQ1T206jGW1pl1qFst9ruvmov
0gjhtt5PlD63puLC80mEqIn/CDKMHFCof46TZmFmDoA07tnLuqFhbUIKzUiv3Tq4NbEyWZQy1xQl
x0Os/E3vFgjs+/EuKw0fOZ88vHQiEW890X4ZmlpjSpZfUuNMOYYok8geYROfgBp05qlIIcN13K0z
VYsuqF2w6Pg7UBfYmAoTlPEotHVdtWoMuVBFn6+VCifOnuzOGJN705GMT3MlHQgSfvnQsj6XTdXe
u03snGSmZ7pN54fK8p7SKHkQXvNEjXFeG65Anjsf8xUXDOZYcXHXzeIYmz8tu9bApE68s2FVH7sB
i+05aJ2lkXv255FgfS2bcG+hjrfKXYoasSGr26lynFXZFrssakmdwqin9Awu7seUjQyrSn9GY+0s
y9T8WvZGuzJwu1hWU4aNygw5rZJcUFrk5W0XkjgFLcLgSTHVX8kCb31UpLZJKaF46jHhVJrsnesb
9TLSfbk0bSvZqa7/4hRGc2X6kb+eXQsqqpO3m2hMxrvUrpIvaGgDDNthc+eir7wIw2C4pPKn1sbo
qjvd9fqmLLrvVWhPxB+uheBBWMzXY9H6l6Q29l1mROY9N4G81UFBkKbHG59iAYo/tbsRoiNEUaH+
Zs59tdVZkzPWnOW+OcjbqsyH9e9Q1auSQK7o9OmOJVfg0Ypy2ITNVNzLqbDXqHbf4kiAdAqCtAuy
knw1W513M6jZPYgq5yRBiWoR2dEjraz5NiNIXqp5QMrAoowFA0FsqSxMlJ6dYDdX2f1URS0nt+xv
0tqpiA5xOvA69PrCAvA7SNFbMJrLntDgoEoMHgz6FnYFdvGrxOp8upDKcTcP+D9arN4pjI21qmXw
jRMbY+OueRhmtDcXRUtJxaN1d+U4OFWbKqgOVlLaF8aIdUrUZbgx9+UhRb18mcfCu0oDT4AE+h1N
J7TO3YeWnR+FmCP0SVCl1Ml0IzoNCyAxabiTVoxKoxNzUfpo5qWx/AQxYbwJK+PEvjF/yZb5SnJH
3tsyT1eO0VJ4rLt5NWbG12qkNjDgUk42QZF+8Pw77AWB7XoOznLJ9pAVWxALQ/AF4zOqGQBLKNHv
WUAx0WHjpLtOdNXO6sEMQBeVs4pcdz6MIYPYT059EfgDKxmaTCBWNlf8qmns6D5PmmlfOEa5Sgdn
uB70CXKwB9TM/TQnkDKiL0OHMuY8Nd6NGIZ70AUTnfd5xiGh9Lvd3Efe1Ti7wVG0bbbxxxQ+wTDU
2z6q5hsXiyBUtR10skoZ+ZdjO8YXaozkYxXZ8wpfenGMYgE5v7WpZJX26VJwwnDbRqQiCTW2LVVf
yZxhRn+IbD8ChvVdTA5V9tNvbKSB+swiQIRHImCIz6b/NOAgf4HRh7hoq2a+GERnH5GTnh2EAePs
x8C2+sQ3l/YyrMz5i+pb1JvStricVGPearziH+xEyP044Oo9h3751XYH+USRTMGBwZA7ppK3hN7F
XQFiaq+ieQovQT6D5Yhx+1Xu1t7CkWYGgqwAUyM6YI8iH8ctVbBwXUaa9rmkaS7QlwfOm3p3SxVa
fq0z07rumZQL0ebtoSa6uU+I5G+9Kq5/Br2YNJ3zkVyZmdmeim3w8S0oLlELdcYaKmM1G114PQKa
/bKNMNtaM3DrEqe/oV/2Pm4Zcep7+aqIkxS5mMoAycdngnyOYwZ6dbyJMWlCbKQr9H7uk/hqLPX8
U855yx6pUfPsy+6xNivyiyL3dslkcjJiX7INAt9+ZtV3xz6wsw38RQTh+7bBZoMFT5UpCyfwaMf5
HogwvKxrN98k/UyKbxXI7S6o0Nq0aRXtGG4nHfIZhlA1q6mJ6uMgx/C6zQPrqJvAWGWRLtax3W5i
M6ZkBxjqbiveE26O1PDfqtF97GyV7SwE2jcRTiDIDWSzZQBQC/Gg1FgS7uXF9OyncEOpFlIsxdX6
sTf0cGGaUt/rKo0bJGbsYSVwYaFew8FLQRqMDzRAmT0LwAMGLNzqV8zKteK8uYo1kwktznYfHWqt
NxRF80cRqeFX4fUYYcQ+ABsGztdtrTnoqzH4NSo7uY3aTK90Jyn7+f6w90K2XloXVHIsGW8ymzA3
4Lo/pnZDB840HFIl64tU2VAnxkRVX+eCy8dLn8JAB80JuUl3hqiG5VDVyLN6tr9LdLIeYLmv/XEq
QJUM+gaKwaXT3Q2vqIt9SUpuTi+xWSWmf5d6cfl5rqeANg1QjQIrhkz9sIMBaMngtwfDmO7xho7Q
FG7rjbAS65g7rbkUA+UgnULj8UG7H03DC65K3VNmSqJ6SdlXf+qkjcRJVX832rqqFzEZCmdiODvP
dpb2tLeBs8RxH8LEivTNYBGjBUOAY09J1eS6gJa36RoR3jVNCUUgwm6m8vhukjWO+hNxe9OM2byR
PR/H6ILioqRfdRW6jlgbSUWqrgt5yF08AuKEIqQZpl+DIjcWOSeBsUQUzIlWlZVXDzpQxdeBMVlr
Z+R2oL8YYTUoQFMPrWYRGXmyrcLmcUjqgFJo/RC5etzSO91cJ9XQ4MDtiR0G5OVVaiv5RSdts7Mj
PBlNWwJNjSWRfuNM5De1tTELv13rPoXp4aTDMptL2GpBSD3cIpitiulBOJPaTubgb6jiuKTOrl7j
ZytXeWwlsPGpF8/eMG48F1cOY/Day2ZOFAUTakMBtiwHa5AtjjC6+4nhRA8UXXnLDuIP5o30tMye
G26lPwJ0mUFyGWgHM9dWymArpM2ijHJnhU/pFydy2Qncz+n3UNb1p2J0f6jWrI9iCDgUmtzkZhHp
Z878fh0qMM/23kQE6s6eSqCCupAXfqfThY0f7mECIzvmgqp5m/d4QIz1ryxTGUJUbXYchrgivI3R
5ByG9m6An0ld3Rm+YMAUU+A0qW8gEU5DcgJQg4FhczmLZFrhRkMm6LP1VYoMn0CZ6pNj199Z/voC
Y6lxRcaW7casMb8nrt/vJ/weiJPgLjVtYH6OawMmZ1LeEo6Vy2kQGeMXGp8GpxlXQrt6BUPNIvFL
E8qMkGEjH4dGBC3Jq4OG14+hdNb2/NAFwwwhSGHfQwkNV5GiWLcuzqdlWXpXkP7jTatPFkJUt5e+
Sn+Gbuluew/QKgzNbCfNHlaE6pqD4hoqqLQN4tAXQ3wsR1vcRmKyL8Zi9LfS8L/5fiu2Y4jZ6Bh2
4tGvav5ZtdMx0b1zEdKmvbXNKLxI6qLelkUf3CYjuMCiHzDrjKp+WNq97H+0WTwVvJt9542iQm+4
n+HXhFG51f5MGb/uf7iyg0RMtn8dpPFUUll2raMT6Hg5OVSkKrw09zZkn3KVNV39iFPHyBR25BGp
5/1IOis/pI2trtHphJifGN+6YEqPbUVZUtgiW1c+gJOh+3Zv0ry3BfWbrubY6FZBludLLBznbzII
9SrMtFxKe2rustqr76shqzdDLe0LJDnFauBu+B4N+QbG26Kvix7oBGPJCJaFYXa3AOnA4I20F51R
V5/80UrWEZZqwYKCNr+7KOplm4Uch5b4RAHoZ0C9bm33Ub8pwwomcHZBIXw1uFN4MgfO9+WMAFI4
mP19n07V2uin6D6aIY3pQHQ/XDAqQLe53ldT6aw1zrgLQA0qEMQQxcIZ7S/8aLN3uHN3KDv/CGFR
Mp7Ynig/Sh9ndPE+D3bSbjgY/GPd9eEhh/6J4IT01mqm7WGykvbRglfxYNiNq9g5jY9Rivml4622
jK596wdFfYd3bBUuyrqL1lUxV1jeNKtgNKr1hEfPweqRGhOtmO5olJzQkLPlSk9pflNbJVSopIQT
Lyo3/hR4rrNDDo3Yu7a6PcSF8XZ2qmIVj1O7wonNu2woSn0lVSbDDG2Z/TBGPD2XfkkeVMYaaLsT
7TG2+ukTGfRnLbNpi5iqg3xw0FXHwBo+lzN5rajmatlL97GPHIzr0cOGBQOwTOExoRQJK5Juw1s0
dB6cuPjh+kEMFBCBryLWAGyhyuGXKWZKP0mGA3EU5O2KXDXnwCfHQK3PfBLal9uscOILu/RKWtso
GfoLEQTyZPIixhoZeP47TQtjNzlBsnOl0ldGmD8YOI4FixmNup3youKYRRO8KJdOR102MZXlMqf+
6tzIREXXll9Q4dJRfTNhInUf4Ve0LKnW0XJHxTzMkmGbxMZDOrrxEiaWs3NKSifJSTtyi2picEhd
J1xRFJUrGXA4IDraV1fwlz9P2Dhva7tML3J0M5d9PtPIPTvfHagrhyjr5TfHhY4Sh3248Ub/i0rH
pwjxvlWSZfYaQgTNgAVLqvalf1sk7s50roYZwoWKygdDZdFV5db5rVMrLkq3xhXp2Zojg77BcEaj
HtZ7QO1ioVLj05yWEUi+fCo5kJfc7r9iV21aZxtUN6Zs2ivRFs2Vojtx7lSw9jXsRDcIvUsznZ4a
y8pXVtkD9jZYYLljl3PbgtulmSbFyTPp/vAqlNgWrYZNFc62wjDQbDZjVKHLB06xbh1IoI0HG49O
q299U6RLon9Ed0xfGytIv+pOcQR+Ek0SXlcwIL7HUTH/ElOR3wsTIoZuO+sWYkfCQdTl4O2GXhhY
yn11jIa2T3h/M+GxMa0g3cPSNMTO74xyb3hkgOvcEelNm45wicBsK8p+vq6ePEF/LHSdcl1CwtpZ
lGDhaUeIZRd2AD04tZbwYLk+hsLeTvSmUuIyyms8hYqL0RPRbip8lnNoNUd0wQkpMSTwmyE7pOkg
RkpdOOL1QTDcdRDvtpC9uLGG1F97sBLvK7NIV0T1067042BpgbUfw8gMltAmQHx6EhxFPWXxW6TW
N4AlAi/xgGjlk9v6AG3aMoARk9nwPg0jgfgQxN7Wg2z3s6LGSjqOfd8k+mTd9FH+pcLuEP5hDRaC
MZcXrxxViS1dBKZ7CN2E8l1KbnGZTA0GEDRcRrBtlHMT6Za7Eo2HlmziVwOMf9XZcRSvAtW7v/DJ
haLWwdvBFjza+tmsrkw6cYinovxuyIRA/94DlWzj6cmDmbovDNoJywT4sHdox/HjPv7cQ5wCkOqH
Q1uXECF8r1AbUSOwZWEOxIvAADYmr75sYK4CxcfQDYJU32ozg1Ji9GIRj7D5iFTMbSmqb4CP4Rb0
lF8aQCGfw/4nmiLZk2eO7RU5uP85A9faetVc7Is5GbnPIpKSkgVaR2rakRHhrSWzeu91ebTqSIy+
zNGMfUPT46amLcQ0QxXsVZE0+74eaAbQMVyOUTj91k2y4Cr3c++x70H1atX4a52N9S5MiGaKvhgx
r6DCsZ+HXuxo2egJXhXxjEeKFk5wKMckmGPgYbf6Xjv2vB45CxcqjsajxpscZRh6pXc4UUK8sKlu
SiuCaRQ67XMrjDFa2k1RfAOuzm7HBtpHERn+oUL+aK1x8FzMVhDdtXk3HMcOMiWiovTMZOQksu09
amCputVWeBealb8185h6XGZ9h0jTYfvHZejK2t/BmC22+eBbF22pYXDZgYwXRaDsOxm41XGCMcfa
r5NlxT4C23E8tjoVrdBXIPnGqBYDEsJf2eTxlW9DPiVJzr60HooDCzGoCfzGbcK118nhk6j84CHg
68vY7cmKYy7PovSR8Ziibm9lbrxukAhel15QrtCeDJapA6oRoMyGohVnLnj9nQO1fYV+JnXEIKqe
GiwzyAfiYRdA3F5axtQdemumez0akovcc5tNNHvjL+347AWPG3TL9VMuC65yiqsDbho4/dGT0sRz
sKYdh3O5iVKgmmD6inWkXoIP/5jNrlvjNJlcmDLANRXddmNnq+ohFBVlSwhGa4g7WCJAShnoEcF/
A5yUFg9djT8HZy4XQUL5s9N9uIqHKNxW7MArM57pNurM9hsl43RdJHSE4rbHQyZX7dPSjWES+PlD
kqTfe8sE6Aw5Q2xNU4dfTN8No5hpjbEduOGNsSzh894mdDDQQo9l6mJytJPAHsGsRgUd28HGePF3
c9dfmafdFxl//vP0Mz+KcqIZKWz/+z9f/Gv7XFw9Zs/N+Te9+Jnmv39/OXguVo/t44t/rHNQqOkG
q5Lp9rnp0n/+/n995//1i/+y/72fyuf/+g8IzHl7+m0BzqB/OgNDJv09BHz+f/3+f/3c6QX+6z+u
cSeJyjLKn5tXP/Uv0zSh/uF4rovru5BaYi79P6ZplvoHjtZ0HDtK2SZ9AP9jmiasf1jCsiwXm29H
CnGSiviXaZr9DwWsJjy6Ui1XWqbj/PumaWCOEiM3E+u0k0ObibsgrXp/NGMmDpQFGP3msSaJ2Qjd
d+vAgY/+x5hc/7Op8383Tzs9hbo11sAWJAPP8byzVlUrhoEARZyuox5H8imiD6MJs2H790/BA06A
N9laOufKt1PfuikOnNMRnKHgyjHmpds4Hzm8nylo/34ZfrfSDtuFoROnxsk/hsz1DDQsdDke5VCQ
eMJ3PJWu7FB9Niyv/jQ7QE8mXRT3aWXpZKH8wHW4j3G0XEVGIqoP+ilf9mn+8+O4mKp6joTuoM4F
PjvAUIASuMk5qQwUlqHaT74s1u+P7VtvrWyKEq6AmqpM70wNSVXZiLNPiS1pa4BizhDh6EOZG6o4
Eit4C8hKCn+BoGWKczpsnS/QxOkFlBWsv1VhiOH6/U906vj+/+3Dp/d2TI/tZEJAU9p0zkQEchTU
QACa/hjNxRP2s8nGqoufJ4HsDxqV1esHWaalJKGNJBc915gKS9lCEq/64xSExY8A/t46nSErVIEc
aYcrvA+e98ZQO+x81GVN5ZxOBflygQVU7OIIDfNjf6pgFSiIr+JkGL87RdF8NXI/hbFCCfiXr6bm
p0Ur7a80UoCpgJQfaQC/Wlzwwi3sdTiCoIBhOv7yozQgTrBjS32IOT9WWQCns2UL/pVCAVN52rM4
SrruP20iz5r7rZjydBJ6zsGwTbENSvXLKkz1V23yvx+iODWx4CBChAl+muY/t63MLZZlWR4r54Qy
nEhBINrW1/dX5em8fLEqbaExsxSmVlIg3HZSTPjjKXXXlUVV+CktxkE0b0JoebC7NOoj65mY5DtQ
ZkMkAD3P/uAcOFnMv3o0y1O7puNpzzbPNoTph6U1k3odEWsusHrGhDrHS9mVh7Yf0W+jlNrckijW
YueEOMgvlBqcblFLRVeAl0zhjeG2Rnv71wPiKmQ0le0KbfP3ywFJ+6wWfa7rY+xCH17KqpwkOIiZ
/0rjuKI2ms32rypGBuODE+vVtqVD2XIkUr2Qo11Ln813qCVgfBqlR4xp7W2k6UPNOhdhVtNsj1Vi
Bx9s29db5fQ85UJ357JX6jQ9f8x8ppo6wOI8PYKUiOUwUt71AL1X7w/nabheri/JMMIC1OwWFsnZ
JNPyGpddXqVHUnUprhJT0wKsZ7sdNylAk3vovWq8V7YdPzea4s0Hi+yNlyQe4Q6nceT05+wWgIUx
pnjEF0d6OrhdE2OAEztZH5wHv9U8zt6Sm8wCU2HD40dx9pam0llQVC5F39k4iVyhqqYA/HLjIYzT
sryAMD3+wBkbMCRoiuozGvTZV09BhIMkopsvmSoxO1SNQV9nBR+Ifu44g9T8/lz81gU5+5guV4N5
Wttsd/tsyhNZlE6SivxoWKH4PLRTuBU1ebkewmirvbz/UgJGfxZjFG9VU+qljOfkwnPM6KvZ5v5O
ziU7L1fpB4fQbwmNFx9MC2kq6TiYPFlSnWveTEMfk4TFE+1pbXjVJSTRpoQ/sfBKK9pnrpoPIITt
blCx2tnzoNaYWiU/3x+eV2vl94eAeclycYgcztZKVQfw1SpvPAAbd/ekW9kedPjDtXIa5PN3dXjJ
U0AmPQbv5b4bQxe392YYD/4QBQqzIJrIYWvLPFgO9uDdx2Gafu/MXN6VyQQrpZwj2lpgw7ubIpkR
Je5GHNs/2CevghO8kG1ba/oaQSVNdXb4tDX0FKTXx4MxOjRTNV5DB54YNrIyzA9W4RuPounOtJhs
Syn5+1r449wRmSyHrq26Q+zIkDx4sg7RNI+H3o3Ur7+eUU/icq7p0ZXSPX+Uw5oq4ap3B6+b5V46
tb3yaAD44IVOY/NyQiXRnLAlxq/It52vG3OOQX7ssT10Sdvt0v4UQ5fGtOkGu7ypagi177/Vm8+T
UiphmYJnypcLyEToViDs3B5Q5WtX40hDg5xaGnd9aqKdNX+kqvsqRNCOwnGWDMU9HaHnMVU7KH+g
/a864BU1r6Rb3nSz9aWVsPqN4Rry4UcKa69XiLJMlohyXC4Oce45QvNv7qUEPYcpI5oj+Gj875ML
G6tLcvPm/cH8PTsvZ89j3xOcc0WZFlf/y9EMKF/7vpPPB4NmOjo1oPfDYcqKxFoNdWXSajhMtHX1
nhVHF5pCIkp5lQXPhYgEeKQAAL8XUwshNOxoH1g2BYf9kuMyDzdh3iAHkzi+BZsshTK3NJ1cWcfa
DJAzL5tKuUtC1DlfxP1oJHDP3HlaTf0I0O84U5VB5BEoixnojQY0upX29/ff/vWRx8srLi2P9NyE
fv7y5QdvHpsGTPoQi6bcZcGcbpui+etI45Ssm8RSAKQc8+e3ox26FCYD2zp4RTU+Z3MHn4bui8/v
v8vrVcNTLOt0tBLNyvP4CeZtbpT2bB2gZw6X8FfGVdBl/dpP249S6reGTdqsTikdzyIVeDlsc4BS
vJ9N5kFNVAtlBGlBqugjZ+Q3bkXeiDzuBKiQL58fXxn5mm9ahnmIJLSLikoJfcrKQRJgmuno18OU
fuejdFctjlLLtvSLlW66/K+M5MlDmD2bfjRSaTYJuMjLl7VqlRAFYL+lYetskpkO5aQAZH5/9l5n
A6fH2PQykEEqZv80vX9eC1jzmmmRWwfptiU+xmPXA7LS8uirOoYM3QpTYHhs55+x77DE0p4NnOvs
mGaFpcraRt3INO4+uhffmmkQLRdeqrBwBT6baVFyjw+tbx3KcEbEafBgvnv0873/8m89hSPPtiW4
k2O7pxP4j3eHcyfLtBXWwQ0gHree9ukglfKvFB9/TySnKfww0lcujhNO+OdTKH0EHUT39qBVkn81
wAn2Q5l/tDde3U4u54iyiC6J902grZdPUdh+NaCs08EukvDRzIXz4ICwLRMW2m07dMX2/bF7dTu5
XBW2IGgUwoJWcXYbxqju96Atw8GgFZPo1Nc1FfU0/xZ1sj4WcvKXlOCqDzbF6+XqWjyNK985YQHY
sr98TVNPru6D1jpk0TwcKOBWaN3iW3NTpxMdOajBAKWLOLoRXjDua0t2XyzRtxJP9azcmbP8yBfs
9WlB5EzwQSbHOj2F9y8/US/QqHPSVB68gboM9Sd0eDIY8zcazva+MlV2qeIquGyJpC9m9HfwDzeN
j1SrX+V7p09hEyQQ3jI458EQDsgxGwnulJGF5qLQvu0tZ8poGx92zLqyBJ5ooXSeTEi5u/dXwqtd
dHq0xwVg2xYb9lwfVHp5ghRuLw86V8mDTxHyCZbz7V8/xGafEpRYmh3rnMEDI3SzKVetOMwZne9Q
fkzY/LJwnv76MUBpLkchd7MEwXw5maiFYcVQhhB5fAgqKWWzCy4jY/3XT6Fnl/XCxUnsc243M2r0
OajGigMad+mXuMYA1yS7+siy6I2Jod+cUA64HrDtfGUKIynztCrFIfYTDAcDGS3dLkpXf/8yymLp
gcwJx3TOjrcIqaCmgY59qGBrLZUporWRFn9ndskhekJmBEbHpmdLj2Dm5cTQLl6IVkMQrFAD2pMp
tqt6ds2L99/l9aHG4cJdeLp3icqs80M0H9ssyzp5QD8QdWnHmx4yYeLOEwNgiD4LLlMq3B+Ewq9P
bs4Ph5wMF170W89zwFqPcyRQtzlY9Pkdui5RNLxmxg6FwWkbaEN8ZFTwxiEqQTY1ZXML2Jbs4uVg
ysQJ0Z4K8wMWQ8jj0cd9mUIfXaQWxWgk9pCnbKfI2bezbR+wIGk+ZTXubjAZq4ss8ChEvz/sv8f1
RTJA8kvBGhEAwh3SntMQ/XERj2keIhxVZbQU9RlKGENZwBLK0YzpzP4Zirr65HbI/68p2wcp/BrV
uifKfvNYG2UQrIxorKJ148qQxm4PBRAk4lrnDmliCJSGTUvRR5/4dBCcfWIudIp+itPPJYh4+Ylr
NKrmxleQPMaq2UZO5B8FrIo7KjfOISijE+GiGYdfLopxlNZ7A8GFoQ0/ipNO2MjZxyDD/g1TW575
ysw2EVrBP8jKgzP4Jx0saKeb1ivzC1/1MaRmhITzZeGZ9WUBkxdL0G7GauP92XuVAHBMOlR6hAmi
qQAyXg5FF1hmV1Gv21dKdxd+NHgrj9Bg0U2m/8H+fH2inc4zdguHjUaEULx81Dh5KZdNKfZIQjYX
wqfPE7UG8W88hfKVByijiDVe1ToblI2aMpR71ruGRNxXF3Bzsg8i77eG7XQDSFSDyTXOcWC62qIi
nky5j2p9ZVreD6OHj2j51bj56/kRXJ0gFkrT5n8+aAJ50NCiSX4PB7vbQxhHg5R2SvQqg1/vP+mN
6ZEAztRNTAooYAkvp8dL6XW37dTbuyibbC1kb5fw2IIPBu7tp8CuJ90E9JVn6w3NtEg4AbdA2Kt6
5zQeWpcZ1ZP33+WN6SGqccQJLONUOo+nCweXLelIdx81loCYHdGFm9OqYLmo9Pw7j6I4eToBuUnP
ho3KRl3DbHL3hS/LH1HVPGmGGBACgfjV3z+KiJ37UzNPr63TCwooRhi7ewgl3Q/MK/RGKjs+Wkkq
PzgiT9Pw8mj6zVWwALBOsPdvcd8/zvTMMiG1ppO/z+p6QhQsye9igFaiNqPMVhTZ2kNbIAcw4Bnw
oUfg6zuVh2tyIa5x3OWdswvFKGQCG7Pw90NF7/SSQxiqKr4J3mPS9kN0YWWR/eihlfAwlTZiRKjh
Gc8FTgkXUeyaYHosijsT5S/oroIe+KXse7R14yapnlQtohGC1QgxwcyCAPHEKa+PrRYIKpixQCig
pVTGfwe03taxbfX0nFLrWzT04iMFlXne55ZWdId2TZe6dNG5Lr26RrjF9gPvwRG+17AqK6+5rYRp
l7QG6eCK7w9Rnnc5JdZVi45fO5ZiWpdl4jxWyOciXdJUyaEI4DEvpqqk1fb9tfM6OAJJkixSF7ya
1O4s0KvohafxwXf3svA+p2Vx70VTvehy4zqL/WsDOY73n/fGPof04sFigT3BKjqbQ4kDb2ims7tX
JYFlP7nDHpf76ANU962nkEkCviOuSOR3+vofy9QxzUnTWO3uB1rYV8hJOcu4zvQHcvRvnCbkyuA5
RAwUH/TZU8To5EHb8y6+56DHZcvh2s5Zd7b4cN+9NU2c96BGv4fuXKS+rBE8G/rB3WeQ8VfKHvMr
QA7k1SzVRDtAUQdZx/LfGkZCZ82VCRqvzxaHS5sVKlWcYX4CLTCJUHSs8fr+YLJehzsnbsnpYib9
ZxhPw/zHZM3xHMq5Q5fD1VW4TBqv20xT2V0g7dhfB3OBblglh70IXLFr6cX84KB+I9enIkqO75mO
Jhc5z0Lq3BkK9Lu8fdvnzaoHW97WfgBNtD+lPvNU7gsc1CHqZeuyQ2raoxPy76wyT5kQn8EBtAI9
R35cn+UobYdIpkYGeE/chzaMaOrhATWNcPP+7ntrxVIOB2ejWE0F4mz30W1JU91k85i5ouGjLyFW
JxqBcm3Y3gcI2VvT6lje71zEdRjcl9PqpALBx1l6e0HP8PfUaoebnrrxc0ff9U5KeqfLrnsKy1R8
MoJZ/Xj/Td84ASiBgvaSe5xqoGd7s4zzgH5aw9iPfZOKRVG2AjO02PmovPLmc1zCMA40sv9zxEwG
OILKRBv7uqynK7Mz9Yogyrn9+7ehGG6eqpwnQsNprP/YIpGAPV17nr8XcVkeVJt2q7Fz/h7zgYkI
f4UojEONitjLp4xhfhLJd/19B/kWceG5XuX96Kzff5fTGjsLIX4ziiDjmKiHnWcW9pSgn9Apvc8j
ovFZ59Yz5Hrvusqb8P7/cXZmvXEqaR//REjsFLfQ3ba74yWxk5z4BmVlXwso4NO/P/LexLjllkca
jebMkVwNPFX1LP9FAjC+NFI8E/RMLGkB8Gw83NZ1skI6eIjzntRyWkcytLaOCkF1YO7apXn0mWgA
z8QGQ02QvtnW4mU0ogQPi1YcR6u3rxmrCDy15KUu7ZkH8qHE0gBixPx6ZyUxnmDl7Ihj5Szipm0b
967tE/+U1nX++e2Pdebe8XUKGWp4AuLVuHIe4fMMHu9OLE4dFi0qSVnWzQ9ItHjIBKXGkxVBf397
0b+ef5sQ8UH2AbeHB0w5sKkIi5ExPS1P7wgjqzpOlandriCmP7U0jQ+5wCHtZuy9HGkGw8PXIJej
T+4ZTSedsY6F6ZeJTmW+gLbUZoBJgZRq+Tb1NTrIDGcj5MyGQv9i2ZhdBKIZ+hjBk6jnXqUvgFNr
70A/6tzYca8oDsQHf0auLmjGIXUDI6/cb9ZUNQ8iqaYvmuXm/5kco3agj3F55dh1O4ODjPV59/ZL
OZN5c0UyW2X0TjG29cBJphlPX2sWxx6eM3wnUd8MUPduqqTTrszcN445qt5ugMuC8y4zkL+XE0uT
q/n8b0d/bdE4FW1bG+I4V4setBjWH6dCXbKEORfV4FgBCjPpoMW5ObFzj2sVpUEyUadEQmyoC7gf
KfwSW12qYs4ttR5xTOF8n9bj9qBr6wrfroYjaJiW69jIh73RpFbodJ5zIUc8cyJQzAIedT3qTn9r
ZTyUtS7QsvCOooi8+7E10UFqveb9WTWPwTtbERPkvJti09bqKsspco7oh3bXXZf5e1vICy5G594a
qHMCYMWKU9O+vB5IzJBdyGLvWHuJjeJw5tw4rVleoXFofHw72F+jYEHMg373iXNmA68w4xzPpITT
xAnQo2hTSUIAbNuH1F3lnyaJvvqMs0ZnV9elOeyWZT5NTf3lf/gRrg5Y1DPAC1JOvHzgpoyl1iiS
blDyVBFtlu3tGuUG3UUtjc6Zvxt897mdhvKWD6vdOBG6YpEYpX6hSDv35oECM1WgVc7+25yHAr8Y
pS0pBT6EiytnHFEd0ZQTupa7XDhmztzOZMB0YBg4+qb56pmNyAfPTTJuEa8hOWu8aib519A5uxOc
pPT9bTnU1IgmUqiVKLE++j+ZTdWPpZtWRO7i4RHpewhi+gaoxrc/5bld6Bk280Xgi6Qcm7zX0Tuv
z2LHO1J8emjKOsbRLNG4fv8q6xFJosFeZ3D78llSxxqTmoHXUWojKpu5nVJDOJfmTOeuZF+Q1DIa
XkuWTadMy0yU23TNPiJ4aVyZJtK60oa+CrNsDjsHiTpUpuT924/2OgLB81BLsxOZB3EFvXw0sMJG
Ws+Je/SkMYQokCU7r0QKi61z6XD+myS9vP1Zi5PMYGgHO8bbRLvWKw8Jqtw5Js1YwwkWqyDQEnXe
GJgF/YOgqf38qctHF907bwDcXFqQSPG81z0YxAW9eVNHhyW2lY4uVtQ27V7kFZzvUaLLHiy6NqL7
37TGhYrn9d7xyJVo2a/DWsSINgekZgkNlqe0j44ZMzMt5+ZW2eWC7LjrBHmHzOO7w5oFaWYwPlvb
s95mXlGkQwOmq7WP6D0Opx45k5spxkXi7W9/pkD2GM66tE2pGQEabs7BTC1KVDS9j72IgY/HrdNB
ncMrBdFy6mIzT24mV/P3Dq5UxwLX0D9+2hUXfsXrLcyPcEF0uyAqYUdtXq6PWljkZ5Z9tEqhI7Pg
/JylupRknVtkJVaRc8Kwgk7/MsxHXW9RTcic41jgLVE7AnKsvSS7t1/ouTghl+KuJvlk8r1ZJQL2
o40xEsKIrJDfIBp14IREbooU/EA5eWlkfG7zCh2yEn1Ftu929JEYvYHqQuQcFx+OvZzy9qhKTdwD
fSgupO5nXiCDaVq0tPZAwW2PQLt1hyluyBGYLuET0beqPfXQv4z3Rz7rrLU9Bww13SYkI7Nrk3mM
3GPJHOYW97fpmGn5p7e/0+uTlj8OiYBZIH0pZ+sHXaHBQOAjT2810tvX1cBgItJdtIwjhNocMznO
S2dfSOVet00ICGou9jP7DSrHyxD00HtUutv6RyAXCwSgUR++LF1Lp2Qa8UE0+df32mqosbO7xH8u
ZtPsHt5+7nMfcaXJMFfi0RmavfwJrojSzpcLShfzaD+2GLLcO8PFe+xMVK6HCikxuTFT1/Xt/3Pz
U0bWvjH49KKU/Sg007rXkWfa6/1cX9hvZ57H5hoRPA13ChSNlysxinFkaVdo8ZJWhhA1DcRxPe3C
hzu/Cq9t5Ylxg21CsjHrvsTbOjpmlKMPKMCnAVOm8kJmfG4VoH2gMnX6sca2niiQb6OSIDxwqIru
LKjlAbKil4xWXxeboLwBmHrk4GBMtrB6w874z+iKY+G17bWdx/KK0zY/IaVA725spw+q082DOaLj
9+7Y4/AAqwNbCwLcypf9NyrUgsSdhWHa0WyEcTdYDWrCnUq7S1fn+nc2ScZ6n0DXWvk0VP0v10mZ
OJdFsTQnkab1yUoi28TFdhWz0wEI7/Ikl6sYhRu/PxaJRN0CjsQ0Fa7Qy3Wd3K0g1Uf1qcDyAl8V
ZLkzaKsXjmH/3ONRCQIG+Rsp7jZfs3vcJtBsOhXLvGhXXZVqRD4tflS7hNFc9aWy9AD1bvNPh0Xt
J32ysjEYlFpO2FAhGYNIRZHuEm2uBTK9qWmFrt5C/icn6/PrGO9BxD+yeUH5JkdNO20b3TqMQ6Em
lJNd8QROwsLHE2ZJFE4CiyeEraLVZxMTmCxkzGwmezUk5pclWvCziBI8WwJkHe0/GlCVYhV9QpUG
2bkUFw8NgYWHlom3tcuKuM5v8I9Ge4sEOxrCPHXFY1HrPVrYXTHEX9MlwYK7xDANseXE0J/z2TH0
HdNxfbjWtSavb/pZoQszcEmBwXeTER0wE+/TfdNDPgitqR3mvTchaBWgO5k+x85gFLta9G0fYEIz
Pc+oI2AmiXabEXqTqh8jfMX7nYg8/d7BZgomyiQtFJ4X4OipKzmye31EJhfrnK/I60HZz+hP0xYv
TRR/uZtddW97lfNf5pWjfRtHCOoGUGD19INdyNxCYbXEsMMQHz0QZqLC7zDMfc3Afwgr5OK6dgus
SHukfjHPpFTzD0Ifjasm7nwGpTGozsBBee+PVZbaaemcaNqBHSkj2GNp9PXtLfw3FdvsrRXRBfpB
rLCObftOIE0/JNjnnEa8OD6BD4puRWVbj9kgdWRSkqG/cRckGhB1Hw/upMmDNWjundV3Ap+XIsaz
q8n8R0NHjeF/+GmOx/XKZAJ+1La8RWMR4wpVTSdZOvnDvAzmScfASEMWBuomCOghkn+wX2lRVs75
h0CWuHbdRwX6W3vDK6ofte0av6IS34LAQs9eC9/+ha/P95U6sd78lHfAO9Z//8+taClusRoi6Skv
I70LB7r8d47T1Jcq4te3L+vY5Ddg/GDGbjvV+tDEvkJj+oSBiXcjK834aDSmeaCN5H55+5H+Ivhf
xsOK86PNBvjboWWwyXcbkchaz3R58hIDozvDTccnHztEHFex8iz2PgIw6X5MeiQCTJN5uJKj88Ei
dj+bokbDMl3IWTGW7aq7qRqwzpPVgAjuRB1c7WYxw7ZHcgazVymS4xJnlQoAb6f3ltEYNqP5Et1I
FHoqO5z4ZnmYV/n0rAYXeQCmbXF3FHLBwLwoRmTK33741wcxU4AVA+etQ1T4Ny+/p7tM2MZOxXBS
HAg7s8yrP03ap1dqmauDgrQSepWa9m8veu7jMlJcYTsrT35L1LRw+MlIH4bTnK+K/06ZfgDXMx2y
NNYu1Lxn4hVAFU1UaAbA5raNAbtKOS2NRJ4IadzpFjO6aUZzfHdWQDcKVJVYsagk4ptdsUDSg+Bu
dJBejHqnGoTuIju7RK8989ogK3OxrLkP1JdN3jvYRp1mRtqdEMUxw2IWAya6tdrX2LLt3v2FAOqQ
/uo8jUeEvAyLwosLLHKq7qTVbhzoua4Hkw4zsa3Qrn57qTO9VGrZVTKEhIoe23a2jIZFm7prqgN9
EJ/WIhN7Z4qtsEHj+NPUOP1HhhryA4zNNAtApYxL0IA838dN1Rze/i2vixtGpebaHAFcST26ecNc
t1qf+W0HwFJrj07miDsNZipGUFYBUyye2+7QlHN8XXBe7HXsnC/cTed+AET0tZnLmfeqvWmONUQD
32jRtFttWaTnTjuZm3O1ixCO+o7JCw9vSP9Qsa8OCbD/C2CH1/tlbQ+tcxRSQCZMmypBa9xpqeGG
nQT2h6irIZ+mNKu88J7PrLJOOlF2seCKgQx7GV7ZlGmyM4Fvm/5gANxwumtsR/t378oV18sIkmkT
B/sWOOELfzRnCtBTrQ+If9P3DnU09C6coGeeBbQaYwAg3Mw8t/Ni+Bd5ks2udcrsvl6RqAOynoZ2
IWM+uwonGfNUsKgUcS/fGFNIGt9Jbp8SVNFvltRQnzIyu0vX7rllVpEaRjRsfW/bvC16v8fTM0KV
AQXw+25MMC2bMu9Ct/bcKgzxiXA+vkUmsXmYusF+NUYobi405k1OUd0P2mQ8vr2Z/95dL+91f63b
AZOs4/VXkFrEbFtqwdQ+NciJDXtbV9pH00l87MRWIWCkax/mqRx2QmHELuex+WUjkluvLqr1Ps6L
8jBg+bu3sgbT9GIViswzb99VyOORXmqoo6oaVXQ7OaguwgcZAN2tqVqF+QagIENvE1Tuy3hXro4r
bz/b66uAiTc1vMXUzgaStGkZjB7WZChGmyemCbh7lJ4fyhR7dUW/aPfupVBXQRyJ5jrwri09YcBK
nGPIgPekfPHsYxoRNhzjnzH21i4s9ToZ4VHoTdO/px34iha4TLTsJ2ofoi+p9qS8xn0Da+0pbycU
SGMn/lP5pbpwSpx5lVTYjFvX4w4Gxnok/5PRRpi8YnUqWLSZC3TrW+fWgchWBvNo6BemrX8nty9C
kukngLWV5vNXG2gT+VZjamXRueqEW6n7q0LrYLkZ8ghvATXg6Ld3MDEAKV1VEt9AV3GW5ELz9mjm
2+luVMtyAiFmPZu94WYn6SPo4XeLkQeA0jv8CEyJkzdwkuhPn+StsSP3a09+nmt60Dg1NvFKLyj+
MLKEFpbNVHTBYA4m9uR9a/W7susx3amU7PxQc0bLPCAxOH96O55ebX6qG/pCoAQIKjoNm9DtdVrl
Xo7ZlIVq/QOQkIXE9mI7/tVXhZgA/xhGrQvJ9FUCE2l6JiuICCentY0DGl/xbQtr4VC7mLK+/UCv
ExiuzL8NUXA1HNHb/l3i6b3va3Z6wuMcJRDdlDujMNKrtLXNNHSHRj3onRpvsjKz9hpesEGCCE6I
46hz4fZ+TbLhp4AdZxy8Soy9mksn6dLhpJlmp1b35EcqexP7PKC/p9IzVotfTcTVVV1J52cnjOmz
qNFsCfSl0b9P80Ljo+wZvl64IM98ChrhICdIXJmObEsMDJ7A1AqkvTsDxcCiH81DMVUZDt+u/t5s
n8cHAULVuB78zANf7uUUYx2vKgRLjcsYoHCKGr1tpReOqTMRDJQBJj1vei2F13//z4kBwc0jGXNy
NBIKzNWGIg8lZgL794cVFTbbmVC2dQrhl8sAaqFgbefsxJ2cpXv844fbXvYZfSjBJ0artFi8EBhb
/M3HWhqVzFhoP7GPbR4hDsz2e3M22nXg4RivAm+3XGf71KXiRtc0FNpb4BvNqkA89e2l8cK5d7t+
uBVLRBZsbxqDellKTURNfooWxOIpr9VNq+rhwjm8vrrNMUy1YTHZFyAJOCVevlo6U5E9mVF7AlSf
7lCJ7fYA9+UN8ixVWOEDs3v7W57ZArCVAXoDqSO933aN59TSu8VFVUNPZuMmQnti300LRiqa2bw3
UYRjt9bWjBJWJvu2QaMw+xBq0eH04WqArbRfHwtkKy4c4ufOPFixK+LTdqCsbDmrppqoflDZO2nN
4MP5knb5Oc7dGZPw2Y9/mX5dXNlIFfzyjBnX1x6vN1zu/anpQlvlGGW+/YJfZQ409AhMhr9gQrjV
Npd4Xfdu0RZTeepB3+xHOHkCF9S6v2oNHxXqgTVBPVj2peL13LrcMKtcAvhaCGkvA0mIHlC0rxUn
XaJVjwlavtMUnl/NsMAASY2l/WBolCEX4slan2cTwBD7ORlWBbF1IPdy3WjJZWsORXWKcRbk+vdG
UNlFZBiPRHWyepnL/mGkoal9iduk+IlcRFNgn2K7P7WyrYq9k1fVyajcBcZPB8QwtPKkeOYp8uel
GIaP+bA0V5GZTF7YM3EGw4CApYfYVWp8A92ffu+kiTgE071ip9V6Xl4jwgh9qG/qpdzXuDnPAah0
3A7Ir/KfshS001phFagvt5rzGY3pSOdnQpQJxDyLe/BF0Y3eKHxx3w6NMycKxaxHD5GNQQ9o86oK
I57NTqkKjQInCj16qvvasy8F4OsPgjQI1w6IbiaG9jYQCmzdhsmsslOaw3FK4QJ9BiaSPsq6tNtD
P+m412htvvzKSxsR4j5pv7z9mGtr4mVEMG0DdQMDibJa36axyBF0RqWJDHWXmJseZ78YvxTcDn4J
p+iPJRKGx0T2+E4uLlZ6by/+ehtw2pDPGbCfgN9tueU4MUFzwtNx1bQogilBhduUxmGBjYldxEz0
oD/37u9K2LMWnUFEYIC+vtwChdFy6Tpcj3neuw9Y1sJyQt06+fr2o/2VI9u8WEpI1gAxR0NmC+xA
o31phjzpTm2f+nuRdX6FfOE4/IpsLL2wahHIbDuaHjW4tK77SZezhbV8pbQfbS3BTWj1HJH4oCOI
eyB6pD9F4ifDgYuiGiDHukgLjFwQ30cbeNSFk+L1zYPuH4RrwCJABJDqePmWIp+K1myYdax2WofI
l7/81PpETmReSA/OLkSKINhpaz21+RwWJk2cdB09XYj42J/rWBYLq4pOZSPEe/sHZCF8DdQSCDgS
nM317TSNnZQIbJwSbHFPGKjrN0aq9+WFS2X9My+/PNx/cnqm/yD/yCxfvjvVpZFvSb884R03wFOH
IhdE2pTtmxKAZYp54CV8/pmXuA59ALZAwgCmt7lOuqwYmm5yyhOmD8tu9J2R4QNGQzhZTRce7vWx
yMP9s9Qm0VLL6DRzDZdcd9put9iQDufh/bqTgA3/XcV8+QrnpK8MK/HKU0kRGuqLGHaedlHr8Oxr
4+BzEVIg/rbdEFvPlIufEKtk/WdM8aawzQ2bvku0XL19Gpx9a3TgUVcGbwjj5eXzgKAlx7NZydQt
rFO1stvDlRQXNu3rs5y39s8qm29jz0Mx0DMvT97g6Yds9SSomzbetXQVPubm6qDgmfIGEtG74Rtk
USuuAUi4Qzvzb97xT2mTZjC9ytGvT54vnX1h4ERnzsm3t1/imc/Fl0KLlgx8rc83j4fdc27RUuLx
Rl8P56LLruWcl7taN7P920ud+V5IFJGdoSCJDJLYxF/pdNrUANI4KTOWPwoS/ZMS9B7ev4rHF6eZ
TUxARXgZFYpjHltfVpmrgVsI6MaaW9Xe0/uX4SBi067CfIDYXi7jlRAAkygGSaljJ6UcT+0QOCxu
3l7lzNcBxE0zGy1tiLdbAbfSWS2ncII8Fd2QfDFGf9mXWPw+Iib9/kIaCSOS55WDTktoW65bmIVI
bPHaUx0J82rACGuPA3V/YTedOcYRvuOJqE8BiW77Dw3pUAKrvjmpunK+DmJoDnOKFfyUF9kjduP9
BR7CmZijpiQjseFPgVHbxNzYiUaffbc5jTEWk25pzqFX1tmFEvbsKsTb/883kMF5GQxJpWU9dqnN
SbOwOU8kqEyhq+HCu3ud2DGYI+bW6Hagfa7B8s95ULgCnYCJ5EfIMv2YY5m6m5NhDrPC6+8lr/Vq
1C6K0J0pLleeLSgyjtKVSL9ZFT+lqXYXH/ATsXN0zdX1LSoxmzIGZ7yP3Ti+MYCw3xqj3l7FDH9u
PdXKpwybsAtJ5rnYWVVqQebD7OcYefn8mHIhySej5iQjAz5XbeOFkQ3pcznY3QGQhbiUc5zp4PEt
gaawJvk8zeKXK8JzW7PeqT7pRXPytN7Zm96Mx/KEVVCugTEIkHXT7pNB+Psytya82pvsSheTOYRT
GV84P//mh//kQLSeEM8QJFr8Kubo266Pa7QaZlexc2rRyw0mz45kYNYAnaRmxx/aBSdCD3Wxxyye
7EdXWeUubxHzS3A3fQJnhlvx4mvvS//+/iauXybTa1zSGXv5ijLTUXz+0TkZOjVOnkL1kuagHd51
Dv5dBWE19IEBCwPJ2azSlGbmdp6BhzdtxVWrQRwKpBF3UW8ZF47cvxTPzVtmEso5CAKU8ccWKF9m
utEvc2SfYLQn9/jBmpRpJL4dXrS48aa9pFhGmlH8GC0J3ru1O3xvMnfEdm4alvSgRJ/ggIwhtAo6
r2x/1pVeJZjgosQdTL0ST/NoIkNaRb2f7OjcyKPmdMXv2dT0JwzonSLEyxK8Ot4wDv5TBl2bg/Tq
Ug8xfNRV2Damf4OZJTpvyjKxsjaRK18CqMAlNoEIUBhBM5RMyyppYVXDtKV+LhfR4UMRTctRFUul
dnm+GCdnTLqPpj1Id9/3FtOyFDTIpeJwywlYO/LUIMQGb4kXu1WFKXHnsecSGTK7wvAMjaLCv8Ve
Osb+3E7UHgud+MZt5jacZnbXKgSFUXThX8IWnf0dIIuYQDPSWic/L2OVBifmRLDQT1VnAi5r7BQf
CmXUjXZAhJk9C5rQHwIdqhjK+8uCaOCS2GjTerVjXNAx3FwZf98JuAb6gtzqgAw2EY0+QVKnwB5O
yazsh9xK2ocB2YYLM4jzq1Aygd6CQbCdh4PM6LEq05m6T6I5eCb0z0mvswuJ+Pac/PswfFaCj//C
tmVzR1SAR0cLl68TfntTeuVnynCuRmXJn2BJuq9CSOPzTJB0QTR3yXdojh2IylmlXzk/q0fq4jYL
3j4xmLLwNTf7eNXVXjU9mMMwdH75tRM0CQUY0+Ukx1E+a3yEX5CWs0cF4MGn2xVJRIf9aNq7CEWW
QVEL/MtK7N6rq6gqyzHAfjzFAS/xmoVem7TGQ64xxKankIA/LWLajaGZjxrede2iM+DT7GgKXLtd
OCosb/KujK5QWKE6U37jzN7yZRlKxGpHsy+uvXxSH90hAU7Y5ehVh9jOjzjG620epqYOsT0nVofQ
SyeVhyrx02TfqSy6A1qFb0pnSXmfdMny7HZTbBxGzNjA68gWBTJITLhxTssyZHjuxS3atXWrPc4L
fzbIC5uZl7Ja8Tty6Nnsuy4GTSOlIX7WvkIaqoxK82PHY9t7CwWPOgBQEWX4MfiN2nV0n40dXzL7
il2D8185xRxUeu1WKDJPjZrhUNnZf0K0+FeOiddrVOlC3pY6yL690lx6Xo3jD08aU1UzoPboDyU4
C+zMEq2y8Hjv0NpJo7J8tJSXqF1pdLzgtre7IbQ4FXEkxiy03tWI8LBh055elqNjo+EXvnGHGWT0
3ajr30qa5uckSRmwqjpJ7nRLycMy6+2hnBgzBCkeOI925lV3bd6NTxEz7q8tmnLWFbKmxs0wlB3R
gbfndefK4Q/+PVZ9cJ2ltwPfLxjs5n7f3cfxgG9DlVmoUhdCUDvZWi6No5iy+gbXXpw1q/KvV7Zq
5+kqcUzsWWe768KpXdqv+rj414knu19uvExm0MFlB8/aV913R8wN0YjD4WPRjf1NZFryV9Jh5xy6
fiGAKDqL/rNaDO22a+LCDOupm297ZojfeiNrr5iNcsLReq9xawYznoSJ3tY/mKLTW9DS1jvRT1b9
Fehf/aGwNCQOS8fvv+l1m/1o43m5z4Zm+a5QDvg0Y2SyYHJmg2heeMGBMycVCpxlOu7T1K1uGjs3
ntpU9jUyIZH7WbAPlqCXel8QDqZzMudZiVCpsbgtcW1+9HvLzvFobbFia20HT7V+Wpp7leMYHsjB
9h4L6E0DJnFphKGlXsf2dV84yRffqNRTW+rRdxTaxGOpINYcRt/Ll10mTO1r3w/6HFRNV6vQ1Ear
DglkU32cme18Kh3Xi8M6SrENXnik/EpIa5hu4wSw4q6q1XBb5p2NXbcJvBerZJuEBszK78mNQaI0
sK3kNT6zRvlY2KXR3yqzNn9gJjA+OeDS0p0xt8gIeEasx4FRJkn3MPa2/oi2c78CWzT/P8n4zAkZ
1wkjNMcJEz0rVUsSzl7tV3d5KY2Ga1wVVeDg09rezondP2Bpye8bxpJTasp7jxOlqrXbudAr9M5R
HSDZUGnpBr2DhTOa+EUXQg1Se93J/AU5xGJp0Z9aus8I5NAT7HLncXY19ydSwjgFp53lPeVjXP/K
W5s4SKcBtwyjaAbG1YpG67Gv0/RXPkYq/hTLxnjSJ2GneyeGTxXgCenUR0NOLjl435a3KBO1ZJpd
hgHq3Is8CRkx9mmoEG75YYJZngOOPvM7WMYl/pg6Rpnvo7Hu/WDGGBe8VloWHyYDPOHDqiGsXxkY
5Q5hJ6WXBk0W538AZPiYi5bOlOzzOhO/uexVS1SO87UcKC5D3a0WvCE5yP4YoxqmgzcOGuAhqFL1
zylykCd2IvUtN7QMX8cMW9zA58EobMyo+d5DMgeeCu9vByPf/53LnEFIaaUlNtDNpFQQ9Y7EM7lN
YDP06HRj1jdL391pTZWMQTNhqRxYGC6OoYV6wLXttX0XEJTEYzno1rXldA0OkkUl/ksWOYUmLI8u
VHqsHQtRjf9B2/U+S10tX0CjaOJuNn3tm64XeXaYJrNPDha4pz7UstZfAvy5hwVETstBH0959HVZ
bB/00VByMvdRDoZ5ho/7OaLN8Jy1/XJbxAt3ilQZF0SCCCAl5NRHzZM7z2Vx3SbKqG6rFBjKDpvV
6W7oJqggQ61l/8Fxib6k4NFPduxIWC+4AANJRYfqm5mW/rHpNK4hrVvSTzi+aDGu7KOBs3mrW8DT
+8neAXRFuDkc26pJT0OSNOpag5vc3bK/saYZjWRyPuRymP0A+m6G/xLiGv7q5i6+LcUoprC2l5a0
eYnEdZWK+GNfWficL2j313s3B8cC6b+JR75o6eLUqsWuGTSQdtjBcVeJHUiCisjOS9e/EkO2Ojmk
XE97HF5leieMBBBM7FdDtu95JpMP2eRTKOZs+RQ7ECXI6aWdhUmmmwigp1h4F4lVAhQHNpvtVn2f
LCgzI/szmOSzQaZVKRyydjFI3EXv+uzNqPm6eHnXXs0q0qoDGFNu+rLD6yHEjmS59iNGuncVQ6Yi
qEVmWI92VOFGbOZFm974Tatfl3SlD61wsaDn/42Qbu0Z1V/JyWt1UEdy/FUbbXYb90OUB04MbyUc
SIl76tSYeB1zlcvQwKqyD7Dxc/C67Wzza2dPrU/vr1lubUC2FZeRv7hXiJvWd6XEpvtTImlHISVs
IoxvRJ1GXcNnkgHu46CiGAbk94mvsEnxRkuj0BnT5zaJs3uYwJYb6mjE4MtQJm4RjondPUL16PQd
w5bE51cai0ajeDQEPBhzvEbc225DRtrWH5iqvb0fPOwarqZ6bkQQe3Z9LZ2aV9yQoXyojKH66tM6
x8Ghshf2W+y5t35uZ/zlhroYc+E2+WFprv3H9jSmPZxomv5p5FNNvI9Um/cWmRjJ1oIVV9jMeRQH
EQeTH9Tj+hYx+fWtEPLO+LtKy/FP5NidDJp1NB8ADVRMel0x7VK9kx/xiIZ8Tvu7eG5sLZ72ZZp5
ELtrf5qvS1z3vszUihNIs8hJniNXVurWmxnoBpNfsNsQymnooVAMBrHI7aclSiPEJJSnJwEC2E23
t318EneMsJKPKvfzHzOwH3gQyfihBlz5PY9hbiEo2nVBv6TZp2hxmiSsUmUxN4mmoQ6isXH+S+wc
gEXk9JoZ4ExqfBjSIe7wNUVVbSf7dJX+z+fhhu5IN67+o7V1WJJV8rAlZZGBXY05iALdiJ2di2XY
l0L6eX8zV9X8k9woz/Yjrn7HKosNauQVkYGzUI89ueNhWjw1hZUHsHOVAYGpnn8vyBWkgcZYt96l
w1yQqDFp6INKuvEj3pBJhqRQrF0N7mSJPa1E5+RUkisV6SlMUqesn24KHe94roAcX4+hTbr9iHlR
FUI06uqdHkXqLo/9Od/z19QXBY20/ehnJYld3SP9FKpMI5ztvkRaVtQTduuqGFccIB7eANBF9C2x
8XwOYKih8Bilsf1RDv74IZ6aVAZw9GjKcKVKO0hqI2cIP5bZb+j4ZbfLOtM4JgOApV1UWBHbZe5J
GDStQSAStvD4DG6ltynn9erBtEf+vkLkChmdKmejVamp0kerZKQZYq2BTTGQkA55k3hS5XVTiASP
Nj8Vz66VOl6AWvqMvoOa0++Gq9USIEDrYwBi44IU2B2K9KFnjaU8OaU9PuTTTD2ec5XQX4k7/7Fo
l6U7FJR93R4dv+pXNTHw3lkq9esb5I66r7OR1c2uSDAW+jH3C97Ylky4RONWFE3YJUiPBf4kShVU
moulFDoUjKCrifI84Mp1TI5fWf0urWr4iBbSHO2LpEmeHPKf5qosRm167I3c/17hC/wbV9T8m+GU
7Lh5mlG5j2Pvc5Kp6Kfbjf5V5sMW2ieJoFovJz7I7TTmM25VCcrQO4nrNQqkSco5B9Ip0sMplwuU
ooqXvFusUTn7GH4WaAS6fe2+QQgi3o3F7Db3g0krM6QeHG/peq4KkYM7f7ZxwWpuItTC1QccnMf7
UXkrxKe12MIuN92DI6SngmnWjBiwQZdEv22R8+SZvkx3sZa3PVUdgniBlSFDgmWBk3zmBGdmzW7A
A2c0Cgu/58lwfw2RUV6R9UdqF8+z9sVTlsg+IM2CxULRyuHejBTHoEbb6pOZSM+/kqDJk+vGrs3P
+MDZd1bnO/K3B5bL3OWaRHiuytLqc6VJoiuBFmjhMh9lESlS1PzWqprWpupqSFA1KGR+EmBdd68h
edTdIHfg1jtE5hLrofBK9xu8/XkMG7LhKKD8EV/ngtcexDQzv3i19J6cLM70wK/E/DWJxWKESc5g
QflTTrNFW8j5tTbqSgQ69PY7GBr9QyP0Pt0ts6F/92TV/mxU3iGNbM7OndO5EEx9c17p2eRzUdh6
bvVDUDrcgfEhSYS2M8aBW2EZfb1A2LiWvSlkWJtL/2f6P87OrLdtnAvDv0iA9uVW8hLbSZO2adP2
Rmg7rfZ9o/Trv4e5qmUjRj5g0LmYQWmK5OHhOe8iHc8wjinC9KD0oRFtDSwr1I2FFEcPYbTsjRtV
21X/UNZGQH5BIQScKDEZsqr9T9VewckgHNraOC38f8eyHmtZP58px0wFpuOYwOeNRbbW4/tsD8l8
S0JP1l7OyiA0ECnuohZJKVujg3A+PgUYFPQqwMq23dZBisBwUERq/9+01Pk7xSPkXKkBgRd8RRQj
inE+VtQVJRZxlXpSW8v4hEqChbqKZd9xpm6pU66aAXIoxM6ZFSBffBsvUIOyKpMDbj71tfHU6qK8
p3aRbAFvaj8Gr7xR5b46GhRI2aO3qBOuKocm0OuujiztFNb6Yy6kCdVMnbSm9rJv6/nl7dqVdjkc
ikDAIVWq0DT+1s4/fdPbjegTccJKV8821lBEeJ43Y7aDL62mG6WPItrQSpeTTDj20AYKMfclzk3j
m0YaO/lDaOfqQ+vGESi8Zpm+aTYOTX5cRuEtosDlBgMAIveYtPsFLLr6NoU7C6zIxoVFhx0/82gL
RCgoQY+K/r4+G4uOUDplfsp5AAvoN6z2l6sYsWxInRD007ZCEdXGcgfj6e3Pv+qzvY6C94PNLmZK
OGecjxKHTlrNSjufbBinxxmg3ONoVpVvKXr7jAGTtum76Za28mWlFl12rFugJABvAm9wPigUAq0r
6no+dbOqBaE2DoFH2WPz9tSujQIsjqKoRTcPLtb5KG5Yugul5vk0Om5FCumZd0W8vA9S8Pr9DBWN
Hxn1gGCspjJIpTYz6eYTl4F6QqEh3o6QJl4wmBh2b8/nyt6jNYdhuFQGQelwNVQzq11a8Mo6oRQa
31nVMj27Nv46g0F38EZF+dpYUlSIPUi/H1mz82+3DI2TICq0nHpenBscAClx1Uu5Zaj0xrSunH9Y
OwQ4OEVwoNdO3WHlaENk43HUUCbQ+556LybPoaKFVIdM7camuLbfwYAAwOZksXCribVcvaVTonDF
jTljTSQQbgSjG36o1ZTq+NLlSC6I8cYuubYV/x11dVeoburw1C5wN0Mj6rnUm2evi5pf798f9FbY
hNIs7qL9T88r7EnhNTxM5ulOt5piH3ZK+GMWy/D37aGuzkeKNKFGCq58bbIwd4lRUlHRTrqijaTJ
lhWE4bjciIDXdgb4DFDGqg3eeL1W4LmzcnZw7mxHtdguvRUdUirfSSANM0a/0WdU5t85MbrO9FwB
ucDfpCu6Wig9C8lNInxgtKTo9nlPudJrG+1G0L34fHIU+L5A80FrQPg9P12dKWJA1B5d17yId1ox
NgEJfHYDQnBtFLlEnGOSB/hf56Pgr1NWmRxlirHWibW69Ys2Hf6fUUwX4AA3I4BPeeD+SfncyO2d
urLMU6eJZpvntYr1i10d3r0uKDwDfoNRDxxiLdtikcdnxqI5pwRU98bOsiIYcy+/MZc1/kO23oET
gz4C3KkCO1jduWbhCo+mkXMaS0v/ZLQFjpr14pGcm9XectGRjxfYGuVk6lsvT9x9gzXOfk6Bpb9z
vgRecP0gaOkk0zdd/ZCpSNu+Q2/ypNmYljf9+FV3unDzfwwiU2Uu/1fywvnSZWFRNRH+hqcGwf6A
cqjixw7u6G+Pcu0qAf1ErkziZHKaz0eZyyqnDaJpJ6VReUHTWNiQdUZbO7GqG1fJteCObxaBCW9h
ruPVULpJ+RS4ChFQ06l9gq4+qKExHzOYcI/M1KWyW8xivBE05J1x/urg60mY0qu5DUns+Qz1itDf
TZi7uplmo4TWTnuqox5PrDYPB9+akvxrqS+lHpQaT6Qbo1+ZNJBdEh3PQM0dPZHz0bEEjJMQOudJ
i9LuR4TQs7nTxRDtVFAUSdC2hZoHtWk3N8Z9zTdW08YdgCNDkNGhZq32aN1qeC9o3XjS4yV/TtoY
Db2kDpNkKzSjUffl0DXfCyRLBC+xOIOG4A3VR9MqUVFSZsl2Te0ISl7slcUdAoMWnXvDrBHksbz5
G3orSHiNrtbHm840u885cNQfaaLbvxBKoJc2l3OV+m06RuFDU8UIVEUu7cWNOag58j3NPH/VlSY/
Dilljs0Ch3UOjCI0f6nRZE0PYCPqyDcwWJt9Y1TbF0q4SrLJ1XH6DoyeByr1Yd3ctNFMWWyJYjTm
wgxcaqC2c39fVGIW4Iqd+DvaRpSGLDdGKLkcDbTwzIZSYs77VGzoaUXfHS3v812I8Q36kDjUf4nH
aqDCzXRtf5wmJBsNs/vRjWZ85xaSMINAWonSlwidzUIT/CFn4ygnhDf07KEZFe+3UELjoUYkxgm6
UBm/IFTR2rtkIYuGxmbVRxJi3MBm1HAT/ARq85vXJNSC9CHTXgy9KPqDTpMuDKZSqz8WmVukvoqL
yq+sM5xir1UmRSxXxZLEr2tt+sJN5X7CEqVPH9y5rDXK6cX0OM1ZrW0HBZr7lg65Yfg9LcJbRhQX
FxkCm7DKeJFC5MQxaJX4Jn1Om9SAKJ2yJXZJN7XP09yxBd4OVNcOEt/Sk34CBJE17sqNFGTNiA+n
WoyU5yAB7BGJyp+Kamwf1NIBzIDi+o0c59rzl/3swCID8AX6enV8jVyjuxqP4pTDzz3Mk5fv6rRt
fhuTXm+7ocsCyDXq1m2N+YFup7tDBTG684zS+lh2xYSgVo1KgKtqNcrWS7Ux7VH57+0P86q7uTrp
RBew2ZBt6ASuNZEcNapzM2vECXRW/V1VZv3DPEfRL0Xv22AZk9+pIZQgpOlxYutFWzGZwwevCL3D
gP0QbR7XpsemlkEUVfr+7R8nv8/Fb4NMyc8C9wqw7zz8dYnDpZ3wgAU8oj1mU61/ilRdSiGo/bfY
8Opv7x5PQpnw6SHhQa9kFfUmAXJNqXVS+TrHdFQvPQPcxhTe00EfK/BnUXQD5H3lAqWYRmKPWJQU
lFiNSESxOh7L2skM+/+yzC2Br+XNpnDK9N2VH52NCEJeUrkkZ/r8W6p60bHMmnnSB82FJpTxBKuE
OBZL1fsOKJkb412CPEmyKfzI6hYvWsBq5wNaQ8SjlvbBydKBOdTovfysa5XKr0LVxzc7RdvVWmQ6
tIFS5x5buvyo1kb5K25E+wJorqIzodyk1RuXWwo8JIQ29G6p+K5Js5MKZMQaHfNEUYePHffZ1sYO
6q+XduK74dTaVwFako50WTzifNUjzN9ZwEUqozy4k9F+aMIlzd6fRrH6QAulbSTQhNWnqsamxaQt
tk7ZyJO1LSmjO1oifFrItwjgVzac1PlFfgkmGF7nMh7/k9Izc2PgjjNPTWj8Vq3cvhs868XsRHcj
q79ydtGZlGUupobN8WpOnojcNEOB9LQki/4trefyQdezbQK6drvkWnjj6F6Z1yseX5bu5ANsNa8a
pW5jhEF3cgV1u7ig+4ZMykInU+1uvCSuDcXuYQdJ+CUaPeefMArNAoJpOZ2GmZ570QmLntUYbzst
vFU/kb/6PAAaZLs8FQyqxBL7fz5UMsjvFuHxgcSjdWppR2ySZmhvhNnLy5FVUnlJUuaCaro2Dxej
laJElcwn4Bnek0qd5DmCZfsVIq35PVZV+7l2R9qtbwfbq6PCHbTlDiGzlyf1n52oLWVsRKoznXIE
/TGaW9Tu64Dm8A+rLYsfqVOXd8ucwkB+e9grnxSNV8jcnLZXW4fzYbEPj61uGgdK0p271foakZui
vYVXvdz9wHO586XcgGTO66tR3AnPrbBH/Q/C+LahAU5LlVbxM9HE/DSF4S2l8MtNaaDqSgyhzsZq
rjWoo1GbuUjEeHJAUO2rXnh3MEW6nSeK6vu7vyA6W3C6kNPhOllHK88aLFNp9f7ULYW6t7CgCSZh
m3dvj3LlC1JEYRhguK9u3OdfUFQgJdsyW05L3GmfLFN4u1wfk31qYkC7LDVQ9fcPKJWPJCODMsGa
7T9XMFLSyp1PGCPHrU/pQ92HZhtulDm3D3UMIuLtAa/sRGySqZNTZpP/rA4AelGakiA2e6qLKXrW
0nE+jknt3ojDV8DiUtCJUWBacNzWPDJRWQMNYGOmwTTBk+dV9FEd4JJ5cakFkVjMvZ7E+k4a4h4j
HeZXp4bvtCCVUUWCwyl50EvDKnx1GYxoQdq5IpbTSDg4zI6jbuYCMeoY6Pr7vyrvBQ9TO6wvAIyv
orPhRZozgUo9hX2lfCrH8TOJaXvjtnl1BVsFZhgsUgmMIAKZaJVNeVMS8VSz51PUjdV+Vuvkcw54
4ti5bvZktYD2FoE6gOMKBbRzaG1EVevIquTDnaD7PPoxWp3HGmQtmriG902vs+luMtT2Y1jTyZ/T
HOUV6V6dV3p0g0p2JTNDXANCIbkuQsnQW8+PVlEnC1q+2QTVRdC9x4V+qgJAw+l/MMhhmcMhAo1R
paE6PY4tGLQ9tDDtr9ZGkXug5BN2p3pKgY7o7mSPn98+FVfOvWVzE5EV87BBLu78x402/h/pYs6Q
YW3Uqeyk2RsjoKfEQSYxDR39RgZ+5QEkGy5SzI/NyZCrAVEVhpto5POpaMCnITiEihJIdjrvTi3q
j3raAbhuM695mt3EiaAiTdXeCLOpuu/iUPulgDT5QwceOOUsJu9b70yUAt7/UcimYMITENE3XYUK
oFQmd5Y3o9ubeL4+Romvifl5HrJ2q8daFbx7ONnRcDEiovqEhNn5GmA1pNoxyKeTvpgNUvWIaTdR
mDwYXqp+0kp9ujHelcuLKiJaCKigSykz+d//SQWiqR2AR6XzSROiCHRHzJsySqoAlOIt650rQ0na
IRRKWg8ku6upOaliii6ezRPmiDWJqNMAmG7Hg1JO8Y1ZXYnvtPQJ7BCb4LyuaY6TGup1G+rmyW2y
n92CVAKdV0//9fZaXR3llfdMhRuFqtX2hcNlh7HJM0ur9eHOoJTx0Let8fz2KJefjb/alY1kiYE1
Xw/RPysEJaBIgcEaJ1yAMuAqERwsiVU2wty9UTW5nBBuQWBNILu8ChGuJqTWvTVggaafyiqBxUAT
Fj3ytrlBW/LYUucBnHakPPhSyEKS8c63nD2rozkIV4PdX7+4cfwAo/YDXjUdtUEEvvLZqf1ev0VS
vzI3MguKg9z2Mv9cXU5WuSgiR5/5VOZhtWlFN2+m0VY3by+W/O2rudkoZvP4lkQ1bsHzuZmgsZJS
o2UdCjOlllAfE9uYUNfScyo62jZ13ff21uhzETsBlnAlErjXgJkpJWnQs8w71Ik3PVD1HTYFcoI3
TtR60eQoHvULQCXgJli484lFQNRTTcf+sRDZAt7STtufOsTEx1LXO2rLymI/VnpaHkzglxQt+1uc
yourk1/A9ndk/QCpBn29gFhwm2Wp5OHBqex0AJtlwEuN5sI8IMAO8rWLxN6FN/XQD1P5rOG9mVFC
1eyvYH0niCOD89jC97mx4OTFqyV//V1kd1LF1abisspHKltJUJzUwkNYD8pnC75X74+8+UI/1ZbB
CByUVNqjU5gIMOV45sHr6DIs091haKCMlRoUz7yLMIUE+mvGm743E3SuxFBn3PK91QeRohf2pkS/
5Gfmxd5nJZ2Et19Q4j1quUWXcwAfXvtpTGcAbpKnPMQS/RJYwC0bH3aHCjdjsH/mlmbnyJMnrg1N
0RzCO/IJ9QAxxfR2auSkOpxUgAt3oeEoD6KLQuC1DukTaNq5+oKLgKf7Q7qEgIDVGJLLiCrVRhWK
FgNuTJc8yELX2WhG2lUbQ/EseGnqXGuHIrXyu6Qx4k9tM2gfa7MePui5DTdImJkbdFWd/ak1KlZU
7ReMFpIc8Z9tWCu5ucm9rrKoWbUWBItk8MAV1En2uTZDoI1L01eeX+gJ0RHmzCBrvP10dFAgznAQ
0RDUhwTiqM92kSbjvbskRhLonTl9iZPGyoKiNnXk3qM6+a50yZD4Tq5rP12rKx+MCKYLEH8da7XR
LVqNt2pjC4jz8/LHinLjoYyzGtkY3FD+NhAHwIxX1vjQ6IuWB5Vdl6cuV8oMmC32KUGf9hhz4TLm
Bl45p9+ATtZfFmsOf9ThEEPdi5R8p0O4CHd5zXskCDujjHF4iFzDz1yIb7UZaQOS1UARNmg5z9+d
xbD+wy1qJlyGozADO59AJyeOLnbeWIajD8ECrgDNlPxjHgN+zHrDe+oy/NC3wtKVX5UaeqMPz8WA
CDLG+Zeuh+ztG0M/d4GoIq3zXSBx2UaD/PTY9nX6nwAO8c30Brh6Rji11qYSKjbdvacM4a5fTAQU
3aFvxkAb1OUH8jeIZ4Lvbn9pUCOR4q0T8aUACIbGmeyAbULhLD9mZOlS38u7vCDDInXGLc2jUtnE
oz7teHAaOUUKJXoiV1zoc2oYUG7bqsjjYDCy6mFws+pZmMKC6xjOCySJUEnGQInL7mc0CMh/XTbm
T83cLrA2Wy3+z6oGzdqCDjfCwGin9r8c+RRt40ym8QeceSX2mqaUpxj3u3KbeF37JyuK6G8XZdIB
ANPgytdSRXtJzbD6YdVe8bnkdo6Drsz1D6Iop28wxfrnfqT5A3sxzSRdDwwSkSFLaxJ8S0B8azkT
nBxRtH5STdPn3nT1+xQARetbcweftZ4dZdk6rMQYuEWUGjuta5TFN0QF8FKBJfDVTJL875SZYtgC
7VY/NF4xl0HnmtW3KGzKxqdA5rYH7KTdX27juB9MMw8/0wWEdEPZy4D3KcTQbQyjyYYgqsWU4l7d
ZBEtD2Be95glYjoRgUT+oKqTUDZq7emPOLQQ5pK4db47oTKP20LRsseh1cJlW43GmOFhFddiw2pC
sVe80n4I6RF9X0bj9wSCvOaTlf6SWVLFjn31k5qTSINZL6PO71D4f0rUIvrC83wEYq5WuuLjbFBF
OwX4fHlvNVHyBOMggnEwhEXjA1amat0gw/qtzVX9zzh6abttwyr6PCeS69MbxRDBbZqjF8gJvGfm
KgYKFZuKYvrD4LFdCs1NH5VYQcwwsfvoi1UnVg29NDEB/uZt9BKZcfekZWyaTZl4WCAW3pB/G8LE
O/QE4H47FgQ1X7OhXVa2cCCiKEld+bmVN1/ezjPWTzXOAFk0dQX5VqDwurp0WmheBRa90ETd5X72
cvtrZ8fVLjb04VBqsXOjIrROa16Hw9ZcKqRK7YTV7S+GSTeiEFaqBuL3Ed/n8D5vzfA544W+QfbV
hN6eGLdKF+uU7XVUuMCeZP1L+4LznCPV5okXuaEdnUXrjw0Ur90A0ffGA+/aKGjjkDvJGg2t0PNR
RFNVnark2lGpQ+jFacl+0LL8Rmq9zuLlXIA/2fKBjZzvK/39nyw+zU0XBQfBggFvPsWevgTEU/CT
PZiX9+4NDjOquSBDeFZjgHI+oThGkFGqfxzs1pr3kxIPP/qkKH83FOQ/tHGW/n17vMvNQYsQVAiJ
EGxPumnn402FOUBt1pCTgFP6q3D6bg8FoXqwoMwY/ty3iDNOIIpvPCMu1w2ooUQNy5ITBp76+bCe
Pi1IY/bewUqJDoaSih9xNic33niX68YooCeJzbxUWMXzUYoQdpVQU6QscZmCeOF4fjzClVTT9NbT
/+qE/hlq9R1p/xZFRvH6YFfLvMkljkcz8lvevhdgLJmvIkcjBQ0oatByPZ9RVGdakeA1dbBz4Cu+
CvLrQfDhBp/YJzUXa9VKgmqmQOXnZss14WZQhQKE6c1H0OJ1ceNpcWXeDqBvzgYVWUBZqzcTd7xa
uV7kHRIY3Ad3drWPeVUqN4756zb892nGvGkr0xKQjqnAYlfRhKKhhol87xy8pQfPEuIlkezyOcET
Kmm0ZCMse/rY9iXEFKuw0VYnizQeDRUwK3WRLPpVgTYNA9W0cIjGm9pAJ6VBjQAgEmyYg5ab4v07
XPru8uh6LXe+vjz+iRmQjI0Y1yL3oDSFudGm2dnMPQzAt4/v5eenJc2zDh0RXqxs8/P9kFAO5fKt
rcNSJVOAT10SJLUe3ljki1q4DIBcHAhKQrUAAri6QpAhCC23zfRjDmn7g6EqyakB2PYlqx2exkkU
HSPPgnhF7n2nR2OzGdG8vdEYvzzMFF1BIPEux9ieYH8+1QwvlFaWP49DCYMm9ebwvy4pomCylOLb
21/1ynMVJANXJY9l2WpYaxhmaoos6zyrRytTOUO4yc4fMEs2/ckJQU/1Y3in1Em60zWnOGZof98L
Wy8DdE7KR6/Jqg+OUbl/3v5R8mifHwHqLtwKfANoAhdP1RJ/ESV2WvWoN4M4qE0OyMhpvY0X1tSi
dfipb4935XtDs6TmR+zk+Fmrk22jPjgoMLkRqi3Q0PcK0+/nJd0S6G6VaS8AP+wseDk0MymVWVy0
q+iJn8pgYiMqjprSZievaRBRC3Vvrwt2GkjaJJjntNgC0Jgf7BGUV4jXOrIT3fQcYRSxaReLN/UU
pc/V0JkBxETv1hGQW3z1+Yk+8DMoflI2XEv69mms5PBB+iPvTbiqwtyOdf5ZGbS/CnohLgYtViu+
VDGcR6XXHhTMAbdvL8jlWcc9gb4vwu9YNQKSPj8AZQxMsI+t6VjnEPsdB8afCEFUvj3KlW32WqtE
05Wi6AUZAKyrSBejEcfFDIcn01jqj2THWtCKKtll8yJu5FbXZiUrQ9iBmfIaWS09wLoInKMhjlWa
Kc86zEOYttl7Vcpk6CI6AmGmDUL5SW72f6LxoqV1bQmT6oK9DIfeasZdW3fD57e/3ZW5oK9KG5nH
L8i19QoNKAjpAsXTo+WV1gZupRNUcI/fvw8YRaIbwLHLwuH5XFQDz8Y0ZIWKyh4CO+vrXadV78XW
INBNpY4+oCPPJHDW81GqzlJSHIeGY4O6zgYNHnXvJGYZDNRMbkSay88GtEjyhGRXjT9WG7vIq1TK
RujHcIjK4wz71C8GK76x0S7jGQAukLm0MaiTm2vIGOoxU5I5g3GsyUcfRq2J9sJshn2Dzdb+vfuA
oTAFp+pK9R+a6/m3w7a185AnMY76GNubUa/KAAnwW4iMy5PKKLpOIV7CFxDHOx/FMEXojjOj5K1m
C8SDRPKYOFoZYODW+ENbJQ9vT+vKtciIDuLbyP3JNuNq55l6M3fhzEI5VOEem6nLT2VczYeoAn41
V6j+ofGi4IuRJY8NeuN/xmKmYgjp/4c6DdnJmvL0043fJK/987jMZ0YIA9oIku8X12I6ExHnudOP
XRlbTyWdvftYbfu9FcnymFO79rZtGrGZ9Nb+iGdPHZilnsab3DDQhlJ7bfpQK239LRpj/UNSGtln
wxCOj+Rut2nV/BYb9+rPBdZnyS44X3KVxThK5gmBZOMxs6JoM/RG+53bzn2CX2nv9dSyg06R2HSl
ugWZvLZdwCLQegeqRCFgtSk705qqHn3SI/mx4/pke+kxzfXWR5HDfMibsfr49tJcH1BagtMNpUm8
2i21uwA6T1z9OEWTesgVRfFVLvqXjMrZzkAy7svb410LIzSIKHGQH+EwsJpgM2NTPxijfpxRUHwc
Q0/bmV5y6xBcCSNEKfJP0m3u4vWbEmlA5JLswjimMVdV0bfxDiwUpeTJe/dtIkMVUAP5L/Adq6Tb
xs6iQKhXP6JBlB9zhcJ5kY638KZXvpqkkzEMRGoYIqsNadVF3YcquhRWYxe7OKnSo4fS1N3ba3Nl
L1BEACtAC5kAckHI8Ko4LOmhHSk3mSeesDmaI7V9V6I+h3Ja09/QPbyySmfjrW6vqSmXyOopsVVF
32/TyJwDTUHHYBiwyHh7atc+oKTi4WvBExix5vMwjLZ5ikVdrB0pMIogdvUxgAxwy9Th2oRIj/HR
AtMN2Gq1TIKiKSlloR1FUSTgyMeR3Kwf92Vav7fZys2PlwlEbt715BjrZDxFmmNOIC4dp75vNyrC
JX5aoTT29md7BSesAjdnSJK42RBQuozz79bCcc/cTlWPKtbY9kZFiv4nhb6uCwj0zc7uMegOWqRN
vhdNnVnU9WwF5S1cP/WA4rb6gYqfJZVqpmj2dS2fEZeEESACJPjcwxDlTbPpE7f4bS6F8ltyo5Ab
CWsJEZ4M/iIMRZUNDxq6AfhqL8P7kxqZNZFFwZzj3baKRlM9xFCkLfeYmYO76ecxpv0z3RJcuHKu
ODFy28mXCYWh849omrWxqJnhHRVlRtWRPhTh3WuCGafWXVGH6Y0U4Mo2hAnIA5yIQCtjjRKzK8Ws
AX87R0FQ2amdMu4nO1aDqbONGyHj2lASK0beDmiYbPp8agn9/ckyE/cYt52xm2hn+CZdvl1oFX/f
3opXRmKdYOwC7wZOs8ZAwxkQ49R7xhEdLqhDA6K83MnK/aK5w+H9Q6HcLdvgFD95Xp1PyonSufbo
/R3Vqex/lJ3q+SHEqB9plTjv34CvQhzQCKSWwZqUESmOrSpx7hyHLk/pp+retueZfAMGdiX6uWRd
dO1AF8A4WZ3iscc4sI0a9Vh2pbOz0a5EaBL1u3d/NtkocWSWS5t+Lb/Rd5O9mGqnHjMgXUdTU7Jt
ntTmPqqXfvv2UFdOFB7n1Fdl0cMFgXm+Ql4OHw6asnrs8yK78+gpbj0kEralNiLqntk/3x5OXkTn
UdDlFScdLAgRnKpVEt/rha5UTldRVijHHZiD7DDparStFJXmL0FaIMtFJeTtUS93PMQZYDTArMDU
wNs5n2QmTR9S+ovH0rSrbaiazdeyMIoXB6myG0NdbhDpOsKzi1nSAV2/771J72gL1sWx59FKwlvT
DO0Q2n17QhejkMCgzCBFnbkd2YnnE7L0xeqG2V6OdbgM0MHy/mR17a2S2OUopHx0mtDOYE7u+vTi
K1/S3mzCY+hAdITmX6KCNps3dqCMAWdbQqrZABgjucS5gEmdz8XQU3xq09Y7NhUUwsSb28R3U9va
QPzPty0an7lvqGXxYCeGfeORfLH7GRvYHe9kMGS8UlY5eygVC62qCI9zgl5bEXmtb2vti65bz6LX
Pr29aBe78HUgiDsOYhdMdLVos+iaYTaEe3RQkXpUERZ7Qm093aGg2N64t66sHAp1JBnodlDR1fXz
b4rTK+6fcNeOIchpv02UPjChxN1YuWsTIhGkQUjzXWqEnI+C8DOhOLS8Y5aF4tAS6e+R1Gw3k1WO
NxLc15t9tUtgt5hggeSCXXR1pyW1pxER+qM2x+KuiRACHWYtv+91O/qL4Lp9h1JDjpqCbt8jTSZl
Xj3vkxMPaeDqWfEY9p51KK0sPtJeXCwfwS10CBG4jgE4lO3u3UtNL5Mij6wl021c7SswQyUmzY5z
VFxlvrO0pj4a/J5vbjst/8dQdGktdrAtWy+rK1Z0LWp9bcMiQOPfRMXk3AHawe/QjW8xEWABXJxV
6X0lqw/UrQ13va9wFonBSJhEhMkZcUluK7UH6bxMaEmqEntQCivUeOGABt9xj8Ionuq2dVDuq/Tf
ImunF1uMueHX9lym+zQM4zLoMSz0/EVJrE9h2hV0sKByT74CbuglRibuHl69UZJTzmF41GIlA1Ee
xmG/QXrbWgKr57pGXDZ2vggocR9tgSmXJC1Wj8S1GYFv0RSf9d6leF5WceILAPQflDjSADGptQ1k
Si9a0lVkP/4CxKu/hXWbtBuKPxYgLxHpH7R4LB/NRenvzcLLvveDpmW+huQJssllY0UbJYnGr/ZE
CQBdw356oX9Uf7QVp/xRu61ZENUi528SFU26nejr6M+1p1XlBm6xWgV5Ovd39Pq7P6Xn9h6YZk/B
5wtgS34Q5Wz2R9kHeZwqq3M2OVoOkV9ghVEHXVMPDGiOperDGYijOwEuBo4U7gp/ncRQoA7kqQAc
WyVUyGZID341je64s9W5vTPtrNORR+4MI0gSoXxcdPD6vm4q1gZcazLtjGawXgw1H55j2lTgRCPj
xUBRLQHh1PbFzk4TrdlErYVSs5vq/Qx13VMfCoAvNIVLr9d9D+ODzvf6anE3UWohN2qXUfYJ6dew
25oDBxIxPKNDtlzt8H8eGkxfArxlwuXeaYzsu90v4ACVbKme7dRMvqQ85/5MJlwsEGOl/p+DzFez
iRW8AaFB287OMZr+Q4UjoMQrNrZ77I26AQQ4Gl6zjUq79ragdg31o2LlUu1iitXfQlfYcJ4VIjee
kSMY+6ZEFDtwShNSp5UbkDKMWCvHdwdQCisILPG0kBiZddHZQqIU2pxWntCtRqrWZtvnfla7mOXp
BsYfbwely246mAeyfghgMOhJ+FZpkABGSC2/aE9LX+vP6rxoAjGOMHR8hYT6Px2s2B994RLcuAsf
HERXOcPCzFoXuFJVoMVw6wddxhNJXESaBhY1d+L6SgQyACh9Rki5dTPL3gx0IufNELr2r8qzsypw
haqclCGH/jNnthIeqPo66r0ZoZ+I7LlmjL5ejKXY0h7kcex0OSomKpdsujPcRP+ZCDyMkYko458t
djHtXo/d4Stw0uFXlk8GhPW5yuKtnrT5r2bsU5QZoy56Qk4UOS2E8zP3U1mhgt4tiFlzjy5acRwB
lb40PDjDUx6FasoLymr+FKbXgFcFeKHsE7Uy0i3yoWq2HScXbELWFmhMNEpWuUcjzdInB3fC0aeY
aO+LsevSTR5G3m+VelfkD4tTfWtsrRjgEzfasMksp3lKtLL5kccz7EcD/v8eNd65DnIsTxA+d4zc
2y4GKrP+nOdd5hulqoR72834TlPqteIOzwITrnSDZqivuYV731UhZg1uPxt7hGfBtsVVmCLpmfHe
CMgr+/SAeG/5tR4EJtOkYUi8DnGO3nWJxbMD0rcbqgCxfTSmqfwqT61W2NGmdqdKbKq5cuOASpH5
e6SCGCEvL9Ci4Pcr5V0kuF/8zspbz2/CtKkeeIliz120CpBTO/VEtvcQEXkS0soqEJpbwsE2GuWL
EFhWbrxecV96VvIH5gZxHER2snQse9o+R7ND6OatNBypnA7NQxS1I83rKGqwZzDUX5k3TvPRS8Ko
35duWQ+SWNWXh1FTFlCwGXXpGw/7iycP1VMqFeSYKNChfb/Kb/sEBf3JqqpT10cmgNmo+0rCZt61
4HkDgcPBruCP8sbZuswAGRVXYBcnKzom696c6Lt6zDyrwqIkGXcl++MTesL1jQB2mT/LUeQ7jmzA
AZVxngHSfjDC0uoqaPJSJoRagvooEmfYgYwZ7wetv4UIuhIwsKYkteIBbqjW2pc8LwfR2GrcnBBT
m09ggYtTZCzeY5cN6o11uzqUVJzibSyxEasc2lAF0hFoj5+m0XIowWESsKQqnegei9G3A+HVoejU
ep4salnWaqi2qJF1sZfmBJUPWySrCha1wkF3Bgnw9khXtgVwA7hTtLRoaxlys/7bGDbgvuciqU//
4+xMlqNGtjD8RIrQPGxVk0u2MQYaaDaKhqaVmufx6e+XXlGqilL4bugFRGcplTp5hn+oLWs45/bi
YI9kK+9t+3DRyKGErPPfTHkvV0HId3Igy3EsEiRvG7qXvoYbyz6FrruxdbceSI7CECkwbPD+q/RX
09UmHEK3epx7TQmm2HSfS9X+fn/X3to6l9UHVEiJ2CANY5i01h7ryozhn9mKxyJU2twvylzmBYa2
fLYFNgnA/Gnm+NNiJY912oZI9xqN+JIanVYxqCtG9WHyvAJlltIc1ANGavAodLxxwG2NVRbU2GIj
+o1dlEH6ZSe/stAef1iRGgUipz/JsFHHMuf+Q934di0QdXJAwZjzSjWlQd6i1cdZPOJU0/0yVGH4
zpLlnwxwzec5BlR2f70bbwopM2kBhUwtXfDVIZ8Wr13swRIoPSSd34299t3LPW+jwXRrFXQ+Pdoj
lPNURJdHz8WzTPJC4sciUcRhHjOstVQ0qu8/y42YjmIPHEuiH3Zi6z601nXqkIqOVTAPCRaNtEC3
UxOF7Xmojjpj6a+MFLZk1G48m2RNgYlkpEREWjUfsVyNlYmO4KPmFC62ScYCuyKmrbdxMt5EXi6P
O3M4j/aV7Itw5ldRojdnM2zcLnrEz6A2fW3oouXBDOt+3EWaJaK9lcaJ+Xm09eh7OLaR4btIm6H+
vTT919LKhm8RRlCYbfTj8oycfOPu4jGaTL9AVGp+8LSMXKmo3epLl82hh8kHczm/H2wcpBBQ93s1
l7D0ZZp+ITjRi507Lu7fSHob3xPqq2GnC3P8zIgvebahAf4uNapRv0cL6QtGodhyawxiJ79LlQ7I
o4eHra+l1Vg9RaJdun3RRcmPJRrsdm9R7w2kIpOXf4gqKx73Zd3je2IWrh3t7JC+4W5yoi7bJ2U6
/Cz7fLH3eCToHxq9dj/Pom7dvTr385dJTeECTiQ1SP5PWpTvTFjeWLiEKR5YBmyZ7lADgy72Of13
77l36iwm+fO01zJS4m+jlWsf1XHw7CPuAcmDiinbU1pFlffg4ZHi+F0XW7E/qH1mHAqvWLqd4ZU8
TW9q2S+1xdQeKolrNY/xjMWbT0pXjDjg9dELtWb5s59LBRaEF+uaj1kCVumzmdnEmyJehG+XTd9L
bOH80Z6y6IM1deYHflKLwVXlQfQvisQkRgm2H/uUFMmU+1/UVTSip0YsotloI8nKBOnyu60ZH2Ck
PCWBYnrJKRZG5Y+FbmIFMIenIduCSl9DPKXitJwCA3LTJRrvcj1R1qXaolQXuMniPJqV13wDWzH8
CmsIR7mR6QejKVMsC0JFSX3eQPQPjet8o611/UUzGpEABSnHYSCvdfkrFrG4S1JFySNCxf0xGerl
icJti2F8nV7QDEQ0UyKXkb1dd4tjS7R8eLUeeJUXHdoQ66IuNEdyesd+72sEomMiGcQ1Caf0Ws4n
iSJU6FojaEVk/sqdWf3QWXxh8I1z3Nnt8ev9Y/OGcliFKg4LmmQUkQAh1uPopMTmQkGpOjDIRB/o
8dOSgVJ7VitOq5V75VFvtfpUY87xQYnt+ZNnFeE+x0LlRQtNKqU0L78kfbmJ8ZQH9vKHySkvYGUy
LbBr60w1pGsgKY3J45QY2tclDG2N64gU3M8M08h2/Yjk4CFeEqwyE7s3D44zUGdPmtJ/3Ngjeeet
fgodBoBtpEd8X87qlOXMERanLqJHI4ttnliE81dm4u5/Vjflv/Lc1L+BFy+eMSs0B7hiI25JjooV
h++ovfGTCpMw4MFceAgHZ/mVJQj/7eGCzP1+yHu8bwpV61zUwZbB+XX/t19/IIA0VPqaEvOEsvHq
JsKpcKEDt4RBWiScItWu9/BfjI0L78YqbI8p+f5whq6KJaT1c3RGijBwwxzZvzz8pUb2O+186VqD
yWSsB6SBtMtbf4Uu6P0Y2xU3cAX2f5URvvQtLM4l9r5lRbkxp7yyqKTnLHn4LEP7mZHDKi9O+Tkq
khThec7LjHo8bJJd2eT5SxL1yX9o2WY+Q87wUNKwOHeQ6fdtb6kvujeXkZ/he5Me3/kmGTIS5ciD
IdKzxauACwc7nLy5t84imyBEmkTdZizCjfhz9SZ5XsamJICSN4G8y2VA7RUR2l4PaD2HD3doBvS2
40HZEgm+tQpYcal4KtU21o20sa6ipWM3AyN0ZzTpwmgXjlq/MZy6SjKJHRLCS28Q04wrWeXK6CK1
d6uIZ+n005i5urSUibiD83ofR3N2iAuz3ZgcvR3Di2AhV6XYkU05Yri62sFJ0Au19CYKYlDpejf9
JSZvZ47VR7i8QechA1SNT2UynrKp+ndAu9+JUixl2g+iXz40lrlbjPTc9dYRobpz00bjoUyxYKyc
jXJCHuDV7yTAAtrhJ/JT1xQZL8ebxWqGJEDPLRY0vAbrRzXZ2c8J6YSjAWHgR0dmhGEVrp4bm3R1
oco9cgBvoxHO+HWNNQABID92Phy6FN6xWuL0YCq0tptSD1/vfzY38iK+ZDhdzJN0Oh6rANhacKCW
PoyCQSB86mCqBQsjyQH0mvHX2MRacGNfb506RMcQnqCepgJYXRZhqDPIC5mT9YgrAjEyPV+d1SN8
7dTHWyXI6/C9rgZvUIo/llwdObtEKHlEHTiI4/x7k2v6YU4h9aRutJWeXH+4iLoiY0p5Qw0KDP8y
PMxez8EoJnZz0ZZzFoY/hrbqN5g717hhqYNOIkSewa3CjXu5Sl83o+padRokIzHWr03BlGcUbk14
1frfoeZl44FpsLB9vYuT0YfyaFLkK1mr+7EWIkpMKmw/qxmAp/3983Tj6GIMICHhBBVSgdVed5oq
jaj5bCgmogMYFO+Zko65Wmdnv+8vdWOzKcLlpW0wbODPy22YTXhTmbEkQVHkaLFBtz90dbLVEby5
ig1RCMwF6d+60ck40uCLd5LAatN5b45T8RLZnfZeehsSlWjW0GEyaZpRf18+y1jZWphbRRJQkeET
7LQDA/XR2shDbnzszLjhu3JDkoyoqyKION+LRrHTQJh2/RwK1X5Sp0h5mHSsfH2hmuPGFXNrQVkR
uPArWHfN9GXYCtNXTfMAoBtq0INqEalRwgR53oNZTobju48EkyfG4qQkcJjX854WnVcvLnURlJz7
Xbwgljcnqfn+bQSuIgkpNCDleOnyZVVlW+dzLC/OUYuPSqufU1MXh7CsX4eEufH9Z3pDbq5uIkti
V6BA2ISVNUFFDMpgG4hjB6LSM/EQNWP9gudf+DUSyxAsvRRHAOOk/bIaJet9Bq7jv7jOI6ThFVGJ
iKyXFfpR9hryx2KZEVrB9rXVHlipfZVOcmgBtLYa7xi011jYD3W9C9OqZ2ZqSbpeiYEP2Pq5m069
OqnZI+Qy1doxs57sPdSmem9ge2kf2llzel8kYf5jQJT3k6Vn2bxxe1wfKNk1Ag0C/h096/XXyMg6
7hIn1IIx7Z2d4rTgTwuwoNSEKKijzb5xoK6pdFR/DC3JqqVuNxyDy3e9xKLDNdNbgrhUKnPXDXb+
I67DutxVkTFOvu6MleW3Sjlo+9gwKxMz4VQ3jn3XexHQW+HIKaNef9SrxAiPqYrDqqMnTLxTQQ/q
/lG5jlX8WFnMAGShoWyvmpNx2lcUp/zYBk+tp95NntsinN7bU5A7wg1OB1TC7NYlk653HXowyhKk
tKP3toGzu9Y708Y3dn2PSJCvZLLRsiFgrUJVqJco1tSWHqRJb+5xOK0e0PIdXiQU571eUZJOQTAk
Eaa5QNa9yoFirURaZO7NYMSRyI8tO9/r6AVtPNGNaxvyPKkBEg5AwQgcl0fJBQ4xMLdsA9LtXa70
6SlpxH5IiwBWjV+l4iinqX1rPdMNelqi9hzLj2vx8i2w+I1zQl+KchHVYAlqXW1upWjAf2OvBmZD
go2KOqIhufFecxi2FWqljFmUZXL0dPm85OypNvd6g1CG7X5ryIR2U5S8m6bCKoQCwjFQBxBp+uUq
KLPPdpPaTQB72TtGStMdILNG7z/0TFfRgSUtt9EXW4UBsBWiMZSwDmxXOMfC1YpzWdOTuP/93uga
ovvKrAlILrA6vuHLh/F00Vm5UjRBF1nhGfuD8hl7ahun+yz7oORtfNKm3k58VHai40I5/KyMU/hw
/1fc+PQceobAB0gSSDJXp8MZmrnGqKIOsIawdrYu8rNi2+GTpg/JxiDvGjLC1yY/BwSKSdBJ4y4f
uDb0UmdH6yCyZtSzinwPmsXcGWHyARtWBap4AkZT0RhE1GYGbXqq0Fcbu7/uP/L1B0GtJ/F/sjnj
8KYvfwa5cp2Xs9GAEzGiU9b09V6BO70RAa4vrzfRNgnEYcrHN3G5ilPji+3YXORWEym0/W33aAhd
RZpHF8/R0sYbl9etp2K4TAGLwCTj31XAMeJRUaNhBFIi4nhfIHeynwbT2b977wjPaMZLbRpoH6sz
y2CcrpOi5EGfZ+HOXSqUzjrQUvdXuT6UELcgbPOhS8G7df9eGxQn1zK9CKweUYB4ifVDYmPuKfBa
3aivrpcC1cAlR+1NhCRyXb6mOHN7pItUIso0GQowsNjaud0YHugDbCoWXrcZiJHS+EIS4KgyVost
hjtYJvjqQI3D4SN4EQ3rMawe7LLmnAyd8aUKa3CAXuPaH+9v6fXxYJApWxtSxlBu7eVzhoWDxJSo
e47HYGCoXeaveWFbp/ur3NpNqScE0pubgMv8cpWRDCouM7sPvM7rnqvJXPamO8Ouccx6q755451f
psoWIx6TZI2pM2zuVTih6ZSZ1pAPgFUrfZ/hGvPYp+Ah0C9WnWdpEHCmi+witjX0wkenD+k2OAHK
XxFCUb+LdMKv2koJsB2tzOJoIvy+EQNubMcbvhjLNEINX+bldsyTFK5MhyFougmAiZnmp8EG/Y51
VPbp/s7feL+Q6OjwgXknGVx3WsyyLyd9UvsAscriUC1u5TsAhA/3V7kOam9jcGwBDAIoDanLB+px
K1v0iNCJmOpriMFzUrShvzTGMctRdLu/2K1Hor3NTIvrgutxtZhZub2LtlcT4JZmvnRK6J4qkW/F
6ZurYBcBl0MmF2sVmKyO0bDUtSZwl3n+tNgl/oNm321E51sngYSCSgapSRozqw56bC5LB7aJVWpv
2qXO9A01xWTfOPPn+5t2vZBNLDNo8UK/IZ9eLQT/ERN0ZN4CcOrZOZmX4YS4s3rEqX2LJHV9GDjS
pLbIWMOiR/v18jAozCElLrwJoikqjug4Tr5tpADmtCU7eL3YQqHderQ/11slfyjmNSjHs4fYyDZf
TYQv/L5Owi+DbecbEw9Dpj2XsQWLCITEpIOwBUBilRYltEhmfUpa+FKl2vxIQQB8sI2s9s4o/XkF
CGtcyEEit6QoqciWfwuYyCZihkuYnlKKaoFLeoIReG8q6kIfJBQdE3UtTZ6cEkXrAwffcHeGmjvm
UXTm/DWipyLty3vvVUNXCQx7bs3f9boQQQbTM/MX2x7/DuNC5Xbvq+Ibzs76JF3BhPbuD4/r16Vq
l3ZExFXj8sXWos0W5np5wGt3T0Umxr0gbO3vn9Tr3jA4YFod9NmYrlwRgupRj7JCVEWQa7Pxeabt
9lFaeEd+ONjqqXfV7FcFuvvr/VVvHFqoxhg+wlqkFb7WbMNtoTWWWCkCRsvYqg8IQC5AtAdyU78t
txh+N1JeEAjMkGiJIXDGJXC5lVGmV15d2gWVbZQ9US3iTAzq5qPlKdmpz6DFxQ2qn0oCVa7rRB+k
+LTTGy+zYuOl3nxwChqErh0qjjVRk9uh6CjmC8aStRr5qRkbn6hRi0OfidIBr6uoG6mVTClW35Ah
oyoDNAkRXMdvZcBKwwqNlG4Kmxunxd+oqb02hQUguP+7RebD1z3zOBrL+3t2ErFF+ign1bKBcbnr
odrFurWILLCtQZyKBVu6VNGKfY8y3wER2GgjX73O6yh7ySzIeyR0YO28QmnGZAP/BLQ9tCLZNUw7
kB+c7R8hfeRypxWpQGEYY6JPkzZnGyf6+gJjcS5IqjjKDILx5cNOUxLCejSywECW5VsE0v1Jy7N3
i6WRN1p0Eai5KfIRN7pcpVCcRZhNkgfKoMf7pimr58Yc540W8q1nIe6YGGnADboCl1RumbkjnJ6g
BbB+6ELNeIqFWT+8PwZAEIAQSy4MenC1Y5E9uNPQJnTGsQI7qeaUn7VGaMeEPvOD16XeRqS7cXFx
MCRwmr6TjtDB5d51RrsIfNaAI72Jy9hDVvm5A9ZrDiP7y/ufDTIGs0Qp1sRql2uNZchlBuUnqGsF
x8UKlMgxysNiIrpZ8xnBNoRa7y9546VJGiIFG01IkonVdnp0L7oFMm4Aetbbu0br7QUauO9fhYST
rgwTUnkUVw2mGHhanYDHD9JYr33Id+PHwRDWRuvnxqX0lqAB45IKomsEUOQs6pg05Jyq0eYvwtCU
c6928/OCP9QHvVbjJxWpj/P9DbxxPjgcEq9mcsKoQy/fGRbEXINDWQfALIYHcndrD+et2Reh+f5y
l0zawJIagDOvbC0E2DqxpXeqVQaDoYa71ix+YcVnQHAT5fsPvSwR6NTR46I3uDoViT5lCLdHVYAA
eX4Y0Ak4ZfDKTnnSbTGfbr00jp9KvsY8DYuDy/2bCiFmbzKhRYpu3MedM7w4KFNBuknLNPIXrRqO
eS+2Gqu3loVDilUU+8lVs1pW8yId6lxXBvKb3ytNFu1ip/nYjQlDNk+dj6pWvpsRjsobNw1Pysqo
ma52tZwQclbTuQxKPX3NUHDdiX52N17djVSBywxgP71WaeewiiHW3CGSl7Kfytjk5yaemQK5ivqE
zVf2O407sTEPvdEJZa4tLY3oTiPPujaDg8lNGV02VWCPRTb7BG7t1YgH9QVyT5TtlWpW4oe0GaGE
EtD08+DGU+njRb4FHrgRyt7QVJCQwYFcYXHgg1lTPNpV0NeG9oTau/OEzPy7qfBSDVm6LkqxBElp
uDyvepnMyoAlB9976z3URl882E1XHu5HlVvH889V5LP+wc6Yy8qIvUqvAmeO7NkHRNwebDWhB1Jk
5lnMkJlHCM9b9fStYEbOBckfbq8MaJfLDoz+Qx0cZRDJ0gKRJ7DTxcCIuzInsTUDu3VSHZrK0h+G
vto6K1GR7VVjlalDnEC5nwy42KkYK1/UmH7WJPYbSfSN88HnwDwMpA4RdF0ZNXAFcZgsx6CYPJNn
m+u9q8RbQ+AbT0WvjiqFXUTP2ljdB7rROI0YqiEgUWoeEgGo0677cJ+oSr4rl00w4Y1XJn0DKeNp
ygNDkyfpj5NidYCxk6oZGHGTqA84Bjy0Zpwf3c62jvcP5dUGyosO10BuIWRCKGkvl3LdIemMXDHP
GTp/GV+6YR2FCpX6vdnCap3V4c/AWLdz43LO6zp9tHNgAWHShRuf2FXezyqSq0aVDHLsShmzMAps
VEkiz6pT5NZTldrqa2dPLU7XWtE+DWZngBuOmuav2WqTjbN4a3GpkizlfRAHWLc/4WvkwzKk5tmN
1OK71U8YMdaNnWn7Phk872FIdO1hGiavf8ibvK8+v/9NcmLQupJKClQGl29SRTB6QD3JOIteoHGp
zopvGdH/8x6hSZGzUHfQVV4dzdqFsU4YNc7Ue2Jnxql1QKHU2DgtV6GS7wwWoESowRsGurJ+Fit0
vMoJz1alitMcJc6L4U7wvPPmza5G7IYs6T/d38Crr04uKpvyGFzBQFxjDvVIN0IaweHZs8T0WSn5
thFrFGcIyltt+WtgO+GYRIUmC9hxcufVA7aNkTXGVDjnwa6Mf3ASHE4gddK/tMJSnpUoyj+ETSqe
UbkvT1nVKKdE2PYp8/LqmHqq8nUYtLg/jbHdbnxB1/GAH8YJ4vfRrkJG6nLnw36OnYGM7VxhMn/M
RFJ9XGZ7S+jyxlaDp5EDfwnmpUF6ucqom23vDrFzFnSE/haL1j31tP9/L2mvb+Qyb8H5ouvxdvOh
7oV+teQQrE6sMTju0lU6awn8w+0sIcx1AEe63VjhquuPSqF3vgrC5EcZqc2Lhbn5tEMuK7R2NNN1
h3+RRM/4vdTDHodq8ZVl8hemWBUc6NmLf+Ep0tY7/p/oyi1KgwabV+gT7nw1HcMW1pCRJj5H1wx3
BbeFBQtQD7/R5YFaJfK8b3wMQOgDJZAK/A44x1Zj+DqfYw8kWg82DHk5sIPVflseJyU17POi9Gg6
O/RG/uq7uUr83jK6o+ul+QO3mvmsiXH6uWh6vaAxqkf7+1/YrcNFQQC2VgLxybQuf0Zi9JDccgzC
BCZAUksjgeE2io1VrqEePK2cuyILpaPTtL4+pyzuxwi+9nnR+D7oRhm9X+Z1g69KXBxF1k5fQljn
wIkq7wWB6HTGt77B4H3RdV+n0AtA+Yh/3//sUgEJYWAZPNeNxyxLVG3McHbVYxDretnoh2Z8f0ue
R3cJXdSS6MoDnLrc4SHLROxZMw6dAGF3xlKjo1e73S7pva2k+eah4qpDK4aJH8O7VVNvthY4NgVu
oE02OK2flzAk53G2gm5Q8fJqI2unDXMBO8f1/D510Uhweqd9uL+vN0KJFMon54QQQatv9SsUEJVV
HRbMAZza/I5/wPDJmT2kDkCDxd/ur3WVB0qyj1R2ZkUsCtZrzVmIKxijHpKlpkPfzNUOyCObqS86
w9qZSza8WyuOFaVRCwwo9NuA2Fy+T0Mfo9ZDFBKQErI3kVX3D10afsen6N0KhawE4RXIECKWYE9W
KyEgEbl4mCnncerw20YKQoGjPhgKDkOL9n+8NNn5BrhAmc43evlYZEPOvGS6ckbNzXjpwmI8FMZg
vqZotWxcaLfOh7xhuNiBvONdfrmUmdtCqU0vCibMHh8dxYxPI0XsIcSYeyPw3FiK5I/4SveBq33d
6uvkxDvPsyhIpLzLpCDRpKMKum/Kvt5IkG4tRdGNnwGIQzpU8u//qBCMcYSL7C0iUGetepjdxXxy
xeI9uwBIN9JauUGr+5P2nkyJ4CYTVVcHI3atSk/sKA76Ae9mtxHOCZWRWvcrVRk/d2pZ/gMcVAy7
cOqHv4Twtlos13k1bWHYPtbbxIawdvmsvbRMWEI7DualC4+OJPAKE4EwRLj2s8JyZBg7Ehr78O6v
3ZHNJPTIkbEBXHO5rlWQxvdKGZ6rrE3+SaLGfFISLfuQZYv70UCxYCNTufFOHUDozPkwRWBWu35O
beiVsOuVMxS4H3pcx9iSdoIcNFFO959MXvfrV0qFIGmVfIVoEF0+GVVQBEsNbrvWuou3N43Oqx8W
z8tRwckM/UvpNQvsP27Gv+8v/JZoXK0MuE7upxz4rRIR0XROOJK7BpOd6vsRxPRh0XokAMsh3GeJ
/ivrw1fiN/JQ8wsKDAfHVQ5IRoLL0URxXKy4wG8zGo6Rjv6yV3jxxku4ddppjmqSm8VRe7v0/viw
KB9L0xgNAq7XaEEWCfOfYjSyb3Y/qKdo8GrfRfHmEaZW+FrFiPjc36AbNwyQJ8ZT4FPkIGSVGOd8
BoZac+baVq12fBXZJ9z22ieUa9JvpZWLr+9ez2H+wfdNo49Dt4qOuYthFsVeeM5V/J0KZMAPMP3T
l8Qdi41DJ2P66tX/udQa2NjiB5uiHRGexwyjI7eakQ9Dz+/9MZhVKMOprOipr3EdXjkRgBNWcbQu
ep1y1d0vilJ+nCc8b+/v3TU6nZ4s/huQgHhnJCCrw1zQvC86vQjPyaJUZ30Ky99Q6LBV7eq6A/+U
oAs+J8uJFn9JgdHUD2XuLies6DvsTHtHnONU1x/DKjX9BPTxVydqvNf7P/JG8AQ2gRgkXSR5/60O
lCrssVGVKTzzc45mCaJhLMtXZxoDFVcj5r3hS9mJjaHNrUgGbw++DrkLaLDVqerZq6hGS/c8CxxI
e6OwP8XAIp6cpDH/n6Xot4BypqDgdVyGspY2mQeVRTkzc/3LtlKIVkD5jp0ebl1Dt/JdQpZEWaHw
Sc9/lbQsozp0mJGFxGd9OcRjvjxrBZDEwskhB5pR96K6ZfcQino6umMyP7QjfL77r/PWRyRlViSJ
CHuRNTd18qKqqtH9OtcOanZcy+Ee8v2WkfONKASlC1KU5LiBzljdRGqZQb9MXe+cOTPAF6bd1UPL
kPNQGnxHewRAy43XeOu5kBYHCyFTQq6/y9fYh0MClryGcwkAeo8/IS5QQtni3N56LqRgZSGMFgcM
pctVoO0U8wLE+zyGMKCZOqdPqjOk5ymv48+JPSjvT3O5xmGW4RfNZq4lXVCxnJIKYNgZHcPxe5TS
5SkpMl9HhII2ouutTw6uMl0HdLM09vHy0eK6bFzFdpRzbc7lk12lxXcHK5E9zhFbS916V9wWEAy5
OSgxV6ejRa0U7c80grUf20Ev4jawsmILjXRzFa5hsltoXlSzlw+E51BlFAhABCPGPbuyN8Q/sGnS
L/e/JxmiV5cS3EKWUMnckS1aJbdqgRofBhH22Syc5alVPO/gNL1AUb80x9cuQ8SNfCDf+sCu3hbV
KvcTJFK59hWRKqw7kZr5hJpLMjj7qY6Mh0Sp3ENh58vGwbjaR1kYcy74SGFOELsu95EyJQlLoTSP
bjY5z4aHgE1djVtUw+vgKH0PGFdQG4NzBPJ+uYw9okKcDlHzGGaahpMuAjzVbhZ6HWMdlWcTU4zK
+IBRbjLQgB90wPdmG+0L01X+e+cr5ZeQu0kmFrH6qnfc0Zr3ME7ml9jW2O/Jgiecq7TUeUnmRkwn
I3E8oPixjbbg/ZWvckfG95KBDFTPIStYo8m9siIHWNT2EVg8+o9xouqIPDqjdnBnXX9o3TY8Wmpu
/2emreIc29w1N2CS1y+b4aUHg4KYTe66bv9Ucd+EjVkWj1pReb9A6JufU5gcG2HtGuhNd002sejd
oveADMrly4653KuonopHo+yaj14ZGodGHetvQG4M385F4pHkzAPpBT38f2bbpTj0NNyj5t7pjnZf
QiRIleYJHHgOzSpzNrbhxmmkxCCJJ68lTCGVcfkDjTHTWtWKykcBFxIRA0zj95DC08+V4FdY4A/+
HhhjfpjwFXiadTGeAHK9O+F1KB0lAkKKy3GLytvoj1IidTGQd0VVPnZtt7xYae8GfRNb70Vova3y
5m73Rghc32noqJdz15WPieLU+6ZV8udGGMn+/tG+xk3KZZhF0kh58y5YlYx0VHttFGP5mFra/MkV
idjNQ6wEVTnyKS/lcMqGNnqxPASWatMcv+RRPz4MVJnvjmdS7oiqlSscNpi9CjRdpen5PFjpI817
G31kRBx/aFbVfbv/wDe+JHj+gDrAowFyuuaCUWGgaZI9OllHV9+uPaRpNr1Ir+8Bsqw3PCbYSIbH
q+snCd20cuMie0wL3FV9SJfaSzbNFrTfIpt+3H+kW4uheMmLlJ6LBIjL85ilamfNC2I0xaw7f4Fr
VZ7JxryHsVqGjQ/w1u4RGRiEkEFCnF59fyFY7bEavfLRQ3DbmLt6p7hQA+8/z1U2JwU6GCTAFZDd
hDXIc3CL1CntvHps6Q7/MiNbO3ZTMf2XLEu0V02O5P313pioF8kCC4KLpidECk4H37ncwDlyHexi
RPYY4j6mgOX3tAkJM7KUXTobaeGjVIcYphkXzlMV6h7u7dmCBVA+ji3CVUK0Dm5KiNZEJpqC/jIz
A4TbhOT3rhlT6985GXqgEl3tfa/puAd1M1oPQzN28V7T6gapvih0Ut+spzBglFIjGtCOyUvv9oxG
M2HStp3LxfgnKQfYJph7hbQGM7X+oGcMF9FoSD3EoJU8jvYNmpGJnw5WYu6jri/P9Vh3NUjvuILs
1y39vC/Hevpst4YenYxxaH8YUhzOF2DLGl/tRzfFJVmo47kfPcCtGcqtFSLbzdj77qBWmj/VIob6
E451ROzNi5/5OIT5a9s7lThvvBk2fvViICZibYvWAVu3Fp80G2TcRYxMaMWlhSI8tHnHSXPGaptK
djc+IhrlkgEvZXzBDF2eAYXiQoywzh/VPnEOXgXpwOpUyKLmFn/wWpbUIfowYEE+m2z7ChrI8FAd
l5alLMrSfQv/9WGYMvsQNr0aoObtBrWyRL/cXmifLC9sDnppmp8iNO5+VG6r7fJy0FtUCJLoAVXY
9AUVr3xXJLnj92WXkdwu4gnyQh8sKN8eTCc1/kXowPx4/93c+EoZ4DOLwteZXbNlqPjjFrQxt/UK
KeEaKZZBWqCl+7nqkEUOQ3NXJdn3+8vdej/A+3k1DNUdzsPlck2maFCSVYKcjs7ZZGSDX9auelTC
cou4ft3MdMCkoaQGVZEIBKf7ci2DqnWxmqZ9NCvuf9+NnDndt13hfYqWRWsPbll15dklDvZ+5U3u
SfXEPPpUp+per0F4Ynkeps6uc/rwk4cGz68WhjqdpEVrDr2V1P3GLX7jXSAPDNNeCpBwna9ugDLM
naHqmuYxKd3pP4Z2Bho1A8J9RC51eY4KZytvuE6JTTApfJE0LJiMrImjC+ernetCfYymRjugPoQj
wDjMw29tYvq9z0FDP2Woh53j2RkDzQ7b+nj/QMigvIoNkjLEpcdrYoSweuYQ7qWUsVMfrc7ZG0ar
Hl3RfkzM9D+ryNIjCIAtiAwO1tdrch3B6YAEySRoXbuivtgUhc2aQmR4T9RdDJ6KoK8vT1EmjHpf
2RjSnlJOwskpRMhBjVwrRBLawKQurzsSmwUMN19vO42WP4Bp8+CgWPG/iM+l57yo58k3bRF+UOxk
Sk5qYc/fFuyXMj+c6LHVNo4ZtFHQUfBnNS9eCenLpyjN+09oqPfwtFqkAAwrrpijYB7HMRgdZeCm
ctsvppXPoM4m+dMzfRxe7cEb/q2MaMH7A07zZ0vQcfTrpRy/Z3qW/HCSUCyfRltJUm6dMP1cgEv/
Po+m+ACnyv1St3r3047MKtlV6Zg8F1qUKIemD72fS1rZ8c4Yogh98WIafjeR045+jmbKpznNgeHY
ZvgZ7n+L/r+1mD8jqLRcsaqmPKpJHP4j1L7o/UHMwFS1MMoR7E/GIfenjF6Vz+jb+qvy4irfV000
fDFEj1Y+CI3M72PB5sBKAATRxDCegGuwVejSNhhbLJrT4oeUe3RzXUbp+i5umuWly53+N3WuA+C9
KboXR1Wi8GBb5dif0jEU7bEvJrffNWne8trK1hv9AcZat3dEqJ24V1EdyScHHcskMZiU1+247BJ+
0IhezoiXQNgO479KPjDN4hrLm2crytPpBcuBsjmFPfL/u15NMi7f0HSXHbW1qnOn915xEgOQUoCJ
dcSpQjk738GZy364I/rjvpFqzocsHdGVAXvG82uT3aLMv7jxIbFS7QfpST5Tjyd2t+MW78pdX1dx
tdPcKtUO+eAm9X4yBivfdWORP7WZYZf7EEcGlHj1TvmPwp6HbeNQsSHXl3q8E+Fk/oIZmOe+Eupq
+CSWUXF3A//p/aK125+SCCT8qk/0/gDyKdP9ME4K26cnpzw7UzrHR0TDhvCYKFr0E6D8/zg7rx25
lWxNv0pj37MPvRmc7guSmWVSKqeSKd0QUkmiCdqIoH36+bi7Z2aXgWr6oIENqEsqZpLBiLX+9Rtf
78qs1Ux4eDgJm07GL8cURpMJF65DSWigO32qsOeak5FqlwVrTYRGlB1++XHWr1l1AQ1G3+EfXX8V
YSB+TNvsTTGF1Vi/UZ++UgSDBFArYNOI9uP53HLYSU6mNZonicItGaKiepd1b+6wrxx4SDBcHOkQ
srPD7Xv+X85XfDXnaJ3c7QT40x3oe7e0xu0y7QNLvbGVvnopeLCAPHQ/0ByfXqpznG1VW2OeQs6u
902H2VIk1HqeR+Qf/Oe79u6UBRQMA+CFlRt+pYWigt9Ott0MlzUjhDQLzemQtfX0PRAhGq7VG779
/qKvfD+4M0C1zMH8nSj19Pv1Hfj+xuZ2qkyzv20NKL8xEFb3OV/lW0TplySlAEAOmGoHCDgmnivz
A84I3ShzPRHwk6nY5cRgiyN1I4i3rZFrgibKuN4sr8QgO9zyLS5RY/0iy8Va44lD9YNmC/jl1qo1
3njOLxcuTMidPgQxcRfEP6uhGp3naqO25NAeui8e/tmXeBH6U/z7273fzqcnM3qe/cuzonYa5DMU
aQ2DOs/zcDwpAuAT12US3XVNG/c837Qv2MR/f71XvhbXo47GSWqfDz6rBEyBMYYEkjuZGUfMUDjF
oSIf8fD7qwDsv/a98EADH8NSgrLj2TLCXnFlpipPPXPkNbHt2bgEiic/yzKqujusHOpMvOeoUu+F
XeSXOlgqXBH8zBtTT2Zlk0ASrvs08vSyHL3Fsk+ut0zVEWJqcN+6jf1R4U8apGbdqy32qipjcK+0
rdIcdijZOaoLPgau7LEj70smOIuwFjPNzSHrkzJyu0c/H3oznuYxFIehM4rvWTaB0ikn7O/tYM3s
xDD7aD0OQWBYca/HpU98Aj5VIhYjXA6aMOyvo8jNglKisZu4Kn14jEs7kZegLU/eBbU137W0uLSZ
6+g4x1YuquJbCueq4ahdSMKBmJ3axlh/C/NSfa3tQonDuBGUFE+VG5IH5EaiTjWDmjXRVClt7C2h
fzcQZyUS3ZSzPuWrAcCX1WUo4olPViLrJJP0WkSbtD9w0xE6GMLXP5Yiso0zVRTD49ro8lvey7GL
fZlLRvpLo6nBsiEwYxgKmDgHe9+Ot0o+E4DmdF2Cc0t7O/cwfBJGImOdCKJRMFwZe+NUWO760YAJ
8322vPnc7dc8jzmNxoeFesk+FiOJgGOrjfoYlR6PoJAbXmnGbJojVtYRPsHWpiPzULCggrNynjTO
P7lhbadFiL150FgzpzMcxsestkuFc/OGsaTf1OrcdMZRppA3ux+tJ8sprn1NMzKWbn3HuTrKg4nv
1X1f+s43VtVgp9h0GHaCvli0ie9sNMsW3tn8V0wRNivGREX0+3di3zCev+kMPJjKw+bePQqevhGj
u1jaior5JItySQtgkwu6qWqI8ynv0qLOtps5kyV5l/8DEBaiHmRTCwUMD+a52ZYM6tkig2g+ze1g
xVBe88Qc9FvU/1e2MtT91Pr7VvYS75pwzI+EHepT62TlO6QJ8tbZMZCqWesUnrN+43h8ZSsDwYN0
wIkPT/45bmhu4WwVohwRUlTe1TbPRhOXYdb/x9gy0AKsAYgUsEP4ak+fmyHyaeqdajxta1afNmen
Lbj4O/9+dfzpWfdseezzN6Zh+3kPSfnpZYYwkEp1xXjCwX5xkgi5xBV2gK6McfgNZIzieDmFxii/
ml0rqToXmwKAN6DJYyOo/QdVB9kX+FruGLvGIFEHrIX7yWooaZPNw1gm3uhI2sQ1u6BEWb9Vj3Ym
C3XhEq34tbWHqjyQurHV6awNumGVrfQj7TzOWVyRk1ClmYLdDTw2yvFQBzPpEboaMEs3pvw6d5vw
ejaFfhzrLfvljoM4shAHFaMuLtdjMZECE+dlGdVpaOIXG9vjRgAQR9wYkSABHJBQQo4EaKBCe0um
+7IX3Xkw8BX+1C5R1Ty7uYRuqbow9akYIkWUx2gogmrK6kIVtn3AUar51boy/PD7Z/qylOKqsLyp
b3YS1XObQjm09TBJhxfCFdl9sQbqHTny3nuUlMsb1cqrX3AXIDNMZSLwfOpGvpHwo23RJ9pMvzra
tPa3LiZ/t3hIR0CcUbd3NW+hc699QfR0cI65r5D2niHclXBmkWWGPvXANEucmX32frOd+qORe/bZ
72/maxUFDRsQIPpn+lv3+XuYy5oxLqdd6PTekixh5sYTOH8y+o2RDHm79rHhjCquzHw4cnyYN3pd
xPuRCjqxKzM6ZsM0nIuxNL8CZxlgEXVzTRDAch4IO/ru1mP+fiCe7zbwi+Yd74Z1OfRu88aTeuWe
gQHt5pgIkTETeFaAOf5UhuOmp5NLcsyJvlSc05Itl7LLi/Pf37JXFsXOwt3JxRTY4IFPV70pSYSc
7XE62VavPgFC1HVKOwg6YILX+SIz0sa18Db//WVfOQeAezClxaoQEstzkn8R+Xqt9DydRhPeoieB
AsJMNSe/M6ePYu7CN77mS3ELaziK/rU9w0N7juhppg9lWLvTKe+U+d2uvI29zuj8KrG62X0n4f1/
K12t7up+25KZVNZpFeHjDjgAcnT4R8XEfrYPwo2mj2NWqvyAKmL8JP2pvyLandTpAe7vp6bIxv6w
ZP5wOW9Wd61Lw7iXWmVX2ir0J+wr68fSD6QdW9L45JcgBXS8VtMd1xY9ZfL72/zy+GNP3Adnu38h
bcqzPS0MlqJ2NzGfOiMKiF9tC+bL9luBTC8f5s7mhsCzs8bh1ew//0tnnfujNp0mFKe6mY7M9nuE
DbP6lGvPvugYQ7zxpV4uWXyoGDBB6oYyhHnDs8u1de/Bt69OY1YsHC/LsTKzHmZsXcdVZn2EOPAW
DeWVJpQyAv/5HadEdPR8cJILUq06P6hPPebQdeKPxVLthy4CQpQcmzja9MTfhnxufg40hUPsYj78
BT0Vlud2O6OhIu7SGA8MS8b/OPsNnRAcepTfTOL3OJ+n9yMUEO4A0DUZhxOYBqKsHXJ86419edef
XuXZXNuqCVkyV7ZWDvHwbGyMtaIHy8XJpl+A6TdOxzkam7PfL+BXGBScVMzSYQbw0Nkrnn45kqnL
SfqlPo0jhroVNfutJf0tnYyuuQgZtr/z3aKFOVrNF44OrPMhLNfP5mj5yTSZ+kyZo3eqIxHdZH1Z
v/HpXu7T+4ejL4cQ9ack5OmHi/i+SxAU+iTgKUG4tz08hs3xENXyP7bs5yHzhCmedxiAkJ+nlwqM
pdnWoNenjsKInDG9APOOb/pI79v90wqTyzAi/pMCu79gTy/Tto6t8pb63KXxTEEjs88tk87rclo6
PCIqvHGzSB+YithM1qbqYKh5+SiVL87gug3/g/tL0B/PHvQHoGC//3/ZWFRuaHpZi+a12IwTmrTp
hkBFeVzwp37jyH25UzIhh/yLioE0E2qkp5eSku6fLBFeIuXomL+lkqBbqsPvl/PLnRIlAYRRBpV7
vfd8ymOHlWwyi4MdvLs8p80fYwc8K5WwEg+D2tQb/eRb13v20nbYKRUjvclp9Wr9CaHNmLrriH1s
b7xf7PUtk4FXyC8sHUj54FWcCIz/n97FiRRh1QfReEKOg3UKGXldHBR2c96rvviUtWoB+iiW4EzN
fvtuXIL2hAu5TEw9jm/J7l55OaFUM1HbHZFfOnqqPCutoPNAzRj9xLlRb++wU8VhcpRvBeG8VClT
QkHf9iLEmh5KrX11/WWhahlNnQ4zfcqMIbgXyOnLRClJRHsgtc9gqyrXD2FDIHlijGvzyQjC6RP2
JDhPCgdYKVl69rPDSs9DDB9g/1s5XPs2+ey9xkENMy00/wyYn4u72iZYnHEDQvRzL3hn12vlxQMa
wMvGGabEqi15RpSSTLzJ2j78fs2/8maRv4RMg5g5Yq7/3OH/cm9cXK8tTsTpZDR0lnnWOGf2oN9q
bl69CiMERJ3Ma5EcPn0CfteswlLZdCpwT0hrOXVn3pKJN97fV9YUbGjGtDs3EoXJs+dMCl/dZvv7
5NUYbTp59eCuMkg9Rj9vFDmvfB+uRAuDbxRCued2xVmQW7PLAO00b0REtXM/pZrU6jeu8vJQD4Et
6D75DyEnzzfYlQ9uhi27Htsfu9DiWinSARKjnHVLGKTos3Iz3vJIfu2iiNq5ifRo4DLP6hUNRF/1
FX2oAfvpqMa1gGra9Wm5rPOlMzf+nRSG+QZv/uWTQ7WD3wUcEfYlzpSn6wOS3VAhZSIx2Vg+6B6j
tsHuvpANUb5xoReDfDY/LoIKjm+Hf/6zLbDr13WtG9sj+kFOD5nuHdyjGvxk7FoZ9yVB8+LYN3Vw
VWGV8q5QxpD+/n178U0R9+5AAhREiAsvpgWDAYCKgHw4qUGEsRTOlkpbOUlFQf3G8nmxSLmUvdMk
HDhFXPPZd81MIxqNIB9OOprrJF8CK9lmktr/4y8EHwFTHgykEBT/GdX1lw1kZmA5R0ZbngJT+0ek
ZXcB6eoHXeT3v7/QS54Ko0GeGejBPo3E9PLpIpkaMoEyt8pPtoA1RLxqEfSkWS3YHnTL2rUJuaI1
8Pm2ivy4OuF6Ha3D+gnvrvK6dKapJp69IzjOHZqgIW1jzH943bTuEswucNGyY5Bx/vvP/OJl2pc1
E0uINbzDyJeefmRB1GPp5qFxucJI+IYHlTJIMfXLU+Hq+ZpEu9JPenOY/tPoL7Z0OMq77IVLM7N9
elk/mrEl6fLyVDtei0uSHJO+bIcDed31W7yoF6jOzohBTASsw967E72eXmzJ8qWY3c2hbqnqbyVS
i9utXejI7dwjyz2qrbo6X7c1v8zQFU0J/Nqt+aKmbbizlLSNWwdPHfdmLPPyQpRG08emvfpt6rmN
N+OAYwwOUGlkREmF36fGVtUMdJwJU/3E+TK7nr0KNoDZIMyLK2NdoSg2GIpBFVCVx/wnyAn2FU1l
pls/9f47HXXWzluQdGJB5vbiUnu5uM1lELSJmLqMrBW/cuRR4aqLg3+3TemSz4N3ila1foqopq3U
GPzsl5rs9Y7AbeJ3LU2bo/RKvlqUWQuWR4QHfm37yTAvigb7E16IypVJUOZeHU/WWI5JYfu1lxAK
353PmZkRnZMPKe+N871xq2b39RDyXWbXuZ3kddNnCZIgb8F6kXCs44SCicSarYTD0SxTeElSZ/6d
UUzkHXN/7ktaWvRdSa1WLzsXmwFXowQqumqDkmEb9cag0sHb/GsvGzZ9Hrmb3hLPhVFw8Mux+hx2
olfn8LB987hadU8apBp1e+eOVa8OkODyT4Y5wk6U5BHwlYQ5mqnpMAvjnktVQl0pvO9ZNGe8YAiA
cU2o3cqKQ9V1A4ezXTzWKAlIHSI3BT8vYyPWM2v0/FA3jSLSJFKk8ayLZ3x2GhEe7U1ZXwasRebj
SiTwtSmNxjjWZVN/ICZNHdfSC49ibcwinTGiveFOu1+tUtmXwzgEF3Y0R4dptORtNM/tR7pk9xip
qrlt9QKpPgg+rlvf8vFwjfm0+vakEoz3WDrIanB2X92fmB2x0ZibfgiwHfvaB1CQJeF94khqOmBk
Z7fjQ2v7xXY0wpns9L4oi89NoatHgPMliu2KDS5t+0AiUh57cApctCEJFaGzJKstC5f80gaG9oBN
RZfarQobAgwdX8VituXPYYeo0NPqXz0vOL3CJrqHLSyKz4xgO/6xQGx0cLosK2ODUPsbFcmJCLdt
eGCman9zScx74IblgtH85n1wqjJsD8LuZviwdeM0KRydyk+KwXJP01blUVJmtn1mrbnVYXMil5aH
Na9Z7KqIsTau/Lq67QFYKKGFa+q4D9FrDWrtz/2gN+tDgzX9tybq98fedWJBwSDHMPYrY+BZd1Dw
kzoM2/UiQyUH52c05TfDH+rPcot0l9Lw0aGsBoDnmYNE8abWZS3jYYVBkwwyU4x0t6pZkspa9vu9
6LG6aGHk2UnYhvljKUpLHzYCjPOEemf6aLGZNAS0ZtNVbrjtgzcOsj2ii8o/lOXWhkkOWzG66mEH
X0X5sJ7sxrHmuICvZBPeGC1+3EZEqsehV63LwSP3/kQriV2GynLxfqYy2lADz8zFJ7eD0zO4k/hU
LPhTktVTanFJF6vKiuLew1rBWx330PMSjom26vFC2MqvUFAt9p0McSBPdG3rR/IAvRFHswILn1xS
Ex0VXyk6iww9LAd6plqnVh8UH3gRR/N8Y1R9pfyyYU/MMTSIiQMfb9w1W+e04UtFsVKrcpNhzcJ4
qYp5OvZ0R0XsDVU4HJbKI7ukR3QSd2Lul0OgnW2I9bxUmDlnYW7HIURt/7CyO2KnrVXoYg1UWBPU
p6rnNRjZfeMwkhABESvn93NfCTuuRugxybawwSbm1oTdIW8cWMdFhZlaUwjLTSLD977nbhV+GDgF
svfTVE2PM0vo1t2MDRNkjxlokjmVvBL9SniOK8vlypRBxzPVjv9B9JMeUgxABHi1b9TrmS1hzabB
GmTj+77GdOa9rlZI5UZmcfJCgu+votZqv8xWT2R6Vfb9gzZsaOjgAFgHSJhzKtZkQaCuQRyNgCJT
pKxn1tokTlP1mnm+DE6ucLLioNmf09ze8iIZ7QhOfEDe2pcptGDwGosHFtbvEzS/Qdt91tSleeez
rZ4c4sjaVIOWXsGvdxt87sFaLrvVNgX7jTt88bOtuyh52xmwk9NQx0bRrcRL1LhsJZDGeN9HO8+u
3ZAgmNjUgXlmrpQdSTGvFi+amp3bru14LEXdFzolOLX2Y7h2+m7ohTMeqbNtRaC99H5yfPc3YLib
e26x98iYWzP/gG5UyeOYAZVeu2PUu7EfVTpPozrjfZZhsHWpNJX6xfDd54fGEvZ73iqUgHLc6pnj
FmLsu3AMmJZ7Hpn3KWT8LjyrqoD002BdjF9BtvJ/2xX/O2IVag1pu5H3zti0LoubosI/8zhn5Aed
ra21VXuYyfgTOzyzOg5j1HkJvofaO0c7xnGUT4MZHEi8a+VBUtt/lZ4p7srRnX9ZBrSS4wYzY02c
0oCREGiU9UO+9N9Gu+4eEV5UxF236O2RwNvi2Ngcd9y73PEPlles7cFuuqpMK6un54sG13BiE/ct
mK/9sly7Zl6uB3CIzDp3yPmlA60HeUZAw8oWyaxiiCesK9y473o8ta1NXBu+MzLZcZrgUW1V9KXC
a+trN2+Dn1qModqjRpZwT9oWpKmmx0aiMIcZKSTm74eI9IJj70zAGcLIYYvW1UoM6rg1mZEQEODo
lNFtc4M8s7KTrYRna6thdRNiHB2VzDAGi8TvHQy1ak86HuZHffDFsVv3Co5OVd1K+DEiHagCcfZ0
jW1JG2/IIAT4VQ87F93/FZIQjjaintgK+94a4HoUjHKTLRuQ6pcD+7o3h1OL0mOIbkwMRL9oHRkf
vVp5Q9wbylpgBbl2FRuW3/8acUP6bKqwdqDE+vO70rO4uYvSxtUwmtis19FqfLOEbV5bTmPNqbOM
a5bgNLOdfLmJD/ZqY3GhRgc+bKT7zU4ZSea/xCSt+200xXfDLMPo4Ehi+2Idyu6XD6TqxB0NYR3L
QJhrDL2XFKKinpyfJSSdmt2sXMu4zcYhT0h97U9wTNfmQH5I6KStR2eSzKPDAnc6ay/yarbiVDVl
tiCrr0HQptUWX9rJ6j4YqxzzJKh3r8q8s4zvTV5DxqmnzD9XWaC+N5UfPKwcMqx/NTIndYEAhmSU
npXxRqyyj/Gs8hEognyBiIK1/ywm2TXnMyO0X4hIahZvpif7XJYRSRHeGmmICFBcPxjNvB5IQOB3
bGbZ9knQ5DABornt0Lc2Dj7sVt+5FDu1LK8jJAeMz+ZcwPmqlmm7RP6CfQkQafNuKhzrS2isNm7I
2+RdmOuggwQ007hvTVh3sdJz/dhkM+nKnRk13ZmkE7rztDKdpK9bDsFMB9CE5orcp/N6UOOtO9qj
k4xKFF883c06Jmyhl7HAPvCSSWn12I5bEaQl1h4PVRFOJ+lVAmxsA9aLA8So3k07zeQcLFnviTjH
yPVrqJzmdoHIa8TLwiAxUXY+GIkKKM+rdTVIDCMY0DrHvNZIKs9e3NQNVWWf+cSJfe8CXD4OIzqJ
r4Ik+Sjh+M1OzdT54nbIXPaAQm1aJSY6wa8L+MP9WjRj+LX2S/Wra1tdJlaGKSNkVgg2yVrjNBYH
rM4S86HS+ySnKHiwdVAP50U204rCn/e2g1sLdaWqcA3x1+XkhEu1qe9IIvBpCHRUINeCXXYTrKEB
1WvqvS6eSQS4t/OyMmAJV9VdPZJkGrtT1U88a9O6B2R3fowYgfTHwQ5y7xAUK7JwAPHoLQuTF7Dr
3hhi/2LtDmPMOZ/7WAsDiN7kfLksi7k4M7NcfwIFtd67UtY3c0NcSTy7wUCgUJlve/bIcp7Vuv8W
uNWUhEHm3UqmpkwNW299g3j0JyrxV8T1X58N1TgHJjPK51G5XTNNW+lPziVQQp7kkzcSaLpwwmda
UMt7Vu4dZRYSGC7c4WzQkOTr3sqPYlujxFwq65YxRZiooncOnrI2Kjo9X1ZuKc9yE0fR0KThjbdB
LscBfOBfQOd/PS7/K//Z3fzrg6p//jd/fgSSkmVe6Gd//Of78lF2qvul/3v/Z//3rz39R/+87n+2
H7T8+VO//9Y//5tP/iG//9/XT7/pb0/+cGCF6vV2/CnXu59qrPWfF+GT7n/z//eHf/v552+5X/uf
//jjsQPm2n9bXnbtH//+0cWPf/yxT/7/66+//t8/u/rW8M9okqG4l9+e/4uf35T+xx9u8HdYH0CW
EAkQLJOx88ff5p/7Txz774y+gULA21iLPJo//tZ2Uhf/+MNy/47CnsaLmYiJcce+ilU37j9y/o4c
Gdo7rgo2VI/dlfn/fLInj+j/PbK/tWNz0+GWo/7xx7/cxv+y5ogjZs4RwG0HlIPt9nx6V9XrAkS2
4H8nrC64nBrp3di9NxhuXNi5vJRUVKgO6xY1aIzHUIFcbqJzf1BSShXLyrXll6GQwAgoU2igk2Aa
bcwXgrp6gIc7FZfF4hRlGiyy9GHVSlixVtH74QWR1nV5CVM0y7HqrCz3rNqC7CHw+uxGdZtoElsI
q08Nb6Uz22yr+UFirfgqGvQWQBRK5mdVzfChHOxhTcmWMaNEtBTcqR/2gU7qZS5vncHRNxnSIF4g
JhnLmckIml2qEV7BuwCekVa6lyc7IpnykgwpCrUar1LvbKBztT7SGc39xVAZJUXMCslzzzXN8wvZ
6ShLJ1fm+RErpFxcYi4VmdetuxryrPGCgReTFhLOSG6HKoHA0bK5kL2IACWeF3aR66rT2+4aFJoU
/iobKHLoQ33op7PWUh16wvqKHheaoKgOHp7x/oyhueUu6UBL1MfjCk14+xBg5aHuATssb7soO69Q
4XfbLJdlPLUL3NnxFjkaTNBkmAz8A67G2fTVfGcbTbsNCbgG7dEF5skePRylsdsM293mVzYdC8kJ
A+2BUK0EJJsIXowSNXa5RW0po+AoukaNMN06EcSNj3XBqfeAiU7lWIuvljF0jCuXoBjCm3n3K4q3
BS/22IzgEH3Ia96Xg1sFcIW9xbbau24YHPHeUVqJs6Ce5jlx6koaqd+GW5FSwYGqhjLKfNS6W+el
Tgnt4mLTQHg+wc6UiAnK2qg8Xz17vFDtuKh01Fm0sV135ZRKTtH54OZyCY7+ipyFZzOZzqW9kjP/
vlvx/D0sZdneR21DH79YQt8wuuFfWrvGh3C9wEUsWgfqTOcY1RVKLVaqZqx+Y59f9Y4nVF2XnmjJ
9B1DbcXCKZcvQVBBYYxJ8trXrY8Q+MgRXi0Xk+pgg8Puxs89DNUwH+aKeuxs8UD/uDOlQ6xDHXpt
Ontysb/adNciRdSOnr1zJgD7aCG6NF7Dxt5Jxlney1tmcsFdRIPEtHgykUoNW5Zl6BqkKa2PhqzM
5gxF7+wdS9Y6nse10Y0XeZ0V9kUW1RNB25UiAPm9B7NwruISKYT/xbTyrs0Txy8q8ik1Xd0XvNMD
fQ3upeszXeHn8pU5jdmXsVd7hnEsqaWDMtHkUmTX2zLNzntIW2K6KoYmz5Ku1V73aFXttsCyK/wb
EOc2Spxiyw7jJNwisf1GXlliGK6MgckWhqdWeEuQ91if1wsgZux2CoI4jPQpmTuHeqMUI0nWw0Lu
MaaFwrwF7a2tg2kUKykjOfR6igrR5Idgy8IPY7h6RC9HcoxHq5y3w1p7xW2+OOKMqzbgJ9FmwcFn
wNru+Lyi6hvdqTiazVhiO4SbXUzSDahwNY/deMbQrP/u5UjXD2U2LxvFTVTRZVdGdBmOloMjC2vk
1l+z4I7OsfAP7KalD/CqCpm4HYrxOA884R4ar9NEF3Rh/hG9+fqNwtQUh7BpUKrM5d6XDG7Gu8C0
uOY0ixoqUWMNvy+bNbgpdA/zq68N00oHKwsv3II6MpkdS1xmmRmWyWAZIU3M6u2WyOsyjEmmitA+
dFFmw3EXGLHGQIbm5ZbLnoVDcfcrMHBSkFq6Hyfop8UFcElWdJ9FNMwffG/fR1Yrmn76cBO9y9IB
po4ZjPT3tAXuVW+ZoEL+RNZN4jDt2dLFqtYrfwk5DGykAB3L31fhWcFGp+Jy8uXthrYti8NC+zKW
DtjtkZOs2N4heBA3uBNgju5sLS9Ubk9Tm7p1ZD34hl7YJ9xxvZVenxuHdc0ZziR5b4/hNTkU5TTE
dZ3lQ8x0Kg9RTCgwvaSPzMVb0kCgwQM6Vn5PcFZDnuwU+nP0mVB5ku/QjHJMBrYB4ojcG4Uxnjf5
AhdvjqhW3UKCwaH39W/LKiq1c3T9GkWuMD1iOXG5ND8TYm/oS3+tKH99W9thMkfM+ZCRu9YPRIVG
e/CCQpGaXYOBMXFwOP3qVg71wQXHqZPCd6wfgAubBEQiryMWC/IRGa+izJgtoyr1gfTa7NSLrR3i
GQtC8vOEcN4P5KGKNVY9wq/DPidw4qGUzvhxjtzxQ7aRrhiruh5ueAX4rkzmgQUiaUwXe6uIWa1j
dYhgWRsxkxXmVZZqRnGo7Bzmhj9uwkY/Ug6e+NUWZRBesDaQvzYMzgQlbA23O15XKbw4ioq2Bfj0
608B+jYVE1c65vdG4Rn9lVlqd/hegZ5wd20ES10qUNCa7kFveKbhtBwOXZk2NaL6I6BRbh9U2C8N
utTeMFNVsU0nzWahua3ngH4D5jDWGF2hAXU3s15vBDdPYKdslNDbM21l0BeiQhyEIepv/L31UzDp
6G6tDAARG7uQe5zpAjCwOiRAbx6GL54121vcLkvgXG4zZPl4k3P0y1AVzhhCjO1VZM7lh2h19Q0O
gH0Yt3m0fY505n7lo04PlSG396XIO9otWfa3tV/Ie2fqQRByZxHjsXE5HhGZRFLvS6wTcWuXSCyb
oov8eAnLGdwnUlhgKMgTlDJONy+JF9FjYxXRuMVhbpbtHQjboolja/JzTlQ9gxNOGLOVQ96cFb6r
L1u+CpQlIeSdgTH7mJSO2b1DayE71DJe90khML2a8myH4ba+ugsZsvyYlfLuhMgaN7WQYeSHNURi
FvvZQO2nCyM7Y2IZ6WRqcbncsOcILmAsAxbXc2/5cbl4xM+S4NZ99MyS1B1EQjK11dz/0FsBouUT
svmFCm20KSgL55ENduEodr0CuuwisMkww0xeM2aFmRpt07AkrJO6ia0IOwTwI6xxdLsLvWZLiXd4
OdgUnJAWHv2hoOOfyllGsSSTEPXxuppV3Ax+e7+ZUHVPS0McAsoSkIq4bfewqNGXvjqLipDIh0JO
/oNpCQX+75Bz+A6goUfGGMmKzR4NBcG72nL7w2YKAvgYguZhqgKNUUbtqulhtN3qS0VyHb+2KdCB
hyi2BMizxi2SF6nBFxYxrk7GYDN+MJQozbhymxIbDESOQEDliiy0aRUwHShP+HG//nxQSwYaGdfO
oM2kDlrAC5QPOEdyYgzo0efcKCL2OGewzrt8XpqjAFi+XjLQ+1Tbi4MvSrUInPK7xng/Bp20zgyq
wfIM7j+1ee+6/5u9M+mNW1m37F+5qDkP2AWbaTJbNbYlS27OhJAtH/Y9GSTj19eifKueMlNPWb5A
DQoo3Aae2JEkg8GI79t7bQf3W0wdfypD1a0r6Fob6jChty0KbbynHN5Fu1mwWdRYsW3uGL5lZeUQ
MQbxq+KS9M/j1A3rOods9QWBr8r9VYjg1d/JIuUcgQJJ6fdQWw33oe1sP1k7Vdbh6c3lUk3u6zsN
l1PB5Y3tV7/Jy9zaJRjIabGRCsCKnLiVhiVhaTJOt8RtLqWmEahdt54zXvl+xTdbiW1GJO0djRzv
Y9SCy8frPEz3odPVdBasGuRMCW6QcjXbSPqpZlVQeYPb3IYs/wW7BUrhcm0XHWFMkaznLyQ2JfV1
SeBivCliAp2opDvdvEKcEj1xJsM8gLajYmvihfnOnMbMWWelMQDnL9ro37Le/38E/x/mcjr+78/g
D21SJs9Pz/96Kp//9VD9eIqq18fxl7/9+zyuOfpfmNYo/xggkmENLdKA3wdyzTH+8skaQ5eLXYrz
1xIb+r9O5MZfUFCxmiN1RVpFpeZ/n8gN/S8kV7C7cQogVcMp8ycncoZ4pbojk/kFu7T8Q5zxF1fd
sXAB0TDG4Ej4tEngHkjZWZtxmi6FLr34cf/r2I9PEIQdulJU0hY2IooMx8O0Y2JozpSFgRYSKpxY
iNM3eSdFu2LNj79nMbn30F7ZKaz1OZ2MjZJJprPvoZUwixLnlQoFy5NT65KkLVU5S7N7YNcCAQAh
Y6yb001t2cPHQjZzvlGeN/2wi7C/GjU6bLsIV+gX1dmxuzVLXCZr2ZhzHXR47L8rUbefWnpF0XXn
qNBdhfQk7wieMJvVkA9tTx/Nn8m4MLSCT78epeJAjc4bDqnbyE+pxUZm1cp6+iB5252N32S+tpuc
mZQKKqPlTUGdGbFFWQLHJsM4dhDvcnmBPvrqHwBElNLNNKo+ZlqcfEl0gx0kTdDhS2Pm9kjZvExa
vHDlfDPkbmod5q61D2aaKQQ1iatYAUypSCUHlMC3JefLzULuiQClq+Q7nVW0OSRXw8bfLh8K5Slt
XQnb+RBDvelWzcgppLY12iWZysOtVZYNOcGTHXqB3eceR/QmK2Rga5n5QZOZ+SOLvGXfw3b6+dVL
9O9y0evy0MlkxDaIJAwQLn2SBZhtLbqxVzIqGCG96c6tFliK7LZuUmClwXxs3x/lhCi4mFYZZglz
RUWOVuvU1D2DMOr9odOCuStH5DbufScNc131dre4sjo6/mF4baTVEPDapjdTeNFytuiBjt4HfsJi
oCUVbBFZn7oxo7RGzVPQWnGpntzmU2vtkw7ElrLjejMkjrl+/5qXO3c63kIoBb+Kqts5Ha+32enZ
OnX9usD9bSsB05qqR1CWrnFBEf+S/HIyFkxJxjEF0wwjzPFTbOoY7xGbtGDuy0TbNWbSfdNm6ZgA
GDRsp5ZVCrXWqpTGhCO6TyT16L8wRCfZlvKLdTORj+0FE/FfHxvJ796FCCH8lW1JTvdjL3ra3xEs
0prXxwsINPLAq6jquja77C4uffc2dar2N0v+/8anDrANh6Bf/6LY3P0LSMzzU0+B9/+BujMv3qtZ
tdS1jwrPt0/5E8KMo8Lzy1/5/aUzDP+v5a1CBwe/DcElUsvfHzrf/wvGI4C1ZeH3cVgyI/79nXP/
AvBKTRp6BtOFQFNK3/+uPOt/gV5FJr3Y76hM87r+Wen56A1A+74YWAGJYdYANsk/eTwrM1tJp5R1
t7M5W+w9kUSBitDA52GYXhA8Hr9sv4fiDrBJxrcJEfJkqLKxCZESKUU7a7D3bpl8g9igb2Zzmi+o
W5dX6b9etX+PhEeDAw0maj6txxcV046c/CzqdvpC3Oi0ft6h3ao3ruZ228qQ5r2mhuYml239LR/s
7PHV839jvT41U7zcVEqeHmZvdiviVGOpICOZ9ah3OyJhp88Iujo0eUa6pbIRPpLvkO5ofqc/+Wik
Vy7dzOtGp8FsmiglLvySRUR6difQoTPtfITbp7rYBtrioJk8XnY6XbbqVd3feU48B3VMpDBoJcUh
yqnja9hN7QfavMVtGcbxfTjqA2XnOZagEsP+gQygch1ToV/r/Vh9mUXm7uVY+RfEqcfr/8uDg2zH
hsulqLJ0ZY4fHEGoeZZOqt+xsVh69hIyRO/1fQACzL2q3Gx+eP8GvTEnUZXjRjT43hEdcDInCSfw
J2rI/W7AurEtTVJzKFU5uEF648KzOPkA/L44kk/Yz1oI8PEkHl/cjBLQ14eWWaFzIOKMWqaHStdl
jz+gKihPu+WGVdtOVxBrOKxOrfI+51YPDKNQVvkR+oKkmOMXfYsc1Im+UlxqEUWEho/cTObAM63e
vnLSrN+y8VTWRkcjUNKYT0La0OyM2OtYbltcuLDze+iCi6SkSAeNdu4p/rDMExmRSNDtMtBYK0vD
F2vTpwk4o4YXXFEnmmleLIYC1qDTekOFeSrR7zSqRENWMT8SqX0AuiHYDJcQQcLOcz/GDr2koZTi
wnLyxgWiLHd4bhwtHNbx4wcXz30iYi/td6ZSWYCTcVi7LvAUG6nu9v35aJ++ry8EwWUlhr7pU847
HqpsE8V0l+2OfuB41U3Cp45aWRee2FujQBHAnWe6HOVPzcU1muphKr1mh0PQfPApUuzDkcu88LRO
u/wYlnBXoQoT9EctjmvL43y1cW2NEY1Qozc7r/PAklmtlj2DBgIQGVut/FvMsn4Os7m31yN3vg0I
EQTBpCpPo5lCClx2mw4RMAk7F0OEy25CEPD+/T51qfITl/3uYgFl7i4os+OfCFesYQ00yt2gNfWG
xm15qMfO/sHBQ+zRrdBtiidnbTlatC6kO1M51d195pnj2hkG46owJvsK4jBOiiryLkgRTpdDOH9w
XcAvYF62hHtKYjWKsQVcRAFPs5UeUKC5r2R944286r0ytQvT/OyztQyHb4lZtyCbxSk9yh96o2gB
Ku7GKtm4Ri3oOw6Ptiy+tNlMguIQrTKbVkxhtttWGddTK+7efxynb9rLL8DByg4ZyAD02eOn4Ygk
0RvqgDswZcWm8+dil8WoL1kDL+3H37i3fGR4x8jMpJRw6mXq4JbU5BMXu4RAc4gO1BXNHHSUpAfd
NO6Fe3v6HYYs80JM4LYCtCHl6/jCKrS5bmrO+c5w0wIUGqbgVT8YlHQrqoOfeoQ8e73D7UUtv74U
b/bW4Eh/eKJL2weNw/HgnPnl0FNL3Vk2KkquezbXqSvNKyTMzoZo2y6ozMF4Gh3l6xeWmtMVmwt3
+ayaSCiA1DP+8djRHNpSN5p8pxpP3BpOnG1BfcqPdeSDh66S+UuSmu2FaXQ2qMnh0TdAoC3yHf3U
7Fca0osaS5m7dDTkHjGFvlVMK96c8leYdQVUpknMm/fn7tldZlBIA/jHABbhzVvm9qvFjtKHb2QU
XHZTn3o3besl+1YMJk1wF49L4RmoJMrs51hqxZ8xjIBOAbJjGrOM4enhw3E88tikvqo7z9xlUxyt
Ct7gG9G35sf3r+/0o7E4rClS8c+DK4B4ax2PYhZynicvtnaUeyXnUJIhNWtqLtzFl3/m9Y51GQaq
yFLec9m2nhIYSWtLJ8dIrZ2GEmM7etT0tZIGnBtR6g5s0elXA2qZ/Qxs5+AOmnHdmfmwVO/1XaH3
+QcXQfclisTZuoQTmYQ+Pg+YLTmNncxibdaMokQ7tGuLpmN5rNDrTe0aN3tz+MO7vOx9Wez59lMU
PRPGtbMzOHRgzB2S/uo6N/X4YKWz3L4/ytni51BGwue1zBsTGd7JXE0KTn1NwihWU2J38xN3pydJ
tGvpjex76V6iE5zNHXSYhOLaHt8VKlinblX2O02ilJ3vQHZme8do3PVcq/JPF1lGof7LXg3/JKEY
J6eHVJbRgDUQGYSqpudKGc5N0xUV3RuPaEWnQ0dlRyhy1qEhLkE2To+cwAEWrSBnPvx1OvuJ47eD
bTU6GWfKd6KT9OGG3jVTRODR4mWxqKYVEWWd2OpgMeDa6nGX1cUlux1DHL05y094WfhYskHzLAvU
qwWIMp1i0THyXcZO5M7rcRnUtEuC1vNoQg+jecEve7bKMt5So4dIBQaLp3o8XoJ4TMOsgV8hkeM2
NDECYUNyPnuZkW/zNPP3E734/fsz9+xNfBkUxBLMNv08TsJ2WzVbGlKX2evEWrdqKfiiDZjlrEpr
LtzRk5IoCTcno51sxy1eIsequnzXhH7VBJPqjGd8YpAZtbr+UjluYVx18TR/ZwMMz3R0hnqh78bZ
has+f1+h/tP5YPnhDzhGj2+1xCaosWUYdzUJwzje/EDMDtoRJCsbLbtIqzubSMtrxHpH9g34Ift0
NEufwcXU4y5MBndbupkLNcbwLuwMzk4HJHQAFKQUhJKSSslp86OkVg/pWJO7HoGlDGIqaVu7nuUP
8NIajQEgqZQgRFrv86H0kjW+ufgJRUV4bXe29mgaUE1oFyp34puXcXx4f6adr1kcZvmsEu8HWg4H
8/E9bwfg4ORZoNLCUog1UXlbmY7ahQPI2UvEWRaUPxtfSOhskE6+qnbjAW6vGaX3kI4NVY27RJkz
sA+XvPXW+WJog3FhzLMrc1nxgd+gNaWZQKjd8ZVNSJbHkiClHXq19lsSivJDh0P7PxnFdtmXGARQ
8aoej4LEg8OLOQ+7sB78g3DDcEuQtHNh73N+/2A6cMQ02NwiED/jxvWA/6ZGR/al5WOgWXnDSW42
P7SCJZ/dRf9R0ab506nB+o4kmHWPP9A/ONkOIEGqoH5QNeoNqjeQ3Oc1xmG1/sMJCNSQ7/MS8UW3
m1PD8Q3EIaBp/Lff1bqDDEbobr0NjdS9f3+YsxWVXaNN9Zl5yHvonUY6jzLq47aSJXsBT1vPqT0E
jQ+mt6gA7b0/1PnEA/EH04xr8XC8n6I+vGmYcjN0m93ciW6LB9jZOJX28z8YBHcBxTQD3NJp8Ve2
KveiEqLRKC2PWLI4vPEj8CJ/PgrLw8Ijp4Lvn2LwRlHGkI3GZlf4qb+HatvtJs6bFw4y588G6gtY
GlCxgA14i46nQJwK2YwdBYDFS3dNUT0LyGSRHwbZNhemwfmzARHI2ZA2hKACcFpaMzRrjiOvrHaJ
0c7XeZtND7Om9Avb22VpOdqjLJ0LjmVLbgS37/TTEoeioZDmEqVF63lPVUb7mQ1FeBUa0XiP5Xi+
sDycHcoIDMOgAh2UE9miGTi+ge4CvTcJO+QdksWO5Dj3XlSh3UJaMLorrIj+VeGCEhwx5VzYHp0/
u6Ohz05lJg36Oc3HHWClGFFr2K5hABibGDT2hZXi/K4KkjjY+JrEAbM7OFnQyYQtRQFyi+21U92Y
XWH8jWdswgGJVXP0I/mHIJiXbhZ8V4A9EHNhNC2T6dVWUxsrc27yHsiMo5wrpzWAe+O9cDdWBPAt
TXQiT0SRbN5/516WoqPZQ5nGRjG1UKHg0Jwu9k3Yhguipd1bCSrlVTcW+bc8K7F5ZRIEUhrhC1NJ
Vnor3WFd20+9lU1bOjHTA3h9vFiTH6l7oQlMiKUiUWQTJl6FMK9AwvBpbhDvbu28ajtwElI8lfEM
R+H9azjf9SwFQhBbpFV6NoWRkxmJXlxLxZQ2+14T7WcbWnO8sfJMSBbcwrwSHiSTVebHNABwxnXp
Nu7l9EWkEp4n8a3wCKuBf/eqVykO2qaAzXphNp2HPuNpWYKmEB3waLEgHT/dSRtrIkl86wAhk3ad
iTvlIUQL+MsZrOgZdhJ7hbhMTWMF9gPjhhoyvKfNVM8pZvV0hDrhVRqCb9MM7+w4SmJEZp2OSCQT
s3nhhlreGy8aBJVlGaZugMf5ZDKiiy91szTLncl3dEEdtF6xsc2sf26QIBGngZc2Q7xQ2WKzGOi/
NUk0/bJrK/lR4A1H/4kdyd6U+mjDPy5TYCh2k0YUXFm/wKniRPxAUUUmq2JGRogmOTa5IscGOxKN
Is8C4QyIfS02tPDQ7MQI2tJoSBfxsuqQTQJd62DYKPgKzf2SLuocBPFfQfS7M+k3udwWnYdQHwtL
sQIHQLFDJOhdiVjRNTy80rYeMq9W+UpUCrEcStBFZF9Ttl7NqWMOzAjkhogGFDzUWegClmLF9jmY
azP5xJ0f7gfbQmSq6ar8iVd0PPiSqlSg/LZLr6fF4XYHYlefSGcdxxf1nfep4kQ/EFcgok+2USSY
WQEkWtf93BL3nWVZtDFkXXwbZ2r7q1aSFLdSUmJqq9Iq/pAbkBsR9JMsuwVdH+5kBy8Nl7kxwfMt
gbBohPcQ7bB2XGWmN0uBtF2jypzjPVySuL5tpR2KgFUlS9iVNN7TULc60TKkFQJ6kFEt4o3dNfiC
o7b37GC0o/z7YJdQkr2RMhwEgEbtI+W2RExg69gOI2CSLQpH+wGyHY4My5uyL7C/tScNeMgvgp8p
Bxuc2Q8IPPtop3K8w5uWTil+n6isH3NUkg4eBLgKGzPpPaDZrpvnW+wYzjctnGYE+rK07DAwEzUQ
UQPRJViMqs2TXvtKb1bWoHk/Hczh3/BOGNZ2cPOi2fWTl+s3ziw9VLpFhGx3poLRB0UrfXpNqcwM
3neElvs4Gar2OZxVMwc4qjQbCVeJHbcdnRzAwNT3HxHOG3KLscq8VZk1Y45ILTdadUbTRntdxUV4
I3HeynWV1Hi3DcAY0yqhK+6RajAgBSdJLxErhFrWZz0VyUDinmXc6ZFj9HBKigQjMMzvbyaKTiKf
fNgE9hDqnwHBxGSGm12iMf8LjEV8PWJkWNmEbHNA+rx1sjxpA7NOlpubsIUKpIfqHjNV1D5Hoa/9
XeuV9hznpUtOTvjIyXFV2pOXBi31yI1j43Vh1Y/V3UAyor9qRIrwG+S5c1O2qtw6tpuNawz4g4Vd
VDSPRjuqkpsuOpzmc+LcDyQfIrH3jXBnCxdzvIbaDDpp7HGwZicyuytwBtnnNjPaJaxyrm+UlfrZ
ZqzidN6wkQxLIiBCD456MnQqMPR8OkDTwQzV6xHauXmYI41efoWJK2pIUuxSK31gpqWfskiruoDP
G+SCWlYUoiqOlk9Zm4bl2uqYVXCvDePvqRpdtNGVMX8CxCsMBFk67BXDHROWpkjE11XoyXkbJXkc
re2s1TGgG4sVQmByI6EIQEi9RU8vHgGg99Yagbj2rQvNGoKAiXzL1ZHK2VExNMEoKrASYYXXJRj4
flKZIt9q53qhSzSWvnwAG8ecP/aTmSY7jePkhODczfZNU2bl59xRY7tGy2QzTWQf+RsyIX1nh3XE
aTdGUczOJq2wRX52xqLwVplLxtbaLYdGgxHTGo/Q6vkYa6NVWyC7C38DuMKUWx9337hSyGM6pNtU
D7m7kyKArhsUdVf8HrdMX9NdZ5Y+1itKwKG44n2dx2sEZP1Xs9L6nwtkzV11sXB/uElGdBOQFvU5
1wtAL34q26+2ssW4wlmeDStjmvAlSccqfunkXpi8EhFcC5+nqQW5UP06IyegoNMu2p8JV+GuSKhA
8D50BVW+YQbUucGHQ2xHk6RwhOFDq4c5SdCwm0y9ci0BM6g1bnNiq1Jk3PW65T3Bhkdz71sOeNn6
kBhTFq21mYyndexKx93w3TeN9TR0/NAQwyYegNLKPy3ZMSYZKlXyoQc+4qyBaqQ9CV4LklJStboe
vZKtWUlWFbJJkq2cW/xYxBLjB+rJ61CxwwV4SWPt2ygOw4/VlBXAK0ZcjsABWIgDqx4pvrtF1/AK
9ZZ55de6ce8Ys/sT3bgF3yQ1+4yAv0xk27HDtYHU23C7x8IprPnBKhw5bzwL/zLfgc77p7D86Asr
u6UH5M7COIA3Ie876i9s3eBsx3R4Q0uuU1jVVkBpy7ixOw/D41jEURbgvOuSAOwSH9wsmljjiqQ3
/7GjBnayFfnZge2Fm25qvc6NLbFfHbEKvoQdBNa5sDfZRK868B1SRLqc0tKmq8lVubb7kC/lNIUa
M13F9g+ck6UkKYSV7pPe6/pXGiKlu/VzchcDXHRwfSqEMumedIBy2NZ85eV6QCGs31oeHABCErXB
volLq1B7k3aceeEMZZrHhyjk0kgtKKgblEDpWZ92SYfZ7eEUKftA0upwy+pWuLTy2hjMUWPjpcE1
hySCNhfywF7Ht8TOA2/hQrN+6HrKGWt7qtlrgJti35YsxntQPp53O9dJ5K8TC2cAdpbc/dFq+Oq2
RepPHwHw11iBU5+v2Ptb4mV/9mpX//tylm4PGQMk1J8Ckv0JI1aJi+/Qi3DYCaedrrR+tC7UHk52
iS+joJlj643mDtj2SaFNlCQL2U3tHPScLYI9jhUW6Sw+eP54qZH+xlCcxwTta07SDuqC4/2z1KbR
nZLIORAMm6iFy0OhsqONdyVsNvTv3703B6Mc5VOhpF50qiqSjTQA9RTOgdOziTVrxDUytywWkC8u
HAzeHIqrQn2DV16cdo1mnV7ujMf34JlTy36LvKVcpFjEPKKy37+qkxPt8rSwwlN+Z5pT8j5V0NWN
1Zqqce0DiJzsUYHz2huJqc3QgKN4q11O/z4pFPwe0DJp8UEA4OpOnhmfwczFlS0OUz5/Y/O06bPu
UaOR2/XpP+PEmcyfgXO9f5VvDwonll0HZ4nTmsvY+l6OLA/dvO7F143q5CbuLX8DecvZDJHG3jbR
9XEP5OWSpumNlw6VNXImX1AkM06Vz1hqO2ILanEYM+aJ03ftLheo5t+/wPMZs1QvifcFrUoZxltW
sld1Aik14OilVIcyXHY7bqN/X6oxkHP8S+/3+QVZrIRA/pd34DfG4fVQRG+W2ZhoE6JGDk02QMWt
18uvf3w9jqC75romGm7+//h6ZpXkyKnt/tBndfkhrn2TKmbtf+wg/F6QQp42wpmRFmlLSP3oQSw1
5pMZGep2Vs81dgoJIfEqBAV0heXX/hvigXY1ddoE3SVyA9OV1cbzI3+f2/7w4BfZcOgnp98vTqkL
C8D5fOXeekh4kXSYVHBPhAbwy5Q05rA9FE6GH8zSjG+lo4FPW3Itc+WqK5rX+XWeeeKPJxIdKer8
UF75AWCtjm98ZJSRhYtLHthYgnKYmwGXB8FantLr3fvP+HwiLQ4jCq5LdxEZ6kkxrS4rkRneYB/0
CcviiERhzTb70lp6hkYFukttWrCU0oWnCbTc61evBobnMKsb3n0fssBtFEHldDBOryiPTlvKXOaB
gr0XsDkxfzqtDDd+2ON3UUN1pftDFowG3A0O7iRwTbG2jsWYPE4jKZzOPMdbYXXhTtVGvSqxmgbQ
87SNoWtl9OfPZXGNIG2nrItu4+QqKEYnsW4l9qFrHf2xNgaOon3qx7AQ80uLyTLhX+0TlqLjImBi
bab5KygeHd8xw2pMQ0yyQYaJ3VZ4kfG56Xr273S5d2QrYjWM83H87XA4wun89+YbWsBwY4DGCBrq
0PFJNDgedSoqDmaan+759rmbgW44Hl+gW3806ZZRXhwCLF/0XDFOHY+C3WWaMtMl664cDTTPnKr2
iEOwc78/zmn5kVUF6ayNMBN5PKu+fbINGhvixnwQcocYoX6yA9amd4FqLbO/gjoQP+GI0v6eISwR
s0wuy0eLM46BMwb35Kp05ZAGM8VJCqx8nv+hQxReitN+4/WjUL/0Cylmc7g9ecqkRKdYuA3rYA/E
8YJcs4Jytsv9+/fhrVE8epMUflASo2g6vt91QZXSWz5/xB5EwERDay2K4ZLG8HwU4hRYL1nDkXDS
ozweJZ1qDwrsYB1a6f2NgoAOLzkdCEHev5jzryxbP/xvqIY5GaBBOR5Gtb4h4Z5YhwrP/gPnF2s1
1yLZN0Nlbt4f6q0ronnMfxw27DSLjoeytXyi+MmRBn2APIjUwIFIjWH9/ihvXdBiwQSEjs3Xe1k7
X62NbS29RMLnORRGIT6kRjh9EjM4PERLwwWJx3JvXi0qvA9outg3I9qjncFwxxfUJybEO7DMKHTG
2Fu3HvxHe7KmvW3H/YesDrEOW0MNIbnvykv+zzeuE4MKcx39PLuw0707Op3ejCtOPkBamptSQjXy
hD5fOYO4tN97a6hFjM2RkaLH2YZazzobo4vNdSrKaZaBlVrGNuXOrPo3gez/dMVcbilbWo/Rlv/R
uDy+pW5jjq2qI/OABD3dG7KNglqL/oM54tB9d1nLOEDRuTweJQ8b28KNaR0i/KNbLi4M4OzItUnu
14X3641Jz1DYA9l8IDE4ba8R3+q5A9u1w2yWlC9djwTWKryUg/HGE1rycjiackkc5U5um11ADfLL
nEmPx+ED1SgFWbce7lnLL/ULT76kyxNiKN7hhV2GHfHka1PG/pR0WW8eBmdM7xIKxtlq1sVoHSYH
ToVvt9NjUsEnv3Cqe3NcLNXoOnlujH78zPQcmphXteahrOPvLdXxhUW9g/3zwyaNY6VL7+GPFxIU
ceayW0DsaJ9aUyYBkNYNU5OPiU8jywce1qBl39Rj9ucjMRuXs9Qy78G5HV8aMcOwZfLEOpjxYNxB
6QYxWrkDLm3QmO9f1Nl0ZFXki8KrxXfSFy9ZCK9WR3cMPVQpfCHNMZoQFavuFkSSdmFhPHtWyygI
fXm3GAcF1vEFea3W9HPOpI9Lc2pW7tzUn3pXI/LPLi3ALjQ74CRpcf79/as7dSEsSX8G6s0lbolx
ea2OBzbM3C1KGVeHXkpXrjI04w+wt+SjZtdEk2ai8yi3SiPd97qInHWhV4RwerGMKFySnVr86e2m
ALEkTDFpbabuQkB4vVGvWOR0Xw3lQTa5CqqmTB7Axl1KOVlu59F3iFEQrWAFRSVCD3N5HK8eqjaF
YPHmsTrk1pJQTGlzP09VuDWi9DFPJ337/l0+m0MvnwE8qc6L8fRUe+fNwFqFrYpD38c4JGtAz+Sb
/HHeHxJNNnIoEmzKAJjCjy7q/V9s/NZyndwj3ERMCZCh1CRPT8SeUxhpSHTgvumF9aULC7oksa4P
vwCVNb8opqsK6RIUhBWdEjBhEHxA9Rc0BD510ahB8jbE44gb9B8xOUYR6AtuJSiTcQo3fKrAycWW
JtZ1CduYBrdtZGtfSPpAdWwMYG6Vbt12czWX6wz22z1QRUiyzZjHJTBjfaYU3pT1FUgaXGI12aLD
iph08LcwqhdK7kQqCQj0jBq8H8WFvoucqgo3rWrMEGLVND9NbkdZPem0VN9U5UBkfDvmLY1Kuo9P
dV/P4bUbqtDa+IYtCQIm16IFjR4azwJ8X7bphrj+EsGPIuEhpcW/kmFufav6cSeTZNZXZWv13jbJ
vQmU3TiL+xoBZh5grIJzhphdoEcwtHzdFEUBA89S8/2EygMtpueRQDDMOfkA5hDRwCCbVX7GVOvB
YUvchvg8oRcW9DFbHJRNxWI3Q+K6LwckC2s2evGHyUmqfJPDMQfpRBPjJ+hHkIYSBrsYsMNEWUeE
VggW7KvqKUwHKpubz8rALbyKkzor17TtXVrUQ2PdNq5GjLCBtq9Z6Wlbf+46gOeYIdPpq4qr/k7E
mu1utDQ1EUBHM0ya2nbq5yqy1V0cVpO34h0bjE1BMH1PexEw4ZqKC/IKmo/UxtUM9GHVy2zea7Ex
ylXc234ADzAHVqNNt1aqkmidDvzotccWv+W4JNzvfuRKmtO4fKarzC9kSw8XLcGarUV+oxFBEW/r
OnQ/T65mPpJUQ4km6/rhqz+KOd14/WiSU5rmv8IepcO6S0T0d2RPENkdYhKhE2WhwwSVrrY4HgAg
BxKzMWOzYqareOzdAzY2Q+O2xtmXSCqAZvnICQ+RmmdvkHrIj5xUeuakw5QO6j5l94kpuHquyMyL
16mepDwETnp7YiK9n8JSwzVhJLJeEwuinBXle9THJEfa40bqBASvxtwgPNJpvXwCxDyBOIyAOlGW
AC3NrIKdnQek55k/OEZPyQbWlt7xl/qGOwmC3qCFVzdXfagctZpFXVxPVluZQWVY3pOnuuau9+nE
VDJPRooZE/CydMKnvOlgGxfr0irjrzporxvDLOl9xFrU381O3HxFT4CKccwTxBrRMECvSsvJrleR
MuZfbqr8+Hquq86mdx5lB5picgTwxJ5pAWxOkHyLMfoeJ7r4WQGQoulo6gDiq7go1l1Pc44uckwK
XOFoACNwncbfNN9XBNSGDXC4pL1LzFQ+FnzHx22qpQTQVll/OzXYnld+0kxNECWT+9XHE+5AYUdw
FORQSdvAIw7ml5tFkb2rbL0wr+tQqa8LOpXsBDIQsqCaSpQQUe97PwtFMDrkl9o7OOTjpns16eon
URg0k/VmglpmUZ75NCtneh5Li1Y/qqLm55D1VPHI5slWtpE0HyrYE9nGtlr942w6eryhKao+g5ID
JaWbtJM2xtgCDm0iVT53eBsAzAotq3dijOg7lz0ioaB2KDsiDGuLld6OsVhpHfqkg5uTxxxUkdNa
a7tf8pWicO7lypGkf6x6u1uiEoakBISRdS7tPuyeE3+evY8mM7pl/RRdG9BA6SG+Gfb8Ech/tbfA
X+SLRT0X6wmP7B3NXejKCeIEsVUa13MduYn306x0vgW05ygnzLZXwDbTc2aKKRqXpMNoaAqwOqQo
+ONcqTUIugXQ5dhchVJN/BxZGKxXNrz0NjAEe46Aan1TB14RY6g2rdL8YtYN/3jYC+9O+BUIcYIG
Ihg+esj7Hcel2qJ9WTL6mil+arpE/zl6WQ3WxE+iWz/SRbqbNW15Nto4Lzo2u7PWjYrgRVZd14Q0
YdMy3NQoOM0vUZ3BHcUR6nxtRgQKe9oyDVQ8XTpfNY9XY+VTQ6L/rLzyn7bLQ8JI+KTFqIRakQDq
MlAm0Mkuv3vYt66bwpD5eqgEmwGbPFyi00uHfAvNgMG+b6u2+pmbbsLUgyTxvYKtFQXO0CEpTA2/
Fzu3yA2xQt2hPqTO7D7NkOaTnZwMe5PnPuBDKRSdyZi2NwkpqdY9tUhO4Hx1QjzWmdD+TrEOEgkU
CWfvRIjFgnlM01+9rvES0i2IoErqWePuUeZEv6Yhab6RW1OKVYySjiYeEAXg/GlFKzTL8hZ8jV7K
7ygKuIgewVq0pnBJlDF4Yk1eS3eC2GvEsqsfAGg65p56q6Wt7VoDKdZBHOwCUxvzPLDLtnV32iSx
+qIJUQjvPLuBeAfLFBe+0/mraJylfmjbCYVTUEk7Mw+cfnofynDjWUE1G4P+4IxGIvddprJsnZG8
8TwZqHlXSRnzYMHdSU7ivaZ9TYu0s3Z6LsEdpDMftkDzOlrOKH7C+0QgX5in3v1lk/LyKxRRhKSn
EaTJlHBwCbWhKRwC0pytJqCyknirAWXhV4oa5p1Zu9M3fsT8DePEfA+1PPsHQYH/CxQ+E62nUX8t
id0JV1pF+MrgTCMrZh5/1xBM/GOMnhqpfiw95TFJNHetTWn4awy77DGrLHGHetG7U8MUsbtJK72/
ymv7f1J3ZrttY9u6fqHDBfbNrUhRkhu5T2zfEI6dsG8me/Lp90cXsE8k+VioDeyLAxSyKlmoTJOc
zZhj/OP7h63V4ZCyIg1JpsGpYVt4pZRCXo4jzYg9FJeI7Vqplu0V2RHtVRTdFMNjbOoHdin8Ocre
xHQ+rijUrkU8tqnX9N380ZJPazbopfuSzn9Yzqu8wf7HwwpGBJvOBNTnJkNUdb4inMLc6BN4JpZw
MHjUF5JkTdF3+nD6wow2WMboEr4z+fAkt2ECHsOee8VNdKu6FUYWvyZByE+ZKVqAUE8VsPkqCi8d
7cJDbK4goDY/JAcZoGePJN7MLsUmE6/xfHDbGgmPz+aS3SdNPlwVuta91y1iQB5jghk55DXvs44b
LIo0Z4TtGed2AMnLwL5uGMD2ucFQNAlx4LJaKOQRKhafVNApbooGFngT3glh9MhL2sy8tZn7YE5r
wAGYLKSEmnKPxswjJIx7H9sEp/cmqwNqjVMZqp5FffPQDkNKG5FplDi1yFn8p+PKIO8IXXEQEZEY
t3bfvMsjfkmJHoIUnhLufp2cTJuGgPOxyU08YwID0Q5ETKPcA1pGm8g0s66FoYe8pESNLY/cm4wp
ld2awqWRVAvcWRnjPawIjQRi1wHdHGar6lxdFcHwg97H6FWuM/l6lpPyVy9J/V4ibP1QnExTtv24
4A+zEomQW2YKzrTONGPNZrJsEwyfJL5qnOc4bGi4SZnbBlM07B+wpvnALkd9DNGK17B7q/4C7xlz
33POTcCIhb0fg05Bx5gmEPpRu7bE9yh1Ar+DUJijAUmc51nJcnjp4JRlFIScoF7fSb3wyEMpw6Uz
z7LqYdvIJjtIkfQxhQP+GfCEUW/mmXYhuPj2nkiKaniScG140LoQe5VKV/WYHqhZt1cDH+SdYMGi
XzJsKoXDC/KoP5phcxPLWv8eyHBdV3blNNR35ra61lsZyYzeC8t0W2Eg1uwGpHHuKGpivTZJKrSY
iZ6IdZUls43Ew4m2oxIkV0gXVYR/MaplN7fk5D01VOlFR1BFyEtcx6x8KwvloQMg5WaTeill7YvQ
hq1IJsAMNb+E1eiFk8R0j+CmGVZ9Wxmzb+hYUyC3n1rJn+hwesLuhb7zGdNQACei5kwW2fBGU8p1
7QzdS9rV9TpCW0sQyL9ljfNgEAncJHKiviBRzQso4dR9/S4p7TsJgdKqFKG9hxRgrGvod6lVehAm
7zQ83FYIUQ2kUn2irMlWoFhLxEU1WA+xnpmeAXtzcHSY6wFrzkUJziVKMq4Q/lyAx1/LRYsQOMj3
mkWncx2kmWsgytWRhrvKEIPMtPQbtYEHrKZm/6oE6ry2xiJ8zKXI4spmDRew6eRbXNKcW6WzAJDb
anwxOeVFYrUY5MW6ddtJXedpQGNXcZ07P20dPVQVPGokArxYBPOVgyXb/RQVpSeLNyn24nYc7gbV
3CeIwMQcb3v2x6XfnBooFBT5DdOklRF2N8OcvgUqolAaYNaoW11hAlQT9RohIlxQcydF6hYnrhvL
muF7dvdyeI2G1EuS8FfILTFNd7LSYdAihsds8RmYswpBVI9BEFRQwkQJ70BiP7cDkzCQHw+nwo00
bYVSg5Syl5jx8zxfWj3soN4CuC5loS+ha1hx/fCicV5n0RVWPY7XanGxpjw6e4FDj2rFJyA32hML
jO2tbY1kJZXQ8qcch7W5SC8lLW/WrVJ9WBNXC4ni0RX+gMFPTnxWAoJsVfgKDDnhmko0bYxsxBHS
BP4UtNsimqFTRy+9U3IIiOw2SatftQbPO+hi1+lb/RZw8hVA2I84y2dvkqx+bdLatXFacZ/bYfwI
VF297LtG/tWJqd0hkrM9c45aNx3w7huVch1bdusag3Fn0urk5RDH8yS7j0xNuqyTqnC1XHtRCFjd
CGU2Hk9lveIScE1zeXMji9p5t6zyTSOZ5yn4P64xdmEzr7Nrkfcbm3PWxWdhWnV1/Eo9ob4MBdDl
3K63plw+qFpyP7EzIFYcVqMwd6CEfk1q/KiJH7kiPuxu9ltNuahAKAuz9ZxJ2eixfS9oa8/k8Em2
5wAZH30Qvckthl3BAfDhVZKzzRv+rwpdQLWCd/uaRtqLo+uvUab91Mh6quj9MWs0oxAuQMf9EVHm
0zTSjkdh2MirJ1UP362mCn+HiZ+x9aomMMYsDbxsmF7GOSvuKCwifS+fQ6ma9si1xwe9iKxLJcWj
1GwUl/W7SU2L1HRKsG40u3pB/io5jNegr8S9ViJLVq28vaisYssGjQIhgzjrGiG+Pslo/+ZKx/5i
qJ6t5aFXJq1vEPis9Cry4dr6QKdfk9ip3EU0Z3BzDK6IlMsPPTadjz6wkwdWvlgBs6E6q/TPAVdw
f3S060wLH1IV8JEkh+M+MEtDUC5NZVx1pWgdJ4j/CfMvR8naj6ruakgJR6t8LXRQ6m2Ui8QV9nzL
seZrub3X42FbE9J3iPbiJhxXRlGoOysahefYo/JndOYYALZDx4vwYZPeMFd+TeVTDWdcFtJjFWZE
/rX+1NraTSgFFtqpapT54apLfdyNiY5BuSNTYOiUzrxQtFK7cPRX5vnsIZvXCixnOZ5oXTF2dE/c
iSzJ01VNogUXpFa5UEWDmVcFWt0NbA1xlACFEOTh1HtOrnUbJytDjRpMIkZfbYptkteFxUmjwK1M
5ZZ8i0zOwcXyiuxY2BNC+Ry12Q7DTKDpQkiyvIMrHa9BXUXJvSOPWX4t47YkPeiQjpVwhRTWlF/Y
1hrLVWpLk3Z1VmbNTZSJ9meJFJcXOlaNuSddmEj+kBdq8zgVUUl+ZK7EriODka1pGKKjuMQwsNtQ
ngvR4vIHJV2kVjS81xRPaCtoZCZm5hhorIuqAiJXBZldPA18ifqXZleTxgGbJZ7eDfEvXa0myec/
ZyMnXRb43L9yaZ2kCDPW4PTRjdt4T6HR7EYsj3CGrQof6Hf5m/ZYCbtZs1C3aHmAH6do7H8Xg8mR
17ZgHDZ9UbU/1FzEv5xCi39q8JzBY4t+IPtCdvp5DgfrnmOAfokBc8k38iqq5pJSGc1VSnr/sZUR
7rsDBNP+ihdVcV5kWqa7WCkXt0Ok8c2QVenTLlNpr/LkrkzCG5KhQcbeltYPUWS3cE2iaM3Nf8h2
KuRl7reiBEA2ki7tXSBy6eCr7D3veJQJ/up5lGjuUEZDYZE11YM65PG+M01jjTsFm1iejHtBOsPH
VVC8qDQyVVsdXHzvR1hrk3YoTfL6UkuciW8zK9DVjGm+rCP0UKR25364LbsofkeJTUfJFMspt0xb
iRpO/Lgh2O264kVq8DIDH7qsgWm2q2e+o5l6bds5tB1ocY9CdtbEL6sOcB1rUttK+TQ5MSx0a5l0
ciOhi6XYsDDzgYqjAle66gdHQvbbmmI0w7UqUL0rmZpezxaQPy9qM635rY+1SeLM0LCJU2lhoVOu
G9+zNo1wI5nwPV6FZl7dYrOBV1dSF1XH+VU4nOBOHTziAja8KBBZA0+FEPqR66Qp3CTQJgweymzI
8SMwZWUby6090KOTpffNbF2HpFzfkq4Yuhstm8UFhszByDlpY3wsGislTx2TSmX3i6GZD4Em/V78
v1+0dNKulEgbpbU8ysRndp1WyrquQHLTD2HO93E+SQ99jceF2w06mG7qpbG1qqxY+YnvgPXgBIUo
fFXJ+jssTApthZNQ86JGZvVU1XP+YARm3OIELAjOtDassItt5kVVGWS0WMh0cG1KEQ/ZmSbM0zqH
rSOUXhrtVOoqx6VbeEYGZupBu9NHKfBgxnQ3s242Z0Y5rVlxK0KnBythQQaAMDwodPyfLJ6mPpRr
eTdJldJvCN3NOycpn2ukC2ta5JT1NJrBVoX+/oDWL8ORORlBChvBmbrOUow6KJHQK456SKOGhnKN
OtrhD5IUdklknCHRraMUT5NkJGlYSNVwNRuRdeaxT2tW5qIhRRlFvV+1j8vIY5QpaQp9b1eRztu0
XOOeBo6Q9QS+1jMrw3w8UwJaavoHT8cetBBH0MwtYM9jvazSMb+4znY7O3WC5l1pdPMNYB7yt6LK
WtKQneKUXh7rE4nhPjGGjcPKwUURXOLm+5/lZGJRz4LRt+jRoGtScD180Z0YegsbXmOn9nrFMGOz
weTZ/LfKA5Q22GUBSUcMTSFt+QJ/VQWVOjbKyVBm3nDTb5wiza7wpD2nRTwp9S6jqACXUOhaJiiO
w1EGOxP4PQfzLhCmsre49m2FiSWyiZyI61bY+RqUcff7F/jFTKUTEcEuYEy4OcfgC4RdBo2b1rxr
YodCGScaxSOAH0hH5jOL4otvteiwsLxHKbJolw6fD+P4utY6e96Naj7/VtpK24e23pyZEV+9RWCv
C7xa+9SVHY5iByTL6lmed6aeajf0VJqL8yI+RV1bl36ucZWUQ7pzvn+Nn3LUgzXBAy0EEfR8MrKK
Y62UEQnI4LU576hYRYAUg4kI08Sp8INsLPDyCQhGt5SzxidDG6afE1lTc7kWOViZNI02UpIYljBa
TvUr3H8lkrlCpkbZKEvb1fc/7RfvCAENYgyIkFwXjlUSo23VsgOVelcMZLx0AVO2bDOvnqXWwykN
AWeFBPb7MU92KYrcCxUN7SifXz5u/IgzOgFxbJl3ERW2Ro1TL9cS6nJR8lxQ/v1+sK8ekE1qQTez
Q5n20VQTthhiIi55V2gTgLsy7CGyCey914MVyfcFnXeP8xQrb98P+8ViQsQPvpIuaDAAx6rOSHdG
uoktMndtll4GBuqJAs+Xm9I428D+xVAIXSDOAe5ZpI3LG/hrSzKnDNGmUMed7uCfLBx82VZaaHW7
vCjSM1qQr8ZizVo2Gz5SlGMlmR1Nmk2j77xzWr16UY2JQqpGMgnzqMk5o/P9YpoAAIbzg8Af0JJz
tAkSw0d6Y3RsgqWJ4y0RGvxcO08vQj4ndtmIbc7MlS+2JVqo4TJyoC1o2aMRG47pUV52wDQohV/o
mUyqJdfuv58aX20Q4LKQUqrsfOhLjtShvVQiM8fsa5cCWnyfmb03dElRam+jUv0pmb18nce0CaOI
Le4cDlO83DhXxxwV4krFOO8qCOIR+n6AmIKUYbih7jyd+dJfvQu4d0T/OHcgfzn6IZu4KKsa/+id
jjDNa+am9Nqu7c5sBV+NsoB1eQmLTPYYDTOEkzP2tTPtgtlWN3lMlUQo4Tlt8Vez1gF6hGLQhElk
H6nrohxD6j6o591kzdJWzfXBn6jIcO1HXPL5cf838PvV/19mr0i//prnX0H3P+L+d/O3vcznf/IP
dN/S/sOrR1G/6IeXI5/V/g9031L/Q6BjQtxHQYcw0GTV/Td0nyS5hlqJewJrEruN/4buS/J/mDUI
JT+77GA0o5r6N/YyR6pjgh5YmhrNLAsIxAYvdriJxtNIR3DTyl7c3zvmPfFp4crcKbmWo3e36jq+
VJwzKJyjya8j/iW0I9RS6CpagKyHYxKekEum2Oy1dG57CrVZd8KYfv3XZ7j9J/D4u13i84bxVzzy
zzC6QXcBAk8WgXY4jALXkAJYJHvQOsjIaWst2KJQGZt1N+FU/lKmP9Nsiz9kk12ImQPEjSsXDoHE
BT3ciScqnpJ1YWb7SqIt3aUYSvqcf2SM1XUs2MiSe5iN4WJFB2deslHzzzrH8epK2Y+Wa5Xrob9c
/BKB/EAoidyQiuBb+qG9OeXGIHPNJVdli/GT3Jvep3fsYdrBS0Ifg8kVDiMxqWvnqggfZqzJRnxK
K69KKRtuU9LUZ46Ak3nAN2HXA40L2Zw9ejmU/jpMBxAVMggxmQ56aqxyOq8jcD2XSdLfI45KMC4P
R1gQ5t33H+mrqcBFamktY8ulm+Zw2KyojAntuexRRxp9eYYwV1BLOnOiastGdzwV6BTjwbh4M/WO
Dri+UacRh8yZVvZdDyWAvuMCGtL1QJqj7N91c1XR4WjWb3nxo8n2inEDAmdVJb7N9Ef/lbjjClCB
8ghLxR5va+dnag1uId9Y6oViXcb1TdyjmZiD3Ti8TNqTCdjX6l9C1NPpr744s36+fBwbbP9CxFGX
VXT41ih1WWNuJbIX2q5i3pRQZ3FX9qPwaphkt4yxAIQRb5iZa/WjN5bkkYfbxOC3zGR5W9qbrrrJ
ZT8Sl9n8ZsR/pAhNqe5l1ujWzZMZXmWL2TCwULGOFuzH3tE9AH4UdUdvSO/Mzo8drFO73fez4Shm
/VyxsBhl9kImoWIfbQwhyf3FEG32sh6beE3Mfjzao5cuOf2g61ktpPO+H/I4YfI5Jrp9sLps0tzn
j96lhtoEXTF+N6GuXjvxWxanwT4y9KsBBdiKom3g4iK7Lan3ul2lRRS5rH/Ozv9nm8IyyY9mpw7b
cgk56GVBL334OUuN1roaQZkHPEd3Z/VKa+p1PhbvwwRK+Pvn/WosgiptaUxluTtHj6tLVkeJig3E
joMJmgPkBcvy7aCM+N7yObrv8rcdPxmXeQIQJioQvGX5/7WrTJVWzqrBQLA/rsqEHG2ZLNxQFE+r
Kat/pJblJmmzthP7zJL/YmPh/ITxxlnMIWscnWs0LaBbaQ0eMYmK1aC3CJt6MzxzxnwxCgc7omJL
Ie2G1uPw+fQOIIPOM5JqRWXVkdVeB7o2nZkfx/DXZY5CcMP+DSMZgsbjXFoKB6HQqFN6Tp/BEUwh
43Swusgxscu0mMkmN4WUGq401jQytMOZTfqLs4Hk2tIHZ3NYs98cPuVMYrbVTdgW0Jr5VPIblakR
G7h+XNvNNF2EyGiYwWdG/WIz+OwLId2EJoOL+uGoToZ0w8hgtJQFFlORqsxu4yRrOX7DMFvBhyU4
Z8Hw5YjsqmA0aKqG1Xc4YqqINBzGavYwFtNRI4IPs6LFbm7OFRqH0ng1J0545uN+sSBh9wLwJCFA
U/Hi8PT3EqkC2jrhqk1ertwYNYrx0MSbmtrwn8nWzkzXL8eibr2sexbjcQ460IdISlPGCqrKHyga
rGE7YT2czLhSSsqZJfjVaIwk09dPTk89hrcFbZyFGRPES7snTMwHWobL2FXJT69mRT/zGr9aibxD
Ij0aJJaN9PA1apQ81QmtNhU/XOJVyHFoj1CK/9vdUyWzRUcU+zXXZedop+7CeQhlh1GCtNfXRvba
9+mvaamzcj09czKd7J0OuWWu/zrEAm7N9tHEiIWjdUNjyZ6jc/whooG+0IWRO6TyjwnJn0wtFNBM
iIF8dCad/plnPdi3GZsuQNpN6G5g4z5ae9E0VZ02qEuAEb/PdfHUJDlIKH3IvKYcXGDzXj6pawAK
OdKypiZv1jyJWD+3OE5WJD8HhRFaXWjjIzI9+qrBGJpFM9SyN8zth8rqWFeyvpmCdJMiglvFmGed
eetfPjrhKIEAID+DhObhREqogee4VMgoYjrsxrvAG4RzZwrau4WDA4wVq3cIIUE4ARBdUbz7U/TO
uhVTeu4nWUY6+ghLp+5itmhCrjjuK5QltKKWFXM1S+duHedtuwpV6QIBgvRD2MbNFKK5zEg2U7fM
HsdxkNDB2xeGE+0lXOnPBJ0nhwAXTi6Ji2sIjduQUA7fC0I7/HKVBDmKU4Uuqr5lN3YFwGExoKed
1Ogir6I/36+3TzTz4TsASLD08y+c9cWR6HBUNTRHNYvtyZNhunf5n54LQhg+l9Vv1gzyAzpSAj8o
1ggcGtN35h+5udfTvdy8Zv2PDtKQ9Bo5+xi3HvT2d/GNcZEN2xCRTJ66FlY7KESM36ruoYHXbfTh
D0HkTcq6Undl+COZXvroT27fDen12JwxsUDTefJ9iXSXwA97GYLn47rDjP0sfdm80aTe6vKFxO3T
Mj4m+xa5v183L6Kw3N68CabHMrsMbG6tj3Z6OVR+HnGFMfb18ANWLWi3O70Tq7h9NrtNaz3b1bbg
WltuKNpPji/ExtjBO6vRQGWulHOQuTgYmbfhsK7bXdn4Bsj8hG6vK2Z20d1JIZ0a1716qVXo7a7J
Gb2M6VaT15bpdeadBgMs8rTn8SVDAdf+7KOHLNur7dborhDVmsaq/GVEz2P83EOAkP6E0QN8KC3x
ERVSXqFVbwjW0/2kuOG8gihTgPCcjNsWsxukXeKpdLYA4ETxOLwniZvH98jN8YNA+UaDv/pkUUSU
KVbvCcczOF2m38zUNb1F44oDrHZZhXdYqzaFX4CYUIYnK3gQnWtbV6B+CV8ke7eEojXAUuvSXpTx
2/6lEetFn4CrfeuB8ujflSsjQFt+I6t+nu5ISVbGKpcuEmefTO+mchsFqR+3u7n/lUe/RuqM0AGr
a3newnqx8mpVDsmKhreVrb3J5rXYpTZoIi5j62C8FO1WMVAJ78bYLewzJ/zphsmcoopF5XVpTTsm
U9icTjldQwSkpWavFAWmZh0m61DKf/bIo1ybff3MmXhy8lJ1pCmZ6JeUDvr1oxtFGihlje6ck5d/
cfO+11FUgVj9fiegNvPFciEyowkfRAl3iaOtAOW1IZDCTd7Q39BxRSbcVO+0ACzjan5vTL7ka1U/
Tt39qH9o+u9GJKu+2do0dqjyLmo8pVgVQCAr2KBeZ6+latvGa8NBe72xcKpXKBTbz0mn+kW37vvn
6E5LV8G9dIlJUhWsynV0x6VFV1ewbufL9iq8sK5RA0amH122163hAaBDCjsjet8Y1/VePKjWqs5c
c6Kvz0PfVd6RUigdVyibcN9nV1W3zTWf0sxOA4CGuPu9bx/t+KFwgCb8mf1QXhfCU+l/KD0WfcUt
fkLHDq/UlY2f1fzellsjuGwMFy2jPe3jBuCQ74TPdb2voq2qrB3NG/sHMgI2/ahwpEa8Bb1+oGPM
w/GkKVaR8HX7omleDKxg74L5Z5k95fq40lllvfJq57h75cNFq8wLaHNlSm+6vdWrm8U8pIUjWIvb
Pr8ou62l3aFl//6Ln4SP3BlljhpSlJhN8L+HW39LOc4SQud7m7S0GHH/jhiO642hX87BFHj/fjQa
PfH4dkjJkw84HE3FEKBv9GHyikFDd08Wb8DdeWU1geIV4FW/H+30RkfKl1zUp0MLK9Y5umrUaYPg
PJwmDx/s0J3yvvBCDbMbejOu9Y6ZZ6bW6NsidQGOPTi1bpw5fpa3d3SwEiYTy2JtzPv9TIv8dTNP
rKrEv5DnHWeH4zyLEw9TyObMqv1qFHQo5JcJlgmZjx9TxqsitcXoIev/iIcJfwynP3cJ/2Ki8JfT
W784uvLlljjqr0dRM6fX9CbkBmUZfjbXltv1iBBbJQhXlj2fwz2cBkLLWCSLdFQDJDaO7vyJKJ28
68Xk1aUptol0AYfwMuO2s2qNwgPYyTFuYxL9/Yw5fsilkZ6M+dLATLaUfzt8SJvOO3psEDJrxfBS
lUPtyva1Ov+ih0s6MzmPLx4MxTAqcTd9os6J71XSIyA3h5K0tuJ01xyvVWrTqiacJy0ikR5c9HHt
oVib/O8f8fjsWqoCNo9GbWAh7R2LPxRp1tSxChoPMQsqsRwhbq4gHbIKY3CtwZNnyToz5Mk6JLEC
2szgtkOYzdX/aIJqEfpyu7dIrBuVedFJ9bXcx541TNBzJQS+tLdQrFQ3XSd2tDOea0s//aqYbDEw
eR2iWy56h18V9DQ6jBSlkANwxUomA98VwqZ6ItfQzs799y/4eObysKxFDmmSVcTSx8EB6SUzyKQE
59zxphnKgDZjpKA4Ja2q1kIdYtuvbfHn+zFPPiogQxaKhUSJKBfk5eETVmbfzgSyhScjVXUFEkUM
p4zSE1IbuXXV/Ulz+p2/H/MzNfT35ganh9CHpAOXAMqfxtFioUlTUsouyL3Svp1j30mdtRxc2fWT
JbSbrkbRWRExDuGqLnzbwYK42uETwG966XYeXtOUrs1thFpTfo36JxjZvlT6sRyujOqqK6/5dUK6
PzhceWG213SFI2WubjsF9bNvFfQt+Aa0V2LrLF3+U5j+KyW4msun7x/0ZPosMD4gdAReZOYoBR6+
XLsvdWOy6UefqvohGOg4FBWmKdVY9ivDrLQzu/nJxkAOh5mzlFGAROrHgotxqCZzjPLYIyBA1JqH
BBAO3euVSoNl9mfWEJA2cnzbF/rt9w/65cggdoj66NMjXXb4oLMSm0qLKhP8evo7GpVhbQ2AiUQf
SRtHJoqCf23La3V2zgx8+oZ5ZBKCZMwJDgCBHQ7cIdJpNJHEVCnlzSSHHXlzi8vWRGtllZ87yU6K
ETbvlveq6EvuhZzr0WpBs5xVRjuP4LgbClUNXGbTpOlh3BmDOe3LZvQLOgb3FMpCz8zQJth0lX7/
rj9T44erByQO9VCyzfwsFGMOn1mrLNqS6nH0NETuebZbOq/D/kmhs0xVpVWn05c0POVbWQkfe4nq
KRXWeKdHzabIdkz4uex8NFyXrbSe0re8vJIclXagfiVFITx2v3iIqEzZWEObt47YcbHnHpqnfkcr
dFUKr038QLxRfMGTlMXEryxCpS/dmgRHFe7m7MdAx4LTExNnKw0rIvkq4K+OWmLRf10f4pMYy9f/
lFEAST56G/Rt2WEeYIpRFgsUO1zZRt5eZlxEVm2loGSXIWmUhleHxl3ZNhAljCg680lONu6lWI6M
gESqRqx27KeHmj5uxcxVgAZpaTXH8nq0pVXV/7BGKwS1Pa3nUPK/nwanM5+TeMEcftaF2UcPZ0GG
FDNpayw95nb2uo7OzzmJQzfUSYvo51xcKGLw1x1MOnTCHA+LRIJhOaUOhxuKroYfMCC+u9Pey3v2
FvmHoXF7WqfhXWB5wbTmt9J7kbtUPYzaK7urnqRPAy3EVdMV9AT5ab4MdwBFlNzLgxthfPBrN/7s
nJtscmnbsRVfUhes/Lhqtbex21tMIclVDVKsO+zOYjp16nWh3pf0AulbkCkAJEiRM/HcXHa5GPEr
TZCm6ZqQSMCeCLehyyzyHEFChuzD2lBdC3Ra4Vkdni9e48CU2ErxpiGVEfmZtBXGJqB/QABecVMA
2XD4brWb+bYdqDKvskfrJ94GKBCi1J2krVJsdbBU+kYPPwrbH6sNued5T4ek3QPkXJJa6oNJE5FJ
r46bOfvK8GsskXE/qVeJvKsav1U2hbyd5n01u3DRhbNpwg1/qE++U2xwpqV/LC18g1566BCvTXKj
hRfKSxWvaOCKrtT9+Dz8yS/NV3UjXRW/BXmWlMYJ4yakPXS6gnhEcyNUgadgeq8FffTvcX5HGwRp
AOW2wsRegRLq0TVo0tv4EV3PZ3bok6NhmTgq5Snw5UtV42iHljJl0vMAKL7cwL1pHJqWkbptew1K
nzJq0cWc014SW2royVRzd9+vktMA8nN49CVLkQMxzTKv/7p8oIoebbVTWs+Qi3VZ4xZOspJmfExj
E5uvZVDL6VNaGQPcTIYems33P8DJMmV8PKzQJAIys0nWH46v8MCJWYdMNam5yCN6oE3RPdByQVak
GM8MdrIPEZeT6DE4m+RlOzraE+w4stoFDOTBNA63zRRck6H3K3ThK23K3sKWyQAwoF99/4yfyuGj
zYFxEQuBM6MefezWlqexqOuBTsE8MYIN/Z+LfkNVAQ4k+gZpSX4ZG9qigQCLP6TjDV3oxlrqsb+h
Rjp7tCv16zKLLueBPFDRqb/zubAviNtA8swIU/02lsgvxm1Aq1Ix/NvdGxE2CXNuUshHweQvM/iv
KUIXttpLziA8yAaX9PNtKcG58UDM2DX4x4xD+XNIzlzvT8LuZUzA5YT0HBzQAg/HpKHHbpymhTPS
iXkzG+PGNLuLXqiXFHIkttX8nNzqdCKioSCXDSOaRgTKFYcj9kGLf0qPJIrEB+AF6VdG65I9dNJ+
mMTj9xPidB4utaDPqjhcNlysDseKy7JvrLguPYmzaCNksnHWSGXEocsNp6CCbucLwuLC/37Y05fK
3INuuiiITFKdxuGwDmxMcyjKgjCoB6qnNGvkNjKOeOq0zhT5mdaB/MzUP40IP73wyHkqQK7BcB8l
NwqjUQwRpaWnjD2tTC1ZxgEvrBVglGBXqFJMIi4bLtIqR0bb0XVc4E3q9kr6r7dZh6OZ2J+7Kn6d
x/e4rko1MxVa7smpuhoxgyGTA1dZxwUqEINFh3ZyM5qRNxrz3fdv/XRiHY589NaTYaZvnVZZjwZw
a7SDdY+vi2s2hrWma+v7sU4Pk8OxjpZNRf7ZYjuDqyQW9jD3/ajTkEGGdIrt5/ZKVxP6ug3KgN+P
qzNzDjc4xmVbZSsgS4bi83Bm5XFhOFUXkQQMFbrZp6ZzExDZZ+5vX71JwnquGBwUqCKPlmg4Gwmd
wGoBYFgp3Fg2vUnDo6cOY9c2onNigy+mLqThRXnJLRUt+/HRlEyAXeYyK7xkzN5jM/1TQrSZeiW4
Hjg5ykCsS2LqKLOwmrLlkKrIudP5EwN/9F75EQw2QA1TNpSNh+81rClWcjgWXtm/VtGSTi+siLp9
UlwFFX4Rct3HlyWQnRU0lzcd9BHWNgA9aIZcpa0yXNHWa7tLh/u662heqRNiTjvKK+heBU4aUfGv
T1jemaUuEhSuXry2wx+400AmK8hivSiRbqpeuEqoV75Zp15mTj7pKshgca2cOaFOJgYwMZ2UEGJc
Uu50xByOaktBjgoF94XWhO5RVsmrNIyuo1s/NSye/yeDAX2kD4CbPDmaw8EwjNLbvokgGuIzx+md
UtNIlZeuqjYNddvvF9bpk6GPBHmN/JcJeCI1RrckD/Xi0TGG9a9a0Ade2c6myy0PXzzzzMf7arBF
cUYsCgaYMtXhkwVAD1spsyMwNGILpGpDX1mP5RIMxzE2/3z/ZCeHEfa19Lws8RjnLS0wh4NBaUTU
plBagshA0ikxc2J7+w36GzACq1+Qaud6AJVzYx4dRlJOsaaPyYbYAdqH3kw3ZYWtYVp08nPXKGsy
F5SxheKDSh1dJaq3IS3H4Adl1S2yn/PM5cwcJR12pA0uSjvXBnoSF/BOEAuQp6FgRNfx0SVynPBo
IR0Ze9wCJK+jsfxGbX+JMtgAF8EZOY1u7Wyodt9/ieWzHmwyiHtoiNSX3t7lDns0ak6znRaqdN+X
LKRdJs2/FOds/v+zjPp/R8GPW6HxCKU++eplIh+rqWy0RyEulrGX0ngK6bJE2BuRngYOeNfwR7+K
1rxz0lDZTvASvc5RPjATe570+TKKJsTmw1zt4H6+sfFWO4xIyxW2fw9NrSVnlsHhIfrPT2qzrjEr
oCMXvfXhzOxKvR7wsErISprXmpPvWwFyoGvCZFdxx3U0WIbhVWxO+jnZ0uGX+C/2zmM5bmVb0+9y
xhdqeBPR3QOgfNGTkihOEJQowZtMJOzT9wftfeNKlI4Yu8dnoqDIqsoCkHatf30/LeMFRGySPQqM
gF/D6Wmd2D3pIMYE0NocShGgsvmA7VS5m4E973VU0Z2Dohh8Q0YhNFSM+VxRoeZI+ZSMy4c/d4xX
h8Pv3wc+svV9WUc76bxacKdcGz1dFvkmowxxY8FotP2NlnhyG3RgTZOm2S8qeER5o4dVQXz5z+3/
PFz/bp6gESBMasLxq/35QWRxrw9DTvNDh6phnqcHbeooJtBvBMTIsMMe6o0Wfx6A/93iak9B0tb6
5aDWTr07k1RgKNQ5CjVn8W4yK1oav9o4lNAdxOAdrdhz/upx/yk++tca6vtf//d//yUl/6X2aP+1
YXP2/GPp0fqGvyqPbPfdujAQyEUVSSLEZ7T8VXlk6+/QT5DqXrWuzJPrZv7vyiPbekfMzyEOh/kU
ZkmrzKtrepX+n3/ZxjsS1azarDnU+KJc+id1R3yVn6dNPp4kDWYmlJygDv2lOA3eTOANVi+3i69E
sS/nHPn56LXuB/I3ttqlWHl2EZwQy8VOEw68OZRwWE1/OsawBUxQHC5suSLt4eqYLuHRE4qYHJvL
wgoeMXDL2NWpKigiPwsKZ18nxYhCCGfY68kEDIKOzAT+UCUdaS/cL3uCR/oMsDMQ8WXtc3oO5ajS
JUy9RqPAp/Awhiz0cbpQCg5fCGvXjBLPGIrrcYjzQzbowQWHsfkqMUXzbDs5tiQt0YRcS/XnZZkt
8k2ZX3xqYOuDqJpLABRemepXIDCmT4qx8T6gVjbbp3HK3nTIU8Qh7pxAvIxH21tRtdVig6SqumfO
YsZLWleGHWo48X40FY861OeEDX2sFqRf2BKKeOOnXcWGQMni0Und5VxnhQt2yzQE7uqsjrb0BRyN
QJ5MgFnFHoShdiXJQzQhdKr8Jc0LrM4oRJlP0m0DHZQfRAlqgzDBiLir0CwdEw/XyJYayWnHCjoy
lzHck9DWsLPZ5qVlxdu47mHMuLXVXjY4+w1hq/Xmk93VRh42bilv2Qsn2tbq9OYxVwtGKNSAl04o
TOVfS46eGF8mfrpEglwIIRO70s2tptnyo9U4wedyWkNswioSHbPB0XgeNMOQEWhrP94UwIhPQyp9
9wAaewSV1+YVeh8TnCGOmzY7Ga/qlxu3I8gX1uM8tgcfQh2MYzgl9k4bweHgbzmahDDH0ocHvPjv
K4yDq0iLcwLwoKBANvrKmLMNqc5M2/dTQKmNTbWFOImunWnI0cnpiroRKPCagAPeEPeteaDUTuwm
O2imkOC/j+1akHLGl5n0E6xBpXnvj8q7q0HeHGsavpviKfXDzKSsO3It+hig0rmLvK4b3gMRX4bI
I5HMMw/6yj0tuGNzlkTc/1wms55FMYckbIn7WALH8Bt8FP2YSCnnNxC0ELKQMaeL5l96S+MWERQc
fw7NNjYMeNia62ObCk/wkIsZcYWdScehmkhSpTyDP/bDtCpSFlbbmJ5qNQWf8LXUUFYqEFsYptqo
tOJgHlbk1jjv9FkGn+Wi+CTR9wDUyWJeLlZtOFFm5PpBVUOJ7VWO2AH0yzSaIZaZHN9gFM3fisnI
Pnn9giyJEghlhXkunfmYukHmRIHODEH2VshvBi6dCHoaDTqi4RRGshka9tRhaWlNGVFK7Hz0qqYu
IsuechjAwPi4mbYtP3R1Vn4rh1F7qgikWeEIhOaralsXiX7VjVfOYC75pmxR2UR911AigH0uAq0i
kGUfxpmRfgQOYo7RaAnXiLwppXAQyH3fR0VmIH6E4VgmlP/ZObxlA2gS2Im6WcJi7TxR7eSdd4KG
J8zQVqmdRlYxIPht7ZFx6gTacuNP85hFwllB0LqvKj1kjPYS0YtWx5s6RTx+dDt/zPcqw9k3akug
JrtmaUzqgLWEqQnlv2sdZqhASdjMiunQSmwJlArNN0Fzu+Wku7SjJrFpzcmWxGIqg50+FPZj40iK
sXx/yj74qglegFD2j7XKbG0z6lCP9hTlJOaOtUU9BNPsAoIvh8I99K0yQe3NnBd2sZZ7464Grdcy
8+hW/oWvM/XHzIU7RXqws5+mgHr4kAvv71JI1Om2arUBMlnTL9Y+KYGy39n4jcpQ02bHvemh8vZH
bqP2XBPJww127MaWnX8pXvQMSjnNx9RbutVGtNmtLcqJSVj0OZGexgMw5leAo6nODp0YvrJciCHD
kCOrM6GrDhMnX93NgVFOjU0+v77MR9NGqxIfHR69n9Vnv5lvAtPCoJlkS2aMnMb6qwKslcswrtrh
2hb6l462dQcLaSs3ToXs9xb8qA1oWPSEfIEB72jLr88uWZgAGm8IiO+6a4WPErY9d9J5JIj0Mnf1
/VSwp0QdOBjms5HcDEpcVkCdSFAfrC49Yhl5bMlhzQMIab0mmlBeT9m8rUT6CGZM2yhHiIMnx4e+
jo0szLPpYLmUE9b13VBpTG2ktcrYv6xTy4xK4Wx1wQTTf/EJWUEnR5kY0BrQvn0ux7DCEOQUWPlH
Z7YIqpf6wLAsN2Zc7TSI7RBebcCY1BBY8ylb2uIEXVo7+VX/kBQckh272yBtag5jcTCbipE6y2OR
zOgMav8gk2pX+tj0GhgRusEpMFrmnjwhL/d5GXQV1aM3H3n/x1gmH7vc7qDH2/dlkZ0GLz37hXVR
DPOAcHRha6rP+0GA4oKVV+3axL5Ny+mLAxx9Ww1pF+BGbQweecbuQ82+vAbU10m11WwMi8lsFdNy
zlv9VNbGeTQoFK5qA42wfU1FBL2GGUcv6mMSd8hNfV88SjScFdKFxg22Qi8PfW4e9Nn/0HbeRCg3
lUgA/eLDotuR7rbXsEG2RgbHEnDbJXMR6qupgt025chQl7GI0tr44DWwQZWxbmRK9SVrzDswx37U
MxijftE3+BLswKI9DGb+yHQaUXuYHrXavB1GXbIzapgDMod1WsCtooRgvhdecxaifDbL9OMUK/8L
xt/Gg2eS47dNqGAEPcIqNTDJ9qfLboSji79e1JMCu8VRGiQxA2jbACTKGI2mfa56+cW3tTxqvMG4
HA0sftX0aEPzple7X2luk/vFVZrJ2tuowUGV7wAFJDp5mQPtttKYnC3bjY3Zai9w1GErjdulXOKT
2UqMFmxy8C4E0IHYv1bc2NCWCSrc5WA5uhX4HTamOxPkG+xPvRyWiwVHa7BfEaltOD/1fGsibq9I
3xq1KcPa5xnmSFequt2joZXJkBxd27qqVxMNTUH3qwPufPYZdNnlUqlwiVk2puQKT8Ojmt0bD54g
G4wsmlp9U1fWvenUcwQbcWNSeZjaXr9N24XgPSZUUOV9wMhCmRu7iU30udVB9XpoasXlLJNzUbg3
plHBaYlDeGlbhxkVcfeNyToDmA0zGqOL+rg4BJwq9UDs0T+mPoz98iktzJ1GGS+bjMcMEXyQfqlb
/8Iub7P5SoMHH9bNfT9bJxddQegMz2wCwRQHANbK7ICf+HjTJx9KQOKeIXexVLs+eNEadTG7+bZX
cXyJE8hZR6ahlVUF7zsOSamNBoJ8nEq2ZCtIjqTTWlLGvI7PO6x82R+MpNviZw1aZG0KzsbqQ3dj
t4lu7GML7jIFcpukcEkwj8W1M7BGB+6u7HBSaMzlSyHmLILSvmxQSmLxLtmM6FQF1V26a8YWs+6l
Z4tc24fAra5GpzvXk8QfpWQ66bJHQAByw6VR7z0WAVUf4pmt9XAImufJ1Fo4rfoKw3ZVlT55igd0
TBbde7FKdW2MsUg5Fijlb1NNR48ydb5e75qil0QX3Kp4CvQi8KPcLf18J5tg2mYgFVJE+C7FaCru
NcoIctaCru2zK3uAbRrhg4L6TriV/UU6efVs2NU8bMmsxe3W9WIXK422AskdOxRBhnYNx3cz9KVx
cNxBdyMQT6yICh0PIoC4O2PggZCG87114gDTf+XeFsPRdGOPzHsWj1Swt757mydV9a0k0bOAWZLt
HcCmhZ0nsCAIA1NSf9BLLx0utInt1bVLRvQGCi6wxa4c7PvWTAwfkXtgl8BzK7Tw+Ty1LwwtfQH1
WUp9Vw3eApgPhHoBhpsLozBUwW40WBpugYl3gFuUmq9JDg5qWxkywDJBVdN4YOnR/c08gRcMRzvn
C1akd8uT3sI4B6dorhvLoDTdUwNG6+O4NGQWNTmLczG7xRb+qvdiKJdlpm371URGy5fP3w/X/wkz
/As+1J/iDJfN8lx9zug2P4Yavr/p71iD/g79AbJdzvIWPtmrWuivWIOlv8OT1aCEDU3Z6hLGX/6O
NWiG/o5EB0VlCMSB7dir6OfvYINmuu/wcF1rD+E7+QjinH8SbVgjXT8ETxEUg5wi1kBUA9wJbf0c
CSMs4GiJU0Aj1rGkSbQGvHLv57eC7fFbxqY/ZwH4yrS1eueRDf9eqLJG5X5I9xcDI6Yr2zH0gyFG
pSN9prIEJcqXromHs+UXyVuFy6/inmuTK07OwDnHWk0quY8/NukUfoW9EPgQzUVBNViztq1lmr0R
5/7Nha3JX+oWyDwAb3kldSk9yxaxMzMYk6BOj6ulF7Om7/Q7copQjkcIwfUbKcvfPDgKMighXslU
K0Pg5ytLyxI1ovIIavTsyRNwijFlX0tOstvrk/0Pnfrmr/7wIzHmdxeImIBwFIlutCavnhxQU2GY
hc9xo6vbK6sOnBe7GcVBaEN76jMZBP8sXEodMbXYLqGxlVHD+HkVH6ZDYh5RcPQfxvSsd/PnKY3b
M5nGD13uBBdVDbhVdH8FS/8tbeJ1Z1kbhQBBi+zriA6/GgupiqfGnbB4mXI2ZHpFpqaDW/xGZ/m1
FQroCSs45AEY+K9FL4NoK23RMWISRjtcZV6bXYrO+2tC/reX8rp3WKQXvNXtZeW/kRR51e+nufYX
doIzW29Dvg/GYr4pTLc5ckSoDn/uG79pimglAxoJBHKz19fT2Ume5qMzh3mywrzLqqH2NLPm8dEa
03554xmtPe3H+YoL80lbryLgNVv/mmc6ZoSJmq5eQi3340MezPHHtB36j6uD12VlzCmMeaz43hhs
r/v/91YRIuAzzU3FD/znwZbgiSFaomz4jLjqFgzndM79oL6w2pYDylzrb3mp/6aTrJRa0jYrGwRP
w58bnHJf+HpFyCMjn7gNMgBNvjdPbwzr37eCcpeINwiL18M6c2zcvqoWqyGzZaOdEwMCl/4WQOk3
Nw9t0KoSJ/vEWmf+fC0xpvPpQr0TcSJT7BvshK5ikXknTEfEtxQ0yBuCnLVvv+oiwfdCHZZWi4qg
V/dulp1bwdNbUJ0uB+7yEHKuFWGj+scWlETuS7VR0ngjxfabYbAmWEmirkIBxt3PV4mKwISjjiGs
r/Agl5z9dg3164eYSvz3fx5xvzy2dY4ynZVcRx4CLcTPTQmXGHFpUXvL2gepCUTzvq4p6vyHreC6
DZ+GdCGLNpbnr27jogk9tw2suIo5m+H9VNq0aQnw3//TZpilUJHTy1mhIbn8fDFQBbLAVzjczC7I
ancMfFZoThL/sBXgoogC2HCxQMNRejWAISMrr7Dp5IHINXjdMUX6DWfrP7fySx9gxOorU2edCcEz
vGoFtac5+GttKIJUDfuZhUikZ08cf7p89+emfukD35sCgYFDOvVK3yVGP+ylsPvJsOCiwleiT8KU
r+p1+zi3qHm3f27o52QUlWeog9iwkPJaZTC/YEuJhfWNMhcPryo3NpjTZ+UdMrvqkId784h02sQG
Dtm3VyLPtqeiR9uY+285L/96vWTCGFmIVVCakbf7uZswXq08yTyQ+tMwJac5JuWyN62qfcu599dn
uAJZKPNb5aG082ock7eoEkkmPSynpt6lgfDCpV/6Q2K15sOfb+1vrmlNQKJuQ5PKvvHVrgorPAcf
vskn37y01x5uW4eG2Mcba9dvWrFXW2WI5yhiyJj/fOfmtWTRKmcfg9A62TaF1cHgHtO3usl38smP
0y6+5R4JU66IMmHUkK/EDU6W58tA6RjWeKmatiXrV0c5TCpeMFyJJZh//KkKQsrsTzcqg1uPNlLG
drJPuiKt713ZedXOnIRg+tQ0jeIXYDXGGiMt9IusqJYXzxlwZOBsXcivcVw2mFTEdleFuG3p8j4B
3+ztYCvrZE5zMdWUliVGIU86XlSxTeTFEmV26oJhtWHD1nJ2vHBs0sIOrpikk9k/CjMPsts8nWwS
rp2fuNaG9UwMtw5l/IRs+bNN6SMM81v4I2SjjDaHlOG1RUD5eu7M3n4GXJye+7xrP4D41fdWMxRV
JLi69jq2A837lMpxLjHMqDxUokijHcLFbqxH+tyo4FBkgVHfLAFQ8ePUYfZ3q8V2hrayI/RwwX57
pmSu9vppzcjlbYDxxAgRDSiTGbOmFk7jbdVkZs4dNVFxilGD8rE0WRzNvi0qRyKTMWNxmxsL1SI2
sWYqkNpuJLnSsbkK+8KnUqJ3OrN+NJM40U+NcqhhQFeULpjE471UPoMPcqGi+fUaiE0scs3oXfpq
o2ofhoO0B/wjhdE0lPm7Y/JU5COl3JmcTLjOhE/e6yl8mqMfkATb2HNOBkeaOBLeeHPqvvdTs5wP
zUImjEIvz/q2dMOkb0qrpR47LL1G8tSGWUqsV6u0jbADS2+THmspzLEAu2KXVOD5W5IOMW9TtO7E
XCs81EOrcjCHTiH6jqHbV6W6KlLIU6e6NcubXvSW+zDbfjcfu86G+s9kVo1BtZVDgq/aZtbLRFH5
O3Wp9hmv1N5GvmHpU3clc7uS5zHTqHLBrHeQLzgxLEdpzRhXWW1JErHG52QIbeZqkm9mhi50N1W+
kvetEn32eZZOi5i2rnVfBlTztMrqDsT7NEozurgBpUacXSRQMhJRBqO3oVhUH14CCye/C9sXZfe1
F7nEvCgoVLCAyZwt40qv/Do9YemTTttBuoY48CW6L4Xu15TaBF5241e6+KZ1bofbaZMp7Qz/xYN8
xwa7am4E4Xtlc+SzsDNbchK6VUiJaKAdg2lxh8/6WJn1PumDUm3MQKB+hrQGzqHGuGfckKHNnVDq
CyRGEH7adERRWnrRkmYiuZ1KC5KCQalacEkCt8XWOamaF59BNexTxRj+UnVWShpNE/VZ4So2X5RT
TOB+9NvBP1ppYehEvTxnRJPqDFdqxEXyPPW+Ku/8snHtnawoTyYsKYS5Naw0wWcqlagH4iAmc2vA
qWq3RY5cf0t6vPL3aR6T02MmZQWbegQ7oTaj0g0x9XOvp2I0Psxlow97j4/EprfT6Padl6a4U9nT
0ByUmVmkMS2MWSKblFSMo+6AFzPQ7+LroryMDXBaYnTbVo1NsLIfqVd3CrKq5GYRnhxA4FdQWroq
sW/6IBndj03T99ndqAd1e3T90l/2ZjP2QMLMpHQoUlLBR+Go7FJvcfPdIrRrvupYLyaXaStmhqay
62xbxG3TIqmy/fJeSB9puqY3xvqAeqzdhkB5KKya9AEySxlEtfSAFxUM/6tiqimm7w2flJmXNFYO
CYTKihDvMBmQiUqBtRBjJoEWMBofG0/r1ntWVrddL2s9KqZSuyrmQtwz8XskySxfS/aWOTBr1HVH
HRZy4eKhLQTVgmZCFfQ+wVmt20F+yNvrOTbxuE015Xa7jnx6FWUWRi/b1slbtP3EsP2dbbRCYrWb
y/gxYbHi6N6I1LiwAmwrr4wxyI74d3n2oTEcmDmzZ2b1J5X0aY5F9RJ8cksWzsj0/dH9JsSc6mhX
jFqdvS6VWCzPKdIG0eMRdOEKnTCzX5cl0oHR6ByMRfUetf1iYMemq1r0W1JBiuT9MFBZk8YKm9yW
LJ6B4GBuSI3rjVpOKaPF2EktR8Hj94gXTmJIYO5MeHFUEAw7K6esFFNacldlbr5XSkpqBzw7CU46
S/lMVUzF8XciKMQexZ0DgUcJgZttYbbeZ6Y1oV+6jZfs+sShCo/B0uq7lmw+uTGvsb0naDdDEE1a
pRenuU9wBOVJNsQ70p6gRDsvXMmY9E2zae05g2874Du7BbSRPM6xQShtppJIj2JjIJu1tJ4FOwkD
UFzSJpJK0WK0bArbwJVfG00iprAz9DwRHcpljx/gSjgNHb69mAKbYk05OMlOsQY8ZbMc73Mjs1VU
aZTpRCVGsdct/lhGaLb5MEKU9zCBMvMhyE9lYWoS4paGpxh2vjLfEZ0X5mYQU2FvCDXm38zKlFWk
AmP0oq6v5s9+KzB4yG1r9LeFFD1zu5tQLjrqRuejjDW6fmvq2Csd9KqFc5hRzLJvhraro94cYQQx
6QYxM/LgfvRVndbHrKq1ftulRgW/sx5jF7RxNt8S9cNuz+1avWQTo7X+rnGRX6nS0WDzkLz/4C0D
XspVZ3Aw7ZJSzzfW0MOjqaiGWzYgSNRtuiyFx/dJqSFzipyEFM6R5OHzuqAw3yuXKgs7arpgRTlu
82iy9DHka2Qi4SCkZxJ1FNZLCj+VBXD1smGbCd8Uj2AD4URRDUIji89isJF+jhN1thT18yztJgmB
kxoPgx8kLAWlKU5Sl5hJG1o+llu3zr2tlwydd2V1yG52xBYmnw1SKSKCJEmMiyVSOXPbCq/Id+aM
1d9NEusiucYGusWfPUFJYK0FA8N4FnW+WFuN+Z2cml436eoPPJmoj8Z8ujeXCsdtLH2d/MrOsZPa
F+BKpwPZYPoONoCucY5VERTnlr2EekBaaVaMtMyOsxO6taT1KK0mG0puxomhVOwqLfPtYyOWRiUX
pjVnzheJeAyLzsoUXrIJJAspnjwrknnNbVp2+8S2xWxWjh8J5VyM+D3ZWtUfMhbEbg851XUOWYKy
OGzLKlZRwuGwhXjao/dym3qYUIAVy6PQ5qQ/SUTwisYkgqqx8eZbvwdnuMkQJZdhoKVZsZOxiyJ7
wcwQ+EVmSQgck7Rw+hS5ye0X3AIkFL1zUp3VdfseO4lbXQOOAaXZAVSUOgluVYnosTuV0r6T1Tic
HKR/ECaZoS6S2LLzKCFNqCIrcTVWqKbDzXNUcTA89olpPc6cbeluZtAbOz1WtYcdXVWo3UB1f7Ll
dQuyD1uFlkjcF2L9LgwnJObUsOiWuEmp44gJvsi2ZQJkaQy1Hu2cLnXPXZ2AIYbn2C670UBMIdl2
RpY/rm6pq1IlrnAds9gkhlaXDS2Yk7x/lizqY9QLDRL1YFaqQEcQjx8F5okL07CJWrA1Wvehy5ey
3NaGQYLbLAvlhmVTZTqyrUQO29n05XCYK6OkmhjyxoOjmZYW4rXiqB3bPu/G1RMXEVxZTklkZXiP
mCbqICqAhslCrIDVtlu32AzLkuQMyqzJvzPGHIN7GwdJsVkQTGBgl4rha6nIa+O52TIMc5GDgewx
z+E3lqc+dNirYh2LKAsVA+rkDWe28Vvtz+1HN8vdgx3H7KX0ApFOyFmg6XApLLqL2ZOMVUdqaDN0
pRD74Z2XU2zQexAB4Jc0z6OmvPNS21O1NZO8dLdT6aQ3EzNd+56aEuFGU4pdKqaxc+FtgDYau4oS
f20nU7dwd7DNqxr4nzP2Yd7AnY8GU7DqFXO+3PZ1nihcoj0bP88hSU5pXmvvhZt4+vvWNxHoSAz7
rimvtW6mrsepzU9t7Q4XwlTbuvoAgxCB14VAc4A7ozMjLnSKtvls10lzM1AfMrHFLkoOw6Yrlsju
0xgcsoEgdF0O4nhPbjufjrnLQeOWmMf4NRF1/Q3bUwqJK61j9cycwpSbwJjq54lCL5slF3VsF9Xx
MENQKBIHZ8zQm+sFWlYra6Zpuk+Td2eP2Sb4pOFYKm8LXUsWvmJa9PMOk269eG/VVU3itDXnxGSP
bUlTXae1VjIqtVbvBIZvUvIXT4+9DwAi8NjyGF6wP2pn2PX4KHWbUTnOY9Llw4PNUVBSpu4pa2Ms
NbbOqKxmrMvV5PtIT4zhPC1s2iNvWTiGMFoBUkd676bztDVRvH2VQqOqv2385XkSXf+SC5UOEerZ
GWqNr1nsMTVBzh8XzaILmTLqM4CbNN1VKJ9VFNeVG28BmbMDXirT+tBklv5hyJm9mWwh1O0Dr+wP
eV1jvYoOTL8C5VziYqq1LphPduovSR83wR6aU/HYOqWVbpSqy13R2ojaEZ6gMp56rb3Be3cE0WrB
c20/92jfpoeyIkn2xL0FJlloI6bO6cTWG+FQ775PWxkUlKSRBAUw7imUXxbcvF1iLwuqGa93HmzX
7Kc9dvDsxZinhQpuNcIZ+bn2NN/buF6h2Vtz6PQ9AVnxhTpzm7nNzdmseKqPHQ7KxYScwDXYkDfK
TtpIipaTwtBNzsEZl9INQUfJLtSMaXlYFq1/Stygw7++0I1HHy3dZY2Os4gopWCpyEZ3gLoh9Y7B
oaMDo8exdyB8ip20j5AVvbBHDI2KatmqjZB5Uu5RvmK665ZD/QXs18LMR5YWvZOTjwY6Ja87WXXT
T9s5DTyqHv2qMsKxb/pnDbFGBoC9gYWQz74n96Q/Y4Qwrd7fSfzfcT9Gg3RVG10VbM1GaAGLvJju
FpUZxX6pByQo46ABXiDsZ3GpvQ/jyVhG9+BBjhmIRRB4Dh1NN8RVk61mgplfut7FUBnJYy194EiZ
27bAIpzKfNCa1QFzHtjsht3krnu3MpfnrOqhpGCtkn9gyzezAUV6A6Ykdhj8YkSuGEm7rlDXKgNx
ZuEHWIsNvS2/eE0ydiFRyYE4j2cU5X5ircYO0S+ZDpspSIytllTApssk14uoQMz+hK6Kooputtlm
o7go32uwaq+xwZm+ykosjPIpk+qEFmZ4oV8mGF6AMcu+LXNRiz0QkUI7IfLDwaJXS0p+epBGefBl
r+o9hc+snMLwe2vHqVfXnyqMLQvkVDkeAFJXy+dJZMw7PQKwmzLOxuZYaIv8BK9EsmkCCeaj0l2K
WYsvtdnH3+w+nXub8SX6Od+PLVuS/kpvfZy3C1gmxqZZOKl+IXCQV0967oL0TqTRUaCDzRKnP5Fz
Vn8o2MYJFr7RdLXH0taz9J6komfjB9AuBeM0dfSyu6PSywlQuE0kXEQxZu2lH7vjt3FCvY40eVVJ
MnlzWvYKziuZ52YXxeLHXx0xVN/Y3Paf2iFIzY9D3Pblt3xi973DoQAxveEiFz7OHdWieI8mrdib
pa/SB1eRrCYKIPKPKlF3dTH7kkOEAqbl0DWsumWzSw0vxyKHgsDWweha1U9dZVyIWl7Xjf2N826x
SVvvpS7N6VMe+N0Wc+dg7+LaDTdvZ+HguPerCVdnA5XpF5zi5vT8Xy1DKS7qAHyj1Ix6M0CAu9HQ
1nfQR9YKdLe1iRnmWqc+EZZwOMpAAeR7d6Nz/V9+M8VScvzjgF7j6ps0uT6QKMr766C3jHtOZuhA
/T5lezqPfnfTIk1njRF98f7PceHXIWj/O7pqRSMAlcIz7lVcGI6RQ890NQ4gOTIJQpRIlOJg0+na
9A+DwxwMybuQQ0JLgNXNa9qiM1mTQsYch4aWFZcJy+DGVvP0D1PetEJKhDKrVcyCOOZV8L5zHVs1
1O2Gve3JE4eg+gJhi/VGK99lFj9FoFd/xBX9TGbMgki1pjJ+yIl0iZK2qToN+rFWxjuqI9iIx4Nd
i63XFXBAle1fjZ7OmaJIhPbeZ8H7hhkdW59//gANnaLE1ecNMcGrLzJQ3WpoGg+QjXIfUaUQRJre
6YwJ7e90xX+UV/9aQY7/vsArlM9LVv4oulpf/5fmSjP9dySzKeyCDEE2Dv7bf4uuNFynKHlfTRMC
uFWITPjT36or5x39Z5WA+B7nm7Wo9H9EV5b1jiQYw5EzCvWClKD//4uuqCJfq6Bpn6gXYEfqon/u
qBYVBrlJCX5I9I79Lfb0Su6xQrab04oiUP+oO67NMcbJ5BkIoCAcvs4ztZoX94UC0mQU3ey8TGVh
LMSk40yz7xM7kMuXH57Eb9RCP2ecvreHHoQphdmTs/l6H38ch3qGZ+NcChQuml7fKbYZDyJz8/0b
rXyvGv+f8U5xN493rVoGi6lTTPtaecKviFCnxu35eL27Pmx2uzDcnS93u81mdxnx/8sN/242UXjg
p83leXcMj7zm8pL/njYb/nbYnPjb9sSPvHp3PF5vDvz1kjcfeWkUHfm03T7kI/n49SW7hvcfH3bX
xyOfFvJx4Xb98+64i554CV8hjNbf8DP/2YZhdIgOtMtr+cSb/TUff95s+KgnfnPchtstn/i4uQyP
x4fwuI14z3a7jbZRFK0v2/J+Pm/9sOiCHy65Er7R3dr8/hCdPmxP60u3p2O4ja6iDT9z1Yd9w8VH
fLvd9nARRbvj5W79ony3Pe+8i5751AMvPV3dHw73623iRq3v3lxeVuHa7H3Er//8yMxXPeP1E3vN
hKpy2dl6btxe7q6fjrsHLmobPUeHU3T/RkvGuqT8oW+8HmKq45Cu6Bu7ze3j5+skvA63n64iPXyj
HWuV2f2pHSahH/t6x06eyiva4RE9Hu/ueM4R95tHcjhfbs5RdP7zLXzFDvml07822ohhYOQLDV5u
nh7oLTynNxqw3rp160P8cRkljhwPGS3c/j/OznM5bmzZ0k+ECHjzF0BZOtGIovgH0WpJ8N7j6ecD
740ZFqqiMOzu0JH6UGTWdrlzZ65c62Z7M2/o7d3Hv/z+8L7lbDywV+/e77bvdw+lzcG5e39nLe3b
HRvr8LQ77Ha7zW53a9+zw47OzZ7t/PP29mM73trO/Z715uRxLFzn8caxOZ+b46Nzc8PuO+5X0Gmr
G2FR/lZJx3sR8+W+uS+cG2ZsbVcvaCHPl2Se0E8TRnZpzDRM3GzfH/wNx5Lj/jAfeKbtiX8O9o4/
zafatxnh8e++cHr7r7vf7//29uPz2hb5YBu7tikXDjiFFIhGTjblw+HlYev83R9Ce7vbzpN+t8XH
uc93s5tkYViIjY0PdOb/dB+2L+7L4enOfcvxbTv77ebXlh/AUB529u7lW8f0uXiRp8OOfbc5ss8L
e3P/T2Qfn1lq15Vt95EN8W7Z3zf3eJKta+/dzSN+6Hg3O5jrW/WDv/raOBdYjTgXBkVip+Kw7+w3
fG5n87l/7rb20/94ZoaHE71x3JstH2KD373+CRA0Xzn/i1BvAgIz9vNUv+He75iFu9mv3T27D65z
czjgrffvnBacNR6fW2K32ZS41+2WOefq2c+3gPvG4mzf3cPDAw6bffPw5Nv2D3bRljXhltgcOYVv
eO2j/eHLDrvDw+Hpz8G3/zzNP/TXy8N7aL9M9i/fPuDs8EMPT/znnz/sRnz+3rl/xsfy++P+efO8
/+vg8vfP9gu3yGDbvr3jqP64vb//cX/cb74fjvvfz4/cFM4j14Gz2Ty79j+3XET7xxv3mSNqb47H
W3z2cc/Uu8zqxzQz8r9MN5crFrlb9nfcy3c3zn5zz1H/+Iuvz/zfs1N4dm8e397YiM7vlRW57r1k
cYGLNn0vFwyuGG7JG36xd3d3LlceR9923OP/XHLOyj4AH3R1H5D/PfUBFJyMLscsNpmOuwfOP0dt
tjrf3qXNKbJ/zXc97pJzcbD5i3iH7dN8K7PQLDx/euIbDvY9AcGWP83fezjs7vl9/8ykuUfn8SOw
YVq3863Jibrn5B4+woX98ciBnLf6dt6DD9vZnQb2ni3E9OOtty7++GZeRnf/dkek4+4fXL7n+gLM
t8P/O5N0uhHPmjDdzfgpklbG/PVPzrCbQGmILfQrpix0Lp2zdEUqlCyuWzld5f+1Mr9bobW3ZHmJ
tsy9uvBgPpsbGSNrQxsRUINsSN79YSpRBbKEFcWu81EBRJ81iWmNhcTDUE5HlUiToVm07QCAsNRt
aPbDNkjoXrg+qktWAKHz/Jd4umhLGWipNcOoEmn0AxIj/xDDMj00xTC5162czx3QdijNIegC9qst
w2ZIX0Tao+iUo1IaGE5gDTlNfzSsU+2jUk32reyDl+s2T1Ma83qB20M3eiapBAUpLsIkK1OAvQPa
sfMyk48iyVGyM3F0J7amvjK8C6ZmSg96PoDv8URYXApykYp52saYSiggdVY2Uf5uC4dsWrKC+b0w
k+BDVNBuTKPBy/B0V2iFntFQTu23C+vo0M7FG1K4QHJyxXroq9xYCWYu7I/P9j6ogj+drbGhQ13v
sFdBeFDsU4R84XXs9HDFzqUpBMqPTL08QweXvE1eak5jmGtQ8SYlhQWAfdEIZK+d3hW/K1eMXZpE
COhmdREAwPQtnE6iVdKvWMONSrkMfFjbVfJ9oKMtCiJ1hBML8NqXtyJ6XQos/5wzctmLo0z5yTOb
kPqxlJCn16xI3oQNzYJ+SKfl103Bt0UPEvRxxImLS0ESNDLLg4iiZyUmbiMn+j01SkDIQExXDtgc
0p26XYbyydTigHWTUVS1xKi0KX8IAsPfmfFYvhqSgl6rGpevldm+XR/dpd342eTZRIYwrSENaUuB
mFLk9rQtzZ3+ynG+aEVSSRry0IdmxzzdHrD4BtUkBPRQh1b7LYaCzyF/qKywwl60wmbnMAPIRTng
1IpHxq6k1lICfQNWodAHtA27XF9JWVza6jqEiySlkEdBh+rUSgXmDjVpGLKFisY/x7SS+Jjoqfc3
LergxcJfNSuH69JJZupwh3MrIep0pxYh2EmqUFfQfCFftku69ifCir/kUjY2X98MZHhnDVRcLhCH
U0PwdAU+wgOlHXiC4fQpgBo1oUh13cri9TvfIyR1QL0rc3cYF8nC4waCGbaJllVQ2tD7X2cKYpYT
aK6iKPxd1ueKDevIjgJ6vFO0phfssstaakJATK9/kvMNQ2sEDFFId0gf4cjpeK0w5WHZccsAF0v0
x6yG5f8QKG1ar6zgh8bx6cnGEo1coMThnwInfmppqKH3kQbQEUEYxEfgSd0WnI3yknfVHfCN4Ug5
Od9UcQ5mAvvOMMYB8uxIsjfWoR2FciUUOvc04AIoTpAHhTUSPrnTz9OPxEdCN5R2IZo95C++BeZT
bnqIPHoR4ig7rDr9qabTeI1D7XzOsUwDFk0PqCadhUejrAxpK3FTDEoOqDSPYhC47Vpj5cXxfbKy
2GJjV4CgLXHaPOvQQ/PBffWlJ+xSFWoC62cewVf91b3EuFhgJg65OPpIT2fUNPpMIaIsbRDDlSNY
gwpHPBQW162cOx+s0GojwtAMMfqSQDXLZS+ujaa0Y9/Sn3JzLDdKXEc7sU2iX9DgTNvr9i7NI1tW
J2rWOCdLj+DFOQl8jRuJ2rtaAMwzhRvZg+mHDpn6Tu5GJAUHcGTxyjjX7C7iCb31aSHI1dJO0qy6
ifo8R8Ggne4iNIxuWmgSYSCJpBX3d2ly52hTnOlbKX8u3B8MAmmZVGhrQWCkvTUCbDswFnSUdzML
0g3AIs2P69M7/8RTt2DNBQko7Gg4o5ix8Oyt4vdQYPul3Xk13KFlWbnKDDIXsuHrYSehNBEMKA3x
gzP4dH/GgC/iXkdRYezbZANKqN3Cc/31YNqid46AhEAQAtxlj2U21nmuAhcEC1H0O2WmvYkj41Es
41l8QlzZnRd8yYm1eRd9CqV7X9bBK+CtxDDxYMMPjVh3PIR0x5WdMccni3Wif8oQ591BQ92SeZVz
HCZBMBV20on1MTCFdJdnKW0VqQaW2dC7F+RpAeGlpJH6rx8FWsSpVs0Ez0S6i0Ea8WBOccPtPwmN
9QxJkfxAdxUySLJWHvJKh3O0CLz/5Zz8/+w9ni9DOlfp1AKJYyAftqQU4E2iN4rUE4pKXguW1IKa
S4oQERHRxLl+CC6cdQq+H9G1zjPlIzP7aRXNoh7pPy4IqIK8u9Fp4jikSqMdQ5Rz941nNAFIUlDp
161eWNK5EdiCMYF3rfxR5fhktQpKeWoarCqtLtOSEoamS+9MfdRypb0fwBhAmWPB0Bh24Yrps207
X7o6FXsodbkyPjK/n0xrXp8VZYlH8SMThRMxU7bkYrq76wM88y1Y4Xr9UHwk3Fr6lsoblKqf2LMT
mJjcrlukeHniJnulMLIV9eRLI8K7EH6aBrmcJXdCrIZqqBVNATtcBjNO2QrTO/gvOkX+w5joz2XJ
yAzAQXF64MMpKkwQ+wW7Mh5dmAfVGzFp00M5tPWKb7k0fQb7H6rQ+aJdlv+b3svyPAVUrJV+bZP2
ENxiGn/SDTauBIeXJm8W/0AdkMZT2nRPB1WmZhAOclHYFQAguuaIdQM67lZc2AUr8zXD1cjkibQD
n1qpfYM2yDDEhWkzJY5eB3aZQ6j15QUioJ7zediAAHNhZaa6kyO6ncCtoyFR4Kg2KMhEj17pTz//
gyncBcz3OCli2NMBGQADA8GPUQkqW2/bxE0NlV0XOaREVmoxl6aOfOj/tTR//dN5zfKx9KYxKiBo
7F5NI1MQUfKKlf12FnzM4lC8KPF/+F1K/KdGpGaAE0GiYRJIlnhbRkP5nCrA0Cw6QMA49sMab4Ak
8xNPLrUPOSooxRVVRfVm+QybSviHesAsNm0pTCBCie6QQRUJghxp2EDzgn02IGcKvt5CZKmU/wqj
cKy1rNiC3I2fri/npUlmIQH9SORngVScjt/PEihrPHYO/DKTK9CDtyFF8OfrRlAdgF+c5BH7ZrFn
9LKfwrrQcgjrKzmEzSxCdacWrUJfOQeXVtOwQM2jaYr/WDbEe2qcicrI5syijNbxAJCm2AtbSev2
WQNo7+vDgtKCzQPf8UyIfDp37VBDoNflBeBYJJOhASwPBV7U/Q9WSHioxEDEkcvEtpEYlTL6eMSo
TqvbvA3SzaAp4Uo69sI+YNp4ROERWajlzMVwW8ZWCAPI2BvBfdJbqiOFWvDVVBH4H9hOyEUpvG0g
TjqdMXPqhEaY934cKuldOg6yW3ircuXnmY7ZDPggDfYFnZfbwnOk+pRrYmrkdtR64S3AUWUrlckR
chXLBk5/b/baUyGIHqxyhndDvvuoW0Wxcr+cxVd8CDruYfzRyLbAjXM61qmkxa3x0RQH+YpsdjME
dfZNHTSxu6V/ET3oobeSkM5OqDFWNuaFY8BrYKY3gAKLMGu+ZD95ToE+FrFNrRxqg0ihd03UUQ8r
wltF9VWnrT3+98t7lMsHpi7U/UAuLW/tVjaGdBLxImoQhHZfK7Ng/bR2Es5jg5nbiAwZOwheyeVz
gJyzP1QGy6pD9e8kppEf6EcwDqpnrbXkn88gpkyFMJH3B5obi42Kr9TFSmMGoVxBCnnME3ouRLAj
8B8q2u+gh3lu5ZzPQdTpvUCqChYUMo24rzMdVPgNtcEvFQQUshSWZzhSX8u2R4u5NRIXaK38izTI
cFMESr5PYfl4v76E59tVQrdblHnpEEni1U73TJqVot+Bk7fFpAIgrhu/k8p412h3sEsIxGf46Zc3
zWyRRyvVNLKsyuKU0jIfhbJU5nYmyDxaYWvec1S+pn3Di8qC5o38LQcBWhEKH6fjkqMGFFzewIgQ
wUromFkYvpXTmKouzMvqtzLuphAQfUDOyEiSeu2OuLBnNRECmzkGJHu0xA9WNHnGGeVtG1RtiR5i
TLOK5Um0DNdoZKzM6AXHR6mEp7KhAwHG+y0Gq8DzqfaNyMHX62/4xfhF8mgK6WBflly1DrTnWEHC
xR68vm62sud5NPnVdfk9oKVgjT9uNrbY0NRjwWjCfgJ75vLVICe0KU8l3JhxiY4q+fPmV68Tz2fi
YNnJ6MV3tfkqlX7w5auMSaCMTuYMvCZUYacrLiIhppUFO1kb1SSnZxIe0J3VSeGaDv2lteXhBQYV
xSFNWiphpFkWeSBPaZqsW+97N0aKsRkly7uBr7o1dtfP5yVjMPzwYCfJw6/FG6xBpIZ+7pgmDTLr
xwIl6vueth230/P+5bqpC85Pn03MOiszXYxyOoGSp0LGkTEuIzK83xEM9N+hAKKBlA7uPQXN4Md1
exeGNpOtzdEhVW6gAqf2ElWg52Vu86b3GiWTgAJmVc39s3zPygm5YOqDYAUWtJlxZZl+gAK88KGv
pq9oRGzSVoe2pd1yypQDzP3kAq8P7IJPNYmpoBjEs84Jx9OBRUOmJ347t2ukaeR4eVBHtGZR+HM8
s5Z/N2PViTvIyvSVl9Mlu6QbMYnCMGCSxV5pm15KYHfEbp+RwYG9XL2XRwqN9DMH3/tczW9NRK5X
grtLcwvzH+Vhgi/+MH/9U9TRGZ2aNkjP22zT0fUyTjn8BLljGPWaZtSFHWri5zSA2WSNAaWfmpqU
vjW6nnZlD90AJ2knBGf1zty3lRe5feYLK4mWS0PjWT2XT8gX81g8tUfXlV8OkNZR4lT1gyxMspv6
Wv40mWGyskNn77TwmiZRFLUGdF+Zy8U9rOqoU/gj0kaiHyb3NOdP6KJqwfb6zrxohXsXLU+qgdbH
RfJprejRj1Ndw5uUdN9uSk80bwIh6L+cC0NVWicjgXLPTOw1P4U/WYGumUTpCDVZmWiD4YBEh51G
jairuSM0heWKi7y0K8hQze8Yggr4XU/NieKkV22I3xKa5rlrpsc0h3JBJ56yjTIqVxbqkjXS7TOE
ijQx77pTa0VWR7pScLhhC/aPECkr2zr2jYM4DAWasFO7MroLS4ZHJhMNmSg2tYWXjA256AeaAmhB
hIvYngJR7lw/lxB+vr43Lmx2TMyJMXK06oeOz+dVGwpVCpqQczx0kBG5KdgB14hzM7TD0Kuerxu7
MItMIqVJKu0ILS+Z8ryBjmNYDTJbtwItc/k45b9ZpdK766Eno5L5V4Ove0dubLKlxCSE3Mtre9aN
GmhEo0eyC+lsFnxXRQGNTK0mbFQPGW9oqvuVm+DSnBJUI4EETwB5pnkaPp2EoIkEqEuh5jbq5Ijg
WrxJUsW3Y0gFVrLca5bmu+GTJZ1mVhNUEJ14bRN2B1x1Q1//GHeFE8YFS3l9/S5cNVDb8ZafYxPu
lMXA0gZWnKCm8a8ZpmY3jZrwbdLptyu1utwIgzUejTL0fvwHo3C0fkCQeC0tjFap1UuhCVlHDXOR
HQIF+Z6OdEDrWbUV9VKBfyxQV2xeeJ7h+ImqwacCW1jyfdbmhJalUiHtlJUwLwfZ0SqG5MeIqtK/
eaqk71oqVi69v9VB7od05Uyex9JzVQgXSkRN39Xy8Itqbgzw6CN4ZwzSYwtHip0Elf+P4JXt3YRC
4Kb2yvpOKOqVm+/c68zblZNCHE1CYXkdZY2KQDH5SduTAQ5R0vA3kRLJj9cX9NwL8Oo0yEMCKyOP
trxfOyNrw1CG4IuAOnj3p6CjKz6HZXKrwiv83rSa/891i+cTOr9zSakZ9FXCEDWP+9MxCZoU/ayK
CCJtwrRHUyXTvlktWg52RVllqymZZhuZj9aIV3jRGmrhkvWPKB5uSMSftfnrn6x3Qi6GkkoYKhZF
kCCqwcEkd58HvWP1SSjZYeZNvVsMYhHvSRZLf66P/txJIKPHRuaWJNdApvTUvk5FYia1zWyZJuYD
v/6JC7XfyQEkCl+2RIqUzBClnI8E+6kl3g6yNSXckhmsaZmbTWY/2lZMTX+rd9oYrLij81MK5yrP
COJC1pS0wqm5OhLiaGhqrhMZbR4uEDfuUaCVYo8MXJPlOz8dy58FgnC7aFTU1+uDPT8sWCeVbhJ8
G0jLL+KdptUhQKuxDnIsuoFWRaRtO5O/fCRnKzN7LdUeIKaLQIATYoLShriF1LZ1RKv8vjMH4fAf
hoL0IqcetCdF6cVEgvUTQKUxkSh8fgOUDqNIKIrdGhbswsmHBUAmVWlA5XBWTqJ+qqV91kIzQAu0
a5W0OlpS6h/A+w1HCDeEL4ek1NihzKVORifpGSKs9uUxL+clEoRI2SSdmdxr5L02qT+o365P4aW9
CPJS/J+E5RmpZxqFIu8taEUMo68PYoSwFcmE1JXHPjkUdSUeS+rtj1oVFT/pgytWjsIFHzPTzs+P
eJDcZ9hgLYk7oB8E397gC7JdklH8Bo8dfE7iYFQvsixoHeJIYfmihjAarQz+PC4gwqKFlWIPGXB9
iZjKBcgxNdIvtjTl4k8WI4TWQOYwOm3gJzVQxzh+8oVB+w8OB8PgC1hk3M4y99+EYY26I4+AUUJz
TeATHjpzCt4ko41XYtfFcefkwS4EqpAHAD6cyO70jHgdUokWPG+u2NeaK5lJvZPybo2teJnU+18z
5qz8oHDol2811M9SEdmm0I2oUTRW0rqdPwmbXIwEuFFr8Z56YnaMFeGbh4zftqTa+ei1zRe389nH
WHgEtRD7huA2dMMKCrpBgz+FwLDfIXCmuLE1bXJdaWxOM4k3wIyb64dpcWN9WAfg90FRoIKRXTh2
GE7zMDJaRKJ9qMC0Uh83ot8iKx52a2WGS8v62dR8rj9dzvqkGKOWdqHbWla4aZTEdOWhzlcuxoXj
+xgQ8iUsKdEcD5/565+sCF0Qa0GITJQXVlBziKBgPacei7g6KGNkic8GmnJfjOZmoyDpOY30mCOQ
Ys6n9pNRZVTLSsshgOm9wL/TgDe5c+ZqJVi9MDQYmWfdXol+HDgcTq20NIt4AgkmF4U+M71ppUSJ
942SGvKedv2aHiCjwONf3yALh/MxNEqXM1IL2zxGTo3mnuEF4YhKdzqIUCJlEaJIEzRQdS+hazUY
A+x5ZtD1kK6WVNuvGz/bMnCjs/dBKwC2x9curuQKDh9VQBfO0crG34sVnFM6wNcVKwuPrupk0UWk
yKmg6jNHx8JKm4Q0sEAc48Bf7nfOqCT5A1zN1kZA/nxTj9zWqIxlW0We/BV3fnb8MA1J9YyHQzIF
pP/p7FpRLnpxlCqOJOaB9E3Wiq58DZtGFuCG9o26WalGXbLHueDOJ5YDrr44g8GkJrInFLIzxmpn
J/1kutA+JI7WTpV7fe0umCJ3b5HCB+DEOVwMraCjq4qB1Dger46NV2aTO3Av49KgR71uahERzAsI
CoISO78MjcvpdBajWC+loe0ZFZK0N4GHJJzgoWwlC4b/1HTU+L2+hWQnHZTbXtH6lUU8O5ezeUoj
BHUgd9ipp+ZlwUJtDOY2h01q7oSpQQNUr0hMi4JCfJCLK6+681OhEGExrWwe4sUlp0zhD7EXebg1
CAXVPcTS3aYMg2ZlUs9HdWJlKeYTW4ollDHKG1T0Dcc39dxJBpB3UmA9dp2ypi5yyRzZ2RmcTSMF
4zudRC0jdxqauu/ixMQs2hZqNYaBE8DkhkCrmakjQqRjk4Tq9vrmuTSbyDGRBiD0J/G9PBKkGsHw
I5uomLn+M4gpY+b1F+FALBJsJ4CiyehQAeLEn44uycck0E0EI0eG89MS88ylilGsZODOh0IDBPoY
c1sGRD/Lawj2Ug+6JCtyZZmqj2aG+UYIQ+nw1QnDypwjoiRKYmqZmqpzNHQKU0AsTpWJzGh53YZi
vbYfzt2HjkvkiUuLJhXXpUQAqXpvVEozcoVuzGGwFLneeinaDx7F+usDOrviZkQTMZXC44VmoeUV
V+Vzly2y3m5Jq9i/U9ymL5rml1vI8we3NnPh6JNEXblXL40PJIRC/RZYAK2vpzuimphgCJ8iNwqD
kpIxUHb4iA2U8KR+5SRfMsWJ4n6ZZeJ5D56a0pIAEUcotN1+UpqHIkBHOu9M6acKwPDLh2nu3gOD
REZ9Tust9rmIwvNYtGbsQric76w6+Vsp+hr04Hy92A+UI8D9z9fm0t/WigRzEJ2tbEBj/N5CTedO
ghrc0vda34lBkdxlk1Ct1cbOD9ep1YWf8BAnpWXLC11F6qZ9V4TNLq87eX99L57HIhQ1yaBxbdKC
Tn1zsVbDGMalwKNEgIX3Wxq36KgYQ+akaiHfSDMfPOyOnrJXUQb757rpSwPkEuNli3YLOZDFAIep
LgT0HHgP6frg6q0c38azLuZ/sEJSm+o+2V7ayBYDjFoQT0iZImIBiaZS5DEYMmktr3u+5XnT4Agh
eiYFoi3TLLkhovHbBJErtpPX7pAcreXtFFXotpap3DQrLnHe1p+KiwwDczSkQKAFHoXX5OmgOj9T
yxJpcNebSnXnQ5n4mGlh4qJ/QK7KajtrZZtcOAJk/YDgzHlzwuPFWgWNqgodDLGuaRBtNNAbdmQ7
c3PPQwVOZHDlt51R1+nm+uJdmFb8MaAbrOrcmYvFa5CTgIOzi1yfy2erQZR98MKWlG7OY36taf7C
pBL8IyQ0u39eVYtJtTJxNCy/jNy6aaCP7sA5QOSKRKXuhJCfBvtYzcP0y26ZRCO8XfMFB02YuYjl
VKPv67ptUzejGOqQW/JeUGlU9hOaKf9en8wL543CFcecRDHl3CWCqmkNqgBIFaB0T4DVSVAAJpP1
+78YIRNNnoNWsOVzWJQKHzxfk7oAoPtNkIloHffWtHKDnu0L0idcY9T9yNnMQNfT/T/weKO4GOUu
veXlI3KxlivWVb8LoNT+cX1AZw6S/Q5jI6EH51vlvXZqKquyagZXl26Ua8qLBzLLO4TTSJOrm3uV
aLnc3D2CRWpflPF71LeWsrJFKKGeLR3vJ6CSBMgzEoRm+tMPwXMupukTrtVRE2P6wIVJgaL/W5dM
tR87qATXKdTnYTollk3/ZB0ltoiwiR47EqU7r0Q9T5RS6XlKlTH4J4zBYqiHPjEL4TUwMjIUP7wx
jrJoD611LfzOYNX2TEcIRU+I7DDusjjaiL0veooTjFlXighyU+6Ndo0VVcpLNyC+kTt6EPTz3w+m
UvlZokPT/JUaseh/IPKsK/dValTp75m7vXXkdgylTSTkIZptkdRE6bEtovCIFqseURyLuvFtCLKG
AnnW+lVkbGU1zFpnlOKut2wqbGZ1JyYzW0KkBIn5SnoHTXGdXkrxt1XT+/Q95kGoRHZOW5SUOcxM
arhdIkRtxoeH5/RYVFHaOFRus/5ZGgWddsm8iaC2RwrEjB3oqK3q+6AqVfRQ5Zqg7BPL8kgQMpZc
+1kmY6tMrlL2g6Htq3LyIfFvumgQGicRE0s19lVQC/2uQX11smti/iHYSCNMwrKTWqWFZBO6AKKb
B54yPuXtJGW/kyLT5XDXwBT4o6x5znZuUuWFcA9eNvfum9CaADu3Uh3yUOlqPqoOsuRNan2RplYF
VabpudDhMnUtH+qIzVCLZeO0hpZEj/XMQ5O6giK01g/NG436vWirJGgdkkxZ+1wjWYNOUJdFSRXw
lPUsaR8ocjM86eHQxLwi/KktqVdGogDDbiJX7fRDH4zE/x5qZlcKWxgE+i45JC1U5o9G0BYdslAB
Udtj3xt50ttN4vcjEipU84ixw1Ef8h+Qqasi766ssJrXaVR6b7BDyF+FR7NW/ORflRtb9uHdFky/
dqe+imSTij9aS8+5HojaHxlabCRmMrkuA3jufWQvAviaO+iCnbEtc5QOfSvvfcxzkK2XyEM96i5F
yg0tmdFHlvanqcViFMOKHQQjd0vSGv07vrKTRbtp1Xj6BkM0MMidUFuIk9hylFWaD39qo7SVHZqT
7P2pq0zW2MqeXtO2IMDsLb7ByDvV9Kyrw1R1jh8J5fizCKxJOvZyoU7fVYTP/WfFQl3ghe7WIXE1
yxN6h7aIybBNsfHg70VLQ7yD+dej4Z9k/PSaCKBHGjdvdYxXfWncjiMSPq9NZLbT1vRyPJAD7K4O
xFk4SfKFfTkmVF6hXlXH8WemphzUbSqO0DTYBnqlQEQyyIgr8QZW9xR5irkEDid/0CAc0W3EwCQN
iOBOTC3gpkXzZ7LgdE7b6bcWCFSxXC9A8hwOjHwUc3ULRCgz6ZiThGmU7Eic0PgBYSlEiM1PjONW
ln0BlCo8P8CS7TE3/fgfrawGJG0MX5zEJz0oIE+ga2f0rMieGiAyrY2D1dp/02iMEB1CFQqZCmfG
Q9T10ZCSUkXKKhe1pDpUTRIU7a4aaA2unY5HgaG7hYKe/S2E1Xrawl0UBmgUN3jrCIy0ZDWFDb99
paEOIQhF7IQtEkvyYVJS3Nd3L9HGtoXFWSlja1NnltFL3ysv5+1DdIfgZzTXJAUDFadpGG5MQEM1
2h/+hDR5b42ttKlrlBcQORD6qPqWRuU4ywbDYh6BKGzyOLItTe6t3yYCHH63baJR/9sUYW/cSGJc
i+9GKNf5S2rQkQ/qD7ASwEMaSfPfsoJPtuWOaMHph7DrbkQd5sKXkQdy+yo2eZXsksTX5ZsaoZ3a
wX2Jv4wG9Vg7bMfiUHlTsus1D9nrsi99ydb93r/TPTl4sOg82MqJFT9QVyuo96SGVWsvZqil8YZ0
E0pmNkXvPHjQi66nebdQSlV4kxVy3/8yplB5a/SoJi3QCgK01chAhK40Cwo44BASZQfcWkxu6jHz
NBdpslZ1YqRLyjellU1BRK8sLYtbQYut5EmOw6S8lbiBvW+lGg7jLf6ueJtUtG5f/cwqvX+NKTTT
xyiG//6xKUXY98EClfm2zoXQcAOp6MYdserY2N2QARrdlELq/cmtWqq+AVsN0y1qkoP1iy2bs+c8
CbjLY6XLWfbb8tRIp7GwYh42+dRVyp9QRY4NDGheyexq9og4PGpKSnlKyMZGf85QEELnSIhUWvvV
wUviV883GzHbqz1SY8ZW1Cp/kPYDDwVvcKYeMbW/nTn24p8ONawMFe1GUlvBqRtBlX/J1TC0Ch30
2aBPLh0aSIg7MCH5UHRbVhCiiwNB9oxKrdD3Q+1BH7My+2O0qYj6Tm6WNd2ygS831j+lGonFq4F4
JdT/es5GD2yQYZMuO3E+KhrIFKlNmwxHOotRmWaX0INO3aO8Q9ytR77IC6AMgigcfw70oG5/puBC
K5seqrDFNUqx5MTgQMBYSrlAIWnIQ2BFYhyq5uvgUzh99XoB9QQ40FF9UJMuJhtcSK8SdPumo7AX
Fcco/Sr9t24n8wmAFze2lYrB8Khn/bD3OV/ebRwoQebgfco3U6LwywXbxT9rQD1PyZhHv/VQa9J9
kQ/KY9H3+iONp37zcS389E2pGuhzrPVj1pdB+0ykYJKSDjQr3aGKE/U7CE28ZoOEC8KlSm5V2n6q
UWexgfumr7lksFjjJByqahQll9xoINpBAeOBAxAPOgKtRLdqi0yHd8vrBuHYIk2mf0KB+/tQNDLS
aUVQ90Cwmwb9pVKKt7o5SupWRd1qx+MD1pBijAvkw8AFBS5c7LnodIDG3YrqRbvrud5+Qmo/JE7p
ccc4WoxwABdqAjNQB6q1QYyjb+MD+jHGaKsd4jEb2OIsJD/Coe/ccBTq4ehDe4FkdZQZ+zitmgHK
mt6UXFHgGrKl2ZTT5nIM5kNqPdWppFwXXGWQBwmQnR884e7kH7WCvo8tj1b9XY0M/7uGftnfgMrO
o1RBf8KMCIK4DcKcOpJoVCLnIY+s3obQnmAV4phCvy28dIgf83zK6p2s1lFxGHJ6dLat0sjD95hO
89JVS0MI7Uire8pAOVtTr61U3XijKaKlw/egdeAFZMLHOO+cxvNk1NZQVDRcFe3lFlwi+rA2HzHt
bD1r5X+sXktvfCWfEGkwmCibrpxG2aHKWNJVPoXRe87ShE7YJ8JWofMbsUmIDLakD4sM2F8ayw6P
nXQbqQhxOaRhicH9GL1BG5Z8/7WKo8jbq77Xy7ZBpAIEA73s3EHlqHiIE90MtoYcwWlj1a3ebJW8
FinpW1Ns2flU56MTdCB7bUGTApWjn4raZkLE5qk36lR7TmM/kpxeF6LGTgejqFEwK4fhTkMejFZr
X7F8J/N7AyUF1rO4LydR3ud+lGqHXEFFkG8SVKJLo5WQvqYzqLMbo8GZ1VOoJtss7YQHGWhV/kvK
49EWTHymXepD67uBX/Jjldiw4k1ndUR8uhFqPkjxzLixkshQd8S4ptDaiZXFf+JJGfo/OsQrbyna
V/FDFIShgmqeZVXbWdWQsUjIixEtqTBy98A9jt5Qaa+yNtbmMfNUGYI+pfOfJsPPxFnWZbgZOo/g
sutRoXO6qbBkFC9Vf3AgnrKgXQyG8NtYyvJ7rVrBbYgEkmo3ouI3OEMrCmc1HBxjP0nq90oWx3ch
j9HsEjo1lJ7ktoGyQAPikL7FVdmRG4vrps3uOZbjBNniwM2ne6EofAuIa1+mVoDaRczl8AaFPeTw
kDXi79VxHvsu0nKmsmep0MCZ2qCv2aqZ9dTRbhJtvCFEhNWnRh3sw14o9W0MVCe2O9qYEHFtPNLB
E3JQ6Fjkg/T2fzg6j+XGdSwMPxGqGMC0JSU5Z7dDb1i2r5sJzAnA08+nWc/0tS2RwDl/lLs4C6Jw
c9YnQMj5mPgbatBcl/mF9TaHHKKgKNoLwTw9vJe1v6dDHDVVNlP2B6QdqKhp0x2LZHs54Xd9BHvz
1AH+aHOvKJpxcYgJdhber7AS2wWlvbq+7GQ8DTfMKmxtDV9LTbxfwn/HqddgPsxaYofHwFK+Q+u3
v55ri//Kod//I/6l/NqLRt12Adq8k8+W/mjrtXntqLDUB4cH6mP1O2e+cBq/e50a4XBmtq71T5EO
FUOBkyfiEDBQ+Behq93mylft/ArPHhQ2Y99ne7NL5z9PeOzMEQfSQOVgHXIXCG4tSuYC8rFyJeOK
YbBjQd2UHz7CyhNOYTEzJSc0+s50EtEU6T91l8TN1SIbxuFlc6KjVVTr8EJUnb8cB/Lq6DITovyk
V6wUKaI1p32tV7PPh60dc/+Co7i/Q0SRY/H1bYjtZk3CVNqarACEFMk/Z/L0P2cRyb9ZBmy2W52P
JludNYC0jGfuMwR2qmIPab1jHrCeo3s5B0Zqtx2/9n3H6VKUPv13c2L9H8gSdqAlcRtGZDH9ifOo
/247I/xrH3f6Be0McZUBZ08jWRygwCecK82Q1UGO9oSOLvdt6/ON16W3xV9qvfb70Mr8K1mMeFp9
b31KRLI3FwMTD/LJJcBVHLWQTkdqjsfTTv91dUxcHeeUaVXmbj/XJJ2U3PV3RCRpQ4GOWX5qn5wE
kl46Pzzk2osulDNtDsBNYb9mR25Y5SnR1ZdbM/vf+y5XitaM6b8GDg97jNa4vvNqz/nnre1+v9H9
y6M0zuHXVqj6taS/TGFpVPP1GhaMSAFkypYaND7bpUKEaw704rT/9OiI727Wtcf5ZsxL1S/Essy9
VeVDXY0S2rTdul9XzZPJdpM0zdEIqRTKTbXeiFYP1Nd0ZvxXhDL/a/yheFq5wh9DVS6f5RLEdDny
qf1QxTTd6HZ0mfU7vvOUDBbtZqoRzIFKlWfbrpyRLTjSUDTJvrneJxNrOJXezcJWZcrzmhAH1aPr
0Wh8GpwqAJF3STQ6bbPZKCUbqyC6gLl0P8OlCULySWbxIKeA193DdhkBVLHDHzS29imVkY7YSlES
xLBNlLked19j4Wi07q8tnK887R6L/dEbF2jPRS7LRVTzWafJ0i5h1q8ebTvrTAvRuUVEPuRjXL6h
vFCvu7eCA7H4rZRsDcnopDkJDLTbhbF+blQR/G59ou72uZqLa11SI3hMYoaY03Su/aW06MyoOLlb
XLnn3vST1knyyp3eV4ctqLqbGof3cjX1Kvzbb76407WwwcmNy/K9YGBdr6NiSp7LJKfxlI8XjwEY
S5BnphzHY+zqqLkcXdlR8ycH+V88+hoRUJerG2kn+yb3dViyKZjDjsgjI+jB4Zu5aKEi99O2lfYj
L7TRt5wWQXtKvMY7tjJe9mxEMsE4OxQsdzl/PJ+OScwHS7f/Skl08dJMGH3TahkDLy0EM8DBa4zz
T1V1e4Pd73yEg16FJ6qAhyjDRbM8RovZCO8l24EPwO5hZrFlPZDr5uusHGxIm2UswvFIqWMbZIKm
o6tg2/kz6eaNyYJsd3pQeZ9pARpF/scZ5PwukdP/hSYwN4WiNC5bSpW8x/vW/wcSqB6ndWi/68D6
V7QW6imDJWf91bBEpGWg+UcHtyf5ld/NKubn0tJ00CJf9mPu+JuXujIf+WQ5M8BBvICOJcI9WPY9
VBGcntH4uLGl7ilBvrV7MxgR/N3MHNxFYT19qaqR7z5d75QHS7V8NzPJU6lW4J/Z3NKmxbFXKy+d
1jn+gmFmSF7LpLi1wain1PAh3lHmQTujU+j1dlgLhhTHXd2DySPVY+saRUhDa199CqRZn3EVSn5v
b8ASgnCjv5BDnTcUdlFSl4bYSln+bdWPF3kr9rs8PheDhFCxSzqWXlRkc9nH65GpiT5TOdv6A5l+
/uit4b6lLfuRzdriPLWNkgbkLiSTMN2GkCruwsewfx1PZvryNiNfQ5vQ3zUL2z313RK/B4Xvmquk
KZrXYan7nwWJ9R3xEb05VWGVaOpUHf/D0QCpqccNjPm/Gt1nGtO4AvKS6EyO2DB60p0Tva/+wCqH
ili+lRuFt9neG1w/4UQF8fXi1P6NmlmSmX39fj34nSs+qrgnmo6dIWchjSVhTjNTy21ru2VOB6nG
LeUVD7+F2FVxLMed8KOajThTRdM8dD77BDgQnPKFGvP6drIEJVzkInGv4rmJfotWdtfo15li1MaI
4S6xfgVZjsYDMuR8z3Qs4vIQB7Rn8VtIjiiJb/6OiiL5s6slCU/L0nunINyY6LultrR3TtP86Yx7
8hgi7kNr3xFJklK5raYsIf/xBiqzp555aqqXgrpO2jeXzlOEsm7MXjHBUX66+EX7stJCv2ftPvg2
W6SrqRAvTMJVuFTPMUm8FEIPSxWd/Jj+T77jwTK5YXVuvVl8Ii7C7o7p3ZsPgQrmWzqIh/3cVj6/
RmKfymuSI7kcS8bqkjplLS6T0tHbhVMMUXSYAppz06DgkJGAZdSuKfswL2pMjlaXzY3pzBSwgAXG
pw/VzA/063GrdVEBjanolb6sIoiio0V5+BFQdfY1JtoZD3yHze2qF889JPvMw62avH1fRDN8J62S
RRYyofxAMpi7OtqX8sDO3N0v2gj1SB19sRTPyQAIfNC9v9DMk6/V9On6pmXsqFa53svcK0IKoOPR
fDeWOqe0axbeAhEvfAsOozqb4ew3/sVZAIDFmZLsnzCopu44TrPdP/d8dV9iiMNLszklL47d1o+e
ivmfdu1VeYrdrnsjPF2+r72op2z3RfvpVNy6qcPG/YcyvYTgpTDpT+4U8pQm4Uofr5jXJD7qNR+q
ywmse069Trr2tlAJM4tlLX4J5Qy86GqPZAAfAFsdqqGJdUpcaa+PlG33DTCH3740muAE4tNtJ1I9
lfpzkTVjqBe5XXRsFb8M3YwjP1rHYzQfHGv0HcPzyC5rlBmzFkSvOuLOb1swtWH8EmYL4+JH2TOk
YJxxfIrrc4e3R1wPw8Y+mj2zVdCBTEXr4mTC0PbHpTJMQ9bDaf/zTOQQ/cv3UHmXQbIPf8d8Jek0
j9bRz8CYWWtM5K8gPSLsh+tZekIR0+n7oEOE64EST0PZZh1Vmo9rvTe3myP27qCXnVWosMj2slJP
BMmX0zLsJ89jxkABUyADbod2om4Zc99zPa2ew/996+9dv2ZuoxHVaU8W1FdmYVeFT61CNZBSgjuA
uDVtdE8snR+lyxCu/2GIp00eMMQZDiFf83BoJ1ECWA1J8bgZgnFSgJLGudhQ7e6HQJPQCQ6dxBOP
jifvVJ7Pz5AqLbu96Tv3fHyrr0rLlWOaXG3+ecU0nQo6uV89K5OHgW48fYFcv36cu8L1DgEZEU9L
QoAjmd4Lqe9duNOmW7nlyiTgzJ4rTmsCZPTWlnWBxqMuqB3s+66yd41sWNUCrsE2jZc10MfBCsI7
hbK7uqHe0L2k6nfZ0gH+/7XkqVpQ1lB0DFZBmzSHccULVaGVKahnnxsW0TAoLtbCjy1dksgSDkFe
L0UaEzyeZ+Ga6y/ZqcW5KNlSr8BU/Yc+oqG99BO5cm4Vi8lmHqAoDZSyzqmxRWMPU+5tr3tAp3Dq
upWZycaQKoKEqaI2G9oBwbchG0vHiC58uwPzoodt7ncy1IIMnnYfmfb3+A6SaPqTI5FzIPyBQsiz
3S2on7tABFT7aEVm8hn9qFtxNylXqm96my2gpEya1xyGfji2kaCjmwLR+DHRNZMT7qKpTB1ntuDM
RjVXue/h6100tEwakMzQHSIm1ylb4fhavknbswBoGVCdWA/yJZlc9moX0+UzlI8LhDG6K4PQujbp
0sRwUiZahse1YuQ9kMndXLVNyYyxFWIbD9tebt9ebhzFvLcPt3XTKvfKW3LxOlnpP6H9tS1dnBQ7
H1qnowy6he27s30AAFZSm/vn/yRDmmzJ8Outk34QXb68ibwfFc3wY/0b+A3X6bBp+70bMT34pit/
x54ID5YDP38YTBdyBOW997YpSWbvBvp0GXm995OvHHn8qTxj8KJ2Pay6m/5GnQCYt3YjcWuNS4Ul
mSgX8trq4Mg9Jx9g0OZnVlU70GIdmA9E0uJvBzPBRZaUek7V6or6jsRS+KRiGbeXwcSlQe9vqT4Y
vGj6nRwyW5jWw19BkKOTsYzG95631yC9tLj+Ebplsi6X1blT9fmk0WWZP3Vcn0u2L9T0Qo7gvkXI
HIk0r2Y3vNOBlSHUTKuetGuYd/mR3YOnRUi04cZ9F0cbh9UUhc7zGHf1eDPnkachmGg6PxSRAqYk
RjumE3OURGUFJKwEh8XtzD8+ofNhxah5LiZfqjd3LwFLm5VtKw0ksEdBNElwySVI1Wbb5hDhnm37
p+acNHBKOs/ccuz5HesH430axqL/l4tWyqzT5cgqvPn9c62Tec/gy6v5lMiO0BdPV+7TxAjiZCEq
n8eZ8X/iOIhLyCfsIxS6svtODNmFJgE+b4ctbTjrsCdtVWSuJI7A3zioa0md8yrbjIfEfGxrLV4L
t54qqOBp+uqaHLR2o0yuSVe9DY8h8aQ/EzfPA0iz+0hmb+89jmjhaUQe24b6jTNDrOvOnd5zkD/n
ovbN+tg6NN/e5OFibTryelE7vSv4v1qcQ4/PecPHdp6Z5f24SirUPLOoMiS25XfXgM1iopxYaMXU
NNBEQ1M+erhh1+O0bNOxyGcofo2Uj8/XeAwVk3LCp8ZtmpGPumBW6FGDfjsNxPSxmzmKM1Nrnti4
d6J/i++YZ2nWbb4Z4pArx+C5cbNoC/QXOHgksxkR8kVI9G15VUnk8edrjkzMYejP5e19AW5HDI2X
Z8C69qPWm/tpqMx2aUVvxA2m9/43jHaAZ4KeCVytoYDfVxVtUUqpMxx+UETjVTsL/svttI2MtDJS
QTY2cfAP3iOA7UBFcCaLWzxXnZxZswiOd37AToDFOw61LWugD71bM7XOHyXk6FHHa4Mq2ysVn3Hk
HDI+KsF/D2TJ9c/N7ptvjZLrkz+IlhaWDdUdI9whYSbHjVbbnfz0awAfZ097HqEXpqVOHQo/Fw5t
1Fb4F8Zd/E8n6Ko3VKrl3xVs9pM4T7e8gKdu38a6Cn4n25d0tqrEAfOHm/se+lHe6SQe9+kYbIn7
g3B8sKmX14QA0EYhmyvqxvf3jvqu4Noru3w6LKhBeJAxdv7jfdQj6OEIT1xtyjDiobwZj2EjyuE4
T5W8mUmbgG7SnfzN/RYkwO3j/FBOe7ifosqiJqzWwBFsDL2Yi7siqFv+ZpgBkWmeV3Pq19VXWct3
d925vQOXjCHztxn25WnoLEOtyOc8yAxwtX8MukDX2eAo37mxuZrylGCi4FN4GkaoK2JvOdUssM/0
X7tDlgRCmKtqKr1X5LAkAzhuyWwQ9WS49IsLOlOc54C0yPPhQXX+oDjc9+5FTNBj3NI0fqTWHaIn
Zw634kSxfPs3oiW7zqoOsDpVogi4zzw1vC6jDv7DcwE+0zVrH6XT0mG++JAkGbp3vjGevW0mWYnU
b3LQpq0Ioge0ulT8xtzDFqo9HjmURLBir9tIhzgVFLioi1yNUX3jcXyAPJfj4h7pqqxe66YwwD3B
Lqpjjy5JAud5wMrDEtrMMyvqYbexzRu+rrBNW/IsCv75ZA9h59kl5YqE41i5aX5nQnTlAcbHvQ73
Nm/IsEzC67CJhQbQ3/VLyUf5NliLyVjXCd3aouHsy7bSK4kc7vpxOAEJFY9zec7nUHvovgmnXN/x
e/D6dWuOAMW0g54PpYxnmRViQIoh89i7ogh+VF/oBDggZdRBdHk+h23DmMXL2XnTkLoVEMO57flM
VLFa3OCdGan9lq3rX6iF3Ddugyg/Ss0SkcrGJKduW0R9G5g9D9NYO7pKi41kokx1AKqXsQmD3yEY
y/eOI6XkQ4jWq95lJDrEaKDks23Uemuk01e3TGfh7T44UXcRbN1WZUHQIqphcgCtcd3NnQ7t5gkA
GFvw8JRB0H9uZuUPGf2qeGpZut41OwEWH9ETcGDjIf/TxMVgcFPaKMoA/qEBoHqnm2FgTDm1YOpN
pgYzrdhn/eneXff+RygRVDeaguFL3NfrT7ip4Oh45TreA93DeS2YIg2H0hj+S7a2+s/Arf4q0Nc3
OYRIJ/KBRJ/Mbwqmt2VkND9U2yAfFuQeKMTgYMlR2oyGcthkkxmPGHJCN/fpK6p7DsG1BC3nJlmi
Kaubauar2CMe/SUeOpl25SzfEqRHX6Vy9Zsz0vSetl6nvzpCot1DXW7iiXnColAZ+eWjuP0j5Tq9
Nbp3kpSz2q3xQKE7QTkm6ZxXphgqIo/CzrK72XlJKwJggBpIkAfmGqIpTt1Vy6/AXeQf34nWJylY
UNM53uYfzyk65hGWoOGQQ2tetfyBjHT56t9UjKRhpqpt7tGskFtN2KdPMO02ILLg1W+HC+7C8juS
e7AQL22sT87TWIUHKYKoOuR8gG6GLDfiXc15DrLK8ytky2SGwZ8PCLbS85mMaYUvWKYTtVK3XQzc
CSPXDG8ETKn/Gr1NPSp8qx46xeR5NFsxQGtB77aHpN6kPukaWnvUYTtmJmqoi0fH49RHm3PBwI3H
+u/QOM0XCwE+7qoV9tVzjYNrRYz7qyxM/eyZzQU0cndYOK6PfsjQa8BM007eP2xLPt630vP/TB2b
/hOwky+zEeXVX4Oz7rPoTfsyhw0jNgrwGk1YlftvZWB6HPim8u8FNHd52XfF+FVu/VmByA7SpDsx
bsvF6nSNSLc14b4QZq2hkyATX8MQUUtdEnOZ7mO3/G4YLv6GrKCUuVc+76fPkMA0AceVHPtwr5Zs
nG3xx11cxEQDjM65VaOErgj6nc+5aomfTtfVc5+0v+unlnKyAehS1l8o6lhCzELRPcriNi3n81M8
z7LqL+3QdB89hDAPdKJ0lQmAASeFOyiTFNAJKMqGTXlXLkMXZZP0Ju7hnX90Gku5ltR7lIDjyhFG
Xco2Rzg0F3p5KuYciUV9FtqnUu6lQY+2ig92c/XgB0DdfPK1eBimpXjETkN4bu528spzFzDg6SxR
4oULAgIim36NDxGg2hug4vDpFLsXHCNHgctuU+Xeo5nswgxfCcAV+1oIK127kck4ZxFvMHp1T2al
IuYgRp8vvFygkg+8Arg8ChR7H6L0B33wS+Nc7gL6nTO80F/xEOSvAVMMn1Mo1m/Xt7D8JHhW1My4
gWFRF3v55uZVkF8Tybo/dCOJMSdeBQ42pHnclX1AFzIM7DYWTO7+BN7UDiFXhemnWyE5W9JoKZbm
sCg52lSEJn/Ab7E9b168fG9ykdOlS2bIDY33jmZy63NoSRl8gePtHH/RVFz2Pg57sNiqv3D2EWWP
lmK44U+dkTZEXllmBsvVb8Xzw08gw/00O234b5ClCo9i2rqv8/HAlgbnQZY3k8RVlOuWWEP40s8x
3l38DqVfdNxQIgaeAaO4VxPmAuQxYX5vI0WjnwWIQ4tQ2n47JHlfDIxEsrq2QQeCPeTo1AEwUH+c
RmGa+ybpuTzbsd09Hp/Jv24COCcyb5xesUOFzbOz6Ppn7230t0QPjiCz9J332Y4sRYEidUfqErVN
4Tl4DIvVyRnLw81/5ymsb5Hi/+h8VmPmdwPTXlQxn0c29kiE7JRzWXsDeiZtITk5sOuxPNYxI3u6
CTbRtIauQ2yU7N4VopwyPpJ0RzdT2An/q0MMx2nlcw3X3eZclvPIKwHwnzzO3uA/DiDQ3SHf/f1z
9Lg1efjk/u111A2ldVOHN9uM9ivtkr562w10GZjUHtzhwd55whFXlscVYd9ENtQg2eajBhYjnFzn
mi9uQqvRaPHaJLpAyHYWIPYBjUMX27hVHLh59zlhIv3Y/bm/75xK+5e1GpxTJ/QiLzhcxyaLln4p
JaoJIEHqgMAT1HbddPCf7plJRFMXpxGO0u1SJ0EL39BW4cwJ5AH2UpSC0YGsfOjtzW94n/gS8gkd
0xKEEB9bfNfsFY1msw88foepDPSg000Y0S0zoc8FlgCt4N4ol+M2RMo/0RQEpF2v/vTR197+u3fc
QSRywTgf6sWML1HiCnWL0Le6qTkt2izaz1sVHDO/BHKZqkgjZq8PckjFDa5FaOzI7vWXLOX+C8fH
T52auUkO4FYqfphkCyBMw6FlHyD/Fta1i4PpHR/cENyUQV/9QXSwLAxc27AimakEmhGNlaXJpgEF
1mUBpDbfYqed7zaE5msWA3fZSxoSh6p8gGvV3isKC/vN4LWhh9eRzOe3pWiwghwnIriiKwGV/0XK
9/6hC1+vF3DycX9I2IrRWKyCdEj2a8DtIrLiMyESjdiuOEzuy7VJStRgZcxw3fcvMzQ+wiqncr4F
8ojuYKsmyI+IQxKkUaym7UHOaIRgus8vgFwNYYVeF29jFnOnhEzYEUozmL7kdenH+Mmu/u5AVlr+
TBzK4wVK2/3ObrMFfrOcDAeIkfW5QDS9wg+5zQimGTdvFfEI/mHt+4nUH1SADJlNa8CK54AjZ3Ib
lv4YYYiLZGxZFnQpomygGASPDfwtMY7NYKP8cgRbrggpYsDNeseDMoSC68ITsWMD2UxEqcUnkPuG
u8n3oOYkMnIy4ybLutxNmwdp5YviheFx344lCarXhMm4ICxOJwTL8czju2uHVIWxbk2eNobjHR4R
wOeKVHCWaQQnEdouW7tfQeM1+Ic7YjRJW90afWj9Tf5X2o4zUFS00aTCb8FokxoNcLpyWD9PalR/
ECb6w5GtXr9tRdmWV4LBG26jGvynqPBI2NLuwBO5hN3iwhq67t3OcPM11lv8QlxwgviItqL8qBKL
pdP63nI/xZX3t+y9KDjUtXaubFD0w8OU9NPTbrrAQbsRo2Dvz6N9m/vNlElnRRXGRC5wXnfh/N6V
ij23JhaUQx4RZ34AGZdPHAdwSHjMkOT6nRIC8ZtYHzmm7Jb5dYPGcahJNNrH/98Dckm2tHf65Y6j
EZ4YHVH+gRNDXRqSVfUBwQP0IDKf8dPgj5sPI4K38ZreFOdfobvYv3AEGF8GTOBylTghDZIcLiI+
urvP+knw+PJfW3jzzkDdFG9k7G5Pppw2bpghLL7GxZh/RYTM7tRMSfOdcElPx5AXCyZirOORCJo6
QhdqGDkznnjIblkK3htcDAx+rN7NDxh999UPUbWnLtHwb7C4YDT7vJi7vt+TL7JfUPPAGAcjLICt
kSz7Iv5P1a39rtit+KtchaZtbaNNZnVVB8uZzgu2zKki9bci25XiHtdit5cgdbCe1dnTMW8JYtGu
ty3iE8fhyy+g7a7n3XhL6kTeHvAeSFGiMqqL6RgPCbJr7hYqleJC2iKDkB3vaR5zzCFyQuc2KDrK
Bip3V/0F82PzPvacygxxSI9Wb+DoR/DY/iA3rR/xtS7oDCuvFUcU4fnjwvlUZoz5Lmta1a8vHlrx
PwPczWsQwiNIbsfbtlf+c6182T2N9b4StZNUm7n04k2/zOU8E4NqJ58YoEEt+YXp/fp5HfwZ5Gk3
mFaMY0EbmV0ITbVe3MRHtiQRHivZsy7qeQyng7fw1hyLpdKcj8k+dVed1N6KHXeXcQK2GnA+BP7C
/1xi5/kZKjuIjKy1nkSD2jX1d9wjnLggImPL7zZ2HARdNNU/a3Rzv5LVgK/aPYe5dAVYey5L5GQG
BQzyhsVR3/uk89ecSf8/QqHOMKvRu+QgYAY8YsXxP/GDoPRosQd9jpXmIp8WN7kY1d7AsuIQai81
+s5ndpWBYuPam5HPB5iDdteObjYrnIhp43lKoTABJDnkOTYZ5sgoegSbZtoMcAXc1BPyu0NFxWQM
ebByPSGu8d88M1bfOkbZmykVMeXi/pvGbHTi/LGrJTojJn+GXGjXsjn1fhu+iNZDyLMSGvI4C3ex
2Rjn655if0PNNERO/9pElfkbr6H7EkJoOUc3t444lEkCOUE3VFFlzdQymirhd09uvMTPtDf2n46Y
AwRLfV94Gech8CHtcN0tljTR4Wue/C/y5BF8IsdtryaMV9vRJfd9yfh9nNccz/O1tXuPRgQA9b+5
qYpPDzQNRe2o2womlkcs9fxWGJSC21l3icANcQAS+Pe8M6U8oEiy0PBRPFygsOdf+mjreu492DeG
YyT56eqTk3YspiW6X+pAaI5q5QZgf3X9MQ1N9ZrkTfIIbQjisue5FWeAS/dpHAqsLbqSjPuGk+2L
oYFVw0NlmS49ZocUY1X+HZZAFac5GWt5MGghEnRei7mWNmzJunDON0ztjKo6yq0EllUoOvyj28bR
w3nvDDhUVns193MxZfm6ge2R3+TdzpuVf4qGUywl4LKigYi15BRPA+MM4c3Tvx3D3201tot32CYH
vryKcRXwSfNAZsEyFirdrBEfGBD5jrUhEj2urPvq64iolhHdpQc0xoiW7k3vYbxpuuRpaXIbpCzr
JUND7rq8EI4n/uyVb//k1ba6CMLPODNhcOuXrGd/zOwODpNZGijyc66ggXADM3pszVAI5LOs1anx
I/cOu9h0HycFguPIbZnsCxktlEUlw6456aHnvdlA9Vrd7PkJoagsLpU7J0+iK0nRSBIY+xt/22Ez
oMPnQ86xP2Ox4K6/8mqZiHRe6FJeukmwiy7Q7keW1a7Ghlj3/ZNnXGQBaMZmTDS5A9+FR249jro0
w2FytCuz2GKBzrSzrl+bv4v9uK+TW5+SMml4p8okZNJCgGqRzxVFfXCBBKv/dAEwc1ytcLes7THA
M5iZBslFMnrVNfljSXu3b1X8GFSNGg/+ZhU2rR6N3QOWH0jtFZ8CH8bot/+5TefOJ1PaXB+MBrI6
FSWD8cHlU5wOlkOc2aKGpeKDVYNwQYW8/LkaI2aJkeoLgdBzYwgxvKu/qtMUqlf4Pp77xZDwcq4B
uKMQYflAMyshIfs5vBsDeOfMt2ZAWhwPNVmMMndR3nJypQIi5d7NXSQvGiQVJd6OLPug8A/91+eD
+dMrt36QqNKds2AQ7Bg0NmIR7Yd/cb6x/IHrghWCHjJx1QGEzRIp5y8T375krCgdI+g2xQ/u4I/u
RS5j+7cQu3OHxXRzbjCT+f/tgeufwRmFPJMuoeIKYLi08KNO94C5wHfR8PtrCc1OwUGGCIg3KtK1
81RSetBkvXT4wjbHCV7XeYJWHtcQerdx5uTKiGLZL3a+7xfLDa4vJWjGVQ168rT4GxgSGWfrLYII
bske9ck90wHXhXLmfkvtDIhxEVfjBIDl4SZ4AZNUjCD95qGX6pr4KWx7xLBcN8XDqFASpxuf8jsK
9e3hvOghxXEUfjAh+vkRn2T+0wwgyNnmazYMqWOFTIRKlc+kNLzMxVCaCH2WAq5oa4J1j6ThyR8F
2EYyrDeUr6XsFjZfJxk/yRkKFSBbp34Kd5xQQeQNkBJubjWgSe+GV7dHAcAhi/5CBmQep9VMKfmB
t9j8TUxoN+Z4Hy3IDlQboMJhbEQnLdWzrPAyZLBQ4XcQT9ETd9Dsn/q8gOfm0Z2OzlJMjPjT4A/Z
+XQ2J68G3DnWegHGDmKLMLKM24ezBtUcSj3qOyaXbg4vCxhtcyylG49Ey43ibt64Nf9H3Xk1x41k
e/6rTMw7euHNxp37AKAsixQpL70gKDUb3nt8+v2B3XeaBZYKy4nYh42emAg1W0ykO5l5zt/s4zxX
DiY5Edk2EZjnCZ8PhfSuhgz4e+WJ0zsdtmhj9wAr2n0zkX+7h3vmoW0qGDljE6havsHFqzFOU6Mn
xWfeBcJnwSIxShmoEMHn6xG33KYvpG9JNqkid0CeRz8tP+oEm+cXGEVPgjS1K0pQ418MXEMtSi5W
phEkFFJj4Gx9kvAAgMLxE+jSDr8NC+rSVing8th5O+JFe51xPWsJvBQ3wDwA6U/kGkREzshCLsjd
iTRqVgnwh4KwKn8X2tyz27hsd0bcD/eCkCD2Kng+U9e0bhK30u5680vC99w8Xq3Q8U1kbKmCnXOt
4bBWDbCV1IZ6xXMoAcrc7kVQggrszuIdNQrLnjTVv6mGBFjw9caXrmIYzNG6LIpUHRV91k85bx2f
MF2jdJfZsceRu6kkj42UYgu4iXlVhMCayKL5MLOpn4e8qOCIbuIMtAmXGBLepd58XfmiJfd8+UUL
iRUAz15ZpUyHn6vEYUqYbuRbssNV6XPJVZjAQy28go22SZpeQ9/LHHdZRgZA7n2g4SMpB/Ak1spI
LSUAnj8LE8NZ9VZSXimLlQMRulV5EmepT7oV7pwPsCMhGxnXuZ6710dhqQ0xtzYrfBizuimYmIVM
StGrGTbvIEGAA5s/1NBQgMdBl+JaOGjDD4x+5RURnUvLEMk9SdfmNShpC+kLAJJ1HtfU4aEDyvc6
MBOuuRJY3EYcDqDnrF2Rwd3OFf1t9g+zxaEO0lifVyDtS4sVaOYwEMG/UO5DCA/KFenfsPiUqpwF
BzJBlLavD+3rjp63t1hfoy5ATCkKiIeZ2POi7cfbkXZvwGMoYMXLxi3NsnxvaYm/vd7y65VNy4jP
aIgaG/hRzV/2QkWxHrVcClVWNg5J4tEH28rBW+Rv1Gp5Hk9MAlk2MDJI4py3QtOhYpXsaKWXmqM2
Q9/MVDpSlO8/GOCtV9bN632B+jbhg+oxBUFm87w5U7U8KxVYqVXDadaQGnbIOH6BXCPtrw/f6z2h
orNh4EZOuQd933l4XwwfVK6qGkLOBq+UywM3GLhY0IdDB4AnrOSKdO6K7frFFhWEmGDAQ01YqhdK
vLDLtGXPF4HQ//RGEl1WE82ZxCqI71FrNFd0Ri6tEKwTTIgQJvJPS3XxHkcIlcot0bhqea9YU1EX
bmHUXfYfLEUsiNCEl1SVWVuMZQiYnBsFYzmVRgnWubHAHA3lSiuXxg+5cgnwFC4oYOLPZ6w3wOnG
Aa00IAR0qIXWtI8CudoM5Fip4JMLu75ELi1GS7RAD3AtI5otdpieV5o/mvMSkTrroc8QBnEG3zeE
TZtwqVmJJEuRonmnWYohMooqqhFLm5LcahPuwDCPK8lPH0MKeuBDY6ArU3Ey62y2JBaa7vP1Ll4I
XxwMiJBJxEqM3+TzMZ08c1I0QKI2mgIwOiXD29Uj+VYljbZl4plkIRR1pyoAHle6e2E2EYGl2owm
E8FFXVxUOjnMA7Nkp9dea36TIV5HnMVSt8esrN368KM317t6YTfMFzKsWRSJI2kZWureasDYJdSy
gIe6GsqW21ZQ1lzJL8yiIaPopkuoFCH9vOgWcjV+lM17zpNjaQD1HtfRTqlrSdxKmQgaOYzE8Z0E
/jdYCWgXW+YggMKGWSB66edT6YH7HxrcwOzIbHlHQ4bxXK9mb5AkqaUfxHbArj1UTm+l4QvbhPZE
bheIXYNvmz/sRSStoLwbMEwZ2LgYjnUmdhuUYIUHiwzKSkS70Efk/xQMTNgqs134eVNlIspTr6Ww
8+H+uUIFtGzQKoi3IQWkhwKY8tdYstb0ii900Jq14fEP0sigiIs5hTCNBnPHJgklBHTECjgS1BZv
54uwFN68SC0wHxYuG9jeIIJ53sEI0jn5JDroIQjkWg04pr7U1vTeXm+F2XFBxGRVQ/FNX0oCip2J
i0eJD4yAgMC7uI/B8wVRt3IVu9DKrI3HP0RPJPQX4bOFr5JmmkUx2gAjWkiZBlon0N+8rblFs+Vk
NBRlEfWz8xEbxKAbuL4DsgA0kr6rENfJ3bwSmrX9daE7BGYJNXuRQ46VcN4QFSXVz8if2lOPMmmY
ypUDYHFFcfh1VHy2FEUvC4t4rj+L3shcWPohI8lJd+MjwTMcN2EN/qMYYP1vYFgX47e3LjnEeDFr
BKKuzdYqi7gRAusmf8CNWVEKnmyBWWyLcRjc661c6JhhEhdVkcNN5513Pno9+q1+FZc8xa2SkmES
GCfMZOqtabSBUwz+mjnP5fZ4AmBkyv1uqYrfyWJrGOR1gCAINfU/7ESprno+TJtIjPKHdqiUn9e7
eGGB0EVszDhl0Px/9fRGHx/WCgM5BlkIczenupA309vXO5o8JMY0ZY661kJ+26p1OO6QDuw2Eb17
c4DwVEfxuOJe+fpeQCpK4ygxOCuhxC/2rqcHyE3N8pkK1nYgtVFlgTXTfwCyb+2s3oSDG/sDJby6
SXfXh/HCzHHdQi9Qw6tQIpdyvlK6UAzLEsMSO9dV/ysUIO0r1Dy13iY5sh22HgMp2l5v8vWxgjEF
QzlXcjg9l4d20MuZ1eOibXtKNu00UFnfE4GK5EmQeZ7fezB4JTsvA/K51xu+sGRMZD1NNqDJ/ltq
zeJ7yQUWvUG7Q63qLtLU1K6Lon/zPZbuWeheyhCukPxenF95McDlNwF+WYmZ7eA1eoi8CZnBVkiS
VFtZoJeWDkcz2cB5RAHNnc9fq2CJBU6Vd6k5hDu0vcDWJaGAKr1nRLfoEY63Gkm7ncLl+uPbh9Ng
GHEbMVk+2ry0XtxEjJDcta9roP8BM91LaD5tcjQVV96olxaoIfMm5g6p8VRd3JnRfCoUFOdBJuux
YdcAFr4rA6qe4G/LPTyRev8f9IqnNEK3PHsI1ee9mpBTyaEIsjrVvAhdWO6FDswLkayV1XixY7zy
58sH/28u3vooUwELRaEBBRcPDgHOwBRM6twakn2camL9foL5s5YJu9DobJLCu4fB5AhfHAyTDEy5
mODZjDi2UaOCwjWCg8/RtfHT1L0+lK9vciwOXqga71ROBWURW9I+hmWLrA6UqAZykRNOQ5l8hftl
lAMM8bGX1151z74o5/ng2TKFl5XJuHJ7WMzekFqBr1OasC22XboJu0a87QcUxKywyfaeSelICst6
F4CMxANQoDxl+6NBQTBFI29l6V6INxbCJ4R0RSe2L6+XQQ8yE3eoHGxN5W8w0gXC56MUf32UL/f5
RTPzNLzYh5HeJJ3o4X7jTdOg21U7i2thFalqTqpYzTstDYSD2FNfMxMUa4uEUjTC5SauPJG44lN1
aX0x438aKxAZFrs1R0zOM1S67IMdd1TQqk9KVcZAwkT/2NW80a53/tIQk/zmLOHknE3dzvuu6hPe
FMgy2oamlOiuwSAyxrRf6dWlhWxgJC4hjq8wl3OvX4wwyGA1GVreCUjold+8yKeOWMr+I8bba1eB
ix3izTUrlIPtFRcDiDoyAAGJC0eFibjrVSACKdQEKxeOi61AKiHwkPsgfp93CF6TV8jYpmIT7Ifm
FpkitXV5acGAvj4/l0bO5BxkjnAvUJbX+IrLvQmplYaERtwKINNdI++MhwLG8If/pCmEn635Yo0H
+Hmf0nqoG0tgkoqhKd6ZXhNQ4TSB8YIm6qNP/0FjuF2RguOKLS1f4cjZBKhDc+HtKMBs27bB+BKE
uNs1Sbq93tSlueKKxgGIHDMn/KJfYJhUvU5J3SiKlj4gZWHe6WZnrsSq+bcsAyciycacHuKEWGox
Z0mnj+HEustqcJN2C1b0QHDsPwdkqLZFC9vnercurQySfUAUQStRw1ocf0oDaTzVKZ2hp5U50QQ9
roowCeNeH6xM1uu+kS1RWRQcfGQyln3rVclKajDVM5u62gVe+ZCb1RGonL4Xq7Bb6diF1kx0l7FP
wPNlhpudr8O+VQTcximva72gH/3UEj5i7QR1R2qneyT6vJX75uv1QWZdwjiHe4QM03Wxl0NRB7Av
5JDaqbF/K6RpJOcm9++vT9fFVnA5ZBuTyqDmed4rQej0YUKdCUQbCqxq51d3QDjXPJUujN18F6LQ
wuOApPP88xeBlnQ97CgTXH3Wjd29JHkzZALW71FNe/2LXHrJH2/uFkuQJJOMWj0VnkW3FD2pQj/g
SYDCGJf1VP49zIw3elSTWOA9oBKWCOgcHssrpSwgNpFNHc+7XEFFt0Y7huyymjlAMSCoiczZym5+
PVvEdQ37Td6UXDGXBcGyK2DgdBZ4vqRsT8YUebdi2yv9m6M7lArRwLncILrL5iJJY6bgfQCAxChj
NPkmjdOnaYaaVXq0ZoP1qkO6IvECN0SeyDLu5YtNhdJvJbQiRESpHMNvaS4Um7gJ3pyfpxWeplwn
ZrMEOnS+/ACCgvY2kBuuoOGWdpyZSOH0Yx8rt11bANuLagsQHTx5Nj9Kl+VqnexSP+ewwYucCELF
8fwLEl46M+EX9FKVgJUJKyU4qaGWvvX85ziZPbY4mDmZCY3nzYjIw7fqnMaDFma6ltI/ZYCM99f3
1nzXPjtSyHjOdiFzLdya/3feSBVmddXU+vcWjnCRCw96uE9FY5tLso3jDRccSF/4NaysyVfZhblV
yEakddVZMGgxh2AJUesd9O9De7QC85R2Gzn3nESP3Gn6er2Dy6bIHYtUHzDJIeMKA3oRPEJ0JSag
obCC9cG/Q+3Ec9o+7W4E9NY3og5PjcxesLne6HKFPDdKjZ+apswVY5nai1Ad0vp8CGz0O+IH+AHJ
ZjJH073eyvJ0/rMVkzuvoszGeov9RhHaRw6YrgXQnHpAJcKcikVFyYFXvgaYuNDYbBYCD42KNxYZ
i6hf5Tk2ZdqMRgw82uoL8z0HGifm0HhvXPj066ypxcLXdM8zppKm4Cb2kBhSb4e4yluvbHMrZH7w
xiCvRiRZxMW2lQKQ96gzEmS0XU/VmGLbZGyvz9HrlUB1FhYEcYpsE/mR8/0F42CKNB1yohcWBa/Y
OkBhMXlr5KXyc9bKYhfzIEETYODxiCCoZ6Ob9U2MpW/Xe/J6AZCOQJoVc4652mQsZmVIhEb2J6TU
MC3Sf5cG9BwSCLqzroSxZpX0vHRfhiUuGDRGioBqCfWlpUNdj0aCOnZUsaiioyLDnVGArG3Up0pI
yzvAt/m20dt2j/ir7AxhJB9QyU1WYuOrueONjOeJBHrLnDmcix6nJQrraWB8tUIYACUyi86gx2u3
qYuNgPBgTKnY6OKyEWRfkBH2v8VjmVobpVS0Y4ZXnbV70+zNiBiVhxAlFBrC/2QRK9okGaxAH3ob
M7wA5HJhfkI3BQqpGgUrb7xFj/5silsuVq3UsLEzPF/yimeEccbl1tZTyN81HXTbRJDeFiSeW6H0
89wZLDCXSIQpz5GRygKYNoGMAhuM6JMiTmsFuyV8789mqC7M5ns8V7XFuKGb01E/E4DRd1q1j4Zy
PKEi195pra/tAh7MMLsGDSIm/K0+xkQFonTrHzR0WxymdG2jLzbh8+folALmLciF+FU+0sxkJPSQ
isjHIbFrNU5uBuQMtiHcthVD7mdc2Is9+NwWMDmZhUPxnrvx+Tyqaor088g8BlH1sYXcg3SWspu8
eI9k8V7Lq+9t2H9vJexzVO9DprVfByrQI7e+sokP6NKv5SnmWLn4IA5ykwPdmr1yl2ghKBawck0k
8kWpspSnFP3X+JjVVDnv0c7M4m0cTqn8Hk248OcUoka9gla6MPizja0IVAnABOJ75wPiVZPcIv/Z
2UDD0PDV89wFP1y4ZRAl7vXtemEPnTU1f8qLN1YpjXIwzssuaHThELMgTlxG27fvVFqx2KMg2eaz
8LyVClqrlyXsoXbyg61sDcK2kNGa+g/6wrNKogRIEUJfrCMLl4UE6TXWUR5F32FF13dCJ+jvr7dy
aXEA9WBLkB+hdruIOgAu/KJLYVXHoRTtsGwNDBghkr/xVb85iQWqDnJbFEeli7pPb2+aMwpUGViP
1xsFanUm9SnUQoXk3O0gaf0jvgjCAaq3dp+iKod0mq7fE/vXsIGvlwnAed5bwJW4TBMSzidQ6Cnt
CFWEfoeplrdRnOX7wKrXqi2vh9akAsjUiabIA2+Zrw/EstPFIh1taHnvRV177FTzozfpxw4FFzRb
m72hVm+DtRB8yEjKqAWQZpWB6C6ORfhHPc/ubIR5iljBV6tAGHxfSEqoO0jMFgGajbVPEQaJzujz
9emcV8p5mDElzi3wDJRfgNQsmgY8A5kspmlTB5CtDF60yYug3OB1BNmhqdYyD/Pve92eSikETDLg
1cXKHaXJU30ZPZy6R+5AHtLoS+L73hacdQS50Sj2aBGv+f+9jmVzORCIErBSVs4yWx7gNQgxGn1F
BI0EJxZzwY3V2toW6GutxLKLTfFmhwSKliEn9vkiRahtwq8RkRmUA3uZA0SMxY1nhVm6laJJ0t92
a8NlxuSsBlDBkp1r9YsTWxjgTpsaDAxtQLtDqNC3KmKM0964SGakOk0QPUEp8rI875TlATib0KBC
KC81683YB1HmJnqg/Q43zEQLrYjWfIZfjeOiyeU4JhAATRwNHKiehSup8VNkSI2blkm30rlXYeUZ
hg/EgdsVdWt9cS4E0xiISCKhJTqW7QGtktSBG5StrIvXrZDXoApPoZMjFe328yFEVbSLjBKWshXX
2qYMugnFJn3aXZ+o5e7i7sKuYl+xymUTJdLzVmBmSXg+gXRpPU98P1gdpkl+exgVo7MxIBred/la
eehVk4wYD5cZtj2jtpdvvkQylEGpIVKEdSW5A/rlmmPljXAvoaz0zjKbWa9ubDbXOzpP/8swQlJM
5po2ww5pFLDleUeToW87McYIqtmGduv0m3yn3MruWmpjWckkaJy3szhzuC22epnQTuF+/5y5eG/Y
vx/vH6935vk9cq03ynlvBr0OYP7RirwDUGDj5bGR7pB5cfE/cbQNpTf7prKPyOfb45frbS8fn696
OC/cF5cvns+JWs2WWsJedXoHELz907g1jm89V5cjOW/4F+0MSYYeREY76oO3K6HVfwbQfPRW1sXy
9F62sjheoONHiTD3ZtriDeIgHOhkTrGyl1+9k5atzHviRV+UsJLUaJ6v23LzI3Y+Pmm7x88f1pwz
n819ry2LRdgFyJyMUkgz5QbYqYP+gP0Zsc13k2N8Qr/zsLIS5rV8rblFyLVwrCR80Fzv/ED01f6Z
2cc/nA8rFw7pQsB4uXWXj/O0zmoDKdC5VyhgOSSLHDyDHNPV3cfdt9r9hFbQ2oSthIslAaoxlcIK
5jY7l4cdGyzcfJnsn5/uAvu+dh95E9iIba4cLGvztwTXK4h0yMk8f6PzY9qKOxyxNvU2uAsPnp3s
Wntl/uaz/sr8yYsoEqtwKKEXzp0MnJR/VBvFTwdxtpXhXJ7Ni+W/hOyoAlZEAZVLe0a0250HFSKv
2mMXG2t9Wlsri6BhGlFtZvNGM7WvrbcP0UouZMzOshgpkrWC83Oe7doALoJHZAqyhuDYnwOYvMOn
wTW2eMA5n0I3dP+AdE8gFu0/1nr5fP+81vAinvR+ipdAScPKB/lYf87vyqPyw7sn3YjsdvE4fsyO
4TvlXvu4smLWhncRYPxmCPV8XjEKawblBdZnt+eW53i24RSbbOO7pmM6a5DtV8mW5QJaRJpRzuKk
njcGBchtuJfcj6kz2U+eXTC8+Va2V8/xSwGAgiAg/pktB477PGLXsZlm4rxkMSHeSOwPxbW4OaiO
dZM6WPg91PcoWu+qnXqyDiujfCmuvmx7McroyYwJBRLuKm6/0T8n22Dbb0c33tYHeb+WM7s0pdQT
KFoAqqMovngQRAhVR2NV1HaF+rsowb5Fnkodn9qscqPp4XrXloGAaz95T5IdigLIH9DC+ajqTSh7
QaJOjqA0yhZ9JFSVpSrEY22cVmKOughuNAWyk0I/HCTTQBfrvKnElPVB7nDO8mCp3+RWloEHVpKV
GLocvbkVlQoWr4GZLbvMq6i4VOMHidxRAyv3HaKTxrHqktoRRzl9FxVp+gkqk3T/5lEkg8Oziks7
RVB9Xj8vbhM5QglVXeDViOFksUGXlZiqNukDcvXJ2lqcQ9jLSEMHecORuAGIr0G/WuwD3HiqyTKE
0TGyLrMctC/qT4i/oaFUabkSf0ykrkHwNTWK3iazXQs22ojpfRKN3metyZocAYGu6w5lqssPoElK
PIaqsDDtQsQ36fq4vLp8U3OlNqZLpJrAhVG7Oh8YFRONrDEMTCylrsNzREj8kWiIZm3gDjU+r8hA
a90QbXE47R4rKo8//dryTVeiOjhto0LR1xjuy/vl/EkK64PyFlKv+Bidf5KASFOIS/zgYLEQIzSs
yDZmFOk3Ev+IEfRFZx7HQubYDbth5Wr7erMpTBrwNPLBZOiVxemEkqvQj7BDnKoxv5eANz41iA+9
Q3FzDSV6oaWZSaNThierAJbnvJN+PVveWfKEnF6kA6WA6+TmY4RaKHWqp+uT/Hpfk8Ik54VsAFwN
cVmS9w1xSHOkrBwDKZxNUw0YPJX+Svnk1SOHaYNVqQDJpIDMETD3+MUW8ylOKNHUdo4nBJ494Chq
R6mv2Cyo9Bi2U74xEi/ZyGKk3lLNT560dJRWItjrrcc3gLuZ2UrAzJaZtnHqej8v2V0mWs76xs89
4YMai2ACrQYtnAPyxUi5vHl05zgGwQeoj0Sm/rzfqRakSp54EO3rHAWcUY23aWoo+7e3Arh5LhaA
OYApe96K33fUpsaoQ+YFP0+UkFAZxkz7zeOnigodkcisUat8nuMXcxiPSmw0AEOcsC+y20StJTcU
UJ/pUQ9103bwtm/t1YzZAFFJBYSVoy7WjDyKdYIXLfrwU+gfo1yYDh6eLCuPhNcBxZQ1OJt0ipLb
K9AhrF9KeqNZO/jDZq4oon+TINK+F01N2Jip1qMMO9TdwRPqvyBZ/+vn8L/9p/z+z7Bf//d/8eef
OWJPM2xs8cf/vg1/Vsz9H81/zX/t3//Z+V/673fdU9W01dM/bh+L+h/bNvv9sQnzbPl3zn4FLf31
Je5j83j2h03WhM340D5V4/unuk2a5+b45vm//L/94T+enn/Lx7F4+tc/f+Zt1sy/zeez/vnXjw6/
/+ufc/3lf7389X/97O4x5a9tyvYRF/HwMfnHDmzxE3mbP3/r//zVp8e6+dc/Jek3QA0UIYEDcIVU
RJZC/zT/RPuN00kmLSqjWQDxaz7Csrxqgn/9U/nt+b/mR2x3jjCRH7HJ5h8J/D6dwGrNKjEcJ2gQ
/PN/vvFs2v6exn9kbXqfh1iX8Zvnlfj3oT6fSOSBqacDLuJYIrac7z+Mv9WizpC6LJA32qgeyNkd
wvywRII0zL4KrRB9jyxqyE4xon4MxLrMhl2aSU11m5At7N10huwhO9ZPCKshjo6gUafHX3mpo8qq
9SLlVzxT2p8hdrzodGlYnyO4A69uUsS8RjBQE3DYQFj7o5iNno6CUq/iZhAG1TtS7hbpaRlZdXw1
pxZUsgRAGXG/4aAWipydWkMA2iYUatWuXHfONxcDw+VBmSnmQHgAJy0vwygxDlqhIZNref1RRDnx
qyQheDckU3BKIkHaRVaEEjzOj/6XF+vorzl6OSfnx9qfLQNa1oEOzSDfVxUHqVUV+mWPvq87rV40
dwiHFStF62e688uJl8R50UGbmZGOlK0Wt5GxL5HaJ9tft1g2O4qBKIcd4qv2IArcZBUK83XW3RgN
3lEPQid2DxGibZR5kEpoSUX03AaxS2sLtNuB9xU98tl4aZxUoQ4tO45GHE64c0EIahO5K7bpqDYG
j36jxVOnr9XGUbXS+CTBjcZ8s2rKBEEwgPuIZGld4raoiWnbxlda18BA8ENc5OrvY5GUuSsGMJD6
9zGC1O/bXhq+VaUR3MXYQPxR5YMeIjgvjtORq5D4CF06jx2CZFfZsjR6bokgNXShscQYbqqTpyLr
kDymbqiUx1QB4+FiQiZEmwpnqeh2oBiMuCc2bblTg733N2hFld/iqFfLDWph1ZOpd2PjIDRsQrCd
PCTw8qg2EoSKEohy+djq4l4tk3p88Fjt95afBCPm3HkXbdRClr7Kded53CzAWNmh3+VPaStPWML2
5fABM0JR3eEOIGNFEkYBjsCRFKJxLBZefBN7eohvOfKLuWuYlcRjH7st2Z6QVx08rfyhan4yOrKF
fufm+gJdJKfm+tSM0JK4jRDXgDwsr5NTPl/+f8/NID9qZSU8dEOjFaDrJCjnCUJqZYFmDx3+1gfx
AJlPuUtR5IaOHqNKKwV/YTP/X5xGxVP2oamenhqOo/8PziDi8ou5mc+4s0Po42PYP54dWs9/4a+j
R5Z/A2FM0gI2EfVElVPkz6OHAupvFIz5l9xP5oBDI38dPbL+G+8Doh55Vmb5GYD/19Eji79B7AUt
P1e4zRkd9ZaTZ/FCE7gVIYsyn2XnJ07nS6YgDqJ0Kk7Su+Fk3qd7+R7hSv2m+SSs3MPmJ+nfQe7f
bRiLU031UX8MYl866Q/tXfDZ7rfCtxfjfCFIL54Ff//q+dx4cZXE+j0UcD2RTsrJeO+dui/5Kd+K
P/w/1BUQjfSsj3Tp6+devWii7zVUNOVaPCFbGN83xuhtDD+qNlGLN1tjaE3uplY1HJNe2I9yXR/a
MfT2fS0O20RucUWJSuJGO6CD33OfjhN2Y6nVhlt6cQjtWgEknabafiwrlGZxz3VNkCfbJsKbsVdx
9pzkqNgQWyvHtyJxZ4lB785ZiI1eeKbdVjU+pkEQ7HCiNL+YUqJt5QajR0ls8j96K8akodDUfVa2
qSuEg+90ImxMFAhB8EdZiS8o8nE72DK3WZCJjuS/b+psj+R0seFA1p0I5N0+Q0fYjjuhPMyY5Y0/
pFh1JuLPxiTZAJatjT7IYaltTejJH/wKpZmuRamzKfvmdzFva1SD1XSHdLjvgJLKv6IardzUVVXs
IE1nGw1F8zvMAwQ3N9J8V8fyYzz0wq5pELzvmlq67ZCH/ThWo7rBYqW/SXCrRn0/x9rDQ9kagKpF
E81gN2lq/jTwPnI1NRFxtil7p0ea8BDP9jmhopU3Mkhg5HH70bYUD6lQBKPsXKmKTeJJyiFSym84
rnW3kYxAdobj+e76Wj2/yvy9VBdhulVzAyl+lqp6G+7RgQTTuJNdhD2v//rnq9Cldbp45RgjhA98
PqRT1ZL2sfXbqN0M92mBLQZw9c6N3gfZjWqHKJMDjacyI1XANI7Yi07d++vfsCir/d3HxfsREfMO
tf1SOhkSThu3oXFTTXt8sJGdNl3BuNH1hz48mNbBx4nkepu/GtZFrcTyMi3IhUQ5pcqMCw062WlG
ROSrlp7rcinvPDzsNkIgrR28z2WYSyO9eItbeI9pWNJPJ7PEeN6vP/ZGygXEcoMyulXVcJOl1h2O
NqItRrGL/Ng3Mq5AzvFFO+Lx6EzpDu90FHy+BFjblBiUJCTCMNvmhMZFhIiyMjZzgL30oRw5L0OX
0SDGqWb1dErKGouoh14jUe4aKbeb+kb7vZX31+fgufp2qaHFKYKvrKIHwKxPEZn36iOUc282PGzt
r0Zv1/pWUZHjNjd5cGMc+8QJBRz07PKTIdw37b5KPxTx/fUv+cVqWIL2aoo+AprM40nd5abb9m6m
nHRul1K+sfqVN8l8Yl8a1qXozizNIElJPJ7wcHbjm3fdVjiNDl4rd5CRD9oWWxQnPbRU/PuNuPFt
TIO3g3NXughuPJTbD1DQDuPmQ+WYd0dSVXZ7s3bSLuoy/96A+uKwwgc+a6OaT5PMnShuLMvGCDPF
47PHFuMPZTYVwl/1GNkILUl2+eP6qP/qFrG8gg444XaTFuF0HDqoU2BgWQ8oNqSKrdV3+adZEuBG
N6MVWaJfhRl9EerqVkibGkuUk7nz94GDuYMdOxbRVDn627Wx/FVA1RfBDG+8BGcZWtF33q79nB2q
U+3kTrH3Plifsn13NLeF422CW28jHFZLzvNxcGEr6ct4hiQmd/xmOlEXQt/1MYzeRcqmMrc9d4Lg
ru8jx9A+BhZK2ZXdirHbariF2qq8srqt81zE30toEd10g8SM1+XTKTMCp2mTz+Q/7oDubPENtU0x
ciLj0Fk3Vf699i0X11msBtVtohk7JKF0NFmTTci8aP1BjJrHpFLwetMwiuCRlH2zlMo1rXGL3tap
GL9PJl6aou6SVt7iN7FVumZT1gezPeAoVOfvzQyfxA5Z6ptyUpw2PwrF51p83+J+nCkPofYF2B91
jc/YGdmi+SDzhbnUb+IQpJ7sv5fGdwqcQUGP3TH8aYwJVsUHb/ramjscS2+kJL+Pcv84NtFNIHjb
3mhgMuwaDOBNbEWV4N5XmwM2QS7Eza0UHvz6tsn0PW9ie+jfc93ph9seaYfCEw/Y2DBR6uho+gd9
kL40Vvt96DjmeJxvlEa7U/rgJzzd27JYq6j9KuwuIZiWGSYNGOh5H4Q3VC3wxr2R9vFNC7rpXto3
m+nR/Cmehk/6l+a2/4Dm/UrA/1WcWabhQ5wR2zSgZV+4p7zQ9DiU4iJzIPWuf85l36n9zZQe55Ea
y1tR+T7ID9djzTPZ7sIG0RbbUiJ1bKKtNp2GpL2dFMuZRHVjJRxqbdDvKrO7h7p0sEiBqN1nXBtd
Kkg2ijqOZu7U9qNfl19r6/003GRV/T2IASGH02YwPuKaaLcRwvhSucXXkqc70NZ2V4qbBKOSomJB
dh4+Xx0a1bHTViJy1t3GBIGe99EtMfcYlTGK2IUjYUVgxHeTf5K8o08R0Iu/VcNJ1N957aZQPgR9
YqdYz5O20IP21MpcWGW7wHbh+hD9anaWQEgR00yza4ghLQaKpdTtBgrlUuz2GTLy6a2UfmviPSOF
bf0RwwMELmBmYEkipG8St/g7hizuAygSh1WdsMdrHaGQwc36kyIJK917Vie4tALm686LF1nM+Vvg
BiGfwqoUv2NSOO2rPPQ30Fg8O6qsbmt0ngYZVMSIKhrkoxEo0jGRYove4gYTI2TkyIhE2+YUh1vJ
04092pXIr2Nq6mALio1yge1V3eXxdrL0dtM3Uv0emsDAEuqS5icy6tAPrs/WLwL+klQ6pYKO9Dpj
xYVl7PYmh2Yw4d41/Lz++xfYlH9PxrJSjMx9m6kVG2Y89nfWdsYhCg6IOuKDtPlD+D3cBsdspRjy
TBW9NDeL42sMC0mljjOeAlzlJe+7qeobMX3g7eXh5tu/zyzN7hpMKWyw93n0rlrD2v1qGBfHVhj0
UpGM3HzKbAfHGdUvOxco/K/dpZX5F13q2eIyjSdYnvjoYZ3STfld3JjfftaH3j3gIf95mx6Nm2ib
gHoZNuY+s++RRXdk96fkNDvDbX/EPzi1f78+n89AiUsfsthcOu66Fko44wlLX7X/CadQyvdwKMPv
6ef6oQu3+s64ARthm3a1E45pt8Wo91YQdxV5CNHFm0r6I/3W+fsaeM5xTdjzGTN24bOWvCtUG/C3
V6PxRAYbf67vsYnR6jadut30R4w5Vu8PjlX+VO7KfqcVR8zlw2Anj0D5Qcl6h3pwtfo4BZvRuA1l
O9XWLovzsFz6rvmp8CJaQDZWohYt+BPAPUDoj+2226Su/EXn1rYyI/PRc6mJxa0bUYFpShE5OQWn
etOc+vf1bbnj4pHdRG62t271r+V9tM82hYM54S79rLmK7W+llTfPM7HzUvOLzAIJRDFLRiLImHyx
MOLGrjGPgZWibTnwBN5NmcCZhNembhumGxQ/k33kfZ7QyUps9YCdUV0+qOE3mFZupdv1D7N06Eu7
cldQfjU6i9u6pk9BOpjaeALJvtGE2+ZdozV303hT1bi9f0pwVFQ2SmU4QbdtuqO/0wH7jhjs7sTw
ToGxFmzNeDtkn6EJacoRDz0ho+CfiYeku621Y49PYNjc19ldUKm2Sonh+rT+ascviXuZkVkCwqvj
qdoOLhJ7DqELcJ3hGvbkEsPc2tYdwfbcxsYV5IBz3kF3d/EhdCanOPI2sFHnW8ke/XKSF4G1Q7AW
h6GMa08Y3FT6sDPMb+l0EIyHUNyPvfh/OPuO7caVbckvwlrwZgokLEEripJqgqVSleC9x9d3gN19
n4QjEO+eiQYaMJFu5zaxI8CufqjQBJf1kV6k4LCr3LKGOGjDqkkwoQrRGH70C2qDUELILCGDAJlX
qIKIiAIyb9y5pySN7qgtmM0CJPyfV2dJYBBDGUTqq/nazSA9uPwMwmSfTL/LQwTZQpXmCFKK2YGW
nn3wRSvQ4PnvsCL/M/TCUjeUl/RQvUVS+Og9F6R9Z6zxLWcxWKRvHI2VIIlf2GAo3/WsAnV3XDnV
P4Q3zigvBamdzBwtqB3Zk5G+JydmJ6rNjdqLp9wMnwetuykOlCgOvgZfzPD3CJns/GkL/ToXJX4y
Q/8gv4TsDDWI+Kh8sMTSzEoH7BSMAryyArb4Rs3h5uoj9cmeaEOINQjIhj6BKppg8oxe7aPOULpP
mj31MRF5PVTO8qCWqVMUBgqHOaMCwQAuXr9RoQYxvT1eyQVk9z+btSTy41Ik8DoBHw25WSM5QpfG
QACnt8++/oJX1BxM3gDjtlPvkr+Ph1wL7O/r9+VFkCpq8KsOQ0Y2WvUHN98l5mB0NkfqfQgFNiCF
EV9Ljm+PJ0ZPBi39/Xjk2UH9wVAvgV+QhUymbB5YdAQXGREy6JE17aUNr3utGnKHF3yZGAgBoBJZ
4vdr+PIVQfX+Uty4lDB6tA/J4zmseXh3M/9lkCZTRmVCY7yrPFG5KiFoOogA3iqVKr7SJLf9U3zc
ejvWEktLJq+w9IKum2ekMGpzHZ4kq3uh/opIa+3R/ydvFXlWnMf7C/BlTgF0KqCPhmH8W/7eXya7
/xxcyRKf6I/8Spm1AUmlp63zt/Ygcgv7FLThJDJQF3NZk0IYup+gJf6RtLsm0CdIVkOGvj9Rh84e
Iig9kApypFZ36aC8qoE9jb0xdpy8cTlBVoM+eYjoDBTRe/8g9yfo7+TNRlxy7/v66bQubFzaejTF
QavM7Z0RSpo5a9STSHz/tW91Dhz/OffRdqdQyOxc3CWtrJbcqbVnJcjUyDf6atdO2xItzICOpg5Z
rFXQmbRC+OHM4vV6EgAYbgXklY+hO5Q7idbrEFZ1457eEyg/TH1J1lQkYSBHlc+6tHJAp0ILTVoZ
+rUaakYD+LVCvLB7UHk3UMyErTwq1Z7KT72ozo2pN7Z/8hUd1RUJ7PK3tjDY8wARNUACSl0qjZ6i
SB0bYQqw61sJNsua0JHKCSfoAsqKNdTW0KulCGZBlA/+th7U/GAO+5vAARt38hvUzo7+JS91GYqu
W6z195n9NOOFC4vWYkpMB6xzR2I9dRSDRSNeYhRGRmRzQkcPIEiX0W52EIR0Gy3YNya9E06j+SvR
i+fHpuV+q3/6iIUjK3bs0AUQonWFkhQgpngdKWhaGqPZfrIFsMM68m46aCvKJ7nTlLd3pFYgL/0M
DyfSoJvdoRFtOhSJSiOKD2HYeUmrZeguXh9/31peZSmKFaIgDxGd2UxAOROswRLpqxuQNfvBaied
taER2eyQjBB5davTYnVjZq/6i2lKpzYAAwLGhGh1YIxjq6V6VxuRRIQ55gS9RUmp4tMkP8cmxhWG
F6TDC63/67caa/V2zsEPPOfikWo18ZBtpYnXnON7cezLd831NCkGOskVUM0ADa95YwwYL70jrBbg
PQgM1MTUvwxKHjUpdODKzVJvyPOgFyYUWu1AfXq8K3dP4adTMwfsX74kBQ6JnuUh3TwlrcXiHdIm
h00JmEGVgMh2jrqvqmjerX6JD7wFlgUFXWJZivt19HVutFIgzF+Znd/ow9Ooi0/pOf30DiJ1KqIX
6OrqWw7amkW953G/fKmfDHSszK9Z4P0uZGOq90hYhVpN2AYasw4XkMRpqKfATOCFhGqwpyZT+Zfv
9t0b+jI4zRVeN8yOFjiD9fQQO7lmC2edJYn+JG1FwvOa/7AXyz6SKQEtMxgjUYTGYejcVm/NyQKf
nkmjEuYRZV8dwhP/WmnJPjCBbdRC4/EpWLuby+5l6IRDW1TGyLLJkYn4loSuoFjjHJyHY0wyJ0Dr
5eOx1grA95jny1LyADlE2RxghIfG5h2BJFco+zgpsmqUll4hL2JCHc+BJ2T710KjdgqRNsZecSGX
cEQWYppACs3TPKPZalD5IzoQt0/oSrLkvrpfZsb6ldhVPX6eM2KL1v9KZqcrJjhBNj5/LSxcUsz1
UHNI6vmANAY4o/Gy1KZI5GuooWGMMFqA6Joy/mx1ja2liu/YuS/z8T2wGlQ8hoNOoCk61wtaIVAt
vPD4MxHGOMaaePQ1WWVJSmr95hNPkzeCxJVw7F69/DI2FJTlSakwNiTA9VRDKKhvOaz3iOGne7Zw
IZuxjmRx3qfGAAc6b0K4GPlGUMHplZ3q6SUhaP82ah2IIgv9XCrgSnjJT2DwfmdJbngwfcJ+2KEu
jVwR2QL43yPNnz5r4TLyXDg10f/1Img9Mwa3vXVq5zAqqn02KBpVAC3NNlEBWb1Br1wdPnPXO7ZG
6g56Y1pI+9kskUzWGHGoeyuwfWPLNK0Z3yUdTFGGUT7OjzdznFy075m8VhxLDUwHKmvXxNd6WzqX
p2K/yUi1ElUsZXNiaqBSbx6x8KGnKx0jypnUE+SGghpwJOLX7wzcy1Tr0K0p80AsbV2yFRTEkpxN
6vwkBGsJ404f1Ot0RWELWaDqD7wFyKjCZBQpgcLvaHNPvc3/Ll8em8XVFV64b6DML5pqnm9F0sv4
OZECpj+YTx2jAaOGGxYhAeqTagM9vWbz6Tk78/WGpQ0yfqBIdCfEan897qktzzHqgIl6FloCtwPl
BsCZCR8Q5boxyfm3fzjiNP99TBZNhFECLm13PCtH+Kkp+sD/dEAdg2YISTaV+1XB1Y+lyyjuw3Aj
ib026CL511Nc5Q21AOzY8IsRbgqQzWjk2wr0ZqPx05QWDlRDRbFUdVhGgYEShsru/UthxHv+iX6F
7D1ze7xya4dyYbKGoa9yMRHhf4yJhECOitUyoF+Lhq41RfbNvPAQIg1btEhrpp9e2CJPEuDiRRiv
vEkQXz60B+8GsqljjHeHtNfKqt3JCe1KDT9ri7UKB2LgZkua5wCRzeMpr5Te0Cr2/bBwYTRNVIvD
0n8KxNsj28S9Rico4kzmUKnFJ+cUF5Bdn7dYxVYHXBQ7lEFIxBBto65/UD4U79r2KgYSOailq8Jf
9oV9ClsSRJr4B0LCZItrc8UhAgz9+zyDTEqmEM2f7rF7yi/NvMb1c3JEO4o9fSqO/5SZHQ7WLgcs
XxWRJS2PxXO+UWD4+XIAEv198MZj+NZLeIAO6QBq2pegvLW1sHE5VpKFwh0m88XGlJCZb4Ycx0g0
WaexQx3NB2B2QYyBpH/w/v5OW5M+6fNztcXOcM8i//NCztDub3YtyUR/7AbMCGvpBpHLA0TpqSny
zP6OPaW/Sl6FZ6n1R/rFe5GcRtay4hbawqXvLVA5AnEzoZiNnlot3A+f3A3U94Uj/y4E0r+IDfYh
OKcbR3xt8ReWKY8mfxhBruMCgKLH13DjLfnZzf0nQ1zbKkpb42ehGeUVRiL9GpqL/0Z7RI41ZjQf
38+VUirkQb8vtC9lKdXfLd9HeGEPjM0ZrKBGdgSUrJ5dOVYVr8JePvKq/ywSMFfOafTgAPgs/JV9
blCor0ZbZYv5svy06wuDNSlUwJc1ThqE4qz5fAUarSWGYHqqSP5yWn0M9NAoN27NCngIQuff506N
YS0PBYaDdrQeIjyDOpghApwvklOhchoYyVWFgC2PYCn2W0QuK8nPf8iDJGPNU9KInW2dOYPGqixt
haEWH4JODXfKpdu1JrNj39grtQ9PFOHP1Ue9C34VZ/iGiIlFQxAM+rVx0n11HHRvx/sbV31l/Zfc
fTz4gZssbPAMNq+JDHcdsB8QqWoRTaMyFmyMIq4NszBXrQIt2gisem4iAiIXxJ02ydS+pkI9lj5A
JKZKkbyHtrYA5HpDlXoEvDY0zo0pf6u6p4aldBYQS3nO/0IPPsRhBYC4iX9LKXp+ugRw/kZjmkPY
kCZ6LpAOCeX6TAHMxMWyNgW/edpIBV/LkNf0IEVIylEwwP1oRbKh8G9drPeZbHs0+56gCAteeoGz
Iv+mSCr0v4AUug7jryq6VozjifQt6xkziEUVHdmFqrBOzHhmlLzE5REChxp6jgxPrAjFd6g2gZjt
8bVddD79/5oRsm7fj24hgiuv7Wu48h88rxYFoX5DfKl6ahy2NdMP2tMm8Ii9bIy2tmELa5y2Cbr3
qAluLfV7qEhCDTpgLuqIWmlS60N2Eger3ifQMUadsbRbKgG1AgAohRqxxuNvmM/GD6ZhyZ9LN5Uk
5B4+oa3AGx3jTTDAf2E15Zb+80oZDlIf35d06PMUfXFY0sroyKjHVgQPsLG635TO2x/RZU7YJSa7
o66ATT2e1Ir7DubM72NCdyOoMr+FV2uOen0YdswuevKdgDCOaDQmekXGXWY+HmzV3C2saxIk/VRI
aE3o2fEqjJ7N+cN1nEKjHwWiRHNmPTqUAW8ycqFNI6cPXqgy3J9RnlRwolhF32ohSi5N9YsHODQU
UbpF+8rjr1sp3YId5ftSiGwjJEUGqxjJ9qTYAvvJZlqY6Xys54JG5xPwDoIKIUp1Vt4seYedLDq2
i0DNIe+WOBQi+5TElRuiDifEIJBknLwHOc6kehEkHllSAhDVlqMeUBB9eIuaN557T7HsqOyUxevj
adwT4T+c02WnV5rxJd+OHFIe8JH23JtkcU/dMUKKmnDpLzF3JeSuNS9w8dWeoLdPQBYzRkpp07MH
1DwAieDo37i38/X86VsWrnCZNRC983C65PG9kq+tsmV+VnyTJaN8KOd5NHgFAotR8xgH4iEak906
wa6VZyGEVkmlP17O+Ut/msHipUgjZFObATOoQ7TqBLTac5QeSbtmTMwk2NfD5+Nx1uyptLCnU0NB
VSXH3UBJ95i/l07/7J8lPXmXX6db9yve2JE7XdpPE1pYUgDJ6zIVsHK8WR8qN7EDLSEymTQF3oYI
OA0io04VVXpXPIMkl9AvW27Hmq2RFn5qB2BEygQYujpxvNYBK438lP9LumTW4LAf3DuIRDx+G8a/
tncLewrupCES5qn2GnVEpKtPZLACUBkOKiSvzJC8SZqvDfpWWX5tvIUtVdpw7L0R43EoxyjqtVFL
d6u1bAVXADGN79aJl6F8kkBKyG2QWR8PPrpHImtA58pWcUL6+aQv23aCvGPQroUDmCS/uP6PcC7t
nibBFi3+mvFfduyEfN70/vzSdEbuDFZ1TJ3SiUhkoMy+63aNnpP+KFvo0YIalNrvonLjjbsb8B+O
/N0L/BI+Cl3dN1D0YVzsymtidDQIFNTJM2NBZQRrKiyK0WbMiUVRqoB8VaLX0Nt480Gd2OrjjoOB
JmUDVNGYEFrSJDLTx21c+xWvYtm1I/VRWXg9Vh06zowhanD7/oSxSl3QvbZTzizp9p2ZkqohGwOu
bfPCzpRVAVpjhkZce5vc+BdHmhBoG2k/md4TyrYgTEHMemhMqDAZG0POR/Sn9V+YnBHxRgzuDsxR
986xNe92iKIQ+jb+pVFbNuyUMTvEHosREhuJx/7c2KnDvaAiTGIXDcJWYY2k0gQnec+QI6BN6bqZ
0l6b3MLISKHU9+XsFgqcruTX3PRDFW5CsRsiJ9j9d8KO//G2/9FNEI8epZRI7sQDq40FpyW99Xh3
1hIdS+mtaKLYJgrh9uQJid7ACRdfOEYD1Qj3lo5mBZrcnLSd7k2a0CCR++TzF4U5I1KRnrv+Cs69
XZYc2iO6LFtOi8CzZk687n/Wf4MQPh0JPQOlcDD+aLUlQH+henr83WsGccnTwvueP46ztS11ZLpU
34wM1gbe15Qv/3KE2c5/sRtpxBVFqWRzUuvDSwnPFRAvAtduTrpRRfMbEGq3zdbklaocFGm+j5aU
fRLLeY99QB+r3r1KR4Ryl8bOjNiezsHNe2oOAJMW7/nGvVx5rpadS6PQxaNIR3Ouo3QYaLvrApB4
fzfzoPOz98O1X/Yn8VQ3MSNeFVAO4Ei9gKVGLfY0gVFT/2zs0IoxW/YhRV7IZyBQxZvCkAJXPdJr
0Hwmopkhbi6QKVRc9kkukUJw8Dob/KkaY+B/rGojX7Q2/sKjobsY7CeMj9ImAoPP5KlzvETrtkor
K2+DsDAtDFhbgqKkaHc6DkfvvbNBupKcxOf+4jt9rzLmEKvo4Y0mTfz9eEFX3Gph4cF4oj/QcowR
uxa04ypYAjsnt5tQy09bPQrzO/PTqVj4MRHIEQKqwJIhbP+d7AJeffzpK4u1bH2QIXmQehV+1+sn
KO6AdpY6BKWqbOmarqX1+YU1KGilUIpBBgdFiDRwdpXPPrI3rnIGD57LOJSZ6emRunpbeMj5dfxh
ofiFPahbnw3HWKHdRMhJPZxLriS9qDfiIYTUg0cm4NQY9Hwe8msgXLP2/HgdV470UoKJYacuFOZ1
BPrgGRdmX27G/ytIUmFJAkdBMigdPCyhfxhv0Sm/cShPQu1oeo+PW2H8mh1ddgwklcJEgNYD4GPz
Ovrbd9LrYMcOW6hiifQxD2GMXXnE+yn7UPfdOH0rtpRfGAKQkUwtTWPVGht1l/yZMROr/Q1103+3
Kez3t2H0umige/g3koIUGy1o6Nfhf7fSxs+vBZ/3LvsvL11NdTX0yca5oDpWKtNqXa9N4PXYKeo0
XTyjTIyWAQXVRsFiBVEq3H2RL+PlwlSWMZhYXInaM7+FfY8G/Ej17eDspcDSIgvqAsC8MdqKxVlC
8scmkzq6xjs0h38AElv/ak+WoHmZHiDRQHmwziLIiMcbVUSqcBOg16BsYMnvYOQfTMASJJ+nXaX0
sYTnxSkA5RPQ4xY6zTU7STtg9B3hnJHiWAPWkquFRqPbRTRAFwysCxDtN3lX62CJs7egNCvFXOiX
fD+EqDLJvRLNVQNAWjKDdlgzRmLSuxa71kVJRkNiy2ic4CBavdVaFFi+ARYGvkx4e7ziKyZ+Ca0P
PUFumB4RZDVCEUlDh3XfjTqFO/H491cu8RJVD2nbOiypHCkYlXMpEMvLKnXyLo9/fIUwAfJA35ev
zbsGDwh+fUp+hW7Q7AbPlH515c2D0gay/ICntIG6VVZbS7Ys4fQjJVKVQg0IidDnM+nyOYKoWsXY
U6ChBhnCvYxlQqOHSktuwValds2QLGH1VCPScT1XTcv+9ztXGT1rdKJR2lFBWBAkWG314v1CeP94
TVf6HaH29H1NG0ryuFzCJCN3AgxrgPTBRTJAQ0SqXW8ManFFURSZLfE0fPpvw3t4rMFKc6u3ovcV
f2mJUR/8QYp80EK5g0Hf2lt78B3ugFIlEfTcjRxkXD9EYG2zC02Sf+kVsgu/QKxnudo5jzJjfYVd
7khGfC52IUqUjUa90bvm3JhbSiBrqIK7MfhiqVmpVOSig/FkjFtnwJffN9fSjC7hXvg9uJ6du4GV
28DRo/Zj+lp0+F9AdVdC6yXUW6l7buJDvOSAlVpMh9y5PWU2uASnXAtGPQV9UvnfCfD8J8C+n7Av
82S8DLyjCbytgIMoqN49ecnboNzYl8cndcWrui/vl58vytaT6hoHxesJymSjAlaPC3ruxq3C6Zp1
vud7v4wAjikwpFUCNorwz5PNPtOxmpreiXuZvVNkkIAgHYHuBPga98KJ5s0yf2UIHbYEGFYc1iWy
mhJEqD03Oe+yfNSpbObvIfe68RSuZSmWyOnUEyIIomN6cg5tkcLOrjRrICbibU4hjWJ08rNXnsTy
1mdkAgQYSpIXedSy8iUvb/IErpL0VY7sQXJar0RpUtBQ6cgmp0O+A9GU4HaCGvL2YPaK6lMWixqi
lO6KygiAYC+7jXhx5YW5V/6+bFIuZiHiH/hZ07Hxn7nmAonsOjQ48KNs6WSvOdlLELZYUD3HhCHj
0rfgylkNkmADwmI12cMv0B4f5zUn+/7/rxOpxVaq2wZOdiudW47/YIJnFuV6wUoVbRg/eSXW4j7Q
UdB4q8P00gogn6JONYg7RSE/FsrWs3pPj/zgI93DtS9f0mayEDRz6o+Od8KIjkra6PJr2V7K8QhS
e5UKBk164Y8smqLCCFRrZjVORn4QC5MDgCEADdZUkyyZiWoa3Ez0T9BWdEz5v0WUGKDqiyL8JjqB
BkOR9TSn1QCgNeqlVdSIN0OwlLYNUTCtRPN5XWT/0mhqYMJI5ZN9JCFv1ocqxztZuK/KgbQ+QY8b
qNGPvgxpSf7X4/1YeYfuTsCXRUjqSRGKApVjWqueROdv52ROZ0bm419fudhLvPjIjyDb8irYYeGD
bt48f+NSr/hzdyfiy1eDSdAvUx9bN6VHJOLzwFLyUfU3KapW3o8l+HsSI1bIeISbfWQLHkmfO4dz
GB0e+wDH7vHarHk892v4ZRLtAOpjqUOSsDPAeaJCUsdmrNSODM9Atk45JRtXbiWKuadBv4wj5nzL
VHyMxeKAl0/epAp66lsUz2tVwSUwW8n9msYpwgFC+HdkwBoJljq4UalV2UAl7ZA+13HiKyu7Abfs
NLfKjK+bqKsVs7gEabMyOMD5PEDqU4VeILw4/pbtZDdEH/9cmICyhjnpgQ5YsfImbQQTa/mcJUA7
j6MAtgOnOrE7wzNrs3Oja7hLdZkIpmyAikf+GF3pX54TehE9jSONrEqGK9o7w1F24j0gRfyJuiQA
ZtMvymnciDNWLusSjx1UYFJOZRx6PvFVDpCpSLhuHPUVJ2YJux6auuFkH0afadt9zNXIpAbAv3hH
iQObmDDoXC1pufc80KJeTighexwRKLRMpqD9zxu34Dmd7z43vmaOm34w/PQinvLAuSpMEeKpWQio
vrT7dP+3wWKyRLa6fbDhbq8dTfZ7hBEHZZHXLLatYmKXZjutHnK9K6ddOsSk4lMbStL2xozm3/xp
Rovsa8/Ts0IjxgLDkYP+PQe4H9WlzBzdIsLGIGvwEHo2ll/sCJuzjCLNCLvMZvXanAfx9XjPvvEE
iEMTbbDVDl2Upv+UmNGzdKLsQFFHhBSbSk4/m2V+CcgGAghAh3mawGygRabUQgAO0LOubdnkn19D
iMt8n+IoRx1dMcguxZVRpni6rTomtcGgA7Jx2mDjVVxJYkE3+vsw1QTGXGnASlJWrXr3LUMfiYPO
GnCPQJHquIWbWpvPwnRM1JQoHAvj3NQ6cBvQCUBuIjxV5y2Yzs8Xm1/iqwXPS/1YwgAiRBHhHZ+H
/RYwfO2nZzP15bg1XdwKUY6f5qRnjr91nsHFYAE5FsFGvvrnCwplo+8DlJwEZYABA4yM2V6gSa4q
QGSVaM3WxC05sBVkHojyvw8yTFlEIb7C4qc6iPXa/D1INBk5UofL1Hg8MAgwatAN+aqfoe24/GQV
AjbkUAEtlPHYOqzkOiBV8P0bIFzATT2Db4hRieW1Jj1KiQvYowS+u1jt6ZtMcuqWhz2JBrNtXuXR
EkEsku5lo0O5HbFPsadckE/9efxBKwktyF5//6DRC/206PFB01NHqF1+YPXwbDKmIKjop9A3Rlk5
/EuIdBWIVEhDqsltxhcht6txR+egmAaf4CT+KuVR5VsrDHLEdyRC/TJgnVy2RmonDVf6PYOCQ7yF
lVxpQ+DlhV2hMknyIQhGu0LPnlq/MsK3EEIhkCOzOsEIuX4fcfuQO4+RKsKpiG5g90sZm24QSuxT
GtQCOy8LNvzBlYu1REq3RR4oXomPocZMaxu0O7GgOZfQUA0qzmCj52m2MP98kXh5YXkQraadFMDE
FZI1TSh3CZcyQK5n4zH62afllxjidopB911gDlmLbiQGsiVgxw2ErQrazx4CLy9sT1Z2VKPMDw16
MM3CndRuxx06DQ2XOmAuSH88PqJrJ3RhgShoVDUQ8p4jgPYdzNLq3J5Au1sFrRXf/B+yU8COdjwz
B3csCLlO/hPkMo5QSyPSa/revbCvEhgYQO/k7xktUTRwXsTEBzPHVnFo7Qws7E7IFEnWdvP0AAuJ
Bxu07EqQkiLaKM+sGPCl+kEScVQfhPP00BxcHuAOaDJKzxvXZCVTAV3A71YKEiyU2FBw82Vor0FU
7pYZ8hOo33UZOrVkchpNuo5IYQrnxHp8HlZ6MHlpYSfaKZjyfI6X2Z7IMAwWY+WUmoA3JlIH1GhY
q4qI6CNhGp+o2ViOGyOvYOzQdvl9siz0UcKcxcjDB/rtkoowAHOhWqz7Jn9MDEqLbuANwUyVfXyN
0ZsP10vfclNWOnkgQPd9dCX0lREqKHO5yv+VYzcng9c8GMgn3/LI+Bab477dA1xK0LyTXajzVEGD
G2mSnWjkVqsB8Rf83diD+XT+YLmWcFo/UPiA5WC5ei0jmdHtpnNtcFph1s4Wk9TqPi/sS8XwsRwI
wO6lB+U167CaWufiKt6gqqOBLtn1DEHnDdADCUA/bVyXFZu5BNGy2VTT0TBxrhyyn1QD0J48gmq4
yD4er9zKdZcWrs6IjH+Qi1g45RigGbN2t6COaw6MtDAkcQ8e2IhHwJa57DuS4LgZL80HZyBfVrjd
qdyHzziiemhCjc1lKysJtcQR3lh33Fi6NY9liaGVSrAE3wHBFch73sEWDNkKdB9AlxOqMtrwV1YD
fyshv5Jf4Jd42rGeyqASUDmBgHSnQs+vAOr+D32SIKfuTMhzfYApu37pnd4RN/Oy89H74dgvQbaD
RNHeOB/J5jW9lWjjgDv6IRKOeHaj07vY2GyrXYnilqDaruCYqRyAeGgvFPgaVMkc8LJm+xJmbiP2
XpvMwp608tgxU9igFiunrSWz/aTVcVltPNsrAEJ+yWAvl5CnixicR/8dxHOUDsVFQfW1Z2YLtbFm
jsWFgYDayxi0bUm70pN/Qfk1uvaf/A1QHsgUhCFar9FLyJxGJ9v3JEnUkWT7Tc2cn5MJ/BISG/PR
/8NDTQgCnMqYpGNqKnoGIoLYkKDnRcqNa7ViMZaKuzUzRMnEtwAqIRk+0RBoFw9yy6hUtkWDtuJh
LdGvUiRV/sjOpXPPAGl3RZExAL9tCigPlWkVeIKi82Prt3oolkENxISmRoL5k/qnISRe9d5KvCaB
AL/136hXangNt7hNVxyffwBYPUVIeB8A1iwk6BEKCrtJ/7SKMUjGUCfk8YRWNmfJbM2njCzQXsm5
HhMw7yJUl7VkiEBLUvVBqxap0qmPB1qzd0v8ahewns8U7eQGWtQDjxtHUDh5TTwCRV0lJaD+JhyY
nfJSzTObn0jXvWVVQLit27b2HC/xrJIs14kUdZPbeU6f79qRVjNQXmU6jUZBkP56FVokzdIJBzv1
7PEDZr/1/6aJW6T0xvG5A6Z+sL9LzKvXSKkCXn7Q1VZX9AmqTBGRfnqjJT3g3GjQJ8g5xvJ0aItD
3PwaSw9OA68x+WsaGl6Za11SPvdDpvE0OjfLDBKT0iVKLA7MzMrg61Vb6ilXaqlnIdMB8tYEIZkp
gmyYSXdsUehp9N6jEpWxYAqldTa81tKfsTX+5RYv7FlIc2E5xFhhauc57Gd2BbrCkbTRSA6VxZzz
axarT9Hzxmgrt15YxFWh0mdMBjFC5Al9iwaDU6+j7mv4M48POC6Dd+R6QfENVmt147KsEKrxS8Rt
zngyAwEq0CSj+5u91jUySVl2ZH0QPCXPtYgeDf/EC+D4ma5ZJJiBiO70LNaTMHNFaTqW5RW0JBAq
wBUAIbEIYWIOaAUIuUcQJBeP7UigSah2TAZFhEGVAp1vD2MjbtzBu+n46fgtXCxZiptJ4npoAHkN
6CZQTpl4YxKsOJKQibjKHZgqa9xLpGhadjTZ4E9MHYq8+gNycNVPPqb4vc0Zc/T/yslLxiChZfc8
pVa81UQvVHRswQ4OzmjlyYvNGFn9EEwWQtTvUtxyEdzeNZBTXkJK5kVEIYcWsiOfm0VBqRR95oK/
YDnRigBUawGlptnrUCX7jjITRa8hlDHi58CIo3DZXlJkTap0ES28fb5RIl0p1GGTvkcnVCiVcSOA
DJlGLoAh1IWxMoKE7a20AwDWqI2i5opVX+KQI3EU21LgR1cGEp0HEbXqQwbDz9GaPV6V7u3x5Vhp
VuWXaOQQByrpBfBid6TfQzdFMeLPygR4U7BYE29vraI+ODGy1pqRK712jA5FK0FSWS3vC5V1YyQv
jQs1Sx/VVhdobY1kJng0ukMDxhB540CuPQpLEHPLMDy0IXChYJDj7Deo2Hf8cdLpmYoofpW0pkEj
PJpMNCYiW4HGSr8Xv4QwC57Y0P4Q0UgJFwDK12d+QnEBvX7iMXwpZOIXx4m59sVHWxv0ufS0UVYH
+ZVnBrVu8hcWvYlo/fpovYlwqFrRodH1+3HUgoSkSPoJ+ygQNyL2tZBkCYmOWPRDQ7CXdpnaKf3J
UCKsCYjSQLPA6LX/pqBrH0jp6o0ut1Iiayd0YcWnoimGmMaQoAa7JIZvi1Z92gpP16K8JRI6GrM6
zmZ8f4fOBBPRN3sQCqyw3f3mr0iTgwQfnIq7cSdclXP22V2qRJtODKjHzXy3VeVaS9gvmc9HyNTm
ST1f9rPoRG/QGjKjPWMzJHa6XXJM98h8UKDFTP/w+JTHdxKC4yve1j9w1DIPWEfDQoQgja48rZzp
8bWg4t9Z155zTmwkoEICRmVioIomcBQw7SvHXELBd6qwJlWd7fPSJyysYHYevZMcGnl17vKnSICO
XhZrJcoOkE5UOag++cNw8kA9Gqbjn8BrncYfD5WQWnKO6nxUQP0nAmHv/yHpPHYb55Yg/EQEGA7T
llFZsuW8IeyxzZwzn/5+/u9qgIGTyBO6q6qrVGya854CqKPZtCO3bImhTLvjFg2gMLMfF7E/43lZ
JL4WMSMrD4+SYq9OZxvYj9SBrSpeuwiP/ADHUvdVeSrG9jzb95YpSU3eo2nzh8pKmHm7KpE/LJYr
qZ9ced4QzcFo1Z9jupf1yVX4uLr1nmUCSQ6ZE7ITjV9lTQpMUbyvduNW5m/c2ztr6d18U1uP6yYf
gmZ5lctAGsDUa6vL3CLGFiGfUkddb4koSkdTmktcJvj6rTM6J+Lsg23I/WFcDhRLVrcnLusgdOMj
iosjuZ2vU1Z4dl4968kSNkK8J3bhLn35lSzzdViSvWKHY4MT6FDJu2GwHSYF1D47NWmHkZJgF65q
VuGgJNJqdPpa5+DSDL/ayHPA4kp9z/OwVA9Z/F33oydwAJIt4SSZxelbOebEjKuYGOUYG3l4aGfj
oycL2O7sLOzM0Sh9szSyf1Optl9j3ZbYsrQkRFT2whPETYtQJ2mpvJh0xb0Uk+hRtr3p8BRXZ+pM
vnJSDX8Vk6NrHF5MyPuVjSu01L0lRhe/6XX1mpUfQzFMJz3XQ2XRvXrKrV0h1g+lX4tdren9W5Jg
TW+L6ner23Cbe4yT/Wy4R8l1Hp8745okvSsRpdEEK04U7bQjS4CK3qySW9K5eWT7WhzmiptFh7Uq
iYgoiVi07BGGZt8lBLY+5O3KjNZ3JBw1vWnM4SbHLN6X2W5oDkt37SmFkzxytbHxIuyeFgfPvGR2
5MHDrZWlm3AOG14phQvZAkN6EuNJXt1RPGBIXYgdjSgGcJb0OC2npEfSYoR65wJgmz5Jvpob5S/y
diZjo5xRSXay1ylOJK3HQm7PEaYhJTwKVmg3a0sebQIbVyY56uYy5/eGdWu+rTIRYy0pnnfdGk91
91O2Pwt7TnSEiqifzcIi0abHfkhCKxev0HWMVpm0JNLipSJD7icn+FePLl26m7DHleapErcteqpn
td6blXzFbORadMq5Uzu/JeVrvw7x66hYQWyAJ26PuXIpmQhb5o8tr498jHWGm5Qw7ulfonZzJ3s4
rnKM14R9mLXI3g+VetdW8UimrfZkRXO/K4nClRJP0pbiqGeAEmzepqwIbKowsmJpCAisDq+nzGlq
2RXFq9Ym3rJmT7hvzyvvPCGatjWDur1M29a6linvTc0vp9JfcoJWuqBctteJiPKZqLfJlqhFnSW+
jO/FavBQy+s0k6Er4SeVTEDlKVYaRMNIMUTW4EssFb1IA9ozpi0J0pmfFiULOnPzal1za7PnJcnt
Xmm9SvXlvyEpXF/qUyURS25pZ8n0JlAVGVNtn9Qo7+/nCFIhl1OlYxKt2mGW6nbQyn290xLcO2yj
eW8bcWvUNTqV8X2er2P7M2SdQ/LwsIZ5+2Tx1o0UtGjwEOyzO0qjds1RdnvtaEi71KoirxovG97k
VtqepKTYl4D9sZyXbpfaTxHhwt7EbahJxl0deiy0pfzAA57DtjiDPNmxPw5OdzI52a4y0LV5mwbs
nRn5SYoHeSJC/oPxYsu+k7giT1+GHemOhFzjo7BDed2RPMKYbma4Q+EqX3xnu+2zwW0IJLEcZXYV
pIwQApoz4eRupJeZ/KL6JG9OXD7Wyi3F86ryBxqYuA0s5ThED9L2m5TMtlX/lBLfCzJDTFzY8zF+
nrpkJ2XF3kiK5yFrcVrPazXsy0MC0dH2ZWhNiRlojK/pNgnAixH23FejppJ5kbv92C1ujg0ttpw6
V5rOKfhn5XiMtSdO8nQlTmnFsuhDh0qI9aNNfyWqGe8Gs3F1fZfI2+BWdcNviIfh3FZm+qXcuzRY
dD8qGJIzXPWPnkVvWYaaaYZMUWFwu5iuYqQOi8ePe+FKNQqUlAGe+DbrqreZgyNZRCma556AIivm
EN325W+xYYrCvMRjQ+JBjrn3fjByd6jJqMuq+V3043UZcEvHkBzoY/Wr4kSUXK5iV0aS3eSPyqHR
fCnxWw3OGFebgd9r2W4ypwN2Mjy1zzS/9Dh157RFM8OL52rbazm9pPjRZEb0hbfWl0x+LjfJqUEC
hoNp+EoPxdI9Yx0V6v0pFl6cMFDXjg96fWkmv8eySwAEEIxaEos13LeHCYFPNjwyw1hFHcl5lY9L
t2X6Y0rIiHheV86jagkMZrZ7dXSHdSGw2hvlDyv7Nsl/GGhjgvRntDgkGEGtOacQvCCaxSBe2de2
5qpqoCi+3T118bNeH7S/o8IxpnNdHWGj4vJirH6H7y8ItXBq020azrl3abmX21NN0yJGb4r2KsNg
Y1gNO5vkTzC+ty0+wj8KNseWfJK+FViqfbKN9kyVR27vDJJvKoM/tiXnULY+Nqu+j3mjTSxfBV1o
0aTDKSPuqOo66CjoOVe0m29vyyHDtcOP5Z4rZs2v5LM7lZL4mWF8Wh9J56fVxqLNXM1Qd3FfHLGi
Okx/Dx9E15rzYCQhtN1weq+DiYO+4V2A3AzLcsDwwlXa0avWSwFLP7XmrRtcezgUyeCpSxuu41S5
bdeedHAAgyRtobXXdjip0j3SimOvfhIgXa0RY+3DdNNS6cbIidtiEIrL5NNogilJB0Mi/rTFYnKZ
FUcsbmZl53lpNY6nyiCjs+6Oo2rWrr2tVFbKTo3fRhPIaBQmRZXcU+xRlCWqGazlUn5tExd+Zmpe
VgaIl/GJt+tQxEawihEXpt4bN80ZQf8BLeWz2bB/8z2XgCmYvq63g1itQK1oK1UjTNr5usxv8MVO
K3pXxjuwK2dPJYNxrYWb6Ce70NFlV+vR3lriifHi4GJLjXsz9wETieRHkiYLFmBLJfHJcvJWRWYo
RZ8ykAFom7PZB9t8IOU0tGOV4NO/xcwgUFQJx3roulAvo0NjW7+rFmvelEm3stpHjfypZORXpbxq
fWpDtZl5YiDzzwO00xZad4Tkum45tnlE8N1ShWzdx7ouod3hjzS9lPaHKr8M24tYKev8pnjYiANQ
hmAlvwer6Wif4FlJKeCqRvY4q9rPxGCUKxOgge/biCqtvLZpc64nW3W0StobDStW6nbmFKh1KJfZ
P2G2fmIPWOj+0Yr1Rng84axdZfhzYWQOY+cLOVPxsa3K+TQbPWGC1ZDsk3U5TAT6OEzBPk61cjaG
Ndlp8vRec4fvGFq0w7r7VLbMrzL7Z1nIWK0zdzJeMoPyHck+OHt6I9qdUE6l/MozGpOpJDRwxipl
ar2+QL61jgeq2X0bScdKyXZJE4XEjL5g33cUQgrXmRJnqtJfzSYMJSajTyfU3rQ+5NWkSGPZGaSw
c1qikqirC5fzUUNd3HenLftI7XdZ56i4mLmdODkbvpoI9cS0P/cbQKZe732p5SiZFvxpoLuP/bYQ
78wolpPaY3JaBmvXRdq1MbuTDukWN+VxW2zsumgGuigo4syrlYrH18g7MdQQ5dt6WuIySLfU1ddX
WRgfzUKbplTHUmFDgbhm+k/WvydUSEPZEKfOJIDf6rq/jf1VTQdX1oJE/erhei2tukvKY4PrSDc/
k4l6KkVxW4aYSQOLn0SczmXkN6j9SoxJsVK0aa99V7+vmr2r+/ylSuYXFXxmUW/teFqq5IdkEDJD
SYwjW2xaI+5F+JtSwpfGiZqnmERRhRV4H8i1Yi/kft5cOGHr2lf7Yw4JrQSrHZbF3aYdoNb427ui
OQy2ulMqMt+4/duZVUKC+JM5tvs25dhtdW+VUIYqn7P8ZKzemDE5JJQftRjf9PmbRejRj3F+uFFZ
+l2SeVG+eFH7zzCJG9d+6snfzPa0Usj1c3pSNNmRhh/DkhyFVOrqWbMeytQrTVy4gbpr/BsWsFSt
etf07GZHCpEeUr5fGSdpjZUzDgp1rj3VeNuS4rBa9XOboh7oy50qu6WMoTVDNIXumfbBpE7U/mWx
x9k65B/C5CG5KWMYGU9u3DWpL9KniLHU6i3RPAvnC1k6WfKu/IJg7HQ3Juynep+1N93aUyVsS5j3
IBnKIZ3J9uiTg2kHestNTZty1Jfxts3WOcZpgnkjua88Cbp3GChpMUydDHfCBmrI8UylJhq+l43k
JOIutLdoDTN84zvmrNMy9tXsItpPg/Ela8oIlKS1mwLZOOcgt5hgktM25EFrHoz6wunZccNM2UnD
l05+UDGWXNg/zeBZMkEkZDwKy7Otjxgvmo5kbHWvw0FGn+tzgjCh/fMfLtXA3F4WRvr6wh0AnUgB
UPYNG6q9RFqgR2fLJqfMpdNpqPgGyRvNy6CVnEXHYsDtdrMvFlWwyFtfwUgJQHjsck/JRwLMOLKp
svsy3sd0XJqd+zHdgpqzrWU4tce1AvQdvGaNzzjEhf1AR7EMB2lIAlvBMzP9AxJSwoVaPx5+ItJY
02IN2qnmjKudtAunOOz0AifI505gThOWim8WER+iO2ZF7NWZRm2ceoa8XOfa3OsxfLvQvuUYF6ey
23G136RZBFIRRDgsLm8R8xtdVexX2deMQ13+mhw9S0Xb4SvApVG2V1FWOhbzzjA5+7H9MMV+Qlxf
r599cxNMfVQO/NJA6hwnQOFQfeeTX6xO9UOEkdPWxkvZ79XkMkhvpHuH0kxIhcV0PS5sPH1r8Mi/
teyzUlAZRUebq3aqGVLLmhqcrNbT7z9rSLpl0xwfknqe3/VWXt5F1PZAldYoDpJUB9q8hFk1+OAT
rZskeWCQDh0NdL4qs9JZ/Wux1+Kqw5B9FoeiWw5znIaqTSaSsd02RWViKg+GddpXSve9GUZ6pgR+
suW42iE1cbE6ehq05rEt5984pnET+BBEUWKGQ1I9NhbzU5FlP8qrbTiLkdC9rBHpv9JDra5uTxw1
n8uT1/HLKqYkjCPlV7IUvx6j73V+zNvL1rvNh9b+gyMcGf2g5xk9rXCLfwbOXNnU+ev4V8CZw7F+
lVRyKrBxw9vNCv/IFouOTJyblAE/35QIzfOU2VkrX1mCof6sU/56RyhPoneKxk3E33jCnh0raj8t
DpYS6H3sRl1AphAQw1q+4U9JIVgh+fUG+aiA2DUtYfB7ksJs+1bWWEP+Gl/KVbxo79IaEO6thMro
KYbX9EGR3sfsPOq9C3Os3wYuaz32ACuYZMUXO0nCvL50/G/Bx1tA25y+OI/ZvsJ6c3KrLGxxvLSv
WhYahGcjKq5MvyVmiC44PkgUOvWzgRtT9Di1qj+WzpT/S40gQnWu7MVZQ4lYb9gUfplZ7hQRlOdL
y9Rav8u0Y1k2+8wICYFn1HUevpLRU9N9lP1IyWe0PcXDvynf9o0SdNg4NR6tXwVMGHeYBDsk+fat
bzfX2tw4TpGzxWBg+YFCbmvqILM+7Sm7FDqewgZfxvbQCTpoyBkWlbtkLI18n9+1JqYDfWwzn7tk
zTy1wjsqS86oicO2T07COhlXvTnhmGnhQINspvHsf9LU0mX7sflSgkxU137aKxuJ8DlUPX5brUEf
fuyyA2WCxLy7TM4BQ5X2c2nvG/0tURhALOZHQ/wzMejNAJgIqZ85zKo30ZGJKRm+aE9l5SXyd69i
91t92ejnyt9muumw/xqz5bWPQ6aiA3Cc1fIdnGlIrlGzb/V7lZ87/VTjFIoEvMQpFHGTLPlcemu3
V9Q9BcFWf1eRX5BbXpSeCWg3+NihOipYVbYMf2OIOMInk+Elv1xJEdGEi3iuesExG4wSQAvZzeOZ
cqRhyuwfNZ7XNjsFL7PXsnasLy6V/qX+0dsgbp8KYy/wHyXnnoSPgckOLI0HzZ6uUVk/kPzqaA0P
k6B6+dGOQoI/E+uZz2LWD9VdJC/xcsVrWNqeO43KJkndLK0uzUAfT1NtJCVSpjE0ZD7cdo5eK2lj
ZJrwFn0vMFnLG5CbY2EXoVll7Hi89WxPSW7SQeAhXeEcfirb+sXgliwowtSEZrZ40etbvDp1+RAN
LPmzQTtTCd4AkkBZYP9MXunqxtZtze/2tlH2nWHWp+6KXM0xzdNa3yrtuY0uOgVtDQtWBFrkTequ
LI4pc9ajBniYB+BWWbXvH2vOQcyZe5UlS19zb6rAND7G7VBKYLxh+9Hnu5nBX/NTI/tN5tJkbHD5
4HOZSTjLxJwp/yqxA9x0ivqgpwHuJYQH2mYw/rDLJNsfxA4GdKYC2W6p+dxUP2PxabT9A3g7KgSt
PzWDK3Le3Rt/a5W9L1rntB2UofmIWNTm9fW2vEvAIpr6YSnf1/SyYa0Rv/VV7JTaQxaFFf147Jj2
s1g8YDf7knXgYFqoVXvUWa7JSTXRiAECFSQXmq9KezSQHeXJcaKU5Rwx3K5nvZ8y7v3RoJ1XOFM2
yQMaoqToqj0VEM1yyn4kVY+1EC1MVDs4s4N62Qyy2UHEXRd/ivrfXLz1nSuYKcK9xb5WdeVi0WuA
lSjHvgZHMa6IGKaKtL7QzG70TpXKtWkUjqm9WJQVkVtvrowitn9oMWEsuTx+c/2m1beycI04jLVv
3S483XjKY7fI9kkXjmIHycE1PJnuTJxD84xvcFbg9yWd1+rek0HeXMbslvSvegWAe+yl2Z+YGciK
j8Xea/IvFV0rxa5BlaJSxyTHfGOELfekBQ2O27akYjgVa57qRaYecZLO2s+RuA91DH/C58PhhHwz
3em/53rHTmkSL+tCK9t1HcXLU08wXB//RMbRiA4bItjEM4tw+m4zSjWsjxjT1/3kZSG/ePHU/src
MLVgT4OnPtkg7ieN+GiLFgVwSWYvp1yBoQFKImX7Ni68onvJDVLkSwiPYzZSNJp7qf/cLNM10kOJ
UWBfu7K5q5A4k7Shcp2G5iVffKG+bD9a+qoSRS/R/L5GjMlzLhuVK5e8fYIRvbjyTE6s8oyURNK/
e+DWp1VYYNtOiWl8xzlaECg8BBIDk6TEwggs34vwhyNu5KuCBAh48YkbyIywflN3qvEvX966W83F
kuxSDE8o06Ifo3idUQIDZRUctcLVhshDozMZlOfAjuAfztzvV9SSuvkea+deYDWTB3PCQ1qe1fnI
SihaMEJXYxyv9ez+Ig9IOwF7PVW8poAP5m1aPGyTNPpI5UWC7xYgyVJreNMCJIYYw3TM9qeOLjO2
0vZevBvgOQll8261rjWBkaNjWPgOvMxS7aF7dLb1+w8PfEf2a8oneXlYkBTR+jd1uPZ+kwXy7NaS
F/V+P+yxrZbTD2va51nlLTNMmDw+aFPkbKYVxjE+8/1DtbDDaD91kg1Q6V2z5jGe/K7ZtfOhe27J
AsZh/pfeM0IKKV5j1IqWH91HBOXv5u+Ye4ni1jIO9TvVdpjysebddBjgD0Zf5Y7+0bKD8lMKnPtx
4Ysj4Y/xhzW8LcqDeNKwIVCnh/5NW8Oav0jzt3UDqnysYmVHDUIUp0sXH6Ufmya7GpItzBP0ytxz
JYPL0C3wHML8D7Lj6L3G+qeSclL6Q3kErLfVnyT2iv4rLUKQVpLFreVZkY595+XLLpJDGj7jV+Sm
271n4rsZPwF5idp2sg+c84d7XlkssuZP06DVYQnyXlyipd13xhke2ynWk+DWlUZQ2KDRwAcXokk/
RxwArAf5t64faSUKYyfi2mmXo15zTS/0rXsz/9cq35r++If/46DEyaaWt/+Apb8lJ5zslCY7rGNs
V6938AOouGSAoWT7MrK9TKSh/Fzwyme+eWNAOr+DNztwrWZ0l+/wJj0hh8YStsuzXtwz1lTS4MKN
x+v8KPZDc2m00Fy9aAlASxCEEQaAe3WJupFeht2FMVDYyftWCVhv5vIxci3Ep0H3zcgd4zBqKo9k
6Hq+bwmWB0e7vQMVz//GuHXrNyHuvHa59wosvo1w6gKg6pmRh6/NOGYRsQYGWMLothQ1UstbW190
6Jn0pZd+ts5VWTjmCu9x/AsiEH86NteOS1drfFupvbH8xu3BjP3stnWvmgBfUbgJsd5/w2RNyndU
0c3qT+ilJK7/sBNIAAjq675Isbb1Y6GHWb4rFNemdiUix8KWawgtizM6KGh9OYWIm5fKXT6GbE2j
DEC4JVIMgZOKQLZfks91oFMv4aZUd0p2unlRkPmp56Hd2eq/mf/c9pO5b3Knkl6j5rn5rNToEGXP
MCd/TY89ItLv8Mfq3/qzANLvFs3ViofOOCoTl7nC2PKzHb0uCaKQ2uUlUKspFNqb7mVQYpzEPZWz
AUM+OfL0Z/aeenmNtpt/7Y2KqnkSS3lcDJo2EcysrZwxVEd6Mhh2KH+EprzXCrO3BVjeApHBdFWn
atwcx7XyBqM5m/+/3klsqEmAWufZTUhpqutPQf4BkyvGg9mqbxIAhCPp4x+HXZdu38Hacw1ZIM96
mYMSkVYT90+d1h76NdmrVe0aY7PrmuhXzpoPe7K+JDUNW6hlJzdSV/Q7I8+Dcha+afmqMXGxOFUc
CLrZG0ImBKSOpXh18q0mXypqBPUYWSEtOCm6nbZXmuMfDJd4svELZV9+25K2SzXcqpnZq6/tfWxj
f1x/x0nzUKD0XFxgzjvBT5Y1X9m0MVyGNnHxPQsm3e+UYLOCCqpFH9PfxTioUCeLNb5XwqcZb3tX
WPM5bzEvHqbjOrCJSzAxlfEaQGo1vdSPdv8e63KQzfihtXkQm/kDEECQj3/xXerjNP019gC1C0Ha
TfdXJ8v44nMFLd3ixy3Ha7OdwdSibXpXrHuqZQ91tM/4al2XHoV0x5Szy7kmcIi/JcmZe3Neg82m
xjrpv/H8M6O0jkEAHAp8LChMTxHHGemiRjJATHqAy1H7V/TCDA9/6MMK8D3c5nhXTYcVJBayCipB
ix/sCv4CnmevK8fNAHJX/SbnFNwO9QpMtN822Lgzt3A6upYRiOVeYVTdOZHh1wxoRqSYhJPc7+v1
Un+baK5yc7oBLoNSTNNNGg/S4zaciLNghnIy33Ur5ul6hRqW5s5uYrQNPwZWKfVVvS/avswxvdsT
cufkxMJz6k1jQMMtuidhP6J2wYcZOYGk3lWWPnUy72gW3hIfM6oMmQIBvxYLDzIIoxgjKdKzJ74Q
8Lr/Ksz3cd6Z6n7FqYi4ruV7QhNYQuBdJ85yMVKtlX4OTRwtGHVrya6frmX2Yhvndb7ksKwAvfpB
DOjtAHfbv/jupQ2KMQXtf8MaB/bkTpFHiaJgbPg8rddWuQ+/9neRGs6Y+kb0r1kAsNL0vhjju8LN
sPLNY/JaN58FSjB7Pk7/5f7OaQApqg2exHjXMLnWqZ0USon3nOqRMrIIwO+0xbF3NklV0bXIw6K6
29Opm3ypuMpwy2N+JLjY0qzX9a0F9fyR6bXBPcPmu45+dMvNbZp+tMq57PLcZf2yLZ7O815cLGcN
dxUUrm71ks6kJSmln6TvTXuWvyy+Zsz9pfyO6pcRK1SR32gBISFhj4Q4b3XmDYL7k4nBXjnEdX8U
HRwgjkRQjKW83yY6CZBjoL6AvTxQO52N4iXfoNORs4yIA4o+EDze4hXrm0Wsx5Y6TjU8ezhtyrVo
3WXGLTnEaCMQx8j8y+4W/tq+LzI8vyu0n/VPToGixvbpPjRkKy3Fxl9/k6sUFqhICrcG8aNkQOlj
M+ibvfdPCq1J4w7abtl87dG+Td1L+5rZLusBEBSwQokht6TfovrAlawpA/u9otBU3jpgljjbyZXt
rZUTo5AtPc10mkT21FtaQYd7f7Xb+7oGUbRjEki2vlqCxK+g54xYwxRdba6DWuGhz6EYDs1IR2MT
mqEe2/GLkdyTiVm22AIJGnP7iibUEtXT/C79OcEMJwmVRtcQqDkEKYeGvF9oleoNh7xzrKGK/btn
YBXUxo/G8xZf8vW9Td/ixLflDxmKLhWvRm6H+mmR/cWAezwWIPA29A+JF3JqPNuK/DWW0jFuuWki
HBJfLLB9qXkzMo5ZLxk/FdzDp0+85pPco9eoUBlap1XH4srg5SDUFz9LdCgzKZThr5NoL888oOw+
Tm1gl3nYmnA4EHfbtUFLF0OAIsSeTk3EORF7Blu7qf9lySUFmY5jt0NEEnc7qyvdlXQ2Goak+9Kl
J62cEQfNaPIZ92SHxCbFO9LHKgmyraKGANc2uKVawzfz2V919DhFDPCg5dehmJ1GMc8jjD7GyJKr
qQ9jfCdiEq47thFIOdTbk9nR3uePSYMjwFToHRooEBO12eUG4TYWXXhZBAm9IswziMnwajWflhKy
LmnGgRSl+dzVn4XNmkgBXKhOraS+KJbqVtaD1Ht/j3p6EMO15BfGxSc/zcyQMVoPhfiOGmymXzMZ
eb5CA64+SeTHJ3qwbAM2RzS71MkRqnCOinKn/KqA9nYSgIy064YcMlKFVxmvEnnr9rHhKNw+a/ur
j+O/bzmy/jNUMUZMm3AWJnV36qricV4SlF/lO1e2pQAnmoYzIdEuzfyjN4BQiwVPm1dwEMZ0EJBB
DLzJ/alKfnt4+JVud/rdRO/9J1S5bvplhFqP6dFazkTZst5qSqK0e5uK/KBZaLKS7KDyh8eWeSQW
81guyn3Ek2A+VOIpym8CLWMcvcj93HubrVzHYYr8Tv2rNuv3pMjC8igt77YCfo3QzR35KONLaj+q
6hQsxaHf4KmihyoGUdIehvhQqzCHj4q00y1/syPPmH662k9gVwxzL0qXalev9qn0nKoTlfY/o/4S
QEzpsNcFdIuTdSROViDvOVaq5eMwD5esVB8LAVZNfFlSHnRsFMt/okMuMawyrDNx9tX2OfdcpIl9
x/+ZPbd0X8aSPks2XHuz6UGlTPBPKB+1rt63Izt8GHXONfPfOICUcAMrs2Ttxtz6jJL1QE7fUzwe
FvXZRFZcM0KQtq+6FD/0gNodDUZqStM5hd0HTrNkt0ohdnOKlkDX5CRoVP3RNOL0rgkEQm1MTV9t
9V7Y8b02Sb0RCEfrf2qc+6qu7aUWNWO5vW7yHwTEkRPLpK6rlyKByUUIJaI/ZSB9o7C719ImSk+y
poOYJ2YB8FVzRKXuRjuJ3DYzc3eU2ylMBvEVd2YcwISiWliTsxUhIBHaRHaoQnVfXSMpGIqdUGzm
2zzmDmZtfpG43yP9tk5PtJ9ddrQtZifa1KtQJFVfuiE8kwSBzdE72qkcF3qLSRi3i39T6VEj3Ycm
lFEZW5sfyDaChFMQNuQKM2bLoBET2NaPhSUdW0WaXUvSfB1fDpWNanvWcB/11FOq3ap96hb8lxoW
A6tB/ewWWvwSNUVTwZXAWVp/BB32vbXmmhgZbU176ZLm1TCUe8y9GQ+qj5hdHDJFv04YbwITrFSx
FhAWme6UwbvUgCvQ3kWCR2WSTPuuL0/TPApYrQi2C2fexArbVuZlMjDnmlYZuZHUC6drheInMc/b
tKFJRjVbPQiec191t1K1XYtTRFqai9Z/2Bkh5xiNtNNYE32ke8v/ODuP5biRZQ0/ESLgUdg20N6z
aURuEE0H7z2e/n6tu9HhEcWIs5qJGc2gYaoq83dpo0M1tOLdkHZWnq5Dv8Ub14bg++lS9o5Gt4gY
H2Jjy9IYST1KR02QBEtSQHaINApnhyrSUlZMb9A4LQZ/j08ppOoc04fR3EjVQrU3ubH0h0sntjrT
TLEHsNqaojnzWfuLhkkX0Fn6BFYfSeCRGhowBWmWMo8GDdxfsR6wqnPMZ4Q0hdNLPVQb8BW60bxx
0uq+YNyET3dzhN6WrK0e3JnGvCZqonbtEJwJojfkZGnpLJJpRQdgY5DC0irEvMXRoM2RPyxyhnW1
o+VqPrdbrP1SrNsxWLQoEFqVxrJ8DPp52barMtHWpd7ocG+UTBGaQ0TP7L+P5V0OnNqKN4t9m+K3
6a5JYxNYoz0X1TvAmVdlh8YPD0q+StR+N9kfugDsTulQKnUzGvViNHkOhbQWwaumM+1EcrGfkRa1
SZS6cOxMvsr2kpGPblUgf7Er71plJZNnIg8RCWq8QdFdKTevoaVMVD4MBqzbp0aRV2oUXEYvdrxS
MO1OdwwvRAmRS+hwu3pc1pVF3OeQt/Z7VxXyvJVH4UqKH84Vw/tQcvSoLGqtrRkoWTTIhiOZQQWp
oeX8C+iDoOAkn1IZSWfNKC3Lt7dIsDUXBpDVUbfpIo6iVVva22AYYPKYGoOKqYeQzwcfbKwwBieo
8wVQW57rSM464BvRZdE2GkpwqeBUYmorgUfaONtLkHFap6wmlIhDmz/3ir0IRXxEnnuIw+js3QyK
GrhTS3k/4VtJUd2YpinP5TZrF2ZxU4gdBmMr65G4m5B25r1pL7KbaBedu9MH5Mt7wdrsZpNIVzZS
f4OCSqc7ifAm5agUtEvDki+hl7y0omRr5LnZXbvpRS9XKn2nhpysQmkTUJ7g0ZNc37yr1cNg2dQ6
hctka081ZmrDT/ysC6L/PHMXo0CoKJQziyrdvMZSSQcjme6QPmVF/KCI0TyO0NxgCQmt+U29rcSa
m3RHqziZwaNUgVJv5Cy/LbgsJHcyNV8Lkw9N+4WmZdHG2NFkFMSBVn4WSPljpxO/Qt9faiFkRQkK
F8u67YyNWDNvh5FFnzWZMPVAjWNfkHBU3bHL3mPvNeiAO1nCYvxAZNBTYacRfvwGlGKUlXllLqZ2
UeOOkE+dvrS8s6ccNK8JTjHOTQ0V4sUYpvew6PpNVD+KZNkk5oeRhswn6ZYGcjFm+S1Qyufa0ewJ
3O8SiBW3KZy4uQ9N1THJh7V6J0GNG2vNqrkp7wiKRhsy2Gh+xTxsEiCGU17uxwDBE+pVoaaw/Klr
BtXKDFBiz4m3s0ZGIPB1zXrCpW5FbQY/IcPsSSs7kTBP/uLwRXaChKtCBSLTdRcvIcl+qcL2qs+r
rD9M/Tr0tqo41kbk+GwxcffYVXeQTlDLfQqRurAzkDdEpza2XEdSjEUnc6zB0ARd/NJJwTGmGter
7SC9tL29YNM+h3q5kPoHXdOJXu3xJmhuFkvG2aDWSxPkDF3NTpucfVMYq6aayACh/J/nXgtvqpz5
/3dq4CBiokBm0eZxswvpxNJ02vsKUwnBKTRAoKaLoFXHo0jMm4pJWabyKsmv00jix6A71aQ6ivLc
ePnGHhLuAxdsfLUstFP8h/UNDoSHVD7TFgGsWs8sMPkGr0auJaELGD6NJpZTkI5k2tjMr1YnNy0C
CBKGFqbC79EV0PZG0kcqTBSkqBsR2ofRMvAXBfkwOQB2HK66YhT0d+tSdKdBHnG3dHVYEKoKoZ0l
ENd6Q/tZEohi1iOYg7bous+gtMQdyoBy1gVZe2oDEH22/QFeyw+U0ZVlfB42QFW0k9uodLpCf7SQ
oWDwyE3jVGTaMsTnsqlwJWNckbKVSJmDKFF4t6NgwU6IKAfVC9xbotOvoiD3d5ye4qmTEG+slEbO
OABBR6qwWar+fmAEUmHpYlaq0TGT5gkCkTYnYE7TaBctCWZBFrgek2qldhKS1gEMkELs3Er+xe8S
dxw0sWuG8TpI4IaaIVeuUFEP55Z9VyrMHLOHOxDXuHqqbp1yrfqfuU08e6icNApRvehjJ7etk1rD
KidH1btHpZ7M4+ilZFLH8NRWHJpFefHEWSPAGj1hKxPBLx6H+M2j+arKp6B/VtjcAnHfmE+DAaqr
PMiAhtFNEfQU6ZDFGtdx+WwOdo93wAvKcmeNkEyekSgrKwzUq4dbNYU49Sc4udzzXJviSu4W2q25
ayHOvam0QVKtdV/F+rWZynmvlhiavfsh7FaaZ7lpPCj3snj3WsnhWDDKMHxEIsVAAxNBRqUVForg
XnqtZB8HSnSt6/TDnwJQsqdiqtdl5D1KwAtyex8OQLKBieCmNpJ4FViDyvJB1ZvLbsrnN2MfEoal
YATwd7q5SuS3MWA6n9DQFWtvaSj2gBftJGToZGoTbDlI39jHjZwN01pm2aeWmRCMDZFEg9Ju5SFQ
CAt+y/sns8UnBCav6zbnXbysx3RlguL57TUnJb0N7nFiIXdHhdjxuNke+oe2RxqqyxndSuQaICrq
BDtk6eGqoYwGQQeb6m93E1WLrDxDyyZ08rZ4ri35zs/sl7RIKaDBL80xldAW3MIdED0u07R6bEzK
OwC3yOz2BBJH0gLduN8MSwtDFApmHUJEuFVFt1NFN5k6syVmgQS9AaGdaqheDBP5dxEZ3i+AXzaw
8sNUi9eON4uOQwmQjhK2F58IMgYmke6k9iCY5+LU9BfuWD6R64iaRfOdtAflJC25xdaltOyTNHNp
bpxT/qrE07zpmnUrIwKZxJbxoDNsxYOCqKUSTtKEy9AbmWMMPCM9jT5vrFT2hbUDgtxXHcC3ME+K
n6+QT6d+X/0amCObtTn+IdRqJDxbDX+fwX7QLI/TknimdV2xsAyiDYvP3gPIywf7VxtXUM8BXbeE
wzk1dXAZvVhgThjIOD0gay/XdWKL1WSXwK+Bvssi0D5qIdn1c7vcay1KM6FUiI3ljadSDEe1G0UG
XZ3PV1jLHXUpTpTaQJse2LCFunc2exMAyTIOkiUuVlw6infIx2pnUtFrIljUArBYOGxj29imXoEA
8+unMkac0g+rXNeOTNODunuAhxzxWCz7/kMtrW0a2XMC0O5K+C+udw+6W6X9yu/KdcjPUmo0/N1D
rvQLI3ph41+NeboNbWvl1Uua46DdGw8emp2iYLY3qpU6VxwPbHeyOgcZ9ibwnr2K3ZEPBXFNEE67
wjcWDey2PgxAseKhICIu7xnnYp5MpN7YraGeZaecPnSUWo3XrsvsxWaIEfEPt8qpRxuXvdvtk6Rf
WusdHVgQXn0ZIgUdW+uG0rUnp1s3bW4VRKNiTG48un3RYSKLUI/DuQHxx/pJi569/kR5mjdgWAWr
GNGFZC3kRrqoebWyA21RER/vjDcuRhv8NV36UhMo4Md81UlPfRkvTZJs7XCrDo8FZiS1YyCaLjsi
rG80h6kklZN0EmDkbdH3bOwRgS3tm230wUpXvXVsWC8Bg2G7MlkOls5YcQxvGcabFEGeGpuozBAm
mMo2pA7SMW96tb+vu0vfh8tixPpnFhsNCwGmwDmBijcffKvzpKQOshPZlaXP6JE77PM5aBltkm8M
mxi1hwFKlwaXynyVwotsuviLkK89j+qrWrxZ8PJKSapr+5xnEx7QqH8bhxxvfZE9K3l0KkJCbGut
OSmD9RBMMvkF6eQU9riVkm1hEzFXMxZOrBVQsYiu8vYc/ICfaWFBrHhPGFpkP3hHlMR5vAU7Zm2x
e+ZWvPRz5OcxVOa+LU6Bd6GZCXJI4W3q32yTi7KN5o0RvRkAp/1llB6o98PSO3UG1NVAAIDs94it
vYZ+A0ie/n/TxOjAjb4/y0hSJ5S29titGpoTIcJkporsoJajOxnpZgwM9Y5BU2hitQbPZNgMc9Gi
wFUUn707UZaFMb6pwnrN1KuVnCbROkklIXBRayRZqe0fhDFcUbDnsT3vPETk3iCDKue36ij30gel
As2nBXb9qGn5LrIbE35Ld6CyGYqRXpfYDS2DyhrpiQvfWslioVRMJwxRl2YHBs0sGrVyLFYz2fi6
0LZxCrncCG8zxNpFj4JFbGiubw8YMZZFtFQklKVI21vdVatlFh0k4d1hhmjCt763zv74y/DfsfpC
5dOFmobkqsGdYpwjSTvV4OyVVRykQXZMXSxyUzbvrCFGCRVY2oImjgCntF9gRXwJe1xXPQltqYj0
q+XFpM12JVM0k/7/y3UpQVSqxLQnopQgzkqswG3LezKGxRSgOcIwOWRPQlxR/k3aWwFZoCF56NxB
ooZhQykehTnd0zOtTU6dTIEbsX350GGCkprXYYoPVrIdS5gOP3fDLMFaYSEaGlfxMC4D4R8ktAbl
EO2NqNiovoFHZjAWbaGqLv6feWKUoE7ypvRADcIieKxieU5+L48A30mIYjivF03aH/zac3zolXwa
0eVPkasJy03yHg1dXSrXYrLNAGiFiFfpqbYqp7XZUVdMcAC4XquI23qmAZi41dzEB6Q9av0zG2+r
PIlxrXu8NAebJcX+3RQQ34Jq/Y4Cu/AvfB+6fUbPLeq1TcvsifsiM2FjLpO5GPJdQyWhlIAGerPs
hXdhfWUycXrSR45IXhtip9JbVklSIEy0C6RSUSG5iiYaJ/RrHrCSpZuk7smiA+SNIreic/dDt4Sv
Kft+YxXmHVOrCrc28nNdX8ZgqWmuHmrbAoRY0R6aMqeE9mkE5nniabOyxJKWL2RYV00MTnJLX6Jb
0bJjNLQYx5+wtK1tOVv6SqwuJ2V6G8y7ntqsmE629J4OT9DhtOg3RyhDcQjmNcTkeHm0gK5NRgPd
ptiUKB9EvZID5bWrC0TG6WYAiFGzjejefW1Cfh6+WWoCFi5x9tnkgj02ebgfCAFnkpt4DSaaNU+b
tjoM/kQt0Q5H/C6gKON85CAfjxILu5MNrAjKLGyHX1iGGvs91D4VczXV9Sk1jjCZ0MQjfmOpPARV
5mo48iOj2ifTqdKTJcNS5xXckZaeq+zZih7HinMQr7nYJj1a9gq5uHaoyKaKKwFIeeMrFrmFdSp0
k5sKEX7WoGhFhVZP1r6SPjUicxN8w2aFDeYmUmrDAm++mOMgCsilq5sVc4acNAzmULwjowZVHLcL
xM+qKRy/69x8Ouhmxh+GkfMgRELOVqkEWkSIiiUxS1ZjsUvVnUp9Iy+baUNmLMD+bCIHyRowtE6P
N+LLn+fFGoduCCpprAGMdH3ZdMeydVJgLv+i+/Myo8hGna1/lLehUgAjIn6QUHegk0CpFOwQk89i
7VXQP8MmoK+SOojXCoeudGgDpCjMjY0R49k05arGO4IdCI8wmpLB8YqyovRSJ6yzRT/2u6KG3NiH
7bYen0fdjUzDUeNtE53rYW8iGFXDYyFLfJpB/Fyk+toSgqf3ZhenSso2pgXLW9moMrFGSq+UHWva
cuA+jNrgSPM6CdypEZvctpmnh3GLFjdv4LUH41HWP400Q9dlbkJ/eojKq620Kb4VrA5lr7i4U91R
bZA/xEspQiArtv7tjtpX2nTePHop0Gmsf63uzbOmeJC7dhdCx7QWwdHVVup8bGLSPKj8ez+6fRXh
2bDDTcmTVj1lAeviaFW7brS9kEeDRFRK2MivGZMXr+SmPmA2pri7F37+C6MGAgAIgQXzy+aRuvZi
gpI7A1HJOGXu2L0ahgZc1AIP+MWSXCzw1IrOv29JKrcc1R7XijyObtnrRHJmuzxKSGYJqMKyrgFd
MTt/WHiiYUhZSdtbDu1yygEg4gp3J8hTO9QPYZWz2mtfZjScQcaK3qjqyZcU8+GW2ye7Jv2963dG
u7YVgAPfBkvQbXSbYkAmigUKS4o0PpXTEWlnrPyKq9yZapIK0MOXcM/PFkf74F9KSCAD44RdLbyo
uurNqTIxS4z4wfoh/chqzM5j7VGjtij7lfLRYlZvlbaUX33zFmjqriqVjbhlQRTpqSC7yMxFuMq7
cwVwDKc2KfHMBwQTEMeWwrGIZWYwjEVpvjPciJyjaFh7/YePRdkOaOAC72x3lEmZGItjViFSw1/f
0XkyuNXA29crR+/WPRZQIZr8nCjGL6KPpLxdp0n0rPn4cbN0vLOYJXABNV1RejY6mFd36hOETwqu
hnnNWqvaO0FcD7L9MHgbm7UaSnNZnQurXcOuLAuCnookvQTkZVE3TUjVyBakRGcyA+q+UX/x42Oa
uj7ybFSh4Yi6YTyFpJrPqLPJD0D6G0jWKZ0mR+s9J6rnQV2/qU2xZC25XR1sWzonLZYcA/bRSqCu
S2+pggwFw0UfKczMiwB1dWtvnBwrTSixSceS0u4zvX1w4YKxZUvN3CHYKb1LrzPNUJTL4lZegLqV
xQuW37ZfiBA3G/OpTDBy7hXrQakuEBGJHJaaPKPcOspo+CL6CyUmzNnEf+xVw0ApgeUN/2IQJu6U
ZZzjU32weunmiTyD7uTRfVkuMN7ixT+FkKEj3dsDelHyA2TuevBVfGOADAs/vRft3BvvFDJZpDXL
EktrYS8q6aVvENZEi9ZwhuoF3bfPYFz5rvY2QX8/KuvOW8W+5A7hyYt2CdpT2x3US1Iuxv49S+d2
dg1h5c2X0ICcemxgUcPngL2if5STucUQqn6vAnBKGfE0Gf3sVNPfp6chBTEXyk3kGe58i8LmGLNp
2N3ZNNxsOKjdY6ZfRGceJd94KTg7E3GgBnbl7gA1WcvtQxlsWvtJo1guwMGTzsvntW16R9H2jlrz
0kI8Hq2KCYxmpWQ0Sd9aR7sk7LBGZZ8nlr7VbqbashREfkKLOxUZ56lSU4nWB9tA2jNFbFFTCsaY
asemQo2l5eOqlQRMVF5vPCtnW2hHddkhwHJKbFdK+lTKb0k0Lku8JGPBeNtqmgjA6UL+kLEdNW+t
RNW6KspVIuGWSqSlgglAkAiT7oLbPJhhHkzvgXCEFx3lvLGBmM1Noch0HgrqaVDNtQ3pXwPrFf1z
EDMBPlMpYEy4DWWp2daly6nikQNvK4OCaMSOV6Yv5M7tApkmOscTHAXnzsrYfselICNnSJeNedTU
o6qtBZAQDKRs7RJa9XrcC0OZGWVZbXQr8NwoMH7BTRA4As1dBURIQSwGvPFO0d98VawiPF7xBKMd
o8CH5Qg6jSWuzUwVTxYBWXL0mgpUrwHUzKjqS+DbQqeoFdOm0uJ9qtWXUEfyKyUPkh9uPbQZhuQf
jDrUZqLAhNZEK1sEK3XCEEHC2pCPLlEbHQRgdib7Z6ZVj0WEn6Gf59LOa4mMHlPDKW72oxiW+Nzy
qXZsrtrNqWzGbHRlaaLuNjWN+2zuQLeh5vOZR7cYqANmgbBOZ20p/5JK71mKoIVhpkyTtIPAeDc5
rKtkriDMt+v1EC7MkHIlGD/9KNpmNgp2jApUUEYOSDfelJ3ZsrXbuYWMLVCyuWeeAz/cN2hzDBmU
4lafJzhwM9PeKBWhTveqRYychRYoBtiFWWtKN8ITz/BvA3dhLT36auXaMANNEiDYOPv8ImTdkVG6
0wS3m43vpY0MRIKSIfSlGzFEiXRngRpWCEzbEEkRqsCZBh+YJtm81ss7L8+OZhKcmJu8HlJxKtp9
1BOq1LYfCGkiaSWkox8bLpEbvxQv2HqpKTtxgDmBKh8a0p6BYe1jD41TNCAo/ncclXLLSfxLGKD+
JfAu9rMpteweu81Mdl6nJwzPs1tk4rmf4Rn8ITLxmzjqr8N1izjqDFk1UPDpi0C6L5q7xnv84QZu
qYV/uYGvE3ZLPZDHRFOVrSz3xU0gqlb7UQ0ipIgG7JAyFuVzG/dYY43KoKIP4Fw/Wl9AK+lTgPrg
h9/xTaqX9iVVPW7UrOps1DnTcLjF5yb42aEAF5OLvgufkjovE4dB43CenrSPwBvkHy5tffcIbj/p
j/EpVaOZk2lxMgw6wbpkd5m+J2PIG+ZgeailLzHjOeFusNembbLttHWvrM32OjQEHdR8YFK5bGy8
irhBwuZXmajzSLLfOcXqYMX6BZjLeJrmrAR70OuzaoyOOlKp2dxUeReMTxnbcH3VSmUVov+QbUzm
kW9eg/6BMxTzE5ZMR+Aw84qB0RPtKjKkTaLXyOtJfp9aKlqM83zYGl78dGb690wksSoSzkpW9lXu
sFVmq7KtVkrcbLJAQoukM6SVqvA9oT9Qy43KPxsSnHcaLO6/X+k30zL1r0NU+yCtOz8otW3Q1xJK
8KTxNBItM+k5zGUc5SHIw3uvohbRO4s201RlsFaDGB69STAYWvrwVsXJDbxPirVJ6iMZPVmdbZse
WW4Zq9V5sKhY1Nyr73vbjGDgewUMz0aYhRUphBBMJvylrai9Hxb87+/xb+vltkb/+Fi6Ik7yNJMn
pksGu6ObbrxTvgxnr+5jvYqbmbxELyPPniQHvyAC4Nmmn11aV8xA3B1/+ek7bxir9jIC7/lPj/m7
pfMlazAQklpLlq/tfLVbEbwlI1yRyl/k5v+qLHVW2BqYqz8Hj7wxe0h1kcKGUY/tSqPZIJMSSiZp
KDk3LRxcRz29Kknxf43qp5CGIyWm1TiVwclWkpWFfL31iZIfoc56UlllQz2g3T31b3LxkBjb4dMY
bxewSCGbVml2F2mPEtGPxRyJjn+UA6K4bpqHg9oLXFtPHaLDzNxg4tXbORrOM/On59YFqH0KHkZj
IZP5EZOBupeo0lrXoq6FVmedbPznRkHmjsYJx+V80jGSL7IeHH9J6uLdzSMK+PzZWwh48FM6jKuR
99obuXrFqW+vGocNBzJffBpvE1isqThCJA8F4QXSBpVpJYZZTzJbN/MIuMoAdYDK+kfrCU7a0HYa
ZzNFcNut4GNw8dX92iQMqY0Pt+ixVLsfSAhGG6e+1wUrm8beQyPBMLUJEUj/auiIrIN2EabTAd8l
x2YQqDNZNlm9/impfIxO+mOi6qcw2vs5Qh/7mKKpJGUhAveq5824rlUdcepFqIfW+2BCTzMctaGc
G+XrlG3xSUG/P1YYy0ymlRTsOqRDYfVRgOfUS8w+oZSXSg9b4sTFRS26U9Vmr2psuTaNnEIdk2Y0
roTvEXgxbmPDdmiPwmo+EH9AB01ZOhPRq+oxH30oFgHEMZOvC3+VetdaPmR0B2ARhS4I5CXPSyWi
Ba3WKk7YSrUDB/ME5aChJ874VXG/RDKL1nCKCGcpqHw1Jr9pTyMOB2xoUf1QjZs226rIJioE3AgD
ywgvexhxKBjtpyCJzpPxcOq9Y6if5gTEwfQ/jBnWcGr1fZqeibZR/LVtkvsTzql/e+a715jrYux+
/nOthr9EEDzG2SqTHbt4iJtzkamu0vl3EsVs2nX4uJlvlgknaLHL1FqwHPJ4hqK7QNfZpvnl3+tZ
+yb0//d2+scO0ypqFMnkq+3N1iRzyKKuzBc50VGIwR1GHAMyAkXJxYuEgscQ+X4MSSoYj74W3jAn
uKk6/Mja9FIk41JHdpVC8AdM1BLMRfLRzlRVu+orICncNn1VAEAQUGWFzHo2fxjB+/dUac38UhU1
UpX5Vhiyz33qc+lgYtIo9gjCf5gqcNvY/nsP1ozbZf94QjrKN18BsubOVRQZr0n9UzX093JO+5rk
7tl1biZ1nuwNdZYfaDro/UghaCnlP8d7nWbDcL0n/4fJT988JuNLzSPlJAuGI/cR09Y8VvfSHezQ
LTM1/x8v8KWyGUTVZzqZG3vURxNavYP5rN6jiZ+uxg8Zyd8UwJrx5TyMS0kRWsQl/Ovwlr3Fn/pn
fZbu6GgaZSnemr3y05XUb976l2MuVSJL1VCa7/tPprNxzkElol++U3WiwZ1qE3y0PwQGf1dvfwlF
b0l1TZgIpe68GJA7lDhE2bdRBuWEBf57lYu/f8P673T0P77hTL4VKYk07KCJcCsRBFgREIc0lrha
w49motZxKScL1C77DA1HEe+k8M0jHV3yJuRkg5t2hwmlsvQRl+DgYbz2a8inSlqIbBPE7LIK6HSB
Br4GdUw710htV0O8G97cBmW29KAg6QPJ+YtrcRckb4pyCaLOBbdzOFMrZV8TV6bVgLVx+NxmhxwJ
OXkedsKRobxUzOlsh4UtPRbBmxLL52qCeoxStwvQCCqkQdsRlIHUMkvvsdTPHRO/m/SA4GMoGMQw
vBQh0enMZGihb0Z7I9lojai4d332NkwPagVtFKSHasBEQycKUxtBmoVJYTn/fgW/xxT99zaCGfA/
txHO4k7YY4EhgCwvTI7k/krdNaxBSdC6d9ggTPQiAe3+lChnST/yCS5LcodRUfVBNUMiOWj41mMQ
88Tb96X1Kem4Y9LmZuW7Fnw7MqAkKFDHsI7gjG2FeJ1tgB0GZ17cIn83KwcXQGnRC1OHxGulriH7
9720aZK9JDZdurFNBXHefYJeI0FamdTnYlyNUX3qoBMSG6K3aJtlAu03M4LgbIT2W+4ZTi7ea2/r
IRaVMYelzQVGcV40wzke+lfN61b6MDoa6StDQti86h/06WXI1lqzt6bph2JZ+a6z+nIOyA2Qi2HW
kEjNMpCIMMR1/UvS/Qfdx6q08VIShYk76H7oOP6+n+rq7Z//uaayrB8Rz8jbxi/Mi1XF9REmEsNI
muc2OftZRkhMYrnI62IC8oRlnP79KX0Xwa7eYsD/uLIsTTJb06htpbqCxZ28bBGP5kVqKQwzVIGZ
NfhYJY+G3ICBfqSlPO+kGj1vD2zSgnLngKe2HIqftpfviogv2/Kg256sxnZOwlQPF4Zwx5Gv3pVY
6wiugawVoWExFCtDA51y0V4WCMI/jEtxDrtr/yDRC0AavvYH3h6pQMtpK6GJYsUjYKeiYLYJaTyv
ZkW2x8qKroCipNiqM/up+YyTHSp2bvcjYQI86A0n2lPFrBBKgTdqRwlZxzgzP9AtSfU83tQkFWCh
ZujdEql6k5HENitfcE5X8iw9EYYp9Hlcn0lDmQIfIeIWzD77YWDB70FRf9kD1C+HijoqZT6RHrUj
FX6hreINPMgO6eYsYFy1NLsXzBrTHXPD0FYnWNioLmcSw86KhcncJ5O+Lna9GZXlCiDv9l+5qYPL
0iWPxdGBgq7aHBfdMnGwMx7xTRySJcXujnhl1LhL2Md1smxX7TaYiwXerR/W3bcl5JcDzBS+V5k5
d8XYZgeP/1Jdyme8rwRMM168d8lpmptrHvNsmOku4ajOx/OD78YL6pAttvLyh4NUuVUyf3u8t7P8
j3URTm08sH2rTIiD5nSxqzi3R2TOkOc6JAnMwkXw8MMa/Ht9oKtftvMKBCCOb9fy9tIlWzMH4TS+
kejtZPP/EYhTv+xndoPypFJHa+fZqNLL+CBU5H/ZEKs/vLlvWvnfUft/PK9G7koxxL21U6Sb17Jl
tE4Z5QSySws7KX+cMfPN7vB7us8fl8k0uyLffQLEgF4t+tbVxweOH3QO1qI3GZNQbwVltf1TtfPN
xvz78/jjem3ed6WXoLLvWjLricKUyk0K0kuKHWktvVuojDjJfvgQvqnefu/Rf1xMg8rVkwSKDmxo
OclXDWO5+dOj+6ZsU77sq75uFmOsa0zn8a1zV+IBJI3x3x/wd9CS8mUvsqxU5GbQAoFWORFJcQWF
Hwe22TgYNsjVHszJmMsW/twCOc9RGaCWQ4NUK6YFBPPUCCgeGSBLqrZGSEFbNiAXue3PhkluESSr
pJCMqC8ZjkMWuyyFW7NW5XUiAnnbElHhDg1+mQ7rOOlWmXjWVUIhGe3roWoLJ9vaiVQhUNTzyNxK
ZPu9JdXWSYoBr0Ci5wQlkH337yfxTd2ATPA/t43M7D2j1ZV0P54j1JAMAvhIi4UKi3CT9TtIr2Cu
/32tv38tDA76z0tZXlC0mcSl8ihQ1iKrFmh3NXe4SVn/fYXv1vSXzRjyuJqQZzImoyZBiGhydkSH
EIaZavxwin3ThOnKl+cVVoaJL4lLBFocLisEhoSZB8a8s9DrGYolz/vBqvdqV3jHMKjaTZJizCOX
NsIRVkxuxDb9Q+v/9+ep/36lf6y+YExh6y1z4CssKVPDjUAHNoblD6/ru4f5ZQeWTM2M5MEfd1K5
ZwiEOiyETeDNT9NF/n5cyV8KyLrz9HzQmGcQJhVAOxG29b5T5fn/9CHIX4vEJkyTEinvzhQE3+iy
/VKT6qrW/WvSRT8tnW+2dvkLpoBDNpjUSeYiI3V/GyF0T/NuE6U6AFGwFfZ0nLTRmhHU7qo6Gpp/
39s3+6J8e19/vPby/7g7s964kXRN/5VG3dOHZJAMxsHpvlBmKrWltViybN8QsixzC+7B9dfPk646
3XZWpTR9gAFmplCogi0lmQwygvEt7/MCxGmayJ0Q7D30xecqeyODsR+bv9hA2AfrbSgpGLcNx42d
i7zck/9oJHcQhiabYFn/z777wbobpKZvymr/3S3K6eFpmpdvTP1jo3Iw9VvwGbItOPIe7WbyD6P9
hgHWkWlgH0z4HsvTIrIcDqzXUJFnZ00zNKC/1wfkyBy2D9bEthvj2HI5ui+TExw6IheW/Ru5u2M3
9GAC00c0xdn+mytkqTbipr2QvrwLvRV9nq9//b8eHKEOZnFSRPEyaLpvPBdtuqDSHUCHeCbQfv34
f72bEepgHqfluMRQeqtdQDd7bC/RiSOle+4NEACx7wt5UFl7laYBoHJBlb5+1r/eStM08esMSzS9
YYtXVrs+7b9WufDJ04tim2sIEFXeI8sA+/v6qY4YdAp1MJuDvq8QBy3ZDqlQ/t5+WArU0yvrdnoQ
J28lcY/dpYOZXadpWGOUmu2MqAg5yiYFc9uEXzNJu2qNwP8tk+C/fuKEOpjeekqVI6IOUix990iB
dPpRTpfWjG6u+zQk9RvJh7+e60IdzPWmsLTn0ZK6G+wwfWi48ZeRqqKz12/JX09JoQ4mfBJnsYrr
Ntt58emQ3mfDtV2/MSOPHfpgtlPsNlbk6WxngREt5ATSd9O0b7xRj82Vg+k+SvanzsCoFB8BuZeI
voCxOVAPVwss2bfW2SNnCQ9mvC+ygQ7S/dhTdBu27TcqMhmGEtHJBAfk5fVbcGxWhAfzfg4dM8ya
s2RguNp1NuDaAODhBLFeb11EqBuaN1awY9dzMNfz1OQ4J3Mmeo9p3iePisA37DZg6VtcJN64oCM3
PjyY5Qpj3CivQE/O6nHQn7XuIHQ8vz5Yx469//uf9gOm8FU0pUUBXeFmQJALujsx6RvDc2RG/8ip
/3RwNGKdcOl833k7OPI9GjgS4Dd2s/GqN1bAI5M5PJjMnumHYSg5Q28+gkpDQvjGVz82LgfzYS7r
sE5GC1XFMgH/fe4QlZo3VqAjT408mAWl1Y4ZLTn5LnPXQDJssBXw5vZahnUDhO8tD+AjYyMPpoGn
67kM5ZLvKqBulnst9Pnrz8yRN4I8eOrpPfPaIO1zhIgFjwuJR+lRFKDD1C/dj6+f40ioJOTBQy8c
Mjhhlua7Mc5gjQflMF87VtnTHMxy5CRkJ5d4z3lWVbahVW/cqKUUZ+xYvuYmtM6ceBjfWBuPDeTB
HFF+lPRlUOtdN11b3hUmSG88ZMfiZ7k/408TpEtmHTa60LsazoSiboB0AHX9Sf8cfeoQ2eJc9lb7
ybGLOJgp9eL0SVg0epfRld7Ij6Z7YwU59jS4v15D75TLkgQq34WLtfVgyLTkylNcAORb79T9c/Xn
2EL86Af7aZR67bVWXXKG3sJSwABnuYms76YFxyqy9evP27GrOJzvcUpLkk8lPEOf3Xsf8ogGBnov
quUt3/YjN+BHZvunq8iDag6cKaFc5BYfdWdoMbY+v/7ljwxQcDDTk0xYql1yvVueh3vna/09+oRe
9vVjH/vaB5PdCDNoROB6Z+bABxLnPrae9UYO4tj3PpjjBobM7+0HPe0HeEZ+DE6T29e/9rFDH8zZ
yaZPscliZhaeF5Qt6Yh0PVA2SxbgCQceOdLqfzhC+5H76cbKugj62DBCyHNw9OohSrx+DUden8HB
lC0bzNrA5PHEGNp7LstT+0aVl/XTW++hY8c/mLmq7/wyjHnmMf107qnR7124WyTJJ5Q7X7+EHznR
v5i7wcGmdairNLH3HSa9f1K8757qG+uOF4b4Ilbx5/BsFW3oIX79XEeeVP9guDLLDuwwsvOdVdKk
JjdKWG8c+dhV+AcjlYyRO+v9qzSxIOBUMU5tnU9UB1mOLsjORrud4k1RFiR+R7Rza8vIehMGXf/e
dJW3rbSpLlgoo83rl3rkzvkHo+oFXWVE7eS7Bh9Z+tM+xQ/+vnnsBJ3B62c4ton2DxbEzh5RrmNm
uCuf0XrTbajDE/3oPsvb6BMhwetnOXLLDv3BVVNJG0sFvZMJaVay2FXbvnEBxw59uCbW9kjPO9/f
JsleSCxNs+iNb31kb+gdLIl2IeYW/Q/zZuExKy2U/WKoJ0iRY7N+fWCOneJgZaxsCR5iGfLdAM0L
nTxIj4CM/ltx2LHD7//+pyWr6MsZP132HUVBeexyTrdj8kbS5cjC6+3vx8+HtoXBUpJDj7cguzHU
adfTU/Hh9WE5tmHyDub41KS+FY602uDZON0PN/S87N2gr82X7nr40n194zT7h/wvVi3vYL7rJgV/
kXMR+LvhHTPvvSNOwJg525RiGKbN4o2n9MhE9g4m8pRGKkrpW93RewCDyzfABrdjdJI+12+9wI/N
5EPpw9682oN2x+4gwd4WwxUUPyz1G9me0m4N4z98q3x4ZM4d6h+avuiwXWbYGgNhyjrrWfRfvyNH
HthD9UNmO9MSNST8BwuUG7bK1ucKUNbrBz/2tQ/msxitflEooK8M5DebN2Dk3P048n88T/8Zv1Q3
vz8y3T/+iz8/V2DV0jgxB3/8x31V8O9/7T/zz9/59RP/2KXPbdVV383hb/3yIQ78x4nXT+bplz+g
nk3NfNu/tPPdS9dr8+MEfMX9b/7v/vBvLz+Ocj/XL3//7bnqS+Rpdy9xWpW//fGj829//821mSz/
8fPx//jh+6eCz91VBUSIpz994uWpM3xYvZMubetKuJ7yHUe6v/1tfPnxE/udG5BzC8MQIYIU+/Wj
rFqT/P03L+RHXuBI5Sic1un6+e1vXdX/+JF4FzhhaIfSQ2slQ+X89t/f7Jeb86+b9Tcaa2+qtDTd
33/zf8zvf8176Xp8B+kGfuC60vacw77YsLJys0jbXdWkqBt8G9K+Wte154izwLKwBxucNkflILsl
Lu7qdKj0ez15mQugEQPV0axR3+fOtyTPm+Lc6Ehh5u0MDv59lUMtScUpvt1EtsjiNCVeb1OFna+e
ppl0+CrQsdNcy0UkztVsTwv9eFkxwcbv4zZO7nMNK2pXFT2kU5T3uqqwL/dgw5aQEs/2deGA9aqq
HHnujkl3ZzfVfFmFfXmLmL5bzoncvUeG3Kqh8dV+fDrHI6zaqGuAwsZyogTSlE5VfPUNQSO+b+h2
o6tI5i0Wk4lwJvvBnoWO3jeosettUih8OOd07rB2w/+M7hnZIYHEXr6E/lkQSLl6GKazMuRhODGZ
0tFmDsCFoIgRmAEuU4MEJrPgjoC/2PPtQyu04tMCDpB1GseyovW5o9axg0CpkPlNtEzn6YIBKIZv
V7YeK5fOx4EtBJeQfjFmMXdzMLJ2z2kHE88aSkovbRaEm2K0Wg/Rag6VX+gQerAt4gEtb2A7g955
bjV+qrOgDiAUtLRa67iFQuX3lgAR1aP0T2czf4Rcuo5pyyzWbdohuO7i4FZPbXW1BIUEYEp8ASc2
dWJ0rl6eYdFq3RXaJqWKGKh7ijRSBFVh2KCYBVdgZJfHObQhpTcr6cu4vvB839+z7kjvjnbq4RHt
LtGDKfHeq+tQ71xH9bcgefEmHux7UpD2o86z4itgiBlMKJKGoRD62fZLB41JURKV53mmrqENYLMW
zWNu1o7T+5d2NmVfdNfy9MhsosWvLhYQGoTwIbCvuocl5yzynpI1MNoy9SducWkz3C10sXVb6epD
MVSJvWnVUEM79EbUy7lAbRXz5O4Wa4IAD64MqQvSdbQftW/31mkTuyiVfYw9Edt0WEQvTb2XVXgG
UkOJ+OmsZXtNotYtzB3tDmhKnDSsSME1y7jvoV0evFHT5jamzr6D2Rty5DwyoPc1tVwbE4mwX07D
ZGjvqVek30KX/gvwitnwOCYppX1Ti/m+74I9m7aNAkBjTWOsszk14Ci6qI2/KZUkDy0XDxQvmtxq
G00JnLJpnOvvTRfrcF1EbXZbWoo+u7jurNum9DO5ySYvkuSAA1BF0Uy6dhyGHJc8uBy02lmVc1mY
DHYliuYUGL1r5iuT5CMteakIbp0sjx8UFqfYFAZYFFh+Ej75ROBq3XZd+DE1ZdcA1kyTOzuMEWbY
VpNd61jitzi0bfm1SKwYvHfPz/bYa7xgazmM6KQ9cZ/qrLqDddAbjLU69zwvFd4n/uB1j5bjOeZK
Nv18NsAspXRbRmrHNs6nqalrsmltF30LOKbJB7RxaDavQ6uO1Glm8hzxzDzW/YVL0Zy0T2913+rR
Gl8q0S76vDS5im/8umGvtoBWiDbKsL59XSIf5E/nu+WXmO9AJ0TQ7/t1lsKKVtNstc4qEUX+HMaF
N522DjQulKuWfDDTUABqcEs4ItlQtcWmGZz8wQmsGeeooi8eJyUGMLpLFj635VzesGPE6RUSThyj
g/JEdVr0CUbaltNYnDzy9o3Nur6XZkigio6hrU+tyE2+u3Iqm01e1NUn5D6muzDhYIpVI6boqowr
kPW1TyvPqg6iLtl0mCSGp3ihw/0BC9sgxKYVOkLwO4UPwrUUqCo97y2CqLS8pwVkUKeJjy8bjFcX
XLszZTdNLcXM4qPhjGoLabgHN+mmMU38KXDhT6yAmqr4jJNieTDbXhSdd4AcZlx5PM+sB6HmFGq+
qJK1RyvXU2GPAi+hkXVv3TC5IXkmYQaefRyhaQY2sFoowU13GywOWlKk8AEb9sTnVeVltifBD2hk
ViC7phXTenmWURw+VG5vXpYiXHZauiNNTCoGrJ4N+CU4VVBFKwac7x6MFgIebFfyDx24gn7duh4c
AwjoMFdFXs8foG742Mn6FpzrbJYl1Rr8npOV1Q4pgkFVRsWpqMIiW9NgVeLcEA0w0OMq+oYxLKuR
9peBuqpgsQXk5VUP2Hzj8J2GbNmLaZmLEzOGWbKtuxxm4FKGoK8K0ZaA/bz+fEafWK0Ddx7uFtWN
mIZHGciruR3iR4iK8bWc21Gv6tmFetiGHUg+e6qWa68bFaZSAuIeq9W4fNNxPF5AbrAQRc8dhCJn
miFhzUthbtkvuDBWck9+aspJfHYCE4uVbxRe48kYYsMQLsp77PXs3Fl2ue8/7lIeVzkAkRudEnQf
FEIBl8GtMB5PrAAviVFZCHvtUgBRll5Le5s3AjQNyyK4KWfJS2jpMRm/mmNdk20pvfnGyvk6SL9C
evjovuw+9l7igjhxsFTkrUZ/5CxS54FXV5Vf+EPv8t5rBxSISQrMTbV5VAPn6HqU5ryR69MqbjFw
c0DB8Iuukp+WcIAKUwee9V4VilL0WIQ8NUVTj/NaFkH4fYjhSZ0kdPJaJxDeUM/6Vtc/cwzgnbaw
3c+xl6RIxu1UbPRYu8yvZHEuiikHPEJBRkaArv0U10MDid2vuCMbj01Eu3aXsruMojmAHdQptAek
1plvPfCDr4s/Ze+byYUw6lXQrnlfcBfXNe6wt9QyqvmiyJ1hm+kuxFtoChrvpIJPzAsZ8xzkoZnb
0gFODe4T9ekpJQDxmyvdz0gIInCSwOONxQI++0o++lWPEjFPO/EALc1ZtkK6UIRKY+0pwgj7NKt3
l3gbb4EthtySMyF/zyrI3N5cLmdVWUsab5k03ZrNlH8PkAgAQJMw/uBtE3WTKZEOG1kjv7+a3CCe
Nr4M3H7jtxYcpZHcUA93dHC/9tZU4ioVRuFTl8fxFzP1gLTA88FdqAttCoyUO+tOOxVmxUm4l0tk
Zk6xrskz4K4uVPXbJLEwWV2omsvzwuuD4aoFEMpUmp16XfNKyK6c2fOgwaVo31EztBh5d/Pg3I3z
LO4CJfIvoyykQf3bZVu/7wu8YopQQyaoK55WLf2cDYeNXvgUBClmCCejiY2/Y8eK36MIpjy4WtKh
nJF95uOysTLt4uU6JfD6eKFYYf+B6A3t3QkAVNgTMdCv5CMb5gxIuR2V45U7L0JdeIuF/RlIqm48
TXsbaXgDTqw7TTLHiZ79tM2TU/yjwvBezKWC5y8ASNyJORIuEil7cd/olPo12iTGoP1vf2N8YiDH
Aev/a6IkylwrqDPcVgt+vPPaHKusSr5V1z2I+n+cJtx3DvoEbB6nO8iDqbYuO8tgv1MjJAE1lerp
gyMNaydbzgxhsePWV0FdQdieBVtEuyWJFcm0vf/3Q+Cj8e0vMfF1/VJ+MO3Li9k91f8vRML7bMTx
SPgeq29YS2lnnn4NoPcf+z0cDoJ3Qai4N0QZLNfs3v87HPbdd55vS2JeN4AcIQhs/xkOu++kUkEg
UT/S2+TtD/dHOCz8d46r7FAh8/OCfaD8b0TDv1bEODrxtPCUcDyP/zmHqZchikWpfciPbt12p6OH
V0PCir03YfO3Y5P0b7TKHcyLH+cLfZsrCxxIj4fFLDfoVKnw+9gUeUM3BVbby5pwMHqrdf9wZvx+
otAJlS2wYWCG/DoB3awhzg/dkCbpCVxx1vSd3jZeirV7TCRN94iFvjmA/18B6g0i50LnStTI8Ok+
fSP19Gtei0EmyUBjN8PrhT5DfdAS4HkpwbEfRJvEXvKzsHHi+yALy0ugvWybf3r8/kh3/Jze2M/4
n5Ib+3OF3EgJYkqCCTnsC5ha2bPPB5TWT5NFYrOxb4yPNYwZVPHomDa5LJMlvbHc4a0S8UEx/8dl
hjyxNlco4Fd7B0Oe2QkBaDAo6OHOeAVHKbklW9zugrEiq+oMbH8w1AswPouG7jphnLcamNF9N/kI
Fm222TimVcXD6wPyo+36cESC0AYdIoRju4cN/U5dZoPl+WrjV019GuaJPCvFzPZ9donRgZ1C4MDe
V7RgI626n6AGWuWlqLFMnb0IV+HXv8+fZhw3CCagxziRyWLq/fpgloUfj77Zk+yWmYJOljcBatCs
XRQM/nE8r+J40W+c80+zbn9OpgQW1Ex4Ozy4M6Yo5sBd8GqupsZcaU1rfVDCdH79yv706AWhsEnP
Ba4tXfJ4B5lWbHW60EonXDuTuhXve2cwCWDvnCxTm1jF82QVuTofCO3qsyovuuaNDg6qRwcPP4uK
gl3I46c8IcWhLiSzIKi1kYOkabIDgdN8zob4hE0ayT50iP3T4Ib2l2mh57/B1/LBy22nvVKzarBS
7OrqCfGgftHxnjWhk8LH5tdOyTUkoedAMk474LtRQA8DOA4rca9LN9DXYwYNEo8Lb77XcWE3D3No
glsXAzh5Unix+90r1WSura5gdx0ECBseMihuNZbyU0O7VFj2sw81cW4p9kmjAXZYSd61YCndELhX
M9AsQhRAnIExlbpK2UKajdXnENkDfwFd7RpsFMl6pQzxjD9dE/gYB5euLcZt5XYJ3HGravDf6ho/
CK4bmoc+ikqmAO+nPbNq6opGfS1wE8AVBrdXocCu1pZEqJmUWMNXdj4ShHRYBaxrx8VRAZKN432n
HOvNH4YWAOPZYne6u0kaZ/lezDWBl+UXyXNjx5N1KhLfszddSEoOK7cUpTGe7sY5YVbS7DjOxv0y
epKgroyS5Uvqms6C0cEGFyzhiM66HWvzOSc0NqwaBZnAabKzzyP5J29defbe18aVAhGTs0d3uXgg
hNh/U7g9GesmNphbsxieFI1I1SXBR2swClUZ8jdLgTTNFhfg7WLZnbcm2m6KbRANnnVW+66Ff5bb
zzsjR2/n4gWgUWjWpLsAQPgg06Jan2kpAuohsJjRIncGrzMhmgRzALINGCVXhAXgX4Phe1upBIAe
y2JwYRd+NUk0IhpkL7lX8dkl+Gi46mBMbhLfruyN0G2BY68TZai1kiGxvy6qVZRrx7YqP8x1GjmX
7PYdtatIx6dyy+2ZMmD4gKIee0Zv2sa+0ZCM7LELcQ6pWBssgDwNfQbLiA+fA/ScRYiORuH59Ya2
lcFjlSzMuGqmiKfOeIbSWJhJmBuVP9JZSaQbPcvBSvOLXE/wYnGR2NP3eNvjCmkpyAxTNyB3kKFL
eBgtswL/r4BpbKquNsl28XWA/LHTTnTZTaJQK0ymoIW2XpbeO3JPCZnnalz3yvPzdeOLGBOOVAUY
yYRBto2aCU9WjKgM0BtE+y2eu1Ou147RzXuQ1bS0pmXSn7OUknf3PdWABW00yRMRLvopFV0wb1WT
t9npMgEcR2CfIMRyncy97AKCH3LFZn7J+M9THgnIU2wRHPcTj2tgruakLJ1LU1pLhXJcYd+4jHLR
WxaMbviSipKwOhzkGH+dynjsgPlMkX+2kDUpt0M45p+VdHK9YRc0WVs1LUlGg0RNLIoirINURtIJ
KroY7QkRLtzN/TqG5yHksQjzbCEWEnX7nNMk48k9g8oEwt7XGRUzWSYCAZEht00WkRi3bCR2vR0o
AaSvPcywjY4Y2VWZgy2GWYn1VzCEqTxp9IhJNKBJTKN1aoefljhN32u3hzNQ16kNQhGC77DGiCVC
Oo9FwTcdee75mNLlyOvLc66qJWm/JFkuxFYvIfanvjDWd6saYjBY7YxTaRNnypx0RJugqGMHotCY
ieFK5+wPAC3Ixj5b9uWFdVrEfpDRIB77wM7mFDL3ipuGL4PrN/mHMoitp45swzWWJ+TIrGWfbMor
UlZki1VmyFp76cfQWfxuE7nhfiGL8rr6oAElI6tNogjc9hIaOP2Ok824WBIpXyj8ne4XrBP9K3cR
e3NFYw3RGqIpTIs6raHliKiu9WmHim/ahuWg+qvB88NpawUSeI/KoQZuulLrx3LQ7rwuSDNRg4tH
udWzsF5YlhWGYVFsIf1LXPFN5WyPV2yVaQFwUuMsoFjF8InNd0O2viQxuGEZdsxlWuJXcdZOC95w
KA86cb7IIqkuyJdg9mq5LsvNiVwSL9+Olt9KKE0lpqFu71pk8oO6XLC6rERyJWrLvMB7Leu7RQDv
2pMD5W0bKEAQJcDp/irommBXh2MITdCLEFm3/OcDcMUeZ1xM2gxeFWX23fJrQFVw/TEJlbUfXlLn
bsMdpQy5WJCaG9K5J/2gTX05tUtKRjSdBrirNUz7wtRI+rphxpLEXlCz97onr5Gy+iGA1hGeEVlI
amwY61TglgoR6CQLSi4xjzJ1Xi42vFCDTuiqYr8BTrCrUnudVUk3X0tZ1/blHDV++mgsTcWm8dAD
vK+WPIHSrxVZ0hFByAJFr4q70r2G/DEC58XgwYCBSJ0iP/OMGMnHJ63JBgxFRQJp3RReC2wxmsCk
MZpxJkOoTqZ3PvGmMAOegEoGl3S31OTFtK3NdNGOadJ/Er7rk1DPB2HoLZjccJvnTnGOBUeLTenY
mPl5Jl9TXjsBuWN85qwe81rZVBRa4EDZYMGdOu2v60zb0XrksX1sa957q2YUJf53MtW4x07Z+KFt
l3h+MIlfTrshbyLrpnTT7kbCM4bT1DhQiarC8ndWG+l5zVZBW2SdijT+oCwrxhZpKZqrtgqUWbtT
CzpjGWqdXYDHiLvnyB2baCP1lHSfyLBgPTUprxxvyKV1N5HURfK5d9LoMfUsnZ1pPFPIbtHN60Mw
CUBIiYQp/1gBhgTZmttxehoCTmdrmAZ3xpkY56nHCujUzp2YJEZehtdzq/Af7ZY6ZvmqVUyXX2Pw
I3LaWX9K6ggXVd/pWFOiKMKHgOR/jikWeyLqTEEYWeBZbZSq1aBges+yVs9emg0PUz5QzuwsFd4w
892vUEcTrHytLlnpKZi/AeBablWdYdpsRaL9kDUJCoYlXZr3WRTI+jKeskm/eEMV3xkVLDEemBoQ
29jvbQTtgRcSXeqJ9RV4I3u+PpeaXQhX7nweS2oHG5pnTPuh8xN7R8Vywn/T8uj+c1q3NaCqDcz4
xNWBWmuRU/Wp7aS4Te1hjxX0JbF5EstHG2c0C5OCMKQeI3Kfyix1eEARod025/7Mu30zzBJ+Y1Yo
rBzalLUAsXeLNBlBAC6YMrbrbI1TqxWuB5a6cc2OBfi/Kwd8fMowSvUZWUI4OzGZCFzfXZQErPUi
+ahzqrVwItLx3uoFxuEQW/LvThg7WPrOBSjBIVw+ZX2AL4/PK48Mq0mQX3GH+EKxndkPQSrbp6qa
BVQ84zqfMD5KypVMluQroVptdvHC7mzAz3iU7a3yK8jMQxnlWJ03U2AeeR668FvuIUr8bNuN25+z
dwRauWmjIWajmsE3ztZF52X+eTBFasRSTyp/Pku1n1RPbI2q9yV5Vn5nEFRzCk8L9QGyepBcCnwe
HSh8s7LBjhVlFG3JfEceC5p2ycGuNPtsxTuyjO0X36VcC0NZRgy10VROfdoIr5J+GL9YS06uNR37
/sFKm7F4r9iuYl3itvjFFQLj+WSeMNhprTl/kFE0CYCJAjdQMXs6XPnsX6tNQAoj2UhHB8BjqDlc
0yoDaTqIsDE79XHYafj1ooYkZO2Lc4Rd0Yvt0xi7zqdOXc0MoIJ+P9n9SetLYLs2JZez2c+zfAve
FcJ7XxQCo9vUl+ul9cSXuO2sz7xsPIPRRKQhJlNmdVc5XRBfpJdRjrH9vZlS2KVq3vPpqPQW8cTb
RHhlAkJPy9acyoAs+LqsMop4TYiredxYyAxj8pD+qYKUeFsatE7bWWcAliox7+s+keatnNud44DG
o4q4ru1GPts8J3js1MxyTFMM3aWuohkDj+RFBicub7NvflqpK+qyKlqVrS9GYMxLz76yTl0wx3Un
b3F7y+uzWZkQdrp0zKOYYylPq3FvruPnqQxWouBpqsaUmkjcV86LqUq63KvSxnu0mjJaPFzM62ZU
jGaxL4xleZ/J9gnvLGIev09MIr/7bsYVYEMzQ8nPlHPT+/WeW56nPB+LVwdXfVjne+cQWkPOZzQP
353OZqnpRIrBdxw3Kt0Kb3IfjZLTiKOr1WPbSfMFxuRFKq+WygnB8Mm8wEBMiZ4ofnTGYJeaBBOy
woQTNyD3Ohdmqt0BRQpZHobN4DU1MZNZBsxEx2TvXW6DJZiUSzl8QSvpYWQiLRwqOfnWkY6VnrqY
Z1iblMDYpnSZJ4+kQpJwY00+QayuYp6opk0Hbx3RqfUkMocYs1/gFm5N2Q+fhyy3xaoch+VrOWWD
WvOo4j4yzxnAxaZzl3APIk/EltIUGUBqdn135pZuo78VfhCXz7YOJ30e+K3tnyXgca2zJAvciJYN
dtenpY9L1TXrUzCsfP4CQxGTD3/ACP6tvq7/P5PaDploljwSNMcz2x+eyvjnBq9/feb3tLZU7zyb
DLTtBYEgpbRXdP7e5SXDd5JEn61C23U9/s9P/ujyEs47jzw4/wSOLXwKI/9Kazvv6PAKlCJl6xAy
kyb/N/LaLHu/5IIQRnt4FIo/6Y7HKKaBwaTR1nGnT0Pa44gXG9DA5IWw2NiHLN5cbFhfy4t0CWNe
sRNv6BIkVB+nLdhfUuB1rPWVtgTvxTlr1lYBgJX345e02PuvePZy0YR18dTG0YAPN1Vsx18MSE4y
PhSSg7Np71mzOP4kTkxHOjnL/YegSp8bVsdTHbv1e52zQT7JlXlK1TjvxN6ccJ4izM4h6rKfb4Px
6zwaG9xmZrODtOyLsoFu3PaDuxpdV13UAcF62NQY5FFfYEUuPMJuu8rKdeDb9LxMYXBLlIH7pqyC
j01KiFRUPkbrKRv5eSSELXsSV5ET4YSnCsqS5QL+yWE/MQz1o0XE9qFKvAhqZTPjVz7NLBbJ/CKF
6k8VztirOSwxtbY1xNWOdvkiz3CDw3yEHrf6u2U75sQaMOWyyRVSueylg13WsB08jUuojU+f7+Cj
i8fCPZtf7CeisA9WDuHUym3jO+35OByIcjeymHMRjVOc9fGoz6x9wVaZJf5GhFF80Vks78IymrdB
NS4gI4lVLdNOVxRtxtNcVqD4wqG7mFV6VgbuJ8g+ycZBnLXyvb5b1WZPwEF5e0qhs7ool6DeN0Dl
8rSflnDrjNN90mRbtmotCIe83CqPjHY+sfDQrrfS0WCd6RjQBuO9FXKSRPH2/UIrQjBm5H9k3J7Q
i4ViO6QkG9d6wM+aNAzNCvFZU7i3RQCEpEjH9qo3ZX4btNAHra4ruUQNm0IYsarqXlzEUx2deEvl
nQ2RXX8ky1B/GAaIgkncA1HNQ4rjWlB1dxYY3XrkBcJi237se5hdchm7jWcFWAQXrn78sS78H1gn
7/+yS/b/xv5X1qXjS+NJpdPhoP2VD/y+Llq+pKqHlapyyO6zTRT/XBitQL0LqAVJGVIR9igFsWj9
sTJa/IgyoVC+svdpTzZy/1waCeLfhcQ7gQqoYZC25XP/xtpIBmDfef6vmkjguSy9thBeoMj5+e6h
NDHE+N4dqRRshr4FSh0FC9X6Fa0Q/bAr49Rlc+/ms30h9Ug3vJ1UYD7ayvHmr/5svK9xTAT2xTgm
w/SRANKsRBDAtNUB1B6Wz3lha0ljX3lnSHqmp3Zd53S60B1KP/+0gLyh8X4unWvcOzCyWCaCWvpR
BJ0Xtl1hNb4qhEzG+9Kp/d2YjXgx0RqEVcJmyJHsgoI0TQN9eYDl/lFXTZOfew29YqfE6eP3sajN
lyxu4WaGpoRVNMsAkDzxA/Dn95MtJkwji3IVJZUEwV1dWz0o57zoR371f1F3JtuNKmu+f5V6gKIW
PcFUQqizbMt95oRlpzNpAoKeAJ6+ftrVnXvqrnNXDe6gxjt3Ki1DxPf92/ztlrvwC8mHF/UThdlB
unwRCeic19k4pSbazyyYKEMb6NhblSQlgeJwdhXL3a8F6daWaM6S3CKWLDnElt9wCEzh2WNSfnCk
Ylahh27L5Hi9NXBEsmtaOpZuK1s5kCUqb/1x3KFRHWTXpNI+8Gt3741zdhzQaT6PU+PvxJSKo4nM
mQncG2LHG36ryiIzoA0eUoamYzsh6xL1H8tYro5HUCuAhxF3c/5ajhMehCldadUq6qvFEhwWBQXK
GNGp7Wza16YiXlraldoVyGuMVPxUMxoVnst675vrL8fPjAfTGalvygvgio5KK4lgCw1IPpHSP34s
vARPDUrlqBOIO0uVJq/SXuTPnCfgkDc+HVu9P2+HTuitlZLHsxGBHueXHAul+a3XVr7Zk5mjNtXB
6D+3Kl+OflglzqmfpsH5TqaS+rqurg1jy83jafu+yOG34wYl6LAvDN+8a+zVJdqvTOmDyUYRPBvz
oKySq8+YyiIi7DW3dISUUCzjRQyg8o/BMoSi3oneUp74A84/LAviyrEP7cfMpT+DMg7uZCs/9eye
KnLpDG33rVc52c5N1/GJtRo1tqhhlaIUjeOzhkT4DNZAbI1hnQ9jkbXXG397nXTfHXIkJIjJfNaK
CeJgSwaO/8FjSyO7Qehc7fie3gxmNRwy2bWXLimaP06KIlWlCnTWD2nK0ypd7keQvL6n0wxVYf/W
0yqrUfzKZAvcYW+Rr+X31uw8IrZ2IhCZaouHeso3YeVnbgSwxlMs9NhM54rzQpxsq1yaYN+3xrwe
etCTrQuNcwYNNQ8iHEgrTDxn6xrGQjGU3dDGlrT9XQ/X0h164jHMCIwo6epNLZfwK8za5FB6Ey5o
nSUkSbppmhzGhNDxpe1fs672fhqa8i1RTRntUYhL42Vsske3BqsPDKBrDJ5hXAtlxm4LTqIJ4aAG
R7D/sbtvsjr/WBvP2CQg30dL0wfZFdS6SMS/m1Dl8poX63rq3Uqw0qWuU1CBntv5Gf5GkZXe8cJ6
JHEDn1DKlLrdR12RU18P2ol0PQi8z7r4TNOcILiZxz5dVr4MJw03LgW0kV5he7SmME9ILfbQZCCn
SKjzs+gmsTfrTuyhpPpjiQqEclE6MCkFDwnkDcU9W6YT1WFhHkwAqrMmleCMGsR9zW8hpX36l9iU
HpllLZCCzu2zyXuy+esj5bC01FElYmOSFc+/KnxLO06sjZ7wK7L4tnxuPnQff/0GYV/MQz2vDl3c
t7/B8PXvbu7UAZruU9bk0M0a6y/BVfqY0i7/Iha+Es5euj8HNnAroBE+65r8SFPaEPeuz8/Hkhhr
k1RXb5Qr2Qahc8y7HG3gvNgPLdLknSh5evLGy7bN7P8QyVJ8/vX5NX027zrwy73s+RNmm4b3f32H
0BDzizlXw1F0bjZfUjCbd5rv0u+098RF0RjwPReDeUX/TF92UKqoRwv8KQGjPpRK1q+5mqqoClKg
QDFR0OXNvf9DWsZ8HFIjfAn6eXruVmW80ZcJaCYpBChuNHFbKnFHc4XcVrbQf3JtpBcymYMzQr9w
S6Fp2Ih3NDkhYrkmKWaKl/iOffDhFD6onE7OjOQr20qmb7gUhEB2JjdlMw4n17R6wDzEcEdD1fKl
zz3nNMO+7gftPyS1+YyGC1eDOswKkqcWepd5msqx/ogOOoaCxBbvfDVC1FuzSF3SoXt1MgMMolkj
HrRDHQO68keRru9TzprgSFgExJoyXm/FVURqUcY7jSDvy7rE4IzdJkx7GbtAFLukholYmHY30Pfp
Ls1DIl9F5p57p+73GD1GqCLQeF8xwQeplx46n0e813S20UA3fAatRTnqrdQp0csbepyc779+kXby
E1z3l8fiElnKeLZQn91zl4TbUS/qYFl2tStGzdMdcBSPa0YB7SrKQzhI/3WuES/b2dp/LNnQ7AKG
5jOIg7Hv6yzbqc6a936fHeFLFg5uV/yZKalYF9pnLQpdl1JzZeXrE4zseDa6ed8nTjRRUBU1iyUf
bGkEF+TRWSQQJG77IBfnpaR0QMphV1Xk3jZN9pooMsANTeizbvtTOxTv7bDuG98mtr+c/P0gnHXT
WvJX7lJEGVBGui1ru/szmFAoALsmmF5CJG9uBUjxlgOcdrsbvaDameGsIrbhreFqEadufXSXyY6W
wi/vUPWC5upqjmqlxU6VGccgAM1pMokrMelK5H3FdzIv/m60miNoEWc16vEhXdQneBE9wqwNV42d
ap/qCS1t0oY0fg7tk9WjNnFApSMFHU9pZGDvU1QPB1klc70xypxa94oO7d60gjVCxKMOE6qLK0Kx
I9OgKCIWVtwFpasR+zZZfr/2VfkQIgmPOauRUluLYV47kXTv3eICXCL2Ho8wjeSeo48qNmnNNUIu
3nACsfvOJ7HcJ7alL6Ya6MWET4xE09xQ75aAxrZNjxaX9C6pYC648vwhShAF72HNeV7dKbtPTNXG
SFW7l6oBFOZoI0Vz9Nv1pwqVsQ9GD82719Gwsqb6yMrkn9BCTnE+twYt1UIePdVbZyINUWRzXn3P
Y93wSBbGQ1F3dLlYqbyziGCIORcpvvPdhfDmGVq/yYywilaXQ4aMDGeJ8HuwvGc5qmAA4WaJ0tzQ
M97nDNnGGqRR0ICINlXdXOq8Rg4vZRnXi806OJvds9KU0C0OE6MvlpSw+WD5OdnE4UFV5Ok2Zed+
uok6osADplSzzn4XXo0pXY1EordZ6VMM5fFQLBYVI7i/NiaTepSsenlstB1em6S/jdBz3PvSuNe1
Tn7xF8vHUA/lbmg5/yfSwl+nmWU6cQfqUo3iuOrw5GhKSX25LL9Tu/K/YejMG/O5bRvax3IJDJoX
lLh4SaL3s1VoLkR4UcrwkoH5mDtJFMkfMIZ855dBgNdIfgxS9xery+uri1Vlq1UNRtHJXZOZ80mh
130JGRmjwPbyo19T1uQMDKDDMvpAovxFIlB/uNGfVrtDbMFVRnK3uIeYfUpMF7WDXVB4orU9HrqO
2yQJYVLcBQCYqYZTrZ2D9zIcXgpG+1Pq9d9BOII6UmC3eoYTKdm4LNEWl1lqrygWwpRQ0skuvljr
Q5x0BWXaK7ffWqEfHNuHjncMxbVLqRMQ6aFuUOAwalCnLW6IvTRLUvspt5yG4FJRzEd4cV7tFVWC
29lEBYJijO65JiypV3U4j+smHRiV7W3I9L0Zs1rHs+Ic7djtNqmhmjg37U/MHvx8FJV8DrcngiH+
tDS4XIysDg8JOcnXWQWanuayPVcZtSp5YSdRV4bTacR7SFDe8kyOkH9wb0BvjlJqM/W6jJLSvVee
/4mS+7VQrh2bgcQpjZCAKkrfiPs2QU9ulpKXfm2ejICZUqTi9kv97eQi2OStPz6mVGvsqDL/TfMU
g27bEWDXKLnpnUk921kwXidDDTWR7L5N5TMCJ68VBQ/bmLz1bYOFkQHLjzXTEpWJa3uUeefuwyDr
KIQOf+FikFvpj6DaLr+nvqOqeuKqO5SO8SJr5+gYoj0lrjYP0Nv+A7zoLV1t3RtZlZ6s0E1pzlQ4
NNwMqViKxqQx4Dpo2Vv3GMEywkEtaHhkuekx9VweZybwaMhX8ynJHONdDySpTcl8XdT4aa1N+ao0
TcKD2zz1hlO8pK5NA6SLuIe9qo9nYX63KGNPIQxz5ATtgzkbD6tZ31eB2mvBpIVtrEF0Uaij9Cuq
avFYUTeYfck5v6N8UbwnFjEtjOv8HpGm9GUenqQ/9RD1vbUdvHSJvLIvd5Ndyr032JjlcD65d9od
1JN2xRC3RoELIqGvWtrSjCe8FpQBEV3hqjQ8IwdmPDN+oiYZL+hHcA9VxvQ7KUT3hn2kikSVh7Fr
aO/A+ZVyWTbJG5JUdY9yRO9X36OAwTK4wmikj0DEysihEsNI+DJ9U6ePOnBUtMIaPeQ17Rhbv66x
CqhBX7yBjktlOd4FSX21zapxuC84nLeZ4cwbvD7tfW4v1b5DEkNCFFs8obnrt3JDgnPnbLrirjX2
820PZVihttEdPBbvdvxyM1oRIVjxZ1rwUmw9sI2zMXxlU86kdOvSWgA9937ujXc1LzZKBeuHt+J8
8kRhnXKvdXn+F2adwf1YNFGPWObkZuHMfldG0KGTToKXsg/Mawp/eleEDeDCrA0G85CQp3RJUXFI
gqpxxqSD78QKDE7kmX8QbuNFzSSCLfWN0xHulDqnrEU6lPp5G/tAwo/8dJi++ppuiIoQkNHR3vNa
uD9oA4Y4x48G89K44SNdT/h5Qrv/IskRFrdA88WERo2nZzKJjKNC5AgMi2YpLQ8kAppnhQsxEiM7
FNNGeHWdcnruhZ2ysxfElzUwc09ZnVo7dmGJecXLmP+K8Y4VddjVQRocp4zm2LHT8qUOq/rJUQvX
gMs5e2mdkuaxcujOTu1JyrHE9L3MknO8au1DQGLmc+U5kEmrULu5do2PATvIoQ5HcMxONQ+VIdsf
Zus2p3w0aKpKZUGVbcvhMgANvyFtutIVenFZ/tPM/Fl6Tf8qgLO20g7KmGQgClvDhO6w2XvN29Lb
SW+pPlq7bO9k2ogN4q78HUdeeUc+L6Uf1vpJm0qzo3Vm2Y+dt965nvpthpN1TnW23iUaQYHljvPB
kTP25pVe6UzwyoW0VR9czLg7zyDvBlf5L/KL0R8VydfUgr4i5Lt0rF/92tcPeGvVFYLU/5P4APYO
XbR3AxPfFWlGvgf9ppbVnNLmp1JeecdXl0dBKdx9ACkakafSXwOG8ceRZYum4MQ8N4AOtHwPJU6t
dvQjw+dluX1HVLTdrPb8g1aFfgLVeGRmVCmh21rwgxUtZWBZPx+mXAV7DZpHiVel96EKjG3YtcZH
2CQufC/JEjVd5c+rLmfaYJA78P23p4ZxKO4bMMZNYWsMuJ5n8xA6s4egvp3IQsdZt6+dgi70IWnv
ZTEm95R+9iRUYK5Ws3J/1gv/qH5Kix6co/UPNkbSJ5rKnZ3KLOPVH1hPsm4eotEO5F7dUAIzvVW2
FNy2izSPIaqkA/+u7BjOgElgDfi8p7Lbp+6Q/ynXnBbcoLFiPNHU5tVVv5/aavnRNxw+Zhpi2OLg
c3/5dkvXXr2KT+HVclc0ajysqLQPfq/qeAG2+cAyuOyK3E2zTT4O1nc4muptEA3tZVY+hk9WI+iN
Wgvzl6I5cudNotsOQ+D+HoGTKKOmarIuaLMbl0LF4QhCYyc8lGE2N29AUMkXTE99nxQDZeZDUN+l
zdBSl6z0rzwc353Ulfc6zdvDOPQMNl441z+XeXafbCSCtNUU8w+RN7Q0Tq74mtDmnRvDnA6Si7va
4mv2n3rPKJ6nPuEQRgiP2Py2aKvFONWztUZ9m1GW0XAJ1Rlb8yalXtHBUWcJEr5Ffm6KMf9yJL7s
27WT+pvJropHKPEgKienaDZ+nwuGhy64d3zciGeNb4v8AB9vfV75O8MmDMBtAgh8K8u5dAprOo9G
2B7dRFjsarDfD3DFwRNom7xYjUw/S7ttclS6Vb4hBxfTdCamd1rHzCjB//cLJfX64qbYBkJ/NKgz
MezYDvFq1jmSoNFR6IINw/g9YirYUBHx2Lfp9GgTrnqqkwr8TNb5PrFazka5XsilSPcTeOMdBHty
Nfi1MZQu4aM9U00OvSK2y1g2lwbb2YmzFY+vtJwdurj5gddj2ARLOnyHDEJNnX45dvhleOazC7h6
Zyj1PljJc+6szEOTOZEKOc9RwGMiMvu7qkYoLyf86Y/FriwTflqHzjzAxfJlsMgHgG6gyjt49RHF
bYUANDSXNLaswdlo13Qii7dh5yx25DHIbowmS7dZSVoFYqVY3bqcvRayUTeaAXNpToiXhmfshDw2
PRlEWWpz3JVrPBXQeZll26fWsSfKKJe3VI0fdYuUJ/PGXa+muGYb3ViJOV0sBPSor6oDL/i6yS0j
uTTDYEcrIPc5MFVwmK2SjD1SKrqtI25FqxnG7mIojpiDhsMy98t+Qc4VmaE81V0yXFiTcClbs/s1
BUUBscXNj3bp6tStPrShQZ+Tk2/t3En3Tbe6vzE4d880NRuUSrtAs7iwmRTKYut0ln/Q2SwwGNFb
6WeevWO3CoHuCbbUaNoP6LBKvWnJSGM3KT5GqtKjIHPNx6IYjEtOoVqBhoy2HK6U8AGfVrYL8+ml
yksrsvog2RiLpqJlGKwtIuUybv0ku04D6IGpAyPqnf6yUo/HywJ8O45USYa9X18UWFIcdJo9ymHJ
7mq+e2F6VIxbxsn56yfjcXiZ1fIUKkblfJJEzXYJU1/bdpRvIdIKs2nX4iujdmIm8NaeIySEzb0u
6qNdF+9Nn16mxvim+Yo4ndwmRmAJ8nuEfFdzQbs+BcOyTc0kOKyh50dmKpj+PPEl/L5jW1EfQDwk
Q2CgYIkSCFWcVBCVcpvbKzuuZ/DfFSuw4drOdWocHgBdAUk75rZnnSDxl5SH0pgomgqdms5RLR4y
Xu6tazf5DmFIdRRVcDcgKe/t+kMvprchfo01GEu9dPP3vshrLAzEBvvQQ3HrrmidpH9rr1/NCHLi
4hb1C54h7rcOTFY5/h35kR0VSjAGKssIToaI3a3VTNWOoCSodEH3sqbf1GQ9bOxOOi+B0f8YQ2A6
G4PcNjWCmRvTPOOOHqn2FDqqMtGfXaFfe4hjwK3ajKvG/CjwhXO0yOngj+ELuu511w7OTJd93sst
u+geE5lzarzxKfAb2JG5nO5LkHF0S77RQI9TBe6pJQ7t6eeUhc9eAiRS1NjkFQ0wFDAnnL0NLYGz
NF8YH4s9VWIrtjLwOwUAbYYvzJHvaT4/sGigqCMM4Dkf1fcCn3Mv8YrGoxmoi2tY30ESADQ1kZmv
G6tDRRe2qzpoZ8xODtJlbkwqkVB4bgIr14ixWAPCUsWl23wThHDMavs1aRM8FtjrV+xapyKtiruu
YrMNrYLWcfXpE8Ox6Sr2HiufoLZIWziSis54kXB9GEqou7UocHzN6UkHZrO3DetXaTUvqcw/pzy3
Tmlj0Nuki/JQIeyKJAPrOUX+vXcY1e5MX3aowoQ+9HU4kSyzhg8IB7+daiqfpWnPx9poofKzprk6
oqVRS2V1lGZjtmV5767pai97pcYfOe6j/E6n1C5lLxzp+lhWGlk3Tu+9XUHsTH6d/qRD1YrGGqPa
alLNzNx1HDRNsktiFJReT/ub7LbU649qtO76lGJsB2dJO9PlIceHeuQBzL1ExlZZ/Fhq98r3fURV
tfPU7fGUXHMLpWOgrvte5s9zn0SId9NdO6rkMc/4Q5jsz11LV6DRN08wbU/O3MWjnR3RWUeVjc6D
u2ZnVRP/wrYZzi5JQ4QIPI6h9WZQ7GY281Gi0+S/jt84NCjGMqyvvjKPHm/DxKOx12NxaUxxNGzx
bPkOaTIuOuM+PXmO3AWus1lDaT/ORJps4NfQtoNQRmh6TmXdU49Wtv5b1qkPrxgYf1Xzo52NR09m
W9fqn90WXUW/WkcNE0kibX5zuTUflHjcZ8m8Maoh4oqK5rJ5NTOCeZhiY+U7947V9DtrWezjGCbL
PSkFhxoNz7YTubvLq4rMtAWui9JYcpXmrxX318nohDxNhh4Zs5IPnDA0AqPsTPxyjHzKjmjkS+nm
W+YfVWbqHRFjF5u1xZtMAm3ahLOB96gMAxhcan1TCIRYtMEpFVlIJ62Vs+E5CrXtgMOftZCGqWTQ
DyIw0c8xx/msmrub0igGamg+3G4ZHmckkiejoCc5NNYGJCEoQFNp/i0dfw/Okh+z3vDjgcgk3txg
bN7cttBfbsvA3s/gLjzkCpeK77GtM1e7CWc+YTbGzuy7ZjczyhmN/PaR/mzRbtPi3JnUH4Yrzcl+
D6dbmT18HtBTNhFe6PCbQRxU7FTocHszmrikvgd9t/NGkOQUNCOfgudcmPIwBfO0c8lrcKUEeYCk
ArPYEIR45De4ZRqkdn0ZVdTquuPQ8LyTrasnq/InKA0jpjDpDbPkqQ0kWQem+eiPq9zZQVNuKb59
K7PxUU/2K1So3PgN/L/hU6OIE7ZD099RjemR5pK2Fou5Oe6nwq9fxnoKTsItnobVP4okdOKxdZKt
M5PrNLrr1W5W+o+7qT4RZBH55UL+q7J+TIPot7ptiq0HON+7prx6/EaDAKFldet/n9Jgv0CMbgQA
rZOFVCyXiYxmkdzLKn0KFKBFH9AiN2QDyur1MGW3tJ80ievR+9kL6+c4kcHUwSnupoYAqa4Y3tJ6
/BWaQ9Qm4S1kgtIfN815jp3HbNTEaZQ9VFBp/vJlXh0MX1Q3mb/YB7hRGR3sHaJpGsHL8tzhJ0hH
7R/roPhh1JARsrQZFYf7ztDO3sVhF699+yQSi5Xbexr8oHtIZwoDumT2kfC7Y5TgXYiniluZ49M5
CRVsEUliyRvW7DRMuRuvFO4dQsnYDn0OmJ6whAY+GrQuFW9WWPT3qpHehbD4c6/6cRcoUmmS+aFw
eQzN20WTsGB0hdxVNcKinLdjkk4HAgSDK9HpaxqyaGVGEl0Ei8Kbk8t4hLDfZS6DghQ2uSf1kh9L
AWht+nZA7kbGPFlOd17pPk/r5O9mT19bB8WIGZhvfV+YpEHizSEgJjvmk/3pzMAYdXUZUlUhGaaT
1kzdkgH0lnjrsqgEi8N2Q7iFAsVlscMoqAtwT+dtchqiDB/rtLGc36vdJKQitLD3G38t6+no1GMg
z/O8Elra0E/tXOBkCSa0vEl2R1yulnWH8i4jEabsWpioLjWMIvb6UHcROHr3WTRZCU4/9Os7ERR6
vvZASTR4AUbqPf9Re5eB/bPelcJfskfu96R76Ix6+bNKCoN3UO0NeH2FyftQVV4n4zxRU2pvZqiS
ekutE661AkG6dYf6g4HQX4LsB2EsqXM/eG7QPNmQYkzTPPcyv5vRSI9PU0cg5cZI7baIRjRK6qTS
7Cbmg+4GvPdC9HeN007m/uasg2uWay2Ncwr2utzrOeGHS5IaSMtz3H6ICrJ3LKKtpsnKcRkMenY/
VKuRR4eLtTqMNbNrDbjdeN4fcsQTPMe6MvwNsR5LpK0inzZWJcJH1BTi3g2sr7n1HsWtcM2dJn9b
+irfD7LXT8IhK6AlKf7Q4/coeJzG9CeBrOQNS2OSm04Nq721Te5SYnMscUTo8bROgfdCOtFH2gWx
j8+jyqxka1fjFKfSeRS6+naSMTJQ4OCuWDr3CnFen1JDNGLLaTiub/SyC4JtOpKN+PzJP4eqf8WM
6nPAZDGxBb8yd7T2VRnsw6LbNxMzcFfeLV5uRUmB/rEqSOfXfrZCwuSgjoEdQ16Ux37iP6piWI9W
VZdR14bIfoJhfmtX79B0c31OcLvEirH3rCuSPapwts+Uy2UREX7eo/KUA/Td7TvDqY/9HC577TRf
ykCKbocVO1J70g0zHtsRLRzV2s68lggqjZRz1CfsYWtmvCF6CKzXpKdgyCBs5lKi9o1ALxekDIgX
jalz35d5pG1Tr+/NIL9rho5omLs9SUrJIaAWcZsOdM7nq1e8qyb8thdRHMd6vK8pft3Xk37J5nw+
TyBf17YV5c7D0xEXuflTDRSh5xn6/I1D89umw+sTFyxoZLFORf0Z4M+PwnWN3RmeHOvRMRmyeafQ
rrFUtRAR7XKCtHMOQcglGC52s3MtvezLtPSZEoKPMSvYlFU/X1Mr8fFKV+nWt8MC+DhJcxQN4YVm
qydXCcLBiLLZFOPqX9H0hQfdpkEEudL+SnQpNzoP013YejPcTG8dMLg2567r2SUKmNqM4l5SmCAp
uGeNzdi16sjbDu4q8MYhpvluIQ4A99edo7ReH4S9mBgxQ2+TeJj0dCJ/SJ/9k2QoQpLt4hnDJ9FK
YhY7aNjndabBI5Tk9/WYA+MxGIcw8qpifqtdp2KYQSN1gvAeKWZu+O43wKK3+Epaxj6Rh9lUSJL0
dh3oUni3QfWtWJXWjFpgqYs+HszMPBHA0HytUwgeuMEy5d25ZUU/HmU675IQPhjGunlF2eadET2O
W8OB4BzX7oQpsca31ify4lIkBB2m7krkgtsWQTNsVtNH+jbcWL2xHpg5irdCNhmap0yf7D7BJ8ee
HfUiKW+Oc56DnUo6nSFzxsG56ZVuzJNlm7x9zjDO4pulj/jvaSTNQcyJuutCiQO81ac5rd0ng5bj
kxgrm4wzw38Mq3mJ4SSK+wHj7lPWqF8Ii+0LL7Hakv9rXEkhuBKh0Ry7znCfoUX2QMe/va4QkdEV
dz6hR/t6dd1rM1ojFlgrMaLVT4sEtU22Dmfhpz+dsn6FeRyjJV93Y2saxyJhRbbz/GmWEHnuAjbF
PUzuBz5Q1aIxqEMSxpd6X9iq3s6EHh45IWLPQ0ckeEl2lVEs5E6W0o0sL7G4mX15SQPzeSK2ENbN
2sN8NUTe63PjDvbRdgzciWZob6dcx6uQfPda9/kj8acT47yCj8SgssGflUYeAoFXuxmC+9Svgp7F
sB+2ddGZWyzbw9HK5IJP1u5e10K+UQrJ5T223yxAwxMSPFQOtX4mKN2gPbye599+4L4AEOXxCN8C
U/9EBEK2TTp6LppRvzCCFhtCEYptiy09lmPzvpIfBjxb6lPSm/xqrAFOXPvqtl3oTptIcZY5HIq7
1PM8et918OpI372U2itjhAz5HufKrkAHtIQVthmgfD4bfEvcyobU6Nc7QpdMAg+zVrmxbRlfoyl8
eqYMcbTn3LwX4+Ly1vGEJRY6Fd0JpGlOSvZZ4fkHB3UAtu9hGSjylNb9Wg8/pdfqyygtucextOzK
MXXPkJH9vTPjtSbZ5Bs9d0JkVi7PbYdsdVOp9Lef5SiF2p0e5hhE/26xedPC9llPNXI2SItD1U53
gREQtDZlh8pB0OEQy8owrvJt7ZjUJo12z/xDSI3h1yRr9gek4Seo91M4WocRSs5ehhKz27idOhQR
fWE9h+lwH1TNXWWje11lPRHJlSKwxTAnySgNxl26hs1dUWBnW3qaqD2USlGnWthU/HORn+FXanOR
HPrObQ4jwBs/L8IvLF9vlTUQGhlkwPl8S7LPsUAWRbUZ5+LJ6I03Y5AL/FaIqN6bk82gl5Wr3nus
q0meydOH04Ixz5OqPxtSqxgxKJ5bpD6ZxUhe1wCVjjQnxA/iR5mZBQiK8cuxlue1GYnqAn7fyW66
07owYmPyCAYjRIeoOeH+voHPR70Gv61icMWWKJphRwYpDxeBikfFl3VJ1KjYQP5/6d8fpt/dMHa/
/4nsq/6fYlCZz4Hk5f8FMVjWPzYLXUmg7v4Pt9Dtz/+bIP6WcmX5PiFWnicsk+HzP4xCnolRyDS9
ACIahJE/8Z9yeNv/F0sQcxXaJop4N7D5nyDab3HQtvsvbmAG7n/4hGgA+x+I4fmIv1HCB06ANZZP
DojZIrKIfwn//dfnU65SsqOtfw5wiGsLXQxYbONerKAqTggrrn9jD/i/hDL9tw/xcEqFlo9hivjr
v2T/f/shY73gtPWoeNel4Z28zvIObbsk/6PGJn4UPoUSDMGXyUd4gq/sbz+lIO6vJgDptoFAC85+
/pLhUYnRzCEyMkHZ/vEPdfvr/stD8O8fJ8yQr064nMp/93EgegYhVDM7wSA/x6CXUdoBNq5iIdkF
+SLBHkv+/+iSuSVl/ffPRApjCY94vb8vf6uHhFBqx+Qzy6m8K1CNHgfZLTt7cCaiSEBVDM85eBDQ
x8KjGPkf/8R/n+N1+4IDPppgNvfmofi76KYJ4WBC0nMXhf/K3pl0xY2s3fqv1PrmqhVqIiQN7hmk
soUEEkgweKKFwVbf9/r195HtqmNczbk1uIOz1jc5jTEmk5RCEe/e+9kMmHnC4jPtS0ElvdMG/+GN
/vFH6UToIJUvSbjl6nn/WUaB36V9w64iqCYCqCIot5XLfF5iSV///buCRfaH3yrxZ6UbXIIGZ+mf
oWxZkfsN6l2+pkfagv1SdNlFZNjBfaSHKt9ofl5/dEQAtyeqqO4i9zV0h1R2hK8q39z1MoRXEKex
vKqm3n80GApjVJqS6AseQ3M15rn9NFZJgf43ii1YDpImTNCi2mR9L9HiQm8uG4yecxp8sKCDfVyG
AWcC9yYs1WTudM/HOA6mJW0s32v80JAMEsahwK5dzx7ZC3EMQYf6HpCSliyWrzhDwkhlLA16/FEa
hv7qzzVyDt5oGvbAvTC37TkrfRmhy2ieYubKPAr2M1PNHEnRjnU4mr3rXLmxGbz4qECPbWP4X+wi
oN8QJTB/wzJfMeqMG6kTQE2zhyhM53TtgDlHw+vmB45FznmSk7W43Dnh5fAtLK/FHqhI1Vracwyk
/JXEmo5jVg6xvi/MLL6O1KBNnB2BxdD5Eqb5JlDU0K+l04fQRn0JK8NEh/HyueEcTuMR4ypLzU2H
c0BEL409d2ikKhQIxYPSLjvXyep1XsKbKBUbE2FT3NwncdXtOOeHT2TGo7MYogZwby3VeQaC0a27
2E7fnGhgmswwUhDE0aprbHXzprUFaJcg4uRHije8qVtXXGSlAS2dVIAGBbV2SFViloYnPaiZM78G
cmTbo3MjORSMF9muTOtOmhohuFRd62bTgGhyY/fNzdIG96dAPRZGSNc4LagYt8ADRBCWZ9zIYTnH
j35XKiabZeu7myHOUQmamM4CkkYWg75qlJeJSehzqxMuFx6Vf+ON0fR2s+l1C/9thK1vHyq6CgO/
YvpUTF2yZ4Qxv01ZnPercZrbZjHOYfacBjV+Qc8vHtMhnl4aho4fNFGz98ByIyFOOE5TeaA61JMj
K4M0R1306Eh2b3ywYXd4tPmk2TYqWnXoy9rZBWHUf+qc1ryrBUekqJj7LwhiDIsHHQoVMAZxa3R6
k/8H+qKxrFDv109IzCzYOltnnUaFn0iEZQdttrWmZj0BMonZcFeTsxvch5zJktuNG4DflNHw6+ho
08zvy+p1MC+RML3KvZbuccwW2tl6Yh7mn1v2wRCyRriKXxek/w95wpv/NpjoEvj761zhPbNFWKLv
ezWWb/m2kdLVr5LHHlsxVygLlh/bjG+Ja938lac/OyLChq7B05/s4PdcoaV+JVWtbMfiP9yvuNDf
NlKW/JUQgpSC55oNp5a9zz/YSOlszN5fXcIA4uxgVDV1HpCurX56aHEl9GrsJEcXTUseu9T2XztR
DMC/Z1nliCBWNHgw6NxoCzWkuhNhPQ87OeoV/lo4MNQIcNpjtenCcM963uqboAmZi4YQ79ZLTeOn
JkDg9TR71q5LHaPKXqQ+c8WubCpj5+AcBPaO7hd4VkuJUGYG4UWzOJM7g9k53BBjl4dJ9BA4rV5s
QIq34XbIeIitZB85SLZNfG+UsRtyC3OwX3GeH/ln2EuxpuCou5rzEVJHpGwgVX5V4JFmOkzMKEFR
RHox/eQG1YkVsJHLpChUIIoRwiP9ugCop9ZGR/sa5sg2uzBCGVzCvcOWx8dnvOgxVvhVkMcp7Hqs
vuJQ6RZDQz9Ab0K1GDWEF6yqR4tqvSO72eyYjDqrTcK7ZPRj5PDIQPXwTB0Zt2E47XrTuJEBmTgE
+VRzeMXIM1tSP+1TDIYLyp6hemLIbmn3a7xL45MxWxUuPj7KVYWMA0cYqeTJ70zWzMZx6yf4XNaz
rQfyEQbZ8DHh7H/jq6incmJUi2WyNkNtWxYFJssKMrdZul60JE+MgniIO+9L3IZtSc7OawvnkRQK
LfKMdzQC5LkebV1NrKpSo7HkKRtPtZVe+pigfdxToWvteRV5RcMlp9EmrqONazF2MbZROr44YX4r
YJH11Qox5cMMzmVvUPB4Pcewl4MKgJjmtbh/NsLMPuE2fgBzY3gyI69KIQveQPg13ZUu253K5pux
687Cdy9CTafP8XNcDqcqeExV9NmqWi8OxBOi+zHDA5PPzk2HawuYFH4N/6D3mvAGy9z5YfNUJQS+
cwDlDCZri/Af7m014PI03XyHE83TjWIz2HiwyOAFBLNGZWyzGnnE8UOG3+Vx5tG9M6Ao6a1bbeLF
No6J1DizozPvVToXr7FoDsxZUjJ8uIpCO2XkUpj62e/tdJ1b+qZHjblPZFRyrG6551YcRtgJEdR4
UhY6jVV1X4yEWLsTn9jsl5e5RPwmojicG0CpRC22nd9dhEFfX9s9W42AlHtfETw51gYuloEhqiE2
2JsIQ7gfXP1FTNdEcrzEXesWVjPxQelio/sTRSYWmh0fpE0BgH+aICrOqGugUvGuGu29AgWodRle
/nIVCwiE80dl9bf+3N6b9oDvD4UiqLlCTKgM43qIr1Mltw4OJWEHN2SRPdbJteWO26SttpGjLp1Q
bEcyPistvgwYBpD82laxPDo8bt2F+yTIwJlJt7F4LVZZMyor7jvtIUxfjc6/NG1G3NOToeJ55Vav
NgEvEUE8S7fUAnnuuKcI5jUkCoEdckOAVMtXUdM/hxhBl54YO7wfXP1cjXmxCy33k6a5L1xqlz2T
NAOnHZZNI0ODuB0W7kRUV2e7osBeDBhVmoycsFPeZqO9ZUOLm00RapL5k2pb6HMgHyYCRAkmL6hq
xqFV5brP552lteOa7rEN+9KbLtKIcgyfZTehzFmdYdxGtRzWBkYEDy7VKSIky4z7mPbh1SxMf+dL
cIpcjkAtIokIlnbjHcE25rj9s80BE7tUf0VO6dqckw+Gkgz5iXzbBsGspDvI2bnPEIxJEeDFM1bz
fENB5IWLvaxINQ84X4ZJML0WaUQwlHmVPhOISSIcIyYBvGX2P7nbylYXSV+r7bw4WJonAkAfq2zc
I+TF9/lQ7azJXVuZeVva0Y3IjjISxyBxEGDS81jY11RNWHKVTDbww7Kq7+24vzO04YADfqM3J21q
iD4Ed8MCvK+Si7x9oWeaZ1DT1fc0QV4FLPpaEDxOZn1nDOABiX7U9kNbAlrP2KYCGjLa3Thg6IjK
AVVgPtoFyDYtw74WRzdzXGF7EcdUTnuL4XUxNNupug3LcVUo7SgZW7p0ShmM/OrjEGL/ZmQbeQ06
pYU8vbZjNpVxa+OxhhjN/tOFgOH2NepRVTprs5xYVDCWeXOMKs6hpBnlARPzPhps/zLH3/YCRidZ
i95ZRJobu1fQ9EFSEQjuKdfJXHoaHFOuZhkkm4KwgdcQ3EHCmtsSN7K1kzhZeK7O7Q2lOcfGf61T
cdRpxHDww7Z9tknwIoC33NRdhopj7Oak+1RF8igmdaJyAF8Vyg0ES1iBrLyfZuNAg/ONPdIsAzWz
OQmm9IPAYYVzwWzWehnu3SLDrK40K3wxOYEkqE41zuakuUH7gL8FF3ESw0tUNkfLtp5mIpXW3D1l
kX7ZTaj7pjWvJ0UAB08GxjzWVrwzdkYTQL7pAnUmomt8cAY98AwbT2bqRQku825ZbDl2PWD5fnbm
GquYeq2w8MEA/cSRcTswVvlUWxMuu8deDGxYCPmA+6ZJyEGgmagxSOnqIu/8RJ3CgIojTtNM+H2a
T65+yDrCJSLmJkOAX0J6oiG7hGsum1kFI8we9YsBUHMlmpvZMa6MdtxXLOa6TotFqyxao4Jj4Gpk
jgZ3jwqw0XrXkyJ6qjWbzys5BkOl32op//z0KATwXHRGV17PdVwD/5LxRmu3ssb86FojPV2SO1Um
q35O95P51ND4ckmE/6CQpEe7/iJ5rCUMvtdjZeCJi2ChDftieZYmTMIcCHwfrCyD2Nc9urZzEaA1
MPJxb1uf+Kn9YYyTQ+W628xPV+P4ydEj8gDFeFkJnPUwc7Ug3AHivYjd4Bx3JdQAUCrUYW47DNse
Gz983fmwIdP0AdIzjXrlOopLMlzNNa5r5ADupKI9JJPDFW3KLTCatwCyhidldMXABNkzOSkzJHiY
R7SwTfpZqop7k2jqgbNPsXYaeQxM/2DaPA+g3sz1nu1WeE0qXFcCgJa7A10tTkHNcx42S6Rv5vit
8MHc6IZaB6rwrDhjzaX5UgERJn5jTfdgaLZVIr0q+Ui+nJ+SP5ccqnp3unO+Yto+mm20irDdqLm/
jZp4E1sFIuCzXA6bMz6JMaJzLcfkfExbHgUq9wT+c6m/dSrAGE/mstePacGGFhUnotHBltKDcO/h
fAKxmW9lpm84g1K2Np7cTm5aqpZMUjUtNInZKh4V3b9x9DyXWBIaPOQktW8iDRpgiAaprG0AHjYB
2JemU8NqUVwPGS4B7GGtwUemLpwQ77uVNQHgguoQG2I99bzR6ZLA11NdyfvBEP4HWfI8DuM9uxJ6
vmhmNXSUfG0TztMGwRzUBnRUnMRl8NYbFmEg2HTsHgWdIcvDdTSnLeUi3jgXaIGgB5Xi8mx51on5
ga5B8LiBtXXq24F9N8H+Sa17fATVTNpxoO9u1VbmVZkYj331WbOC3VTc9OISIsjG9fO1y+xniK1t
Wn5yRhA94dHuX8ZiM7nO2m8WtQk1HxEm/+zL/pBkN00ZXsi2uGxEGjz1ebhrCEWlE7VRZAyzCeWh
1oxNa1n3iKzrvA0Oqm12OmLsZyberDttua5SwjIyZhAGYpb4a7CBHYCpkfPMKu9B8Dbpk1np7IHz
U4SokldG+xgNFSxH4Xiwk9c1L2EVTojzud4VGAXMe7qA2DmRU6z2g9162agB2+T1FbF8sZud1NxV
FHv5OHnuYL819D4Ryz1L2sHcueTIUYUtT/EUUKzdYpan+2c1282niGqo0TDf2q4fbnPaCUygrZNv
USPoX1j2Z8uZPlb1BWZzz0+IifeXWOGvyE/tI0xht/nYeWK+pKbtc0aWsCm09VhjD8c95dH7gJxt
cJNzB/n+vDes2bMBoFfAUJf9DjHZFQzmbRca26GKz9HIByXxoY6fSHjs09i8isN6Z5furknlrq+h
2eYbGYHB819p07lharUNTAbPqQVnIYU3mF8GZIEUNUwgJrd6D34bO80dr9UlVxB7WSgfFQ8dzqq3
+CY4nuleYeRXcWasOsfeWwEJ+v6LGXGoMKZz3airPhBHh8Xy2so6QMecPYf6pMeFF2fQUBwTC39o
mutG124nFb7oHaBVASaCqX8Ci76PWhqt9KW0vF7NvnZvIkNCBjjao/w4Tn22D2Ks8xUh4EQFYKtn
Dcpux9aHxiI9fkrtu9TBnB8KkphyTeS6At6c1i8YEFaV7ZzA93hZcqHH9cn3hU2i3l5SVlmA2yet
IQfkV2ZJD3gIoow8HCfx+gtOdfzsePVNxpBTvAoTce2z/cmR7yP29fCPqYmDy6lhv6ORrbLI0Szi
HFNieJvd8DF0WM+NvN7Dz1pnHIsD8UIpIcuAmeJQMIidaR3bHzM/M8T1Ms4fU63DBdSFQ2C6v0gZ
9a043RwNLAG7Nor2xPGavSsb/MUyvc+mJeSgNG5gh0OqZ436es7qdKsvzw3hTm92gscOBEp9QWkX
iHe7ow43KLTP0F7rDQGFI32dr1Xj78gJSD5+HNDMNjdMq/EfVsFlbPoW2TXMSUv0ejM71XgkQbqx
6xR8N8VJCutJN5qXchYHq3PX0CGuOqv+kE/TPktyEF+4feaK+IUWaJ7hNi9Z0O/sytBA01fuhsI8
b8KXWOT1pg3i5FSZMQwT7ArRsLLtPXGJdV7jFHWOrY9ybytyIexTrVyoA1nestl1IfgfetxWbnFQ
U/dljg7LZ4cR2Sn5R2IrYgNj1Axp6RNV42Poun7jwYptnqOq6iEcdX77xTcs39jT8YK12XIFU1JX
l3gSY2btDo2IpWBgO8JJ9ejO5ZumYTGUJHRB3XTg4YNVarQZ7z9Hf87CtHCvBZ4ULM544a46w8E1
mrFnffJ9HcpZgBAsoLMppIO2qsqbPhtLbV3MqX7084qnT8vdik9K10ttg73TPkEJ5FxglAG/UKPK
3Kdh5mSxq1up9V5dOGDOYmsmuQmNv152fl1hbBpF/MGrQocYGhM0Xg6EW8HbTLq3/51QttNS/LuU
dvz1gHL1EtYv0buio+Ubvuu84lcHHcW2HQcMA2x1oGPfxpPovKQoDEWEirmzgv70+3gSndfkazZj
aYFLBnrBv3Ve+auknMgVuqFbEs3tH9X+LmPT96Nv2oaJD4NGdBcN7+dGLokwiJ4xVdgbnG47oYCs
GbWZ5xgq5XFmx702YxpRCZlaTG7c+aMRIp7SaNmvTHOw/oNWazGR/cPLMXgVqG78l2EtmtwPujP4
qEHTxgi4ZDkT/4rizr1w664dN2nR9US3Iv9Fsyp4GrQyZOhjQLJIw5XwFv34ip10+FFS23ByqvKT
wpgBFWMw7/1pnjsvKQfrUc8wmWkBIhO5mAY9is0YXZGJxbhlZOD3aARMHDA6a7vJbiMkkkhbnpNK
aSRsKcBdR7js76dZFpvGjxnc4l2m/pbBNLWjcXEltTaEG2bb/efUKVsafgRYc57iA1xbkxDRKk8y
CJhsgdXHCYlolWngn1c/XIAcKCYe0j/2HX2tOHsnafC5mjhZLEvyAxy1dML88It02jmNiQdTgImx
Rc+MjTEYWLBdDEEt9cbE0vrsTS/1XZ/2G7P5mGfYrsO7CttoLoJtYd/7nBLtbVROKzceD1VKnrrj
mcwfRw2+KgK4jt7gBHf2VqFd/f3L/4MzYHn1EHGkYVmM7n/u34J01pItaHj1SR+tA2ihPNaj/Jui
QrHan3de/0Hg5acoJVwTED26z9eL8YffESSXKORZWa/xYlsbTfKR5v5tl1HSlH2cbbxBaUUW/u/f
msFd/f4S51IwncXf4S7OBPMnuTww6yYuFfWNlJxSHWll4oiXFURyH4nxBVqyCUvU4hHkwku6ZZwD
24BzX/haFtky05mKI5KBceoskbHVpKzwKGIj/hBD3HmgARKWGcHz3agm8pEx4K7/dGn9wW3AG2A1
c008FYuh4qc3wEIyyylI6nWYsuuvTULOMukRq5mSYP3EkFV3UJbnHna9El1K0ybmdk1QUEludjzI
hr5sqYXpZlQFkWyjbPazqSXrbJAOeav6AsPiLRl5TsBVAY4cHtyVXmjDDdxuc6dKQfZhym+SOMjR
Sokj/P0nxFL9/gPCfKOzVtumY8GIdX9SA2WvmbxsGgHj3qr3Rg03MHJ6LzCsL8tJ17Hn+T/8xD+s
evxEChEdRn94bhAg39+saaIVfk/xwbqs6/NU4RubusFYJ4tNHzTN3789/Q8XID/NgkVg6w66GU+R
9z+tSBJRN1ZdrWnZALAAKbEUke3lVsR0JzPJFi5etOIEjsjBaxmNX/7+BXxdxN+tTVLw6MLGZCAB
LyV/718AjLt66qygYmhAuDgtMusi7TL/wIzRp0BD+utwMiBC5bWN1ERGsjArVhoJEQ0/ASy8ZG6O
oqePorDbLV3U57lPpo1FUahHiT2GiNAC95swGzYz+odyh/Ajx8qFJV/BkKCV/JyNt1CXepx4unbK
FmAlDACYQb0b3DWx5px7hLVd6peEv2IILdgzjQ1gLI4DbesUD1yTwoPt5dW4+VdRasaXI6/tMQqr
7kIvyn4VMYAgmzSP3/q8/lcH/h/JlfjXuyyvgJn2y130+vKjo275nm8bLWoLf5V4gzDV8RxdEK5c
+N92Wppj/4rPl6nQ4htC6f99o6Xrv/INHPWYkdgM5qTx+0YLGdh1UFhsvHb8Fa7ifyID8+/8sKiw
vYPIhLHDNBGVBZjZZdH54VmjZXhP0slNtgMbfhB8AhfmgIXjQmuzsfCwENMiRDz9ujZoZ9Q0FULh
oZMc40vxKamb8vmH392fbBB+WgWwieGkstlALtsErHE/l9/NgH1oYHHszUR11DlsHPNQq4aKFx1N
D1h9tOvZQB0LSutRAJlg5YYtbvOons9//0rU1wXn3+sBvxvOLcuDEG8e658pflpweQikTUiPyaZ1
JUqUk6HAjn1xyKdAv6RA8i2sQWyMdT0GHrkgfTeORYOC1dubDurzcZa5fgI0lVM+bZpPhq/JXVWP
2XYmhkY6L2V2wsKxJjHpUloWLKCvSRCtEHeVbOlxaYINpMLuaCVo2T5J3uuiAfPrSkZIjWlmQEfr
qD413ajd2WGRX6OXykvwkhSt6CWTgZSd/xdztNQuS1DHqA4lasw14RVdelkMzL4GQXAg0hiODKb1
mrUYfvqC/nAFZI7C+4lo8UwShkCAVzaW6QVAzSyCb6MbWI9pq1DtzGx8SXQr3I7hdQohmDSB+Wpr
ybOKxfUQlg8DFK1tBTbCM/LoKinC9MmJybSkeAJuA3IiK6YpJFcbXR5rQfZaEBbZDE1NKL+S9A0M
PgJhKBuITXniOSQCDk1SkDhIdfPgTkxpGT5N5io3ygSaiXnjDoX16pCd28hyZJgxxa9Z5YwlZ35N
3PidNtwSaNIWaCsdditDTJ/zecHF4obHwdQneJcjiUvbDlVtvaRDFaUXXLrHxelGvROVq8kwH5Uq
SJegH2v9YynFk0LxWJWk59n+NJzJVfZJmxi/NeEXZaiPBVO8TZJi0KL6SuwDOkhWfVnUlwxf1X7q
sPSNKn2lJBqtk15rpgbDoZwguTt09l3BHm13+DXKVU9WjADYcCnwPjwYEdylxIIZGc8ptfOz7oWF
+Sl2/W1DC/MB+122jlomTyAXUrIzuCPo8D6GaVjutXJ6i7NAbUpQJKT/NdRrbRAQDkKM2eW+mPKn
hIgwGyi/3WPXgmOVxO3eT+R9MJJesdJqb2tQAcDmZjDY7BtzLtBmNcepDqIlvZuM5R2GPHA8gv2W
WdTiVKbTNG47YqJMAJV1Cvxg2k9z5z6AduIjrTTnOJdCW9on/OjCj4R+U4BxP0Vmm8Mum+j2IQmh
Tnma90eAVPVyJdeDtSltwDZeZ5ScEDtNoaFRJh9eFqwm6whQ6DrPqQtYweh8wbSW3GqV2mlyuQaB
Umj2VROgxSPx0zF7qdy+DG+KHoacBxRFwybYlDlZGsQJF+0fmAfTsLIa9VsB/nLe10U9FVtbjrwc
a6CRialkcjP42xHh7imfiwPJnTNWObluewZ/wC59MFUphpQZiBRDE8RvwvEXpjXIuymeWy+Yi5x6
D0PLVlQCgfYtjJeU8/kLC15yqiXjnJWf2eLQ48Em6Z9M8mNm+dpnQTbr1nU6cdao2bsy/aylity3
qzc2dTNj06TaahxAiEQiT2JsC69aFEPS8XTV2UODIO2I4kBfEyG2FI6mOaSYL9hqRFCF4/nDlHFj
DWA8H6ZIuTvH7feG3gx7Y4jsL0nL42Mt9KF5LvK+ug/zhrlfDc3xcqhL1Mq51IdrN+7DXY+BijCX
VZLYAbXAMa/Id2NlguyfuNBqg5DJyqF6/C7nCmNN43I9ZaNsH6ndRHmb+xA1pQOXc+Bs4yePszso
5xybhBWhGzp1OwPpknX5eRkR+qt8ov7kOkLo3aLTTvzoNkZD4NpMWZ8gmJe5cL0sowDq0YYNffbt
nNpy37qhGSYn+znU9aoOYmdlJZb+NBlYIbAWDV6d193rkOod2XrbPMRmPuB4ENgU9BayEvEqkydW
vID+JUUxHcQahxa2g4ksvkuAQgIoaUZiI7TcXnS+OYNlLDr9nPoorauqb9B5NA7qE1DRcTxBdv1o
0peUe/XkzKwTuX+saLB6oD/BZ2wPioVOFzp8Xidb3kc1BwtYYs5IGrEeT1wy48lu8SeRFQPXhRih
1ZumKfWz6/Dg1SL+kuuk8jD4GJmZbAB7D4AIMGPv7kOnHvZSuNl9QD7ynszoift9OIT8/pmxdkQg
Z1/UV4G0g03UaDjDWHM9sBEpKBcMI2mcBy8SAsNurHsu8H7O7sjJ92uzopkId7LtHHHyHsqBWA0R
k74813NlPk/49SnGGF29vY+0CneuDlsnKACVsCWnsoulz6lxqBCFuQIQoz6UrEOoeF0RX/X8ipmx
pFBic1s256pl4Luuusi/439Vu6EOUcdJ+h2HokxuzbylAzAXNHFgKVC3uQp1UGstpPDVWOXOJqjK
+SZXFWCxHgORrjQz3RDhTu+0PNgYtAc9yIIC4b2cCpaBfmzP2WQfR7g4QKpYmafIIX89o88DZPW5
X/qh6D0YCd15Iq19CugZvs37wkQFMgVSVzofM6auj02ZpZ5mQPVcuJ8pwJllij5swE5Vz+lcOevJ
L2gpbYvBE13s7gsfzEuQhPm5Abb9HFRCXYWZKE+TA/EkZpS0VQyYdizLLr9T7ruAueF24rHBSNc2
qTGxeO249bqr3I8BELdR/FQrN7nrQvaEhRhqckq1fzknTnsvjASuj+oAoK1KmlmAk3TmtOnQHoB+
2Q0RQ1h6z24zOoDaKsBWcfkSWR3XIWL4ipvBeUkmg0edRlngqU/YpDIya6rtKCg7m4YweADfSxVd
QqnvrVlXtAHM6ZR9iOdRB82eZgQ3Qk1b9z4QArLFBc9+1Tr1WjVLAAlrNsf5BpYh9ACzeWvHIADn
ojYVQditBbDsVAOk36JRAtPWzfzWFdCkhGEbb2GC62399R405pSLBQc6Plzwc4v9e97HPK4uY7+L
UW8msYdgh6WYUft6Cvv0Yozc8vnrAkFxJ/QqJv7PM6ReAE6uj0uStjF2cNhJVn6SR4dJ1xjbcWUV
G1+MDPo5/IvgYh7MzroSRWqc6zZzgLJFxhkUphVFADLL0QVz55jtvY+aCbS3ZylQamCZcdrxNI9d
Ez2E5aSwqZDhpaNEU9xrZpCF68ypueDH1ofBnMGm2KrcGE9fH8uVgbcYP1DlfsnDwD26hdO85Y1w
ETmRefVzEgt+tyTeKaFz61ov1hz2e2DXVevjPW9SkIDAW6ZT3bTOunT04YlWK8cDoOefwkxhdOmW
zT2FpOUztWDNle/qfetZlTWevv4hOw0uyFia/KfySwIH2jCUz6Er634N8MGJPC2WvIHCmljf6JMF
TjmW6jWUWfKFdkPrMKY532YBXYRsFFCnMYz6eBKaKp+dBPpJM2hcn64dz6CjWsWXVF8+TzMeg56d
/64ERIw1IHUqr+0qF2NJzHPoPmNQcomRfAawIFiYgqnjTx2qhU5uDM74668/cHv3xpLVt6PKPzp6
/3lZCzPH16Kcaugi7b/+sh1r+UG//7XmX18Dbowq18TE3v2fTd5G7XTbfa6nu89Nl7a/nTyXv/n/
+sVfPn/9V6hT/fx//ue16PJ2+dcCgnU/np9JPv1wXFv+/e/fd/2S8X27l/nll3tMweUfvunbqdu0
OHRjJPkuUzAP/O3QzVcMQkH67x5rplrf3df0XXHwpNLKxoPNXb1Mr7/H2PgSx1FmQ0BkacNiF/pP
jt3m+2O3vYgrts1oTS1Cikke4/2xm92Qsv0yYKIv03bbd0AvrnszYMdP7Qk4rAv6LLE8BaV7aIx8
FQz8EQ7umi1mx3BTDyvAVk1imFdNbySXEtwa2vCQYc+Co4KBehzjm8ZkN1qHeVBzjftasWZAlXGX
jJp204gmOdA/MYKwziMZ7/IlWuqXSg/2rdGRq7Fz3IPphDd5+/WT+kdX619eij9eif/6rwsMCMYn
fz0pukeMa3+5jMiG/PKSv/1y/bmPmh+vX2P5/u9TI8XUCFIg/AJmPcoCRf3bBazxpUWKYqBEQGCZ
EHF1fb+CddqMuKQMxrYO+hlB6d+vYL5EBoAvSkL/toW+8E+uYOP9bJhsKD8dPNlyUzCwUeZPw9K4
jHDuO8AdY6B9V6qwEozopsAtZAcGFNwk3YUO9ic4LqBWTVlgvIobH4rUgKyBrwffa8ZJSmeJWDqH
Rj15jKYJcJEDPvzaaHVA4YMxVzSVyUy7TMfyoxP04ye8yZgW8pD8s42E9ZngRbf+4WP5syHU+9vz
65uz0R+lSQccv157efM/TMVc4GJuTroI/JWKXpCD9C8j27tjbBgWRSyaCQLThS4PFsm8J63FU8A1
Z3pNoAJbTLfbb+LMP7pl/vZmeH/b/PfmlpfL7K9vILiSby/vHxPLN3xf8d1f0UQcuSyoBpcmjYTf
x6ys+K4ig2OjCQlhE1T+/X4xlyiOaXHOdTjV4KHlm76v+IZLphkJDjVA8Bcs8qO/Pe6+X0I8Kfm9
/7mm900i/vc0kYuIhqevP19y00iEjvfXVM/Gj0RiB7Y37PW9hGxzjJmU0ClfgV/Yt7VGTfdA5e4B
zieACc3O1qlkfuSR628xLdvDodHNxyHDzjdEznhrVO1zV0QYjLXhGmva9KBltnk22M3nHsv8sCtN
dlw0oM7HkWjRMr5oT6awq6tGZsA3zAGK6iYdG16FwbSq3nJGzcwLO4JsuHUSMwPgBO4posoBbeaq
E6rD7OhA+gH36MD++5xKYCUvvtNYDU7nxqKexQ1CR1tFIpwChrhMMUscI2DVHNgfATnOybYop4kE
DiiUevsSqzrcnNIOnc3M0BLtMNYrGtwlDz5RQ5NbF0Egr9N6GA5OkRvWKnKpFdcZTF4xlqmXHZ4Z
dZsc9gkpy7IdZnVNH29oeGKsCRrl3aisO9SdEmQfBoKCoSMwq6YdLTCHDGMJXs5h2rIJr+woONSk
YM5m0/liADyiGiv3oKZWlzLh+arpWvaMu320j2lV5tdVxWQpCZq5vxmbIQFH2Q4Pjsj0+Aqa7Nhd
pxTRwGFrR9KaMnfli9kFNe+BQov0LNSUZxdELjvTX806xMZgGzbwZ7B84/IrmeARsAXOnDj0GNTG
6D/oFBnKQxk7PqkPli6lXbiJ28w0NyKj+1s4SvZrQIWB4RXYC+1LbOX/l73zWK4bWbf0q3TcOSqA
hElg2HtjexrRiKQ4QYgy8EDCm6e/H6pOd4lbPGTU6VnHjahRSVQSLs3/r/Ut4iIFLxEK2drJxk3n
doBUcfTj9yT/IVQryw2TcouPpNsqNmz6OsucOf86d72RrGsjwEZiV9lk/gAoO6+cCETFmpwKIFtD
zOy8HlJgbSvyvCDDjNr8DRwShlGQXIa9LgJL/zIONmE1uUxj/U7U6Ah2tDaCh9btAQdbMwKoqffA
2NlwX8kYJqX6DgW13a5sd8rIDyYVU18TckK+L0o2wsZLVXYQXUZEXlrXyWvbUhnEe8r5100oC/gZ
mo2qwOirBtVGlMeHYHCtnxATkWJSznFPwSRLDi4lPU7KairFnqpZSM01JZCWVtIjmSCbF3ndMN/m
M0ePVRxa3KxptLzLVAdgAg49g/5fozjcCijvoAPh793Xdh1V6xgl04sL5RmjaG3J75x7Fx2jHPUn
JLLTZ1OVIljDCyyLddQltDSBcMK8IhsvTy9E0YNLxwdiktdEdBrC4CgoUEjWaQPoTiurH10wQZfs
rRwhblvptEnNPGzxx9DkBKsdNpgM3OxkaNQLt5rqQPiVwoK+N6ZTjwUDX9vgB5BElhviqJKo47oW
G8sKKFo1PX0Rv3A8DdKRq3bIIfMHDc662syy522bU49aZkt6kNO51pUDuild984cb+OiQEGZxI6O
XC+K6mpt2Xonb2Ylx2w7SlM9yDpsfnQeBKatPWvjU1zn6a1bAlOnOGUae6QKMgdZ04+h7/IP0T+Q
uBFg/RBwY+sRR7OJiskGg16AD8IO2A5hPxkJSTLFhYCzv7I5lRIl4rjbaTm26r20wr9a1v9oWf7/
dCfroJ749wvx89f85cz4uvzAvxZi8w9JA912cbi+TtQkGFPXKaTy/9lYuSAT/u9CrLl/COAerM/L
X2BHaf999tIM9w9dguJAjYCdln6p80+WYsP2ls3p32uxzTps8xHQdOUIxjclzzavrZq0TrM6UHRp
AJ0rotobHz2REzAmKAoxbUSuPeMOqp3wZ1MbI0lSQc7ENLCZHTQf487wfTSZ63eJW4TV0ctxX5Lp
gS31h110Fi2WOqeccpVFeUp/yGGqeYg91knC3kNvPIDZdYxn4bFP/pSjzapR9hp0ktx40m/mAJPo
wdOKFBNmQGDdJclE8EisCsXnhuTLJ0sVUIlZNiYXqEKWk5835SkGxVokBsleRTuamB8UatGTyHLH
8qm3N2y483DSKpIqmyIN0c9rGub6ygndTVeWnbOXkSzSnTPTzzHMKnwuZwEYkuMsqeV9dD9rYOAj
W2/uxppGn6Xi8QngojpOHvVQYu67u5qVCPph+cVSEC1zoDqZzFK4R8ZwGri5q3ayCAjQZPUVtxTE
Q1ufifvJKQxXA1/ySKFW17trLaYOnNGnWck8V2vDiwj9jEZrX/RDd2qatPDJQv9CHbJfo4B1T2ji
5SeR6zQuLP2lWLiygV51+2KU9oZp9BF9UH8ybac/RpZe/IxoIRwDrIk7CEX6WqEu9qsGRnOJ8gvD
lWyf7NwNVqpFTJuUlCkBZVutMlkKaS+2123mpPC2klZRSKbflZjpZ6x3/bQl3pEHtaqVXtY3WjPP
3pchctPmRJwCPwKHIBF4H+pOeqOHzRaLJaz11iySbm3WYX+d9H+WPsOTxe5r2NdpXmVXVJE/FZUe
hBvX6VSwoeoIZL/sQI7bno1anYwcVlCBIcH5DCQTLSIV59RxFCZAKnK6C0Fq1CwQCbKeN0mO2SSo
K3CzPY5ucur4Cauwem2zJCF6t3EsMmfraF53ifKk99nKDTezBR5kPfVuZd4xtQtoXnZHgnwduNbe
VFCAjzOwr4RGWlXGUOPiVF4YmXyJANdZBw2GY3q0lU7LYTDr5ybjlSmdwpb4WcYB1U3oCrUP8lnt
M7e4EXON8yVS7Y/ZhliWIrR4SC0KHAm5cHQy2DXRbNh7pqMU2UtGfspdnNNCr2Xjk0BbVH42xBNE
LMTFOJDGovmGpODPnkK0IKNHkscHan20cOVMhzSb6tQn+MTxgNhOSnxir+O2uIpEv3wHpIz04a1J
JHjVzdnOStofZoPjudchp4iyMh81/rnyqQEQW54UrdIFlaqnR22aguIlrLBEYF+wFLTRyYJ8OKaF
XZ0yrOy1H+MFHonFBC3yrc9SAPismlfko2ng9obeFjjcu4H8pIJuzNqxrecpsaPYLyf5LS4Xx1Gj
LpigDLnKgc4uwOcKyykN6biBEazbj9aYYwuZK9B/lNRf+gkaO028vo41vktz/M5coEhFn8kw8V0K
dyGtGFSc2xA6O0bmHorwRpvNvjnGXgyXdAya2Y+GIqpfEGyShUDZitC8vg8IpIGqnOKftnSbXF6d
Zu9eo4+UbOqaXjQBo9YKsYd90RaGccPHO26w2paX0pHdToUxJSn4IV8mq57gisJYWcueYBzdDL9b
SeaBdUeI21QWDW4syBDBh/nzpGfXWllDvjFR3wuMcWSTZj8KJacTZVJtiwZDntykNU9tHllHq4q1
b+jfySurF/F6g/lMP1BQmMioM+BWb2XV2FvCxn6k4WKPTmMMNW3x2AAz28a5nI5ZVdKyazx5Mjhd
TJzofC+lAFCY9vdh1OLLHjk/jbei2vBqWI+0qWGJQh88OnFEYQ42OBzxcgwBsFh9iqaAID87wExB
vuEPj+ClW+bb4AKJvVpXwWiAop5wgNYUenbSyZ2DnZctHn1nfk7asNxqupyfLfLcMj+BvnoBoCA7
IPpIb4joLI7JmF9T3vw5VnlKkY9c1qPjBuVF3lbzcRi7dlty8rpNZ7d7qshoxydcuIc47cOj26vg
MxhfknOYBhdTkjUcjKkZrmOWmBoJgTHRchT217S3vS/mVHgbT8TDp75KkpvJwgjsBkSQGZW5H7O4
2Kd6pV0oLU1XKiLZyxwcbiJ26obfRDoXY9+e4jjDIDw090WQazbtQa+xNtZs/3Sj8da2C+uQKL3f
1UlwEREl3wU996KER67EV0Ur1nCaT6hbHIzY0zYH58jpo9gERYJPuzqFEB+lbMbt7E3DSWCJ3yaK
fJ7IbPdJ3VVb8rNDvLsECOmxDQm8DFcdj21bW9OtQLBAqg2xyTjyOZXIg2VQ/ef+Ww+eNfBPDXi1
psHydmQMhpcjIIktqz6zRZQFR2fEEYzgO3yxjK47zvMsdvaUpj76ofLSyIwlAMde5x45IDiTv4V9
ONy4w3yoQeLXGFlXhQYvQoX7SZXDfQdjmfBsgmLhf0fzLjC7n2Vf3qRKrSA3dqvWfG5qgo4TLIl0
wwiiGnExuv44R49hNfh9p1/HtXGUAjz0sm024zi8RHNvrLB83UayoiM7HCN3TjZ6jY3F7MoHMdhQ
M8q13WjEW9lVcnRAMSeVNx3GVAmBux48LWCHz0msMKOXU761pf4JqALXMm49sIm+jSuw4nf7grUY
V8tIMoHdTsNEOggM3NiJUuYlS7+N0sC7T+Gd0tCLp6dMA/HgkjaNzQmb4rw1sHBCde0Tq/EV5liT
ckbcRocZphrZqxi94IA3TvYVt/O1KggrciJUCqZTE7Pb0+Vuu5nPsEjq6JsgdetQgR3R20sURR18
jU5hEDUzcnXzCcAzgfJM1ql+iuYgx6gMJNnT52A11XOOWqySeezs+ILU1phy8+ASR0Y3s8OkOHdw
W0tLdUfhlfOXuhD61q4nHIlI/+XWKj3tRiuYXVYNXV1jZS3lkx3y3PFrP02LDG0goBh0dmKIioJD
UeHRTmPzMjRFLx/70MG9ZLQExGzivgk/6aJtr+dGOPs2jM1rnNOU+qtwMhA8TRVW7IjwkQNIA/63
lUkIxaaBGTqZrCsyd0e/T4kamEFeEI6WdniJeegiNzzoJw4+a9IHN+0Q69dkIOpEa1gkguUJ9Dyr
7x5KdtM3w5Te1Epo12moz0Rm8u7O7PZ3vVDTye7t+nIigSPWxi+A5Xkx2IJzIk+v2QKOF1YHiHht
htjnxqwl70KhOqBQgd7VIFc6qR90B6wdhbwLoc/RbrQinIulRWbqAGSCXQtyANorQ6MP16gnwKeW
+l6PTe5+MP8IHQ1BjUHquOzDTSTj/VRrh8ZJhq+2Cz3JblKIVfrcHsaywrchWDiRvQzFPY+1J6yg
ay7ANH8brbna9pUieK2xH5XW1DCyES8Onb3QQIs7gwM6lng5gcRUQP3Jy6Y7r6kWL9UMaGHDVxtd
QKQqy3Vvq2Sfjb35qa6y+W6w5/RIlLLpT8K9JJrW3tnOGB56k7UE5f2EbDgqHo1ABbvBkQQHJAZ0
CUX635hMpFb1Gour134fOvMmLkf1lOtptpa5js3ZcNfOoOc3QUDgiZGP4TcvEQgs3Vl/QsS+i1BX
oEuryqd4nvV1WISkeI7FnR4X+VMbd9+1UQcMTw3Cw8j2RW/6bdIP8T4Lc+ulTJvyaFN7uG07o94U
oOtfVCvlS2naHaQgy/rsoSKlGBVA7lBhYAOM4BPDtt3edfqcnbRxRC5kkRT6055octla3u9SQ292
WitZ00QDMkNU8hm5QHedQQ9YhY4+sI2PK21jWhlEN35tNyvHO/QVhwxdzE5XFrkmOup5/D7aFysb
i+cmraJNObkGgrUuue4VKqBGWPl1hpn5CxpNYjUdTBnCLR57c0TtaVIV09xyVw6RxCUREjiWOfWh
szwgNVJQ4wwQjpfo8o+ZLsvdTEzFrupjcBV6B7oYeSaCiTEw+p1qu/zG61rfXei2IquRhzulPn9K
HYjNk9XFRy3W0s9zGvWwMOB48KHeRiptjiTyQFFSwQ2OY8LJo9YgpYTCFmgm+zSykfdpSm961DIH
0sXQHSWKcotu3LR1eW/qeXUazfAyzB3IR04HyYaz5t5sEa6VmmlvVK1GCNIhIJQm4ntzuy+uNUaf
CPZyTmo2xJ3RmNEFTkY0kWh6fSem31gG02fY80cSyIY9Eg7zFnwZe3xNx7NkjJnvFLVajSQHRqsQ
wpSPemm67/sksjZpZ+Ai7QpQDYbFgW9iofmeEMS9YWsbg6atoluO6ZwuA+k1Vw420SQdxbpLTNVR
L4zCU1VqCJsCTT/GVYNqylsYNbPFmWPSFDOINX+K+6k/afYQX3RGddublEtbNPcbN7QpA2i5fZVW
WXjpJiUJPxyyWB8RlgQU5wgaib19NTXcjaHG3C8IRwKUbd8Wy/4nHkiAtYT6pksCThF+kLjrmSsg
nzSNAj7PwzCwpgpV6Vuzbh6SsZqoqIacQ9tBcfZW5Z6S5xKVFCPGsUfrRxUWTzhtxGcKdB2Gc8B9
uDvHF56XfdTaPw/K8VPDof+J1/kQlGgL5ZxF2yRH+qv1vULQMDv5wQJvR152Cl4w8aYQ8bKG1jSr
PdjFpt6UKzsaM6z3o3lEc0wVlDApGgDAnXvXhTUTXEIOuhUiCdcJQoyrLnI/l3HvG3rpHRT0RXOC
pDdWeHKHhU3ADvDGC2zy2BFEb+Yq/kqdJGfVz9qdM6XWyQCkTJLeTF7WfNDD7LnPLeiUVds0gAC8
BxKuxXo2InlN3DdwKS9QgEJIHR+yb5Eg5iKy2+7SbaSDzkZ0z4Gch3Wc0esec5JjJ++kulrdaU4S
v5DHDeHYpPxNKstdE04XmSPVRWBoKZHeMr8Ht3VP4ah5oE47XHesA/4ElOs754OvrtKuSqP4VjRR
8XUYm/oim9IS+nFCXi3BFNAm9MJeQVJrfHDr7lEqtdGonj5Geh3vFr/l18Rw7KeRDLidJqoF4UOz
QvcAbAkoCeztzXo/tPSGOIQ/myVaMyAbT441fucVCfgszPJaNZB7iHbQL+KivKCYjULcLMmygALz
08JUeE8ItIaqp3fXndfLVTnBX5o7mGphnI77VjO/9XmGIs5dYsNFpdtACvr889iDGkOOWX9KaBKh
pCwdn4VX81UHl0RREkfVGLpHEnjmjeZBOfUW5YKT28ZaB1fr21aFBthCdK48o/pc9ZRGtHGmdF8M
pL9YVnaE88AJWP85jzLCwrzY+XS+B18lWnOnpvl7EogadIRrwZJHPVhoOWulSwd4xOW/qTV7XMEY
bXalXmGNn/rxJGZP30FcuwKjejFM8pHtEZtysBdXqlT5oc1q6wKqKVDWIpuwbbeBfC5iDsCein6O
xGmtMldW6Kec4qJNRpLrA09eENWSrV01bXSIA1lEemVXz0jZIJ8AXkQ0C8Yg36VNMX7NWmO8Is89
I9wEf3WVz0/dXM1bc+okKeJJztDC+kH6hLbWc826ybpq5OsxA98I2/yyRClO3b6RcI1icRcjf902
Qm8pKSznOnMmuRy2weyDWat3OL6IfNCY42lHyI3lyptKDejvarJbpHDz/RTM1aHKC+1gtMjU61j8
pALlcoRI7hqR0rIYbJp6lSCPLSrGGyJSDJ/q5k/RJ96p6E1nD4m8RctLJ66qK5o2Xv3JEQmep0mA
SiN4lzWwyY8D+6crz20RdsMlFys6ZSnbSAqNvkVFc60PRGLy/djrZiy6G40Ax22W05oMFM7VGm6o
n43kvDApegE5MJP0e9pdgFKyzyzQ5BlowEuJcZKrJZF57TnA+ElxeWbF0zZCwSNyZVgeQjGY2zyx
r2mlHVTkJicjHNWuLqNpETyzd2R+4Gzfuok/WdCFXBIy9wmtwRWgZIPksoYgM6GMDbmnzSbHZ1CG
48MUUlmkvCiew6x+yUrnWuRB7eezPTy0rdcs71ZzEKSJ7jxdXI9zrfuA73/QgU6B5UXpBtFoSki1
JGKJXCsk9UN1FEEbXwR4JzeqSOQnZJJUXsEONOD5DnMIAKSHGbyFV/KVzl9gHjmzt8FJTFE4ruhl
ReUudfK0vxBI0+5Aj9o2mP60mz8BVjQteqeBXvigTLFRNPR8J1RAc3IRmzp31gkQaKwByZLLsmJ6
iB4qSfBLGgRRCOIiSYonOigOJ2hSd8aVcnIXK39TVmtFEfcxMwZ1H/e8b8iFlTYeYFnx7dQhrbhV
4o2cCd3I0Mdm1ZgNxkvkRQS49e4w9VuZK6Y8uCycUoYpuQPEHBo/MBm52o10hkE7JnUpwLEhzssJ
SgaYK24I3+TAnVRmN/uGB0L20hzqJfASPAPHRq81iDWabLPf2EYNsJhJ05hJ9HLIwxzCxbFpDXxL
NHedfLzIcU8Sl6YF4rol5uhnjwcX23GvV/gumpbqZ0xp+ROVf28vm3jaw969xx+VbPvJYZsGj76T
nxHqzusmowAXDll9W4T2sbKMl0AgXU8zAnT6PCUDYJQ4Z4z5gRdh+Ez9Ntk5+jgRLU+b4tFoSL9K
4daucw32XQNQyNqINKeDSroJCONGD+ngx3OxbMvdqvW1rE8eRvLF2hvRdAXvQz3KvQfkkiZ30Be3
MQWkZBP2cMbuinpQJ52C0DptKFs2dZg/pp0bDisy9LrLQc20JSJjLzSjWjdR2q8zMWsbls7yYez7
R5yP93klg69Etlm3MOnsW2VMxVpEEzoCtohO5RRfWithb9Had2OoOBYwSWIU0ES+qzpVfMrbSB0Q
ykrKnZTMH+YmkAdTuTY0v7gGXBlNP01wEjspoAKtTEDHkDaCpywBVBu2RI6ZfWgcKACgQDeC5Cdu
e20iKHV0XXoGZWNcumNNGo09Dsb3UTiCKWRW9gTlacrFPo/7TGzYilf2HqlsFO546b3kIY4bL1/F
bTk2B1zWRm2S31jV5mkkHCbeYNULaFfGVc0BQtD44YjslBRxC0vw6+KOTwgWZUJYFWOPMi4tQdCv
yg6Z431q0bukppbGrKrTZkrzbpz8tsLkX+3DKC8atkWhHIYLtxoWyUQAwoVng0DDI1tnDubN3M2P
Y1R+ojR9RDsMdDACXS6nst4bM5XanNb3oaClxJEd+QQdeEDOgDEJHV2k5EiQh51TgFg0aRNTV7GG
lRhScjZCwNi9nlzR71gNHFe+hHV9nUnbQtk/5jsxWOE2zXAh6SUp9zW9U19RlFz3mEDoIyTMJGuH
XvohUMptVqrJxanQZ/U855F8CrFUXyz4040xm9BlKjciolCD715FVGXRXFLlJaFmG4K23rsV6ZJd
ZObA2lRbK55P3ABAEaz2hOGmZAPzyqzTmlb9Rka6QOZQ6MRlB+ktKTnPcxgYdzQGkMKD854i1W1x
pQw/Z4x4O1xBREUvATVswYtNL5xgnTVtI0ngg4LE+gnQxObTxc+nQUagUrWVfWtSj7emmBo+JZ/H
ufFsEsw1yrjwxvsvTtX8aEpqzFndOhfKVOmat4kknAVJkChRXrbj3L70yr1GROL5SRe3W3bo3iHR
x/FIdjxYvTAXN/iyrhyv1kCjENrUgxBLwW4pxzsZDhYp1qOkuvbQRFxadAfWAwllMCA8DAdZqGAd
kQeNDJc4cI0l+l6TwRXdDhZFDtM3leSt1CkC3uLSv3TIeOln+4idYVcbJu+8ERVfFtkAxWf51UZ7
4FsWXaYlxPfWmEi3pwoQ3WQyKTdeb4mdMwqqtxG/tEfw2SS89AWQ96Hx+q9YqJb1ggql6ZgI70cW
6fCGwNXxG/Nt/gh9ceBrrAJ89tO1pTW2H8oWexgxPRPO/JQqkok5aN+p2r4zHeDJKz3Ik4MYDHOP
ZmmAxpeKe6qyPwYn/JzbOu0vvjtYjNO4l8Sj+HhegGPl3pUTyPBTqHiG4FzZK0C6rw99lLuHaqTX
VDcs2lmFCShYKJ5la2pXnWHXPvia/DRq1QCbnvmZD9rV7jK3rO76Pr2NczaxQWn1W2h5cC6N1ID9
IeZDmNlg6mWODbSTj0UCrUmfXLXo0PPLXBMcAoN6lwmreQFJx5m1C6/kclNro4ZSFNWJr+fm5IPv
2Klcw0MhzH1PLvCKv4SlCaJq6i5pxsbwFcT8vIbAGNOSijAcOUwhp8Is8suwVY5vhc43jCw0aTAS
3xcuawFOmUvHjjhrGfl8MElB5AIpRzvJn6Wyq0JPqR0X0wbhjPYsrUJbKSat49jjETS6OScyMo2i
e0QltCvToYchO5HK6IYruwmcU061P3iu6z4AWJeNY3eqggyCem9YrLsm/I2BxM+dBnZJHxb0q4c9
DgDw4BydIBcxXrE5SiDNchDep4CKWp8TYVS9BFKHHBc4JH9VnWjUXwEN/6PU+C8DNboBDuI9ucb/
fun+12XXvDKo//1zf6k2bPsPHcU8QkgLacRf6S7/4gHxJzpWcwcprL2gIFAu/ktuLOw/EMvzgS5I
CmQZi8r+/8gn+SP+GQvNPHKjP+WYZ3LJ9+STC6foF8XGEl8iddSZ0oJ+gbJEoob+VZGrgcIf4HHS
oie8w5wMbwNhjABjIMY6teSNHZFuOdjRnWfgPZ2dYd/rC4/Nxs1jRykqI2Paj6FDfilnq8YGaP3n
Hf2fN+y/EJq/93Id6jNJ7vLX/3qnHNS1psB1iULapT+xqGv/eqcs6w/dlFLXsSMg7flVwm56f1AN
sWycP56+/DjCor/fKd3Gsg4cAJHQ8mP/RAd0/krZ0nZ0gRoY0ofhmR6/9q+vVDFzCEgqIRBXIqc4
9o2IT6A2jWA/ur3pPaO6U3JPkanVtdUvd+gNgTmfxau3eRmaJCMU5jpCNkodZ0NXMwmryOw2FHYT
XyuS6Z5uCQEWvU6q3PtjnV8mxBhETqinFp4B2ilmil8vs8+x1acRjZpoyIdt05jf46Gm45mFziMo
f3UVhcnwQXLFm2NSzRKmI4gZsM5ura2loBDojvvuYsuXxK5x1IvCRwpvGnVVdYsa2PpgzOXf/FvT
tUxCQDZghVnUkkzLXeTfv14nrEypoz+eiK0JoxQZRWJepxOQiZVWjBAJafDfvH9n3xrREmDSFhmZ
JNjw9YgDXOo6i8rJt4cqPZl6lZxo3tMmqMzhQdeabvePx1sQTcx+SNwB8pyNh30OWQloBHZQ4SlC
u4uLMbpCohYfKF8Pf01o/1ax/sYzxC6yaO4gJBM7cQb/qRuvQaMsJl9Pq3BdjtO1oWUIriFkotfZ
m2509/7lLVP42QOEgs9ez9LR8WO8eH07sZ6GLkVVtkbolxqqUUd7nvIP7uFbgyAXhZ3iGsYiT3w9
iNBGz0JrM/lzYBSh34BKpFlbuu7h/Yv5/e5J3gmQKgtTaFkFX49TpZT3HdOYyIhB7LtDpd7H16ZT
inDbaTjeNzDZouw0Jw1W9g/sK+djM62iyWG1Zva0F3vD67FFnuRwGuvZ7/tJo2er2s+EbxDl1KCr
D+NiPs4UQ/+Vq/dv35fzO7uMSvgbczOmNh7f2fsyp9DfQQ7PgJnQavgWW7marC2DnPP3b+1vAzGT
MYGiAzV4V1xAg68+9FZzKO1JuCCtJDF5iCJkYmRWXv/zUWD1IBUVDnAc92wKk642kP4W6Rhijek5
TTz8DXYYGc4//MwkzB1hcy0LYmsZ6PXV9AiukN4HaH46J/1uMadukMfm17qTd+z1bbmGlYYI5f2r
+3OF+fVjk+ZCV4T5gxoXntZ5+ItLshNN9LT3HbFTqKVdeFINAcQcRhrN3g+JtwkUeVNw3d8f+beX
03KA6iwWK8tzlm/k9fUirWqWJgkMV2mGFzD5Qx9uFcHdbtFbGNiXdlI7Ge2n94c9X3HRFqMdNgDQ
2d5iAjgbViJyHASznR+4NbmdVm3OAUVLFPTjOitKdFrvj/fbS8p47KMFpDadr/98NcpLqBUVDUik
/3QAMwdJUkCC+wefwvkKRIGGoj7oKHZDxqKpfn0zZW/wTZPa5uPGo9kbS6zVE6ESuKTHDVHO8wcr
3m93kfHgIYHA5Dim85m/Hk+rrRJXXITTJ/KazVxT86WLMMQ1FTWWiw9eld/uIaOxx9OphrNRM37j
saFWbGOsW6D89fRQt4hx52is/+KW/dt5661rcgT3jrkSkciiY/913wCMJLK12SXGIVDyG+2X8puV
NDgUicvS/PffirfHApLKNyelee4BwwM0Kpuuo99TotpUhP5ecqiKj3M/Th+88G/ePMHkb7EXYjN9
dlmhTOfEmbl5IkzUiUIufBmZN/90llweER/VEn7IKueebS5FY3sD1hUX12df3veFSo55mBQfPKK3
XvNfRzm7FienRWPavHa5Iwi4T7hZiAIif6ZrDo0wyj6//5iM5R98NTv+eVmcaMVy0LDds++KeOmg
XzKz/Npph89KJfHdABiIEGGUX0ZCagV/ujjkGv1Ym1rnp31n+rPogLuk9lYP+/SDhMllxN9+I/Zh
xIUtr86f2LRfHKlRqqSEuMNb2vT5VjMMyp+lIbcN2tt1rXffAXCIh/dvw/I1/zYmbLrlxOVa7ANf
fxldDrFozA3pj6YAyoUKaedlWr7LZKc9hGZ5S+zlcEkZSO7fH/jNz8S2WHqFxFF7nnAZ1VizUGBI
5J69uTdUBmKn6+d1Fuvyg1PDcir4/Rr/Hurs1OAWcxajsZN+Fw3jBV2RW0EqNKGSFIANM9+7jT7f
oRIWW/rs5QcP9c1v1Kb1z3mXKFh5NnjpNSZlOB5qncDmGIC87KbGK/6TSefvUdyzLS9CPycaeilp
sdIxJ62NWqdHxdJWVr1+/8G9eUHLlM2MAEbBPLugbB40oPYkZJvC63eFlOWzxN599/4ob76XdGJY
Vz22t+cHBa2LYR8l3LbRdoojxmt57IMhfBwpH30lrbI4cp63d25liQ9u5dsju2TZQl5cXtDXX0Tk
Fjr2W0bOBsr7mERKY++g69vSMKHlUVnwZZx43g51n357/6LfurULN8KFGyEIQT57inOs4/LFpOBn
Zizv5sIqCX0dww9mvre+vF9HOdtbT7IZdLOZMS0oI9nCjKBBZDSglUevu/p/u6CzpQMifS5pF9Na
Q9d/SKoEXF2LJ+D9Ud5aOqh+052jPuAALXj9xMA3IXYWXNBUFej3sT+uG48dmSF7ZIWzWzYfvCJv
3sFfBjxbOnSz1m1EA9KvnCz7VtgCw1eQxQ8N2sv/4GujfOVSCQAEYf5JdP5lTahgKHejx7LY1zXE
xbqfDvUwth8s8W9dENUUSTWOVR4T/es7WDVWVIU233RKTtua4y5qBOXloLjdaPP+w3pzKGHiU1p8
g/BXXg9VR3oYqTLBLk0bfBXnWvlddna+74Ko/WAn+9bnBATGMziu4j05fy8yK5lrDgXSb00LBZOq
1AZ/QfrBy/D2KABWidk0oDOfXZDrpY5Ji9cl8oScHcN01cVUksb8/m37aJSzWWlKycycNJ4Q0DBm
+RAHV2yW+X80ChhoyokWR+Lz9wD3Qow0X/plNaNMn4iAMdIk/uAVeOtaPBoRtkvp0ORQ/PoVSPtg
tuaca+GkbK08EebM7eZH1Zk3XjSKrqy6HtVpQCZnozTC7rpkUAaUrMRTq3o0SNMNJrve2kEQeh98
p7+PthSBsH1w5OboufRPfj1hzLaFQiewDWoiQo9x1JlgUw2Eg9oBbuSHscG/30LbwnwA4AU0i82j
ej2cAQ90oqcmfK3OjS1bKSQYGF0+mFjfuCj8u8t21OAWshK/HoXsLgHAXhd+2QIGIMtGmTXm7bBH
vemmafqP3wuHUjl1CoppEJTPi/V9XrGlSIXhl7FuQyxFHQy4aBw+Ksf8+Xu/3hA6JrsKj7YABmb+
e31dyhDGpAj29ed+SocXJCpOJTcGcrsJPcvUksQF7MJMHy04FnKn90iS1n0uYHEnIuAswVmAP7ml
6C3ibcnhvELrmKJ7LgO4mWv+zCjyLVk/kdgEDblua7qntbl7f074/fEsnHgdG7XOwvfb2TkEH1i2
tcl5oeObJTHB7kMscxjetlgOy9v3RztfZV2IQpipKUIsuQg0fF7fNJ7YzLkHQDpyNCNfDTn0366K
yoy+vyNRoLtjkPzDr4oxPYGRm/xiWD0YBV+P2TUgxbLCgnTXzJ57UoNpkuvumlrik9WVf9RGOf+q
XMqpcLoQNFDNoYZ0NpWjPhgrLx0CCjpQLlczvJkvtdOLD2bZ3++kqxOMsbx8hN5QFXx9VZpb1EkJ
6QHFl8Rf6WRK/iDiXKCSD9SzjTZ+8N9/dr9fGM3e5T/WeGoS57ECiyyWWjHyqf9m70x2I1eybPsr
iZrzPfbNICfs6S53ufpQTAhFSGLf9/z6WoxEIW/WQ1Wh5g+Bi6tQSO500uzYsWNnr92MSx+2Q51D
3USR8d+/yzF9uPS/ziy2c7y8ipsLx4HEwf+Uig39MtScAmGgK5d18VGKugA62CR5eczkHQdSeoNX
vJK2ePqBkfyChbRc3COFMO8TBBdYUqW7ktENZdWCmyB0eOryIv7Yq0oALUsrIUhktfmxF8nZSqTn
OmnUUJKNGFBrHisKo5J+VakiM9f1armR6JZYp1B5eU33bvRamnWfZFMcHgXZwv+arvMelymanNrz
omErsZJbpWCaafxyCknarrXRa2D39ax6pgt9CRQasSKxJPx5mZFrCLEsOkHibrvS7/2F/ol2G3Pa
IXzHqfSJ/9hmL9KQ/6RRaEArbJS3RZBYVlGwps80RSGVVGpU7FyJ3ZtxS1vt9qtYsQyjM3wbn8C9
NLCkUfHiSZXTd0KDqGBgWrqomChviZm0QVLQQOOJe3V0be2zJtDv3OIrNap7qC+Vee5GAX/IUqFP
NhXwtYQ8vl+rock9g0YaZNHIm9G0daJis/vZLso8Nf6mqoVkjwU6bVtR6UrzQPqYqA/j4bIllZI7
VlGL70Y8r6+5SkWkAInkFNqAdAq/7skX0lT5UuVZnpEgQGeBdoMfVg/UxZ0TGfFlSr77OraGgDuX
pB13qk4S45rmdK852iLslVMlVCKx2q3wJKHFSjPeFIXmZruxOvF1aVTjx5IuQDkbQcIrrjWl5gPs
LEYL9G0n3/Rt12fsypPpWZDKBr+bHu1Zw0lXwxFjAt5o0CUbt4V2+QL+kkq3IeEXXaWX9XuDBoT4
xMsOFCcBR1MwwAm69Tm/4ngM3WcpXehalWePJlTk7Emp9h4ozpa2xiahra+KJf2ciFU+Y8qQzu19
R9BBz1vhjfs5T1XW+rXVGW8F9tynXh73DGgPbZzymj9KKUz+rZmGH/ImQ0kZcGGnNbDJW4XOyZ2+
MSD11u9dGovb1k67P09lKjmylBSXRZAxZzXyHks2sYT12A/iwQWmW3ShnW1ASYigMkEZUi8V/X8j
4jLsLHN90QY6cfUOjpufIZejta9QtxZFyZ5Wfp1hkJs0eyHaBZ2VkH4hKVzHgTejYbzJNLtrzEOQ
rMtjAZvTNLcLBDkAU48N2xhqLWsSF+uLMq0S82hpmwFbQAi0cJi7LX1kgaQNV5aXXfMMK2/zR10D
42raC80iCU48ajk391aXC9U1wVI1AwBKXx7te1oyTPjimvhNWoUBKgH3juG1W8zucOK0hOQnLVG1
Qk9ZXRi+nicC5ibmONwLOp5/LoJemvCAHm9iypFni5dwJmacmcwGxCfXaozGBMo8wk6nGXqLfcMc
csPTIb9C4yHGM9WKzsJ1wxRlX2WuTu4C7bbxa5rGbiYkd9VHc7PfEmuH/x7rc8050wpfHGZson/S
cj4AOTV0K8UAK1Ykv0pHoI20kGJ11SZbVnsKrjCta4oCDg0p5IlX/OwO0aFibYpnZDl92TgypvdZ
m8NFMvu6/VDBQ91j9LZk7oQIe3MbaVBhltAddJdKOyaN5rIUkSEnhkD/opR8Jj2rn9sPaFvcfcP+
lHwmKVFz1fliuUYf77+WvBAVhxbm+X3e5cIAjyBxyCI0Q/KhY66julWToETeU/ocbPqAc65XKtI3
HSAAIs2ONnCPI34h8zdFXYNFM4TDv1ukr31cG706rBHAGiRKt523cZ9BXyecUgFrpe/No6Uce582
USp5pUvSXHM309fciIxFWvQLazs1WsZAJZ1EDH8KX6wy467Yss1yrFGY8GKxDFoPVXWV31Io/mAH
lGzdvRXGEPad9bx9izRLpNEM2nn15zTR7yCRsWSh1xRlTzFX6SZ37ZY5Ur8P9JOPqfE9SYV1JXVS
1DDNJu1d1wGynZSx3zn0WnMrD9V2mPHua2riSJOr0le7ZEj21Epr38uq1vlQy4aiT90SnK9WQxrf
dms0If1me9GGI0sHMu9MZoFo9slyMC6kK1NDHRfDhYpBLHNu8ynQq6zblbQsKi3140DjcxdngJ2a
jb69cjL03wyyEd4S6zDWtLvEJ2gRdPUOnl0DUK5RLfMgnXuFPtY81/y0EyrR6ZZm/YQ0Rgwy9W1I
Xdw5+9FX1TrN3RpZA2brlYHKiQMia3NEeVg4blRz8tGB0fBT4RXBea1xuTiKsSqjl/aD8C7S/vtz
KTOqwHNVKT9yOhIRpI1DUQQSB8zhoKHwtqVuPUZUtYCNFlt0q5KWJ1hqtH381QnqWtgGtBYDHDHY
XafTU7R6BYWOQ66CXtSUSqyHjUaglkHlbmi8o/HWxO1HWU0HyvGKN6iwFS9jhvG921f0rrIqLx09
x/hl/9pjgvVVl9PpJUaCPflWkS4/QWwUdwX2DrJNiy3jY6yT6kuYiI1OOwJdf2j0Zc+B/QAKtyEo
VKU9VePSOMqwYrPeiCnr2yxAgndocQVMs82FIQTNFle4otV5V+OUu2eNP3GzNfwvNz4iVtmtiHy+
FHe75wz9t2auinLujMZAlIXvAcQAxdytUypuMKWRZtIExxTLMjAowgSkAstiXDlmJR2IBImSuxA0
mms6x8BlCioMFilElljsJixtC/E6EP2mbyo8iQGkTxicEOmjuS0khDbDoskf8QTn3NtVeSiuTb1z
YI+TaYquKoPiU7tpUirdw47HRzF5CsS+/BdygKz5HFdBjyk/GtkEZAXj9314YU9Z7rgcG+OEYK9G
HJyA/+4SNa8fhmVfZNB32tjHkhevCCDY1QsSzEEYPUfHrsr9ayZPbPdOFx1s3XUE9OO+ztlnVqZy
8cOQahk/jnHQFkIRCZvKTOsxX2gRFGx+icNMDJagGCYocNXY3sdymZ8ULkA/QjwSxnhQyy/i9Zh4
Rte3aIDTFLfYFTqohXCga2Q8nJf0a8gT3LYbee2exIpeJhoUdy2oOWkofSTgRNZx4jtAQAz5UnGs
w6I680BhbLMkOEfztXHpVTm3/K1K+ne00SidzbQVAqUb5yUQqnHE6RkbYtKCSStML67W5QFphYqO
ZSmEHzPSs8FXEwNEd7nXkOOXquglC3EG5hWcJyXjU4PFz+TRNJZvyFTMafaB4SUnMemkOpqadt1f
6ANOB5c1ozURjQh9abcNHuloRZH5S8XI6och6W6hUKp6xVkmqqPOsm/m06Hk79A551oL+24tYj9Z
0yl1FDk26Q3Pain3THm2HpNu665yq+faGQE0/sVNqq82Z47p+1YoyjuapSZ9zlucsgI13fP7dB2I
WH2Xjacey9TJNrD2wUXPwjfCqTjsejfKVYaHSL0i8Xt823Put6nWvqj2+PECi/uWIGkhGBgG5IFg
gdBXt4qM8ZmaG+tjabT1LyKi/Fyh98VjTo77JNiVHIUcXRc6B660nzp1PabfR5eFiveOPH1uwtCI
bGFMypuIWNsQcwsgTvTBld9Ww7oPF7PHo7cvxvm2qoVZ2ggK469c1ulsX1qd1B0pSfG1mixnXpN2
PV5j+M05kyCzMjdjObCHi6X+VNcpaeE8KAZaZ1YEXyioF7mKlB9iL0tp0Viz5cHJBazLj2bX3uJ9
QzVRYskAlMkbquODq1hjW66Ka+0I1cBe4oVXjsv5XjLW7B6Z+md7wP8oNuUXxEd8gGzozQTwXtwM
t5S5/twua/YdZ5o8Rak+1a5pgFTRKyiDh9BJqh2WwiHYqP/7HKoIiKgTmQy526tfUzl3b7mgPq1s
hFLMIcmObIAiJKtbXajBPKPawjeH9t8+67Bh0ZFEHSa6oks+zl5mznQw2Xn8WC0mQpom76Q7MxYA
r5kpPvOr9AxHf73bC0xV+nEzLyaEE1/eLOvV4gDybJEjOIOBJbc9iYvw3Ga18F6pRf2EhkrwM3ia
z728zA+zWck5EK/sJ8IcqkDwDJfOXnN2r8dj6912N/dTSn4fZHGF3J1R9JaYw/JUAbx0Ynmfr6qG
n0Pd9SRVAmwqXaueEVWE0oTFcIxn5p0867Oz9MxsG2f23UEYN6GjhIA0m7n6lnVlFkpNlf/YWUE8
YYQdpS4YT2nxal50FATYkDO3ECjHfKym2J4Gg/UQUzj1tGzZGAHnwv5nFO8w6DwbtRqMxoagTY2B
FcVoMeuUUp8FVM0uFjqs6VyQ30S22EBq1iJomlV+3zG1pAJY5q91XayQyBPRuN/Tffb71Tyv8K9e
NkAYXDsencWm9+dYtU4CpzHf2zzAtJ2zH1alpldFFCqnVcXBabNygRKgHSpqpbvbeq1+NjV1fNyE
cdP9WY1LdqyLLIZquY2eyFBUdtw1lMJ4n9luQpARI46Zmrd+oqwLrBPQ7Yjv04aU8swmNNs4dhUt
3JZzNMnqinFKOli6rVa9Ge5JnrhoFLKIhj39XA7V/m2aghJCBiClLuTMtdhG74v4U2914bG0ijiU
k1E45xkuOVlLOcJOBYzd0ZHdmlEbbmopZc9Zpg+wVKbikq6rEFGXWEMcjYhl8/YFzm3wKzhPtpbr
0w/qUZhxTsjKEIwVv+Mi2U8Nx453B3a3JvdiZ4FELG9VFRHzlp0XUIYfQlI1z7T9yqda6Aevi6k4
4H+hc49NnDTUtgPSQUpZAjQQSgU4Up/7OZt6e2DKRLRiPexWb53VmbZXRwXWYO97zQCui0X2Uh1C
T8vB7Emsa+EEM/40l0scqXpTnKdCe1VjRbjtJnycelDbM7xOWBrqvjZv0NTAOenyIwHD+KpylbVB
T5SbUcTfozq8TXyGD7YfTe9UWtn8XEsLQy7VxKFHK/IB2Vc1nso960NFXG5lPYH0qQmqNiRU/DYo
ht9oxyDtUsflPZtxw1jR1PnrFGeboyjsRFiXFEAOVUsnNJiGpMF8Sa3iH5KyFSmbKOpkzjYNLWgQ
edTBCQF1wuobmQsmY8VIho4zTh/04jCvGKfV02Nao5VnMyo9zkkjrh6Xr/UHjK5s4FFNxWarXYko
H07P8AgHl6zV7Ev5rDcUbm3Mf5UfLQyv3RYSXf5FR3blp6o1xIiAG0Nw9knPrys8ckBtVCrwLumS
JXE7nhbEFEIEdGL0TUBfltb8LRFiC6YehJDNmuQywAs1pkmrKMi34qEQCSCH5aQNW4eS7JJS7Ulh
vFp2xhjq7ALzL9VXq5RCMbRVqbCrskc8lLXKJEWgwJYJnypuHg70K7S6JZ3RBhViOjeujkr4JsSZ
bjrdLhhYkJvK9i7kiJcdcJexjIt7orw1QgLEjLMJ/LS6HDaRbYracmnUzticXKqsz74Rhl/6OI63
EleNwY4FFXuWmaj9uxZwO0MnDqbaH3urY2DSa4f/Xm7IA6yoRn1Bmkxoo6cS2dQiwDIEY8Eh8GWi
jIL6eVyK1p/ZElkuMtwu9/JBH55w2YHZadGPYWDsVYwMBc7tPkp5y2E1V72h2OMyYh+VZKNGQQwj
OupQEBG0h3FT48s4SNCTag6dYhtgDd5WWisJxPRkouCkd+2LMW7UjWuEsG+qVqyst4DtEheqwvg9
9YWWO001tx9NMXdVtILdp897iWXjAnyFLQ6uz+aOn1Pc0E2sFiw0KI5JKSdS/wm7n657b2dQuXa1
UTW1YDbh3CsW3D05aVWwLo0MHlRe27ZzceQ1L0iFAfl0s9Ujno+hQOV6v62ugSRORAyZCWLUzeTY
NBz0iw/Qn5MKfKHz3AfmQYjMatr6XZo9ViOA/qn3J7A1YgWcYRCgEGjvilbJqadht4QyhzIs1nQz
jt7OtvXzHoLsG0evJG6/6p0Sf+EtdbyB3tWPJiLd9E4mqcMM4zipoeZTmp8tR5Ozh5BQZAiiN34E
3Gwa2CDJGN829H6CJswU1Nkq260XaIRUshmAOds+M9FTj04vuGcChWI4j0kxr4C11J7ZKW9K4YMn
nC9707Mhs+aBAlJrVkYHxrymlVKmgGQ6Qyua7B4rY5KfG1OYku88L4rRm8pKBrBI0e2CQUw7PeGp
qLaB0DCl2IZ0dMN6tcrN8M0MVRwVkmauXAtOfOaKyqxpbra3QNTW2spMR4kX4WywW/nMOcBZALls
IEMlyMeiu9Eegma0zj+k1cpr5Kzpdi+vGwFwQt0Oz3OvAQ3GqjbCZjHqzIV5JjAiUTo/z5ORGME4
bbPq0tKHhWDZ0qHrqEkMKWHu2ZKdulriweP4ubSjDpRJnVh9xnZVX0ZOgIqHvhvq7pLT2KOrTiqX
5U76VnIKbGLS+N1tJZsfLGlBKcbIQXVEr+2EHqvpp+3FHEuh9HBYQ2xJgykId3ZT+Q0rSpHEuCtX
IDmWvHTumEzq4ln6UsaXbtMMCQcIEI12GuvWENRAj2hep5VepjOrHZYJEuGyj5m95ZPV3IyROAow
SttNp9qror1thdRLFxE8hMizHRt2JVU/wQ2BazYFOs3XbEWXjvsUY4FkROts1eCzKLsKbxvlQbCC
C9mhj5XFNNd2jGhIfF2xMYe9sMIQWc/WZuTofBNtHm/DQDMuUP9Snp+0wWRf5U2yIvAkqypDMt9k
QFef81JTK0YOstGHeFPE5LtvwIOcUprC2pO5Qkj2CSxd/7RYs0xnWouL8C8EcK2eOjXalqlypAzG
eaBxMlRHA1kuuPNa0ltAklqVddeMml8D96hNZ6mBPcIpEsZl7bRAUh/3BoCqU3Fg/T0OKighjZ2a
w3YMPo0rblDy1NPclmsZUZ4ZrZdS4cCLSFYJu4CrvRXrHUTZpBMolZeDNOgv1looK5g5wQAdW8oU
f6Qsm8mIUN8fEBoO8tgHbJBqNQ/0blH9oH5eLh7+VgPuhp2Um+TaubBrxRWsJS6JAceVyh7gP9JD
VcMNFcyA0AlsIbVlxmgAefCqk+dhAQbsoh6GdcC1Rsu7oE0bA3iL0QvGaQFsJmA1sCltbLmkgEn1
WnXrMgVGt85k2wJLufC4yFkqFEACG2F9ofEY4L8r5tUI3L7frIODGWuNdavgE2xn0FZZctbZ5Gd2
Ms1q4SqcFGQwWuY+L1nbrKUIBdTi7SOnU7Hsa3WhzddSlxsO4q2pa80TMEOVSs001GZ9344NQORa
4rDraSvFrtJY7lahbf9xLPz/VYr/RoOSwfniX04l/x/TqKcvjhWL6W/RUGK/M/xfN/tA3TN+ZH97
AEP90SBb/GNNFX3+/Z8v9w8lI41h+EnJksgZJpoTVFj/oWSUZOX/qBpd8XRAa4e3COfQ/1THopYV
UQBga4xOReHq/qlkpGHfouiPkAunDF393ygZOe7+l7NVAbN0g25EaND/elys7YtqZHOuXPIoO3en
4SrcA2+zW5hKtnmRT8df1at51T0D21h/cIxwO0lPR+H0Pn7IrrMPUOCyvW1h7OHN5uX3SwC12end
4ZTfcUgbYcijWLZMrTpSg+kMY8RdfWhXfuxA9XZ1Tz/NUeHNoepMfL266Enc4jE+yV4XrOfU2Zwu
7M64ojmCB3/bTSPSAwegS5iFfbR5oy8G6qkLioCqoSf4Taif2idEvq7kFtchyFZ7ukhuG7V+62s+
BzxXwBKSr7hjqLrChS1QRyn8rrgYIaWik3EPdvO6XVJXj1QX9N41i+aw9akYB6VPJSicTuapeYhv
wrV8Kk7WtblUYXfCatSjcM/nxEbVEy6cxjlshRbbAKd8ScEAAiqydSooL/GNBcpef1WnMaKW4uW8
rOIP9lfkDW7sP+OB4kiB7mYeLR7fHGLxE22o/7kM1ZNCXsHtAhrGQ6rq0eB74i2+W09ZANzHE5yB
TzYFrEn+4nfR7ilBf55cKehD/b0/D27l4+bnKqfizvAW3wiKSAqWG8YI/NbyWD2kPo3aD4SmITL9
9AG0hVME1YneyiLAVdWheOxCEXRiOz+lp/wE6vVbOhW34lP+bf0cQ4iGweBSTXl2EmdxoQQ7EHZO
w93i6/dNpPocNHtF0IaiX7nw2+6Mh/h+u0PS44q+6IIAtjtXv88fxbvqc3/tZLuZYUezocLF1Omv
1NE97apcrcsQFU/tS+110fot+tTSIsOteJHslp7nQA7zQItyb/RgMvr4qVw0twRsG6WTSzE7ezJu
RtTzbpaTBYpT+Dji1qfM1dw8ILN6U8P2JJ+XNyGq3M2VuVjTG39zMs4fKgaP1VmJptDKcbV0zKv6
KN0YiUHsZT7aDOaJyPc+p3P5It2yX8wffjJ/MKItyAZbP6kBVaD74im/5HfyqbzTL83ZfMwvKC6C
/i6P0lN9Us/D/yCFQCT9X0z1/9TvghWsDDG0ky6w9bw5ZRaObuvGzhBS47RbrqF3v7/HIPMNZmUZ
tdHuqp7obQ74oGclYon0qo/0tjilQ77ljv7iAQ9yCvuVKp7P7tKRHZAfHOOHkttHzDC/CGF8wIb/
nXmGxyhyUrdzqCT6hl94tGm6CqN8PGOjAw3NASfogEp30GkEa9g8aGcpFDxsCIIkyILs67BXME4Y
ag5f+6/qZQ7HcxEUL2Zur2EWbPdtaDH6C/Cn50dQqY7wqro938Nt+h0fyqg8q1HhUOR8Md+TixxJ
1yS7MxlLF/2eARklEciQR+3R8AZ/PhmXyghhpJ6SO3SWV7qLffVeC5TmZvLTbOSc3JYua6A5EsOb
vbzDAYIDiZTvf+Pz6ny8l/bvmqjAsae92Zo7eOIJpID9+Z3z+4vLnORnY8d0aOuyK5dX8oZIOy13
eTgH2MlczGsXjv7qav4clQgKXM4Y+eHMr1V7Cy3GI3KWN0ac2zofui1GmbM7un1c3Ccx/E4NeCgX
4VzfcYrvTt7iNN50tm6lo/G34rr7o2965qMK9iSwGA5yAETaNVwKbG7pkW07ml1Hwv12Ot63vGy/
kns9AdxrJ7xl7jV+6jEFoi7k5CtIQtEDhWa3juz219HJXIyfPEi+jupI58LDvdvO/MJfbHo1/C2Y
WGoGT7Are7K/E1aE2SXq26tbR5pruQnNKVHOT3Wh+NiFuWM8Ax5ye4Zf9qPn1eF5RwIrkMAwZvvr
cSTvxo9GxAmALQdC2PIi6al9Sdzpf2geo/3yX/ue/rlkHt//S9f0grmVrNA6d+k8/bKzlDUOLFl7
dLuQpjGBZ9K7uw9f0OETcCsxgb+DbxrUrFUrt8JyBfcJm3l/8jS+zLgbr52t+ZtX2Z+1Qz3epurn
xMHMnQRuGJSnLZzOE9MQp0f/mLKwi93V/WkGejD7LM02PSN+4qHQYoz1PjXPY9gciyT/4IJ4dEAD
eDO/rQeS30fmKSZQ9T4nlISrkiks/pxOZXS84BDqjDHRqa6r3/FVStDsvIE/k9evZzPgpM2mQPPn
G8XHMZ6HUHMb/g5IKCoeVV6o85oQ02BP5m1A+jl4tXvHi3eeFOUMFrbyfz4I3lDuzOguPOolLkRq
RiUUn0C9mA47V7t7nfh0VBAdnQ/D0Lpy01jEFZ/oxSdnbvjNR/7M63NfOR9zYk/3xGD0Afd7klt5
GX90h6zixOtxuxlTwq18iT3T67ik7ZvH4rQuE/AXu8jkiVpX+jKcO8aOGuyuzp0rXcHRo4rnnNkq
sXP1ax6nxTC1/JQ566oEPjMYebbbMdBd0ZvdjYmzOQJP5vi3457RZsDDxGyataP0joVRYyADzSVw
cljnGlHNEnQMZQBK/B6tqrxJzWegv0q7A+Hkxm4cHR/nSJVGfzpvIZGAp7cxWrhB/IRgH0OvCY+b
V0f7D/OynDZux8BVmzx78okgDtq7NBpO3TFQXRhs98eTpvs7rIkBBgOYc62g9HrniSIRn2FjwNXO
d8FFWVxuSlSgrPfnXuBswkVDmvpzk0cuvuA/kXVAJKOh82vnOXM5oXym7BRCEGdVztzYw8vhTAw6
C7clHMKNcXy8F2h+ntXiJG7upX8GpsRSsXChlCqDXneECK4m70ZJh5l3DIn6jtgUUsUNYqKLyBBL
CR4cjAW44bnkHU7LgoXY9Mf+I40aTwdkERCuQvqRepa6PEBqQexi/18y8mCr+t0vK9Ki3sf5je+k
wRIKzOJjpGZXM5BPsy+EvR/GznK2oiFMg2M64EnD3OX0iQhM2xZpSEqqS4h2hDCNxt8qYdi6O2JV
GVCNY8gcw3Lh1mZuzR3ljI63oHhICNSdzeOOBkypB/NleVCvxDSeNYilS+Ue95vyAsOuCEl/XV7N
plLJE4EP7JAj+ejm7ToAXGmLDjxylvCBCUmoDxaey3KV+O0j8Cv8ThtNzISYWKRwVTMLBfOCNFoM
zIv2W2f6ig+wxlhiemdz2w+6CAhrDb8zec3rwnSsSANWAs9CDMaLmUl4vLNlG77Mkyoj8leHtC2k
u9dtfYvPmfDeUmR6NPa6JHMOVp+MUW6sS2PLn9gm/hnhqy8RsY6V55itmyMdYUjkUTNTHYX8Ey81
PkJ/h8cGhQCipu5wMGKDRrVlT/LHlNtIunOselzKfJeSW8z2akt28Zh+NtfjVncnjQstuQ1ET/69
9SxScjPIn2NS7PYeICGJSuoqxKcu2M+7fqnvq4ftC5AYicJIZoMLfdiHRA6mOn4w/Jh1hZg2n9mV
eCXzuLgkpxJbel8K+eup9qtTcUpOTVBuwN/t9H4946l4Gb5SsuXNtwLdLhySILwMX0qfLVXItfiC
3TigV30GmM0ZZNA5q51d2BXZtH+QJTUBzknhTgZFckuek7OlyGysPsiKjrQLWQf/T48//miLn4KT
sGfA4MU78pbW4wH522W6rne6k/umO3q7ZwUjidoatqY98PI0KbEriSNM0a0r5L1g9zpS9sIRI85p
rvEztkQjX4hPxkunv2y9p9+RiHmpX612FZhsJbRAVxx2ATZu4hfTtTz9eSaYROM5jpoX7i8DRXXl
+4ldCKBKelrtQ8zzokYyGZzyU/00n9VbFnB7+Nn8KeFy9Pfsy7r2Z/1WBRhS+gAOEWEmXpI4yYPg
CV4fVgFLJGnmkYdKWE14SSB4lPn9ikwx4dvQoPi6tGeHlln79xgWZFJawDdsKJf2jdz0o/6AcQ1g
srjL7hKORJ3JV4LFbz3SvJCqgdqFHHVx3vdT01D3ObRYPsWQRhknfAEuPVjI+Y7HKxybPtIwWHCM
ZJN72ETHPsz689wsXhAm+Ie6noWfpKcMQGG4i8PBNe3kGZ9nOcr6aA9Sn5NVN3+XGA+/Vx5i/Htx
F3/1PjiuIyhAQ7ZNZiLXaDjgfm3d1hld2Fswdkf+trlHGjqTdqt/ssaEOc5h+O5UZmGz52J7KbpW
IPuSFPBdjk3t8XsgrILm3WDEU756ln9XURb1XnrdqWd+b37v0cfIXZQcDH1Wtl8d71Dy+nShc41/
rsK2gsQMhQfZ1/3OPy5jJE/OwUx/lo/lFX9H1afJ8U9aRxJEWIsZ023IRvRieIx2wjrsRK9ydebD
xJ6PDlUSzzpgzeHBMXadj9Gho9Xh4p1j0kBk5L/jAeRkoUeyfQxuYCbOy3ceHPnscbuOLchos4Xm
TTaWaM5Z3gRilG7Pp5I71rNkH7kmAcWmLYrPRNGRgER2zkZA5nsS6w6vzLpoEP9pHSCTPrI6jnUd
FjU2ozXBzkVFyzJqHp+Dm842NKi9kYul3ZQLaR2sHd0jHbRIojPWQ9PvnhuCvxWVwRr0XD4g7eD4
SZZfB29DPoAaWifG0XMXcb9YlBZveN39gtyjd0zW3tybAzPEVMZmIQ2O+gv+DEcY9hoSALYABGXS
gruZRoLvgYxR8LFO83JvYW0hcbH5BS6YRMpPI+D4V3r9jzXO4IbKNjsQ1V35MNifee0XW21WmGO7
KJBV/KXwdvtH1//f6qm64e8xDn//N/SX/8U29vj+X9JvU8BIamta6UKSSqZZcaZFYYl13fskT8GR
xdlYQ2rFYQPAA0AIxiILYZ74zfkJkQo8q2Ox1Gn2keZi0RyWtyPfWiPpWBeClABHfYpaEpmpvd/H
L/ElvvR31n0fyd4cLYFEhcMiYx0cakwk1ctJo2Y0vGIV4SXhGMXke4ujE7FFoj+FmrA6DZfSn899
WPOf7hKEvOwynvXoiIiTbz4BV2bZSv35bX1b7ZvBIlQFw8tu1/fDJX8avo5lQHo+1reK4k3haaFk
NywBw4NxXu3fM5O7Yj04QpVla/wRjzjPakfvK9FBC+GP7/wzp5mE4JIfzt3UGY9N5bGumG5/FoiG
kouf07dE4kv9yG1x4CNu0rXOO7LQhMeSsrOx5HiFmwXEnW0vzW28BTTTI2n1j0VpZb7RDs6bS/z0
6sYPq39kNxqFBrJmW37d3SM3OMp3sodJLYHsuBGspYEQ6H7j0r3KFaYknzBXCVM8kYFlBBtCr4n2
U608DDrT3W4oZc1E9BEqLUumQQUhr4OJAtHg6098dMIAYhtvfhUediaa4q2ecsrY6mus2nPIwhxs
xEvFY3Kwz8r8nFzJDFbyH8R8R6Lq1mSIR47NboHPgDmNo4331q29iG+4QLVhJpLq5ZeF6X0EEfQX
yb9zdybLlSNpdn4VmfaewugAzFob4M6cGWRw2MCCESRmwDED/vT6kJUlVWapu1VaybRKy4xkXPLy
wv0fzvlOFFUUYWy9a6o7b9ftts8kUu5dR6t1tV4lh+ecSnE8d2HKMb2G5cMio/TSbQfIaWttaa55
ZlHh0gJywOznu61EHKl/thLP3hP+wFJWXco9BPpoKwyB7xzGM1crZwlZdnzrnAiUZUxyKOqUfb01
Jag8OVK3k4tz7Dr+ier+ft4tnEnbyKHimKmpxvz/rFt2/72n9S92JLZnblGmvncTf5p3ziVA6kyd
TL33bDzqb3CDrJvpoHdbIetzNG6lpXmo78XdzJR5eHPP2Tf3vrliqvagf5bX/Pev4tY72Cfu+L1/
8SlJ0ruY+fFWPcT3yaX+Nl2pK/NoX/QXAQf7hJpH7y2mnOshOyPpCodrGmjKGFrjM3TWI03coTut
dyW1hrzvrrxnfWG+t+vPXJr74tLwEcmuq+ueFvPmjcuRo39n3BYceHq/J2L6bN1bb8OluuYWoqC1
uMviw8iQs2U0IU/9OXjwk938c8LleG4PzlV7FdyVZ853TnHG50ze7Dvrtr/yzrTe+63Bz4/B6fcD
819a3DzB3W6qf9u+5ifruS5L0uF3pub/+rd/N432T18EefOPF952JH/6F+6uDNvH+Nmtj5/9WP7t
Bcg43/7P/9M//GOP8rSqz//+X3/Cvh62vw2R2Z+y28mm/odL45+3Nc04pP/l2/iXxPffv+pvSxnb
/S3YMmZhO3kApcBI/30ps+1kMJHgjGfv4m8cwv+5lDGt32ABgOAxsVvDdtmc338sZfiiwHZZyJig
jTDfOea/spT585yWhRCwxc2ZKLclD9bfv3gik5SEOq8r39zcNJ7cIrH3YAjLS1Ovw85yYqZw2dQ6
/8mTChzpT/fq9rKODyBiA7b4JunffxkTuyjo7LWcviPMRuw2Fn6yoBt341dHZQo0NRlIW15DVT4Q
DzIPEQFW3pOl8uHDlno9gtG33TOe36w8CZnl5lGNCF6+LzL3KFtlv/wiey27eJJQuYOdO/wVxLXn
lMjjsCQHJImWOhKxKW9IzZle44EtZ0T6ZefeFLa25b73i/UuSXgbInxFLrM3b0R0A7Lb/1nz2y5u
YIJ6fkTCPaPgquN7wc3DKhQBrMTAVn4NGYGIb94Yo74O88xClREBI1gstScgd+mafV1nXnbW/Ip7
pmJLJ+RrGhRsRMwkIBQWw3dKCBqeMGsMfgaNiNHPanjhD1bWGB/zbOZvTZqp+rikEKoRpDT2jTP7
c/KdP1rQLS1+oMWhazMbg9NoEuHomLn7jdCW5bvw2X5HGx0S2Ww62fTMqdPJHrDx5BkCTUQyJkdU
sMujKslNJQWlp5e2wFfu0nQ0Tki7JLLqQDPMSubFzY4jq2DzmDWVuMlQ4rCasRZbEa3iJtYOwgVr
mbmbq4OpO2WCuRVpEPkNofKhOQFBJHf99xgNdwsvi5A1O/ODyvwhfUIo/GF1M47AYHb9eZcFc49R
Ust3VTRcdjmGKHY3G94EI8WYDlFKlhKtAZaqHrHYAmgdEyCtBKq6lqmtqorX1JHT2+BBfEedZK7+
zghi4nrrwXTU3hBjR3Nj2ZnG1LMJZCpyDowrA7vEQbazes66Sb7Fqb+KcJK8b8emhtpNyvtAiF8T
lylFfNBX7Wnh7zgHRLJfkTvDa6de/jmC4f6sxgJEQUBwS4Kc00Vyb2yilwRTfITRC8Y1ySdlhAbC
OqnGTsi3qBoywmPLSUZ6OlT1kRVX8/XG89/ityAI45uUiDLtLM5+GdVC3hSqpY6sl9S1Q7uf1a+k
B6q/24QLl7pa22dHWS2RcBp6aLjxFMbQqOaZ+Kd6ro8VAFzsaasdH7245fOi/ZyYmXRVBg0wxkpn
54yJ+xjkqv9VBUH2OCextQVLVN1tRmrKd8eYZLvXop+vN6z6EOG67x4bl5znqCzm4eJlbVIdp0Gx
O0uNnikKoYhHE38CL1wt+jqoYDbuLGCQTCBsyG6R7/UeRaHm9cIgtmcGUhsyLYTcPRVYQLqGwSGa
MsrKeerBottLQZ9vbFnZhIB0T36XqQdk3Cz8AJzrm3YhI29xe/e9weD2YpPfRItm5eO9a/rZtxyn
9i24B43OtpuDr0k3lBi8u559MTGH4FYjdvnVibG542GT3q1ZLusTqFAeYjkNwSMZuut34k/o3aeA
zJU4HkyI/wD9ktCfSoPCzyjX+wb5FRVgIHqMvmIpsMFqOF6hv/ROEfVAfhn7GulaRQGRVExZc7cw
sC34hBhjwsZDEZWxmxsOhZuVqS8I2vO3wk287jOzVw1W09PDTSABFxI301iM1d2qbiIcd2pCKpyw
++xGPu4R/rnOCH3yyxBjp06dHfS6ZqYKldu544E4YFYTSadc91eFd561a9K2PbsShTQfswYh9yhb
sFWRmmp1AYz1yFgSJ2MmR/7FHBEgOHkLns9efOeXnLWh7iafWaO0U7lXfen5Ic/TlpCSu2bhIeBe
6344COXxvhzE3PvyQ46CJEUpMcgVhxijJpatDkIjR5EFCwY4QqrnPr9pOp3VO5zdg46sZjIZptYE
QJaQBjrUaA7RZrXFX23bg3VbOH6R8ZGfcFaCvoermfJuEAukwEWlZAVYjUG+UOAVqBEEhj9EtCk6
s8t2RZlRX9jQy09tPjZyr/0q4IxLCZY1umsPd9Z8AzqLdM7QyPtePiUVMg47somlo7xH8uodlZSF
V0draVXTUzwVqfXWGapayCPO7WJnDm0Xv5jZ3H+tbht/n2Epm+EoJuMTr46yzoQ9IOz3SmMsojWf
3eMUpw53HZDQV067+AuvaEqIlFF94Uv3z/kwkNyCodSp931OUCkp4lDOkWDF442/Fg4NXAclYp/M
ABlk1qYvWHuGizDS4Qd2MHJ4CK1uP7B6B3R7RDwG0QTNi4GZViaTm3zO1Q4V8cQCaXINtkYkjj9z
eHQ00dbU3HJiIWniw0uGxyrS/tx5YEf2XEIWAcxTGxPY42MRq80UizkCPJ/AVq/2frTgGhCgewpP
aLWQBnrARKd/9jF3f9g748jjXVTGLyDA3dNYkxAX2Vx0JGyXhfeYLE1JJ79aQxlZNqygSAel8bOz
sSciRyuTbwGxVB8LOmJKETnzg46rWuCytwIZ4nGRfp0eFBk1hI7Uxcppk+bLgzv7/nddtANC/7ZE
IYUlY/L2FAtrd1ywKzGk7tsq3ZV5MtM31f30NtseR1aTbwrJsndMDrq2xcQ7ECn3DGKumA6YuCUz
Y1GYwy7IBpyTU+OV5SHxm/zNXmfXjewgsX4tPNasS/SY/kgkz09YOXXA5Dwp1BIaJUCZXRDkKHIB
CfDlDo7IW/yHdbEzLI2v3PKLBYuFwKoacgRnQ9jajXEVpAsuv7HLqEE4kKdxhwpUyZtq6kpuIZWP
zN0ExxcljpbUa2J77U7i2D7nkyNeitkmkR1UspXtdOfTVsvFMVmJLFXTnvwERWEIOoUTHX1vOUQE
a6TI4UpJOI1P/ut61BkH04GhTP2wrNrrdk7fFyWSwmZy9j5IqPG4anfU0WAnqAuq2pMXXNDtCQAq
ufCTFQdsdOORzV3ic+J2GPbwUZA+fQ2HA2NmMQAsDLFHTwhXRMondXK92D2R/BigBtBL/jLPKuPw
tbKK+X5l9r/GQXjmYTFx+YbLnK6Y0OpyQOtTLc59bk7+wzQtglgcw2RisricH3jFjAiqhHtLImX9
HlTpfOMMkrM7LwsyjwpveXdNN8WIvaCuQ/5bYm6eJu/OWKRBkiqRX59q0Ms9PnPBbhJa+Qs/ufRC
P0+mJyEMgkv61SMXBnNswgB29SHOeU3NFRXYn4g2FU+nE5t5lC9DxWmXVsndUufiHd9X9xNAU8IQ
sRmDDp99l7wuVAv3cTynNzOi1hd+W+NZTW42kczdmmOIDFx91QSv5jvwEdZT12rTjhyQiy1puPgc
j03vEfbc9iPbOJc0qWhq/PxtprOD6jBW5nKcZj8hllgICIpJTPhtWBpTwT60rQn9MIhR/VbCHGH/
kMoYT1a/MDceiqUk1LiGp1AWHDEhxmfa/a3U5wTLBE8Svmwk75yNeRwl5D6SYKLsBJui27rM75tF
Xs9jgiCjTAmHjU2HNYGtA6sn/zEr7jO/F1+ulQjopxSMWIpM77XmA38P6Nx5CIbBP08AEXre/MIx
ozRNZMlHQfT9uQ282Y0Ik7VxfnRaGpFjx+mti+Xws64S+73irIH0lgrJJgztNQM0SnD28WLF6RcU
VWue6dmK63xZtqvHH4gErBpQpmGQaXJhiYThhxim2sj2uTCrdseXUoW2QxOzYKtk92hmJfbnLE6I
OZ8Hd/vf21FlUUBBNxxHcxzv61ZUhCIl9DZRFjTdXS9xsURKZvYh10SabnrV+s6bzeC1UsPkRDrT
NqNavCJneCy5c8iTXhIwX5nis/bipMI0nIzVNYp9rNY9r4cJ1i9zZhajTOU334htEu4oE5cwzSt9
JwFJowsnR32iEmgTgzSnqXevM9mlRPHlrX+eu7y9LyEWsMmzkyEO+0IWMiqwFaIl1m7wy4Rg91rx
EDwvJLAzhF/7BTOwt/pppERcfSS+t+C36Xm74WzYH74mHT2cHKJRAWQsBt64gLpVgWMJOQGc584y
4ziKsaPdT5pvCNlPw/cDUCz/KByDb8Ka4uDRbIpY8B0r/6ls4a3v5q6EK9BjuKcWwg8TpcS/U4KY
Y0uKo6U7efJwM8nIzoM6iEplDEBeWqGvE2rkag8EYMYnwLFK1JzA6hVl1mgThWYPmIIE6bzhbKcj
Q32KjudmbmUftct2TBG4yW2YOsIgvWrkOg6DYLXw52luuL1RJeJ1rPz1AUhDifQmx8ixHzwo82Ti
KI/QtJG02ZASMV8PedmXWVRXtkqghaSY7DzXao62OXEjYvBfWGlRumDJxuKJqFmky2tPK/IH1Ohf
mir9uyOjP42Z7tRn/W3oPj+Hmx/qryOo/weHSxh5/6Ph0vXnx4/6z+Oo37/ij8GS/O33KJu/ZZUw
ZkL3i4QXZjmouMBiCPqHwtd2fpMg5KBHQwwgneYfh0k2eToe0x9oeWjj/8VhkvmXCSxMToZZhPP8
DqCyN87+n/cm3TABp6kKM2L8MHT7fCrYtAXIziP8jcWNITYUdz4UbxUFPTMVrprduBaEPPmdZDab
J82vMc9MlimqLJ+zYY4/CoYOSOxQNXMHAUfBtCwg0Vfc2u/JZhXD0UOYsVGI4hrYa1Efkq7SdUik
yKi5UZi1hDndBZ5OlcdbarcJiIRuf/4q28B9rssgf8qnuniK6ymdMD8J71vjzQ4l2eSo66oa56eK
jM1bMY2MxXJCtK/HzhzkoezKmJ29HNECEDDeUTGs3etgb6fGgDWx3kmXZK0UVin7LIn/YJwYBO06
UdfLUasRapOJ9W0fOAuPTTqWHLa+OyqGB+tcvCWZ+lXOXZHv2hXpG8gfAD1431gXV6RdRU4bJEVk
JXg7Hb3aN57EvWin5m3p1m66F6BNOK3iYj349ujt63YckoOVkmcluEvY3pVWQVloufQQYJsm9h+L
YVxUOdXYU4m6e3dL+omQ3nsNoEKZg8As2doitFO/tCOTOMeBnkTgCnBE2xAcSERTlJrl/I1Qvvy2
713jDqdsjmwCpj648ibISb0bGBzv0tU0GCzAYHjMSPt69/24Co6mYTlLGOOSp/YM6nlflQ0usaWX
y10+dpJEeNOLWWzAY3C4MMvxZZtT1jtrnu23eJkD9FG+bASZ5oxfuOGsn2UzFUdDBzFLYDB3X5Xl
y19ZWubtRXd9SSZ4LeQnb1dLqaEFDbajioxXWquzbS0EfioGSh/d2itBWlyuFYUrB2uo8gTIaJc5
GElyCVYjwkfWPWQ9XJJwiPFYMs/x4yfD1u0XbGanjnCrDuhH3aJ/AktUfSOzNEdSlVuVyQBGtZdO
u/7rQkmP1BGLe/d/MaP///M0tRhe/7e/x3f906T+Zv1RVz+6f7RPbF/wt7OUWfpvJgB/n8ij7Rg1
mbf/7VwNrN9g6uGpABoI8S7YKJx/d074v0FgZ4Rtmtsc+x8zoILfgB8zHMPmjdfi9yP379/YH3vn
/zBXbDNI/AOUjjG/u/EDg+105wny/4JVTl0mA47TyFPtU+rstImnN8QIbIGz+Yf35H+z8sZ09GfJ
qQc32uUe4R+W5xryn5CFuEo4Rf3aOi4JxstryhVLH4QFFCqsdFfdES0N4GnEdCovpm/ipcM3vCBF
ZdpyhUHJcBhfxvMQYi+0HtfU614c0mtxzcaT+9OYnW77dKvyWQNlwLjfBTxvab25dbsJXCi9Gygd
XEpOSa/IkWuGnpN6I2wwgpdDE2oOy9fVopS1C5UihCKX/hUvVctLan6HoQ1ajHV05ZjHqpnmA+0j
h3nnDgkILzAx9alMKgh3bd3A1pWKlVAItyW+dvhmflSpnVWh6NQEgmVexSff8Swiay7bbwBB5s9M
DdRYPuXeeU3LIT7yqub1UtqyA2TqJD9MaPMkMhKBfFgGd7CPvV5xA9BVQN8ApIZZZCloMCPKxCrf
Nc7o/FRTGry1ljvCUXFmiyKXM0MyQk/cu25RjnXUrJcwefA7R2ahVPKW0lggAKLvRtMISxMrBVdn
EwHemV5URg5vxJxLPnXkgy9Mhp0qowFOuucevNF3ay3aL6Be4Bw6bXst/uwFG01j4HzcpfjJH1Pi
BdC6ZGrS2EsWt941hlo+xOitfVjZYL7oq4hM381j1dw1BHYB2/W6avM1YoYLy4p7LmL/VFwxPgPF
t7jFlo6rjOpXaztcy1nnaTNkM6JeZWHWT27Tsg0oFszjkfTz/EZL3Md3kwdYLRzzWEBvSgz3FyPe
GLU7NKePHujfqwsa+X6FO4Lmu1ZLSvRxD/xI5Mv45Zk87mFSAq7flf2anQlb7+cL2TLSPa8wAJZP
tyV2lHvft76WKTfPJQ5tdeotsxTR4ILyweNsrZ96ZmUVTljXndAd4G1dGH/Iq9hmIEy3BNtwvy6B
rk78mDBSfH9k3p9NC8IyFeP0Jv5WGud1HfqfeBFx4EkzxtlXxQwJURH2/QB0bspx/xIUKiInJeGN
PUxh37UJHe1OCWN8lP6Yvw4d18Wl4159kQujgz0jLwdAQtX7TGBUCmtQpfilI0I5eV3LhPIdrXEx
pkxG8WfdF3IqSCUGc4h23sWef0PsxtKc3MSYkP23kwyzwacTKDK1PK59q9ChmV6hmNBWLKC4YHnY
gtL76eUwsvfexC7zMBoCY3kK2gm5cTP5Hb/KLjeYL5MZEXa9puRgRBfU+5zOL4NqXc0fNnbrNybw
AumeOaTgb9bO55G3DLA4czZn7Egsy/jVMH69AVy3/FhLpivMu5vMCU3hqWnXgFRx9yWTI/odw9Qq
5BgYxC38pPFWph4bIe0bE0KFuCklYckOx4YCoEq2ta7jI1L7lbDhZsWhQKR0F9E/9fhAglmGEN2a
97hv5nPTO26JDcfwruBt+i9FBfkjrL3eRxjCBvA6EY5zUTRpT+w3B/Jn6jhDGeK00F5F7YpnXP2z
CluyQZJoabe80gVA3K3hL2m5Xwer/0XHqtR55XhDSFYY+jUuCqhN3lozwg6YKzy3zMTiYwCgajkk
0mKKCuux0QdOzgV3GJ/IZSfpo194Wd5TkbNA2gnDT48jv8yV8iWgsmms0cJF4M/dQ8JxI54n5j19
2LTsh0Jl9jXCh7n07qBC5SjFoGmPoWQaPkdwZccHd9sdUSQxzwtXxRAbtMQ2FBvpR+NtXMB5u9Ly
9pErR6/Gq6tksAsKN3v2GxzeYdGr4SNIjYrCXQn8ahBAHC9yRtVjMe9ddZOmnvownILP9SBLf9qn
RIkgQml7Ay3yHDAcHoeea4bkGBP9L9BNgdl7ct81UfHmfrDHHHMNy6uQ/Xp+hKTtGIc2mwIU2EqC
zqCj0D99ArLhKVWewuNri5IzuZokvtax0lTNSiaHTOSpPNBCFEFYgXTFD6Yh0cGvAG0a9q2l2K0x
3H/IZTmXp8qalxdHO50bgiiH5FSTILLLcxtPUQfGkNIV3o0bEpPnOjDQDBOp8MQnI0ybqanhFlrV
oy8rlZBX40FaTfu8AVqVbKsga3HT92IJ+tesqpc6GlLptqHdLNNdsjLQjwojtmCTJIxTSt8d5DEY
6J9YkaYT+yCvh1KEbxvN3TBWZ0n5jFCJNiO4qvndodFbzL4Ch7Ak10NjM14Hbk4qsVSBwz65Kx0U
8a6LMShpknLvrYLjSjtmwA5s9B10YLp3rEOspfIYokKVi+LGHuCPCo0ZUedV+S0uUhPxG+oAOyLh
2dWXWcOkASFiGY+NKOCBySbhkqsXo7heiKCLd2pccOi3DGfzCDLRiOJrqOWD3QRWHfXOXL0lnjP8
aOrWmq7qmbr5NKvWH6mTyrbeK4aFh1qAC4h4eBiW+aAAvxtrbPSEqFCbhOYiE3Hn2Om8XmBsMKu2
aO0Q+yex+EgWMFk7etGKBdvcQ4aDNQOnjauh26+d5X9oDuiCNWed3rlURsbZBmvACNPKOpwz1sjk
0IF//wW9z7ZCiErzCTpGwO+vHNtvsgaHH5VBP7GvFQEFT+9n7nCZ53bMjmTKTj1lX0KGo6fnoWOR
a41rmCxryS1DKbfvE8tHBz6Y/seEnIR7OSi7Yw5/5BLXjncp7SK7Wh3asMic87zjQ6vXT1Fb63NT
cByDnIBk4lylooMRYrmAFmRrIMVv/O6trpR46wdwXp6H1aXvLqlTzZFyYUwWUBGiMesAhdoL2wSP
wRSdrU/ve/JVeS58Z7iM29YoNEbNnw6VaXy6Ej9+vJ228Jp6ODhxAhmwYIuGJNtOii92LshtWYLs
MNHT4OoSQ0Mdu8V+1Hqi++Vq5jESI44Vpd3ylLLzZX+dGwYomkF7EYe9fLZX71SNwT0UDeqp2ETS
azQ2eT3VHYtEg/Z1OJQJNJ7KcHvBd0gJBHp1BF0l/RSZSGe3kZ/S9FbeRtmRddqcqxS+Sm3Sg1I/
WvLR0WbxXbEODClWOisyodBGquuY3HtIVvUkYHPmILlBdbBYDTLzI/YLN8qVWuy9jgMga8RvM3H0
5JtfMb2QAhQenBx0CnUbNs164MOFeUuSCGLZtXNgleu54eyZWBuXlJ4zsF4q4fiHvi6g2GbaiF9n
C97F4mHpiI1pOVUGBWJYuIbzGeilum2dBAOlYK0Qed3vv1ru2x077fjGm4suIrhqI69tu6hY2OMN
IVYda7EF+blMEvy363BpPWGH+cSF2sWExMcYnv0UerWrfdw51XAsqwZ3Mvto3FVTMZKQ4YtjkTbd
LpgFb1I26IPXs9DR7F5ODWubvivvRaXfgyFvv7VjAqlpsmM+/CWjzax9zPVgoyshEvCNDQfSc6iR
h64rsU7AwD+17AJxmbq6eWkczYNWtARB1GgAVF9Z33tCLi1qonG4GaFa3pAZWjwh97luARDzP3rY
j0eafc7QZs+s9ns849iYsuqBlhwIVFfL5rwauTgqYAoQi3CSARTc2YNgo+HKPWqa28Gp+UBpapNl
4uC1da9OXQbpVlfuVz4arMXGYX1kkfBOAY8AwDCt9URvMh17EcvDnNS89aiWh52rJ2NHuT0+LwZS
KBU0VHeFCg6jnccnYLBQ38xWfbmDWG+cjtTOxoinHbARdmpGRQmxdKBtZYv9dGrg1w2oeva2qJ8M
jmA0MR7005D2YD41VbvPfUYcdc/5kggvTJTNyMSFD9tRjBrwRaNcZ8ORfQxS0RRapOXKXZ7qO3/M
4CMWnnNFotxjFnQPUDKSqCK0JOzt2ryVayXYQ5tHDm7UFdmlTrpffVbugZIB5lhrtc+ADxzFhF1h
HbEiputTwWOFJqq/Mr2SZ1Oue4jdb0FrnRtb/3Ad62MF6IGJsYCbscJkB8ln0hT4Mt0FyqNQad0v
e579aF38ZV+5ax8NfAJvVsEr+848HyyS3B/LdWs+vBKAkzIX5D6+xkzmsXmbdOpFJVc6YEwx1tdU
d9ZZybU+zGWD92cuYLuB6SjVfJ4kePByZLXXantlWT/cmP2ERDzRSEUGh3VJZifOMZvkEgmh2ZfP
L5mdoqz3iu6OI+k99aYnyYhtYaqPOmAHNNkew9iNk5sAVF1k9e54qTbAsChL1PXa0ZHhzU9tXXwb
lXc/ZOZD3S28V7QpGCnZIN9mnrxv/VIcBiun1OIs4PNmW5+aOaW7H6CxHL2gfoeleOUZPe91weMV
ZMaLTXTKfrHgFHmLU14Jcx7eGYT8yjxo8aNTA2VLa+MHpcM1zw4+Yzd584U4JcF030h/CZN+uK7p
+XrwM4L521VnsfFAHrM1Y1Py4jmj/uZ4ySsTTLqnNrZPvpXPh8wUwY/RLvoqNLJ8W9fBYzqXvUfT
XJkWP0OBwIb9//BS9cG1QboIAh//4EzFp+YySSMPMi+CA3EeFXQYbbXQaf17Cr6EECegm0iAIg8x
Bn+dd+TJBCJgO4CXN3odaPxSNeJCVMpn5oGnyAr+kwvoZd/lfrPvxg3dX1Gv8g78viGOzTdrW9OD
Zb8AujsvtoevfRQLtQN10hU0XXyipRvsbJs0RWEMxT6ZYpqvGsOgF8vj0PErdwMcgKl8zXq2L157
VSt51QQV88xluiae4ucA8rs15l/Ela5XrRrufGtm6TzMQXAlhPmQSJ3DIWLSLsflQL9w6Bx/oy2m
7I4K75oskuzWSqA0tAELQl1hTEx9/456m9WNR2mbD+LVIjosBGnU7aE2pxST5ePqJQ5XUeG82hRn
FHvlKV6NJ9/LHlDUXbpO8E42rcXMtkMp2vTYIKz8K9HzdWGq5GixJlu5yhTbzXmlHU/w0a+4h8us
o9mTznICijXueifHgWep+XqxS3tXa/NlHcZ0T71mUr+KuINtUJX9CeLplVuAAme1FczvlueoqJej
sUNRuIAjHadzauc9Pu8u0SQx0LXsAt0Gd1Vp1Nes26vXHAnLe5JOGCiB/r7xaRpfx95rQ3wf9z62
jrHugVgmVXCrM/yKDiE8Tp9olpOMwG5Zjr0KFDTTYR2a/KGgd0G64rfGQ5lOv0xEH1UANKcpwER3
MUW+nEES2MktCqMPpSUADFPcqHpAYyuS5lWl7sM428V3PsDX8I7FU1DL5FpJNmxNUOhXMkT0p6Vt
PhIo5BymCQ9Oik+2Zyo/1R6D96Dw1xT+mW18FqN0znNp8vgOdwCiIbzrLabC9N+0sUmpQFKxdWVZ
GMMSNTM9vAZs6VmJN7K9NIF6c83m6A8yv2qb6Xoqh5tCJ99gqvHjx9X7PKpNENMd+6T6iLv6fpn0
NRq5F6c2m3vH6d1XtB0Qto3qxSzbJ9tYcA61Ot1V9CDtLIkTTZmUxdYcjtLCJJKNn2lsoCli3mIK
K4qlusym81qI4ThZDvQoe2VMAm6/NNm0e31TRWuPkDYvluJuHn3xHOj0logIufMZMSF66dwDxE1+
LdPgI6mrGvuxBnu78CEhRMESBDa5BphFmz4DsDI+2ix+o+ZmPZ5mD6Cz0a2N6YthjptIxvDDbihu
Wn+9dP54EoQ9hnSqKpoQvw5pPtySMfleteKTKS0Kyr7DTjhTrtVxmu1EhSh/lT4ucXOqP5IUwaWE
q1mm604EAvN1rJg2iLke9k6JVqn357nZDXKGDU8nFU6x/1XA3dZB3WNHFVl6cb0q5dGcMX4xnWGE
BxZ5DVR7TR/6g2vTA9kk3rnvYCv0vDQ/jWNdk1zWhmDDvH1jGneD40JAqxE8MH7I7FArhjoQ5m4J
dViPSGmugKSZdOm4THnkT0HdNIc4tbbjoEvSq1luhEbR790OK0lfPRVeVga7OfGm5GrOtX5EHHlG
wpailhkDHEH28umhnj0Inx/Nl8FtDERxNzjD2XKXJzMeYnwtnfJ2pjtFRdWcKs27pm2XOfKq6+NU
E6jtIeQLs7S9n9mJo77tAoJHvFacPOGw48pLXKP0lsWOTA8sGQQMhWpItm+/1vu0sfdVYjk7Qond
J6U5oJZ0MCMnyOxTqnq9Q7lgBFG/6ubGUNl1607fihWP94JC3Rx3jS3Xz4AmJeoHxhdsFhm/JYy6
4WktxvZD8e2DE+RNZa2w50A4gEZ0qbBmJl07OJrbOLBeGX9NU5O/r4Cq6z0LS66rhc9ZPnftSYwI
72NrQpxokQzRGi6+XsBwF2knFwUQOwxS/WXU69kkPqIZHTCaw0vPmO4GDb941rM+mXP3fXKmn42B
0z/mJN3aRk6ltWKsZ6H7oGMPeHP7+IlMkUe2G4QNxGa7MNibkiQkFQLfkBrfJ39lqgaYH10LUtAj
jNorfw5olUDtN/RxHsNaBGBHpkbOwRDAXqDl7zJL/ggWX1819fzVQLOsiZmKnP/B3pksOY6c2fpV
rmkPGSYH4MvLmYx5HjawiIwMxww4Rgeevj+W1H1TqWslq31rIZOZpGKQBN3/4Zzv1GY+DjLCrlj0
Pyun6daIRB9lXexHdpeLTD7NiHN26gkkoWX8QINN5Zed720nvxvCtttZc7OcSJV6KnV2RFR8ypsF
41NTueuxg16SM6y0ErIaCN2oHickruuCetBvfCbz+SuHA/M65bzyTeIMC52bkguYgCHYMB7Mkbqx
GG9HE8AFkgTQhlyYgcEBIs6GnR6QzjVKGRvlOsxgR1fLhXQTMEfIKgATtt+x7MWaEYD7Wqg/Dj01
tpfp6DMMndN3ujTADegeV2SWXIINfVUsUjZyTEC34mG6w8w0XVXcKi0q7JVmMCNnmgfePcCkkQWG
OwU3C2ODh7qdLwYROtddDCw6K5zhJm7KB08j1EARDEgCuaQauMsrOd/bnKmJDm4ZE94ArqRLTA0k
hsgRz3Fofw9ZdYCqDvbSvpklM7d5aZ6BwdtrDmB3LYbhBY0k3jNZvpCGBNForNWKI9RmRVHvs7bD
PSbz19nnrOnpmOSUpNtR9UcV8HV4sOmewrFhVMX6DYZ/ANtFgmTgfgh0Ab0icduV5Vj5vdRx90gj
oTdVszgHR80dFgbvTo9+dBENk74JG+c06Kx4KkEXf3WtV4IPJahoVSX5LgVhT2+YC0akwQfXM5L+
LKKWseuZOMgmRCnTZTf+MPW7WtvwuQSnYNnUfYXiLGSUK0qhb6yYgmrn5vILFPFIl2odhInU9WS3
mBcxgGxL9ifrskgzgtOWep+4i7PVDnuKGHLsdulrtO2ZgfLnFM8hMv3ttOgFniY0chlNX3Nt5GVg
3EEw0lTJGtb8e0nA47Qms5aVcj+M+xwp654xQYOcLz6FYfHTC4rnap4OUrafsE6ZJQfdOSjGDvO1
FdHFbEXjjhbDpkjj6ow9e5toD6YGVQeCc6VzQoz6fH6hhRiBX5d8YlpRawrLWAsJLlZUrlP4xxsm
kfR6XOmfs00GFarg+cHU04KRRM8P09AvwPOF8C8YsDCak0WDvDCg544bW/9Ygkk9Za5NbcjoHLyT
R/k30Vqt5LJMRwL49jxFc0N6AqlPVPo5a7s+nqZ77r+BJJE236dO+VBHyKOyKvkAoz9jDQ5Nn62I
PkHAIVkVpbDZu21Q5NWVqdFC8HvhZm4TCeTFJoBqyavl0ufWJOmBYrOF+/2NtP01w3a1rmN0eXCX
v/qRyCusKmsv6fI18tXy0R1pAku7Sw9JFjpbtXT9yU+k2ozh3H+VSyb2bcKYL0Rlea+apd+ANJ2u
jW+BTDLRsEVXiYIWKdyuFap6qehCOif9lCpqN1CZ98pxtrjnWOESInEtstY5aKDU+9ECk+mcc7Cc
aKFFmyunY8IaJMCZYIA+gBX135y2+Eme/cdcqTuy1mBPpW2HMEMdWpsso5IV6YXPjOzChOn3UvqA
yOLpRxDXn9gCsh361wdvsepNE5ryUXWxeo+d5JH14I1QGQkMRfCUL2QAoUftt5Aqn1kS8kVaC5w9
72Y0BefAqAlnHmL3pa68FwZvKOiy+AfCf6p0cPmBpm1cwbz/SDI18JgywmSQyOLM6GxFnBn3o0AV
gnsgv3JInV05wP43iR7eg8roLaGbn+iIhp82liq9hs4pjtXkfERpnPPjrSkmUhgrOHEwAFS0TjK5
JD4yP3Vllr7UgvVdlt2jtGZ3l1QufbhrISFOyHJzsXph8kKlG5D8ka77wLquRii/oV1dzLG/A7uE
qYJJaIn9dchvEf14t6EZGCYSZbMj/eVkB0OxNfZ0Iv2El+IzOlL4HZEW3uiyzdc9SW8AX+vUPE89
ji4RTnJfSdFvS+1CU0A2S+HmI19EDM/hrsKdiNsL7QXBysu8b8D895bjsgwg4SNLQV7z5NzTyYsV
UmAUql2QIDsmGc2prb2R3hG+8oXG0hKvrdhvTsTYtNl6aMbHAWvsyu5xIyfDcAZlLyzsjX+XlslF
mMC2aDIE2Ol5VbN45mSm0tuy18GUOkDP8wmMWZHc4d1rQxbCapym+R29VXPtow23WWithGq9ayw2
nyUlNduF6Tlnn7Kz69T7moTHkkuGeHGWAZyoHWrv2MnqNhHjMZBWdspA5L6agjCWuLKrTW5HC0VQ
Y2cV/ikGCigv2l0eBsmbp5rkijHidF81Ld1fTI3GMNd1iSXh533P3zp8YTV0TkmroTcloUviXtRV
n1GfQtPHaUkhE7ArrLbKJRphHeFZoE1pKEt0iEUwiGdNwkWxxNB6Frv9aTt5hRStPffwKfkEuyQn
mKzAY0JYjtvu+YWa0zzXBdl5bKu5jRnLdT6Ui9rH7UcYAwl9Xed/i4bTi6HDh0vvtkkBgV0veWfh
5M6t8JHoChx3qDC9fW5UeGc6oMyrOOj8Tw9tEZK5OSx/yK4eD6zZmOCU/AAr7HfEMcFeBxxN3m3l
Xza+sS76tPrRL2I9dR74RGwotB6CmjNKS/2wuNkLuYcs4Ysw2ZLgDbGWtR9DdwpWuywfhlLmlK8G
7HJG8x/jDHpSzPbfLPC3r61v3oB5An/xSvIuQLcLXGQLRVziG87+MZuREBCDkly1S1MDjQiRHaz8
aOnZTBXWaO/cIozfSF8bn7vZyo8mlu0ravkRsVfdpKxdLAX/pvb9ewuDEn0Li2kIF8k4Jqx0sugd
JHPJIrdolkc+FY4bQ4bCesYqOa0chMY4yMagetPaZ2w4kolFn5rM68Cv2x/h+fAZFrNPM+GuOpt/
nK1hYy7sC92EnIjFKCaPPs/Phl7DKjZ2IdOvxDZpxLEWIHiNzbXoBmvbC+dMJgaD7Oax/8LOKeUE
nl8IbitvFqW4P7op5UT08MQT9oS9tI74looeD2BfiFcBs1lsna5j42KWx0aZZKdDG7B0Ith8x9xk
bzLNu7s4G9TtELTPcVxxlLQsgWHKBHl6hVOlt7cIoMXBdpJhn3uw4dCII493R+eqiqUiAQIVdMuQ
1YalwaFPJV8vmFem+MKbLSqYaWk3hMPUV+CpETTmZ6OZ9I8++bGfmZMyy5jz/BL9vWYAm8ePyEj8
+ySfk+WYBVpfOYhTTgFJY37ny0M6UkdxWKcHN194cpUzPIVF47B/1yBquN22dWB9ZoNzaCf7m5Ch
YeNZ6i4Z7ZaBHvmZiZ1EQASE1by3ZqBUn4PzbKIM6TWLQT1EHb8gKhSSZ4RrP+RkHE7w0sfuLbdq
GAcVKZXp7F67/EJ/ejJQr9T6UX4s3KrjE0jKvd251mVXjeNewaM+yybSzt7HwVQ/BWwiNpWVJ0e3
so5MqWC5udB4wNqTWOaW7OCXWV23C8oil4WZ6MtLMq1LtJl0DFtyM+ufXj9Ya1bo40HrM06xYDrp
aQERsQEs6hRnAHbMrjvok13n5vNTTrxXtuJgbTexKcBfLem0a10/uYnCaPpBMkF4EAmboVaCuomr
GPKi1Qyf2keAviTe9ELyhPdt6c4Q1FInr2oszAtT+exrcG0xXGY6XLAZOOYRdYw4ZXmHTGNYsuQ5
5jw7mBBDga4NBDkekKco9TFyCOLN1uh3EP/30tZr/gAt1xNxBagRGBfcDmgmmazmbKYz2kVmDhYx
JPKdBrmdOeJm+96A8EeXkH6ThcP3VYV4+zLY9yvPawESGZtRN3EV68Hyiu+qcYaPcS6SQ06tt0Kn
5l1nGJnXJF6fXTCPxMqEV6ELyn5kGrEhMpCaIloAZiNXMjML9RmcUNr12XZxxCBX/Lt1PaBOeJQo
d54sP2XhSiCEmzF8NdwFi4NuKfb7azNggWHJHLvPSZxmSLBcu/NZWhFSYDkpMUu0csMFxc0Ce7I3
rD9xu3BdlXUV03Em1nSy/Um8BYs8r6vawqN3SPKTiZd0nZKWBaCtK9BzITCWOMTnhf0gmV/JRV/2
zUPb1bRckZHBslJ2FvpsjntrE4TVAmde+zBjiGvIWIRiORP06UFg6RPahBTYZYfHGsv7ZwEV/Sap
HfM049VZVb2Sl5ZHRGqQoZvKvYncjWwcLyTr53M4VcGKdcIgkPjuu2xcBtFE8aSuq17sae6v2php
hBqiWzQUcuAMLwn3a62ZsA1nqOAkd4vcKts0l3lHAX4WY7B6yGpoV3gkUY+Y6ejWqju6ZfdKy9au
YNozfvDh0sYt9OTBZ33ILPKUtfNNEuf3WZrrk8tkCMkYCTxR6d8gIsJzm+OSja3A3+RoeWaeo/re
tpneuQGB5as0MASCEkwJQU/XmLyDLopWzP7wBY+0Uw6z3HVbDXIrRO9vPGYcaysp3rsGpYlE3IhF
x1LPrCC6fWwv0TcJ2A0SoBpx3iqyKrvmCc/VR0LnwxAlKvzLLiLNC9PWCsQ8f0ceI2M4z3sEnMuY
afc8y3O4UyOAzqblYWBklqHrCM0mTQYoUT3deYXMZMVcF0OZ0HX8YqShvpqMl9Muo0B7JKbWnLKy
RTrQn5VCRFHegrdP9u08lB8ae9JLEGjrxUEh4a8D/NBv7Huza9sP0vNZYctnZri0Q247Xie9cphZ
FDGdsNP7mFqlRNeBn887dVHhvAAmSO4F7pGV5Z/jHxzmh1+MONsL5eTBTWHkV2V3T2mK+AEj5s+8
Qm1E1gjUMDI6Vr3dks3hdM9hDVWHRdkmQFXW7Bw2Wsg+vPxzYo2pWTYx8/Xu6Ucv+iG7nBF9PHd1
ReSenDsa1aAEhxV1X8qXD6S9JselxE/apgmReoySQvXVevH4Pgzdl+f08jYl9gEd4Ygj0Ua7x5Ks
AjtM0m+cQX6t+leKs/B+GbX1LhNn4OIryUyoDmUUAsWrFnuHo/3xHMy29d1YHapuoUfxQB00wwjq
e+p4SL1BOmSy+CHWMoHzJ7aL0zRab0vpfZdcXMd8soHHNZBvGDjNnhxumjyrL5pJEJKA6C0OnePU
IfBOXQ8GaYLVaRDXaTXrl3AmM44Qw3Qwp3qcGWLMXrnCBo1IDtlxvA6Whl0yYSQJfaDbuJc0o7O3
bvOZiQmjZAYBxh9PYnLYe3JsHYBr4Bdt8ss5OzMgTHk/m+ShShaz6Wu5J1A3FGvVsV9dxX46QTiU
qvow/rTckg15jTfyhju9+so7J37jYEE/09kk+k6MTI+Zapo70eTn2EWycQjwy1voYdHIGeR4PYOk
3EvDWxQdWblnpu5etHnBtcNczZqWU17F0AYLfhUrUuGr50F45CO2hZU8US0Up7huv7tawFGOS8te
BXbhEcYoXEa8OnTnmzSsu03N/OoV0U51E5jEgVU4tW20HRh/gnJIXeIrY4umlx+5La56LdutS6V3
jQMVZpmL1WBNl8D5W+oSmbA2ntmiusRXqy19kZIVmKJPtepXr4lwcooGsKChM2noIVD+3/bNdE3m
5nbRA2ErA5LAxjPzVWOX4qSmsG2uEDebeqOl005k2cDoWC0T6T6Ydc/3WWLFc88AICPSsuuL0Ow5
VFlfqSIef6SWoeGK6sJLPxvm8wu3x9hwwi8Fe8fvxipSOHh0F/R0I76rW5GEfbvJY6950lKbu4zD
U7x7oCIe5JT2T71p0m6jxmTxABa6fA/jHEbgmJ2xBd1GOP1dN/oDIcJNXFVfsi+T4nzkBulFOtp+
enTz1B6PaY4OYmf3zhIfK8K27a2syQbmzl1G/BaZmfvLpcVcv2ozE8rt3DQ91Dy0ndXOIorY26lC
yvqKqC0HbH+fB+5xhBIBqgPvbHXlERiekOqJ5ZlSwkmiZ4RhwRezfoJeQu3XfCW6nR+RDLLSIA8q
wIeb5F3/s+Rm4r7E/SgYh9k5ESjhuDgMOQO33AWkD+G3SUcRXYhywgpqEcczvi8d1/dVkxfFQ+9G
w0Oat6z5o5ZrlruGJf/Gp+t2LoIijeH9m9b1HmGhiHmDOIKII6Nxca5nxcboMKrMkXeMKHp6Cqb0
UO+THukcVih+FhaacbFxMRyKXeVWDZFr5A+6X6lniWekmASbudVZI5nHjl2vwxh956ZlBmiTbJMT
6pkZn66FeCXCyY0a5FuAtCe9yhUtDX+xX355U6Kvws5JbMSulj/tBlUzeB8SqsIiQxeJqiLKb2ub
4Sg/U/g2B9AbEMUUpqEFIWzaFCfZQhhgYpCjpJibWdDxwqJRq1kgE9vNKRolIGSNwk+M6M8+gIYJ
8RUxTGrXxsltfWPwf74IuwKKiVk6AolSlwgMkLIU1t4vmhniwpjCp+ek6KJ9YfdluKZ+Q1TqwZaw
N+U0u521qdIauYOE4IIiKQ0UMW4TyTnfTdsyIgrxd/fkS3dT8JgRmMiY1PHSy6IZXEiaPAbukRwt
D6RZoBf04N5cQT/Ll3K4SBcfjEND5xbcVCwQrJsiXebuIN0CR8/EvhTWGxr0aK9xf4kDgldTkF+U
eF12mDw3ijkaUBAz7HNYfWVay5feG0N9raLAqy9AmWhuZtSH/haCUlJcIByd9IqGKqDspuB9ndl1
M6HLHBALBXstl4lAkft7L03b/ijzQMCkDCtktYsYLedLloR2DLQ/beZfZV2r2heyA7P5rcdRGqM8
atUlcXsmPSJvXMwDBUBNNZ4RUFpu+nQsqdxC9OCEj5ekrXUo3QyoC57n/chHll0HXjbw8FrY2Y5j
HPTNZY1h9rOZBge0LWInfzOlrUVaRo0k7gXJa6mugpoVD9crQrQ11SkWkCab24Kosli9JRIlMwJI
tuJPPGbTXRwXTbEZmyaHv5Gg673OssyfLwMa1InjNFfvDE5IjmsIrKnXXl+H32PkGP8latuwocjS
RX2X6CSvjrnd2ueZNpLMmwQbBt1bYAvvCs0saj7WgspzoOAzZi+OpFRr/wGJYm/tRRd6M0FnTYds
syZlCQd6D6Z7xPSj8Nuil70pEs4GhsS1GF6aovJIyUiVa05tERTzfeOh5OOGZftIcWhQ7zLaYQ3x
OgfzGD81SN+mQ2bGrrjyKx+1ipiBIu0GVJiC7wD9696UgUtuslYyWjuR6r5EIEegxjZBP2uLkLp8
XWA4946QVfxpw7gaApIVGIyUSSqvR+V35poh9aBQDLswYNAhZtHPcYJlceFYWfeIlJvlGZ8lBYxl
BzgSE5XG8m4aF1PszyGxgBcEpch6TJM22TNOyqE728kQr2dP00ohwe8/zBDRIojgLEJNG26K/YB+
KjoRZI6oTOpePDcUSepgMOYHDMpDG1Rl14b+Fm5KOh5E03CNBZ3DJe2i4Z/WcUGE1gbyRQ32t2/n
twSNq14viZ17SB+zsd8jRjYD+VVt4p8y0yqfALy+oPqwRAzKGs8BIw6WxT/pT1FBVYPpG2yWjVMS
Lq+WHwHC3YR7mjjGjd+b6ElacriqXQcpZYExW1/PQ+S5R57jPN31XR18+KL0YKXidO6p9QqHCBZa
6R98TEazH82jT3LH0x9+ONXIhQmywmJl+/yWea3lRqZdt5/k5E3bQuBdv0lJ35y3jL6H4QqRUxEi
EgTisEYt6Xr3VOScqn87e9j+1xv9NwR/f3wUGLz/Cfb7J7Dv+qME2HdTfvwLp++P//k/zHxC/j3y
Ahfhj3M2QjvR/8Qgif9ninaDv3tgRqQk8MizWew5/0PYczBWI4T1Ma7AHcCa4v0Vwl7Aq/1q3vOw
FEo2gtD6ZGg7vvcb6y7tmVSUWSSwCEdAlbkKPAhGtO4eho7ZuR3TxeqP4xiN+sqqDB1SPrBCWpF8
GlUbq2mp/izjNRR/MeN2G1X9debWI/rj8uy20PzwzunQjsRM18TiR9T16EI8ig97E8soh5mdlwiI
PUeKB4u5F4+yhlqTNiBnVmHrVmC8JCc+9TYapr63ktdqgaWCnDfKM+akkBpQQ6qGGEJoZOStOK3g
clvqxMWY25q3kvhwxogGJR3ZzaGeWf3o1tkJYQXFtu+deti5dSZOIqHf2pdasFRGSLQsp5ZZEP61
uXPyrcQQ63PzFWm+6/I09RAG5OOF6anqVj5Z7/xnKotwnaoZ9y2jEUGZ1Q3E22IOYdDMAN86hXXs
5pt8SryHkdKmXtczE96zNe30yxP3/zFLOjw+//rVBowYJSYONPUCm+f5q/8FE4ykHM5SxmBiQsZN
tBHwBE3+UllOh4A67i7D7ryJhcVVDPft2u7sPlhTUrLlcaYwOvAPrm7//G/6zSrqkdIV/WE7DR3A
NqH929PmFA1X2SQx5NCJXTvcHgibp+iQJaY/uRqQ319+PSnPuV4yciPper8BJCfU5YW7aF7PdMtu
6Nv0LY4wmJd93f1ACNju//z1zn//L1ZY3h8/IptXs6EL4Ms6fyW/fOSorvKI+TQ5Hoq3lltqOvn1
xJQwjYv/8NZ+M8L+46U4RvAwSp8PkxPi15fqENudzcLRxpqzaEvCZv0jnRrmA3/+jv7tZTh+pAC/
YLthhE3u/I3+8o7SCZHCotIQCJeLlIg16C5RkAH//FXcM03010+O4Ldz9BvKJ5+9Du/nt7eTT7T4
rEf8dR/H3Si3jNUts3EUFfJpxL+kn0jitcVb4aPD2Fdsz76x96OyA79So+ivWLHgzC98AWXPTnJj
bsxUICRHhOrHbxlNPZ41l9odhljQuLQRbjkR34XIuzrkorZ+SjYG5ZVUnjUeBrMEL/5ERDZiiYEH
KOeQbBVRxsJlV8wahaVBLwZvzUpxKd/o9EEfQHZcWC5G7Mk47txKEAlNbGXxMHkWZ0Q/tjAcs8Jt
JPlXXezfVdBSoE9MYYDynmRzr9xQWav2guWvN8VrYQ0W8dzdyAEsoEQiqDnHUCYCWVFsGSYl6I2h
jKJ6V7uKgXG9doiRL6+dpawcRHooZ0gW6vIwvhhqw2YuLsvcZjLq9NluDGmtKiCA0xxfMioK0i3k
u6W4jpkYBU9BGY+kIpCUKT7bvKtI9HK7Ru+TqOuqC5vh8mvpooFn60Cq56uRbvRjYS93J/I8Rave
aSftb5cqt7JnUHNZe+fN8DsfbYl2maVuXqdXaCCacdUVVVmcw9iRX+oN2y8s3H4Xz8OhX5pRkzBv
svxZpbOf3WuXhSQU6zZJr5ehstyLJTPD/CmKGCWF7CO0tOPAsnSjy6hlazVA/cDqCaxzg+9BfM60
1VeTpWYsbQxBcTxQmzZfMbopNKRZr9BQCmtGh7wEaPjZaeMUtp6soZDhU84vDu1SOkTFjiJLktaC
wqd/6pKh9h/o7BPzTJYrS9xORYjyprIAGeVE1jzeFHqp1HnrpwtQsmPoBSds9eyQAjQ51TvfRaIw
C/VYZ8imDsVI+6WGEJlp45hS/1ARQrFprVSHGAzMK3XrpKj7AUymjrsJRy5QfGfEZEcWuMQN4vCx
uii8OGJB3w7dfMhDSxanVupw3yWTF7BBr8+dDfa1hEuga6J9Nw6RvULP7YVbHFsW8UTVklQ73TIM
PTQyr99ml2dyswz5pJiry8ps7KnuEYh1KiaHKx8EP7FpRpUWTm3cn6LeH9nqY3yRWx/RDRruOJqf
ItqxS8BSRbQ1HrMkgs2sHrVI1Dm0ypNPuEMWNj6AP9MRGIVVrGUX47godV0W+ntT4ZVYpbJhV1Il
0M3wAVJpX3q+BqIL2XecD4nLlDvrU5dkgVzL95QZLbhsGje1IfQYZJvWuBCOQakTAELLENgnF7AM
4QkhW7sVK67qys1Hic27H1rxmDCJxgzk4ZQhBd2urjswbA3nUVPj9ylj9eiPvF82MhaXS8Q9U+ZM
qzOvXK5mv22wirGZoMvG0B3w5fKXFyGvMxDslqTYfa+NBXIKYiB4P3kw3BucQP6iWngbw4g1TZ+0
52oXTfpQFYXaFTQq3cYKl6bEwDGx8VH/AYjs/HYH+B7RmKwHhMBGRNMqfyskOEL6ihRaZNqGdrxa
RWw2/OsW/xmWtyaUzTMG6Wk5ugEDpL1tKfe952ciL6taj/2lxtjl4MxBQMp0P5jldZJpOT79+RXy
29XruwEOj4hrkZxR3/bC3ygUVRWrBFVJQgxx5d9IYzPgG9g0eYtj/Yer1zlfRr9c83+8lgeB4o+L
niL8t8uKarLhYAiTjd2O1c4rEIml0TRtfLcWzzMiOvrxhrCOyFXXuMrsLXK6mKF40hz//E2fb9/f
/hCIM+cmIgpoCLzf3rTUdod/lYxq15/D4MBVoz7pPw2hOLEdSpL9YmQ8f/6a//40UAY4woZHIoN/
cEV+rQiyuHIQkjEBcPQ0b/qK05WBcr79q6/iO5yAnk9JJehRfqukRsDESTM68wZ/qb9Vjcr249m2
8JdfxY1CPjlqDgfWwm/Vja6pe4oSrVaV9PYdJm/3CBwv/PHnr3KuMn/9ljyXfzitmhMJHk5ej//+
lxoKZfNkdFEAk9JFuBUSI4poCgeGn+SGgC6+YS6a/uNr+t/e+2+oAn75/P8NpfPwMXyl/+f/th+f
6ce/8HTO/7d/9uDi7wH/CiU0Vr4cvv7/BupAIwNkQxUvpMcuIjz/N/8NKoO1Q+URRsB03BDGPb/6
f1Lv6cm9EGUSy+lzoSz/Wktun5/tX54XLhgykH067QiuTsTD86/Pi8LURB64D2BZnwV0MfKnnymK
92hTtdCMCTbnB9+y4keP5GKJYrU1Py9Uns5xzND8AfAsi++2dOYH3LAl236/zw5D5CIYT5YOwa2d
cDqFE/6QVCqC/nyQml0263pFT6S+RKX0EbbkE9QRGJER0kMHxhjrfHjdLymKjY1bpdZXjP7tPmwq
ZzcJg/fddd6oWrP1Qvb3SiKHppzRjCqPDVvyD+MWwdusQK8naVjcR4zf0JH1eX7MlT+v+Uou+bsl
zilWi2dJvSu+VV+hSCnacdpo9vq3Ima14lmdv25ga9/BCoKLmQ8qTNdeXGNS9UfUmmCsMR10PWof
Gsuco6pfSnJ6dLn4FyyuQxTxTF6JPE7a7IGMCHfce5OZm03YxXl/RftAkDC/26vMYi68SqtQvNqM
SsyTK4aWVME4Ky5CavifcRIUex+qCFkxUXLWMrm6eCI1nr3W7Ei6/DJTWk2HqtJx/iPXdc59X6IU
LMpnaGWzHDcx3v1A76No8ePHEfCQIgyxaeC+bH12x3r8nhLDIcZuwo4axuxrUQ4xNEsH7v5w62qB
B1DyhSmX1CwosnVrbUrWjo19ZUoUGeVaLRSl1ylFbA0x2g0tDB+IhzD6gKxznUo6V1kUYegGaYRf
xh7Yka7x2w1f00Ttimepz66KTHTtEds/yMdRZHV0GS1ohNhljCOpflAKXqCMU+Li6dEjIkWjIOFP
EZbJQSwO24tcXoTtKPrLpuh9pJSmrVpiQpKzmHU0A4vXgh5jPQyeW1xh4PDH+8Av2Zz7pRf4b0Ik
81Zg88JYNLSjfCHqIHqMdF5fB02WDDuwz/ldGICmuXcyuqLjFDdt9zxZUfAcLzJDLFd5/g3Osebd
zHkFvwBk96oyaaHWZ0YlXrC6FLcRwByUPw3o0Q1NYU4e5oSJfk9x3JfrKawQLLeYWfAgWtwebPGj
H51OFAOrxu2Ti9g1SP2cphUQfwWMzFMx4ZTrKbKudOJ04PZd9rAri3q6WIUmddNtW1nLAIlFTTdR
4ozmwE4C234EyGvnwSK8a8rBfRKC8pvRv57fKvZVpFBXUUK4KXrY3TiVcguqundODvp1SkwmdetY
jN6jTue4W7O3kE+Yot1sixYlOcKUmezNZDWKVlNN2mwXhdDuw46IQti2UB2yVRLOCnNGluvu0KGr
JBys8AAIVapvbiIYQVB0FytfHqukYeBGTgaIpcnRjn9T0hYiw5298Ks1VUF0JaQ+BQqvbR4HaIr9
sYnSAIXLUGI2S3SYEvQJ/AebLaRe+mEJFbRvaxznjRMkH01e+ofamZKbMHRGf1eihXujUc5mWnLp
W916cly+lNiZugvV+Pz8szD1fy40BreNa9yTFBNDzlrp7DuMjD2cvdIFrmrpzthuGfenXMVFWp9m
4zSbWaEb2ZguLCEUDE29mWtVPdPLua8L1Xu56peofmFEI96MM/Q2XVaQqo2DB0Lj84+Jy5kwr47g
rBF+MTJVKtl6BvkE3Co/h/xFPsFFftaIocnUN7Qf8sXiYIUOy3SH4PHeL9FONzLdoclGpVqem0eC
A6Bkr3SmFxxOyCuqcqfLPoW/klZsBGcEQ96OpqveoBxneHOBLUiFRxdVDpt5K/VBWHeMc6oefyb2
HKipwxTHhK2D8453jCnIuQNJa9NbptPstHDMo2BBL2DZJCZcNnWQwfTHqBY55SqnH8VdqOQ2dZGI
p2tkfZ2FSrLM6iaD9w1v3Yqb23ByvRwIixalHsGjTZrPtONHMi1+cB37dlHBmrErm6dDt+gaGSz7
FkbSnA+X8E2IOWG5MSF5JOvKV9S42hO6zY+ZsDTaGq5F5xKVtmH9n7IfbKZtokZa093sw1jg2Bkw
NIgynJEP56o0+8inco9XdjvE4bhRSplh2A5J6E0XpUgglKEkzgOT31r+EsPEaXx5BhF0jvVDMKoh
UY7dlr70M75QmJnOO/ioOX+YQ4tJhIiGmfTjqK0eUljL9TpAXIW1i1VVsLbjsm/v8Gyr4TL2WOBg
b2J0hIun677BY3aPlpE9uYH4tVFUt035M0H6QD60EwDicpZCz+sa8P37GfG+PFrTf3F2XstxK9ca
fiKcaqQGcDsRM8xREm9QoiQi50Z8+vNB2z4lDnlIy1Uul3ZtWz0Aulev8IcBHlkoHXR6es2AqpG3
VuBcGeBdqrPQMkD9J6MIXI4FPSrg1jSb+ASZI+Xa1VoDNg1a5bwZzmArN23u9vbXHtCCBne4kbO6
UnOnwyvNQ7FgKuGG7Ryd1JkGGCwz5JYTwjEiWAxqzXmS+XkkuvAwxQSS8yHvBGBig79z3jOBz6xL
Wm2jcQ3KITchFzUL0WcsJD3pMdTNjRH3xlPYmoxXM/SyPLo9btJeDtDgfXeYXMih+DY80qkpgS5y
S9iXGfgUbJdFzw2VNqkGO9G0dFFcqVRn3uAOwr4SBV4AKPmAagTET0b2AxBRiPEbs/xvWa3hA5F3
Y3jJbHu6s6sAC8fIImw2UxzhNGahUqAAOyJO9aTHDYgngo5VPkFuiL9muorxVixSJq9TQvfwkIMV
j2+8KirugJsa9iOCbw4SDFqfZsaRyEHzKKvlgMJ/qHvNi1XyUI8lIivetkxy7OmR7qptRgMdqOIz
1PgssU+qIUP5qU3hAqmgHXoIUZyIGIpgbdXmMbRE8gOFVOT43T6coVKzF6frPh+j8AlaVPaU0FnF
oDeR/FBUF5ZvigcOnnKkvPFhMhG2vg8Lza7yVQ4kMd+RGyLTkYNC3VUq0oPzzgvkfAsDKNTv4ykS
IFprpAqxO0H/4glRv669zgFmMDwfnacks0S9HVscw/cd/F+TsbBR4Tg/WHT+BppnKa9tHhDJNfU8
Bj2XMDInOrQZhuCu1/Xo52jIufZ0r+oV7drJBf5vZl9pe5Hg5BH+RntcUWYshl2gIbQn4EiCTHOS
HMU0QDsZ4huQVld26zX9Fr4rMJ4YFfMdeVcERHwwvhSQCq4MXcvv3dJFKN+G7oAERU37ed3Knixc
6VzBoiQfbqNJ8Pe7MPhXdWaZ9WZKveaL8FSF/SQ8FlwzB9vRtoCiZHqV2pUCtKbb0IeBJXs+pH2t
PQLCTNa5MY7xbmROc8QLyv0O1bro18xp3Kca8DkIEzaNvAM/nuOBEDiLcFk6dTvS2ewFOEToB50G
siDprPYFccTxAWCgjpqJcCIfk47qFlGrYdqZU8sWjR1Cp+QRDqHRZwCVY3ET0Ne7ajTcApwoHkD1
iLgz1kvuuNZmTQAOMEwLFm8BTQKQHMJuEFcZTG5ggXjeqvUGYWwlWMXQYQgHLxHQjWedzYCe4R8j
MhL9zJGKt3c2phpwOUDfc9PmqGMc6t6UX1FtSM5K1ZvYngYCmks6l2jHD6kYv9sN0pgr1B/BqCny
xWiltxkQyUkPGuccFd3oQtMDOuJli8AdYh654GooO+eaLN37Tqe7BJ+k2BLKDAD2TkbHecFwa8Tx
FdTVfTSD+/RnFU3Xsu8IPFNoJT6TpI7NHwXS2wJfG59TkXhIK0EgylYtndGayl130Iaz0bI5qrFj
xj+gTw4ebySwf9KjoOJ8VQ3iR0YDhDEe4Yq+1jIK/rN7gD9MhkpQVaxHnKLQPJzt8C4pggKOcpSh
IyoLG+1oLb82YwVHhIt9+OQXnHR8DH6Bg7ArdbduSUl77fUv4LKs5zQmUFa5CC6h2lg76E3tyx9V
+vU/9e2ffqanXbVlGTqruucwLbeE+D2q/qNNgmodxciggTgeIe2Aq2uRpEKeyzs3xqFEUEJDPWMV
zCNvgVyKY63X0pzR/JPWPfiLqPq7Thc/yHKWAtzF4c51pHHSt1GJhlWWBegHIJoFWJgiugim8Obj
5377di2aq0K4lsm5EaerpDrCek5EDm+7Ag6jCUELslhx9vEqJ+1RnoUOl6cznDRQzXXESQ/XHl2K
twSZcSGpngmjBsjDvqinh2QKw/KTOejbZ3IcsAS8PjolgB1OVkP5FbBWMEBoKDwOzcRobiuCCkrE
x0910v/kqVy0Mi1H0lmjWbhgKf48G2AIOi4dzgbsI+SZSs0mawymBpULsyq2KYPD4JOW6/JX/tmc
YUlHSOToMe2SJlXn6yU93fG44HJMJGTRvjQxAm02GhJnoJTkvZiH/AdBH/dXlN3TT/bjSR8RyAix
Vmd26tBJXLbL66Vx8BgNm8keYG+PWzOlqHgZ7UVwnfYA0UsxWQOw1aDa+cn3fLN7eMkMtKG10Pil
uDpZuZSiwnXBoo+QIjGIuJ8NVwv/rYXxFSbG08dfVV8O1qt3zDhYCovviZskii8nB8/AZjGP9YXs
3SMPQ3k2LhaJ2TQ92H1OmsX6zk1gR/ajW7tBsbcbBzUpRNG/fvxD3mwvfgdhF761Z3iO4Z586wkO
ngEQFucoBeEH8UCcizZ6Qy61FjVuYCs7W6jDHy/6zleWxHnT0JdQiDLT668cB8yKUncgDEL+f0Sk
Tg9R1E48jGayQvThHrIt7KgVCo1hfvnx2m++sy1MgSgjGA3ymzcRT0+apQZG5jbrmRgLe45KikK3
fQkjixLm48VO3q5p2PhOcpZ0Y+G9QnZ7/aDTIouEzRLAaurTs67rYTDUrvyWtVgKNC6dwU8WPIlK
y4JcXoRaGr484emCKESoyFjY2aVy6Icmdr/JPo/nbx5LGo7DGV3awQLBiJPvZ7txFlWehrE0Erzb
xkv0zQwiHrGkwUh8KcbPLs6TDUOfmgWX5diseLWeBluZh8jn4TC3bkLTeAKgnX6BIbGlY2JvupA+
EFJSHNSPP97JTmFRRjNUHDpYDXKT04jQ2k4zJNMyiNeGnwEtmLVXdj8zAwG5v17INhwgLvyHO8U6
iQUR2O7KwPNpPXEsQEqGE6p3KCElkBP/fikJeYvyggU963TmNIhhEjFFADLsMKJ+P1RGerrxlsf7
+KnegLN4f0wPF0l/uq1LVH+9+bNA2mBvsWrH72miCZIULg3PQfUXSW3PyTGYnRAF2TbA25FSa6Xb
swrX7pjPwb7HsTG7ABSQDduPf9bbrwr5SYIp1AVC21KevOxC9W6VtPFiKkhZFwh00nO3S7be8qe/
X8pk51AikyS8edkYvMFbiaBV6HX/4HTDA2jwB8Gf/34ZklfuLnDzOlPS1+8ZLySrAhsUrhXmspSe
+ApZCaxvTzXZf/HyMEAA1mayU9lEr5eKO3CcPWbBkNtzOOzxHFy6JD6gRfjTx0/19shb0mAERaAG
Qspd8XopGixZ2hhM+smyEp9uM+d77Lv5AIkmgTJrhhc2WMofH696Uolw5kn/uRzw0WGDwMN5vSom
NFqQAKxeE+E8cEjUmpeD3XVXXqvYp1E0fJnjpjvAqp/WAHHyTzLld3YnRhKGS2lgglY9/ZYUy4OL
2MNy//eVce2IzHgqsyU3yGXOD/r4ad+uxqMy5QZEt/hjn1Y9OcqZHWBRbQWz50FDAR4tDvXwH8SC
twsx6nPIrIC+cQsuMOA/k1jsJF0YUFj1Yrz8+yQwOPuvTgIOShhuLum4K4zTt6eqcowlhj/rWs4I
YPGNHuux6xlb8ae/fXWSvNzi7fE4b1OYQUEJNfWKV9cmx+Vs5yI+/jdnm41ggcPQqUpxdjp5cRna
SK2qmZO6VlSivjT9zE2rgNaifn78PG8SB4m1CXkgWT91GnXY6y9kRxrIEkW7I8Gi2rfsod98/jTv
LOIAxZY6ubb7dhHl5FNcJnDfM7Mo7vBLbl84Udburx/FXap46cEEoOw8OcP5UNZMgmBRpb0Z3nC/
FGe16j6rad9uaWd5XwZIEZNAYS3//o9Snvw2xnVocaArYddtLJ6t33dWQvrspS0Z/McP9e5y1pK2
OqQiIElfLxdMbRFAVV2WG6aHbBjnQz3RqsDteNz+/VIAX8gkKabtN4fVRJpcZzSgIaiHOsEGAY7y
TGCFcCjr2P0MFvtmS9B+QKvbotYToIlPa00wp95E01uDMSWsnUb9t0UOud98/EhvViFrtABDEBjY
D7Z1siW0OW16i2XgJ7HdWjqum2pClPjjVd58I1bhpdH9W65j7qzX36irkl6TTYo6BEX74HcLQI8q
PXduySWt+pN2x5sknNUAcRCESPhJHU9O7NjB4cPMFLcHNHIfTVxi16Yw69tJ75m3JzK8+Pjp3nuH
4FvBk3BTkNedrCcSzIkZqXur3y1lTeINPXpu4v/1KjyXyeMY/No3OVNAaQOncPFqyaDpngmUacK9
G2ARHa7+diWXSIfRGJAWi5p/SQX+OMCTmiF5xeCjjRzlL4ZrBopUCY7RzScL2W9SGbbEkpl5dKiI
F6f7og2HodAizm62xO7eS8eLGPXV5xw0wnnV4kkKhKAqr6rFzgLcmZmBCp8S8B0NvGkURlKMJxiQ
wCYr8HI7E1PenYNvaOllq8U51Jm6y07hvGGX0sTbLMraS0fP50eogPQOaHxOD9JSZXVWBx2DKKfG
ApDBrRXfMNKm46hCm+I/SmUdHtKWSYPP/PJLjThBcswDpKVbWyGPYyxV1sMI5BUFlq7FGKS2MVCF
cto+DHOFPF+r8sDCak6Y13VouPOmBdBw7o06xBnXCgOEAdAnoa8Mh+DX3KMGsCKWD8YmbOTozyGG
B5cqRpo9AcfL2ArBcvOvYwEASo+SnN4dF+vpuWkztwXj6XirLiSHbVOtYPD06T5+ezrd33cp00Ua
vfZp8RjwOoQ0uB4st6SdhLFBgKxrRw45aMGljoLmJ0270+MJA4ZCC1CVIEGHmLH8oD+2c9kgGo1b
sgZsJG1fRgxw9lnRh58wbt5ZhUBKf5UOGd3y0wZ24mrxbAP3WDWjSSoek2bN0GvuPj6ap4GUZ/HA
mNF7JBDQkjsJ19jIGl0L0ZzZfVeeAV0PIbpnARVALj8tNN55JCo0DiipP4nwabqQJlUXl2WnrboB
8cAy51oIGVz+EwT+Cqt4X+b859QW9ZWB6n9mDLj/VS4kvPb0r1p+zQ9UCxvwXAqDu3/9ugU/+Oof
toWK1XTT/Wqm219tl6l/e+Mt/8v/9F/+iw14P1WwAX+UaHksf1uIV9srSCKX4P/vCbj6XoTZ95+/
2uj0//MPihHzPxo+bAFTwquiXif//ccW0HX/R5Dkc6lbgvYpOf//oRhhFsIrhBdmA6L7DXH8PxSj
gcsgOSGBH0ts2IngEv/96P8a33xkC3hyxpfKfoFQLjMADFyJKK+PHDLGE3R/L/ZnBGB27Tgl+zAy
EZaai2wfggTZ/fFu3hkfndwjlsNwTCykMjD5Or2Vk/XQz05btBpCfwrccW3pKAdbfZQfkIBILjBZ
FucGGIF/Nu4/rM53Fj05i78X1elgLsBzl07xSVJjoIXd9aUV+sR6VLsyXA/h35gr5JTST57vpPhe
llqufe5I0O0oLZ4c+6JvEL2VRuxPXZ6ce7OlbSImratApOmuobjEE81p97//FLliePj49Z4sT82N
sSP5IRj75YI4bYXbqTXjjuA2fqoQZx4yUKWqnLVrI8J7A30u/FdcFQHsiN36uTDRV/h4ff3kVfMD
YP0wgHS4mCT/fZJhpUNvY8+t10y8l4+cjsZD12rxU4oDCmatcMcQboqss8qoESupu32dF5jMh6MB
JKlXrX7n4D2wd/Vu+DpMAOU/uTlP9vvv38ekQicm0/phVPt6v8elTVjJBDYvbtThLlhgdWKP0nez
HhwPiIrrT17IMvf9Y0iyLOiSr+v2UjVSzJ1seK1RroKU0vrazLIrS++MRU+PYMGorUQFr6yTWwTA
Ua2Mgm3uLvdt2iEsBFgfmbKPf81iTvrq1ywUQfN3xNFNXX+TmsL1BXTaBanfGy0SjFUTeuWqd4z2
WNPAGlfwtZLzHpOYr3FX/UQDSu3RyJi3bQapC+sPN7o15wCn4NLA89GEYI/Flhlbj6HqqkMzRSP0
vQrY33qEllSuBpcDVxJf8I6oNXyPMITDazjD3qsvsQnSc/HJVOo3meLPF748ogcam6+8nMPTE1gt
ROG4QDHLrgY8AOeibpm5qWp8yBqZrsHpjY+lVydiNUF3vhRZBaoJQYrzBnTGHjEwdSjzoH3uUX67
ntWY3WV2J55Gb5L+1CfZXYIlxTe3tIOD03bJT1MHp4eIovEd5Tvkg/H5GnBwMXrz0Wpb8t22mNuL
Ie/7Lei77JM04+Tmpw7kaRne0hB/r9mn9UOQuiiR+YgQ4xHRWUgvonu4/njfnJ4aVsFCbpnImAAc
uDRenxrXTp1uZKP5+MyEX7WInROo9tA3s/3LBQPyd/F6eShdLOh6ApmpS+MES+GMgHQRAsp8My/D
CwiIsL1M1FzM8bOi+p3zwMWwXLFsGQkE9PWD5aNRhGbbZv6AXP1FBkvuIUEw6m5GCPGINnR2l+tR
fPvx2zwN0svjkQmQC+i0hUkSXy8Kc4tpuypyHx2K8FnRWHS3QN44iYld6ibSiNJ8nLyx+pYqnDxW
ja199kFPw/TyExaJmgVvQB1xOmPThkUtQ6S4SiH+uoltUbJvugKfEqCXwSdV9zu7Z2lZ8EmX5sWb
IVRv0upTadj4leZkd9SrRNp4cPbI+ANczpT68fH71ZdL9iQEmKZOIUGoY9uejtpKWySAObF+EHWN
xDgkTkSTI1wc2hUVJOCiBQl9rTsYfkdaEoSboHTj88loCpStothNDotcGNqncfuMaGr3jA1WT0k4
BOZuiKV2jt5j9e3jH/3uF6HhZyEmwUk7vbmNXCJnFbkYucWhvUo1MpPAyYozL7Tq+4+Xem/TS3oG
FKh04bzTflWxUBFrHol0qAkudKPVL7p2RIfaqN2jZabFWWT20v940Xeez+Rz0AA2oKc7vxsMf9R2
82DVmCZrhT8u7nMOtqYXCOPhRm0H2vnHS71zvoDfeLTQoQ7RlTrJwcpoqrN5qko/UAOcWJyWkvPc
nN1tb9XtTQdE8GCYijmd3ZX2+eAiRvTxD3jvWVmd2eQi6oDV9esD3onZGTRHoRBooVueK56Qatm7
okjzPhkxvbfV6UUjncBwArGSk6VI0OUSLHPf4s46jrB4ji0YcDgzYjYf0Z11MEkp5/YIhf2zT/rO
e9YdThlNSRBhoMFeP2btptlsD7Ly41rAzLGC+DaqUQBaj04WXCTzROyKB2MEWdRQ662ykGzr4zf9
3lZ2CGU0/hnNvPnUMyK0C+e+8q1ISB+mjDwMKoDJGbc3eajpNkSf7LOc7p3PS8RkIkx9JsHZnKR0
LqgQUbcEzzCxsJ/RUMlfOUadR5tYBsknBcU7FzwwCAPxI4YObzE9aADj9Di4pV+Tq13GefPQt59m
qe8sYiyFGTC6pZ14iuTJPRMKTB4REcIxSJDA1mAuaOg7/v3FvsATCc2MkxnXnby5rMXJstKGyh9l
bT2CjGrbVVUh4dunZlF9sjfeORp0Ksm8LZpJlCQnqX5TDimGO6rxydCNfR55sbHxBBntLN0cm9Ja
u4aD1cfrQZPfP96W771PgHUe9FsGA0SA1ydDS7h/1Vg0fpZKbUPf/llLuPU+XuSdvW9Km0EK9Efn
7R3uaaJ2RgHrpdZstuFM0jCHY3sM1YAJZloPC+0+/Cx5eecy56xDMOfJuKpOC6gZR/FoyoLc11Rh
PRbppF2j81Xfu6gE+0hqfXbCTyVHlmSQcevSTuf28EgHX7/LkNEvfgOy9BPTzKU/IpRWr5JYi144
DA6eeQ6TF/CFwwPd2+DaKyDlQF0ssSYJ8VR4qSwdZY/EoApoisnZa5VCjmUaomfbAoy2S22Ffilp
QYRtI752WzOqe7+sjfaexKX68vFHeyd2WAw8GBxy99K/ObmbwJa2mHuK0jeqRbmgyqQJhDbQviD2
2F/99VpLYORiWEBq1J6v3xxIucqdjJTkFumKjdLRZp8RAtl7Sy/i75fyFvyx7oJxorPzeqlJ1Aq9
wSnzf3c8WuEArYRSv7GC6LPpiv5231uUdrQZiPjIHJw2O0EWaoMYAw7XGFJRK2kO9AtktcfSRDwV
ypjtjYUC33ylsonLp8PO8ydaM9ldiz0a8njss+vJxXBOOVX+YM2j3m/5JPE6KrXy+eMXYywh7XUu
yqBpybRp1xH05MlHqBGlsqeIhkiOgC1qvmb1HUMDjZnJGEG7jOPwuRP4tSkb+ukq1QNtXTbGfBM6
UX2VIGi7jnShbpqSaUcO+P+2zBY0gFTtUca9ezO4eCWLeMCjBNLtGdIs3SdBm4LrdSilX0AqBRTB
ZsK0wAFP6z80I/sUpXFcSsDurmEGdt8Cw7Cwe6iKKl/jdRBAUmtl/jyQD/DKU6TJsH+qh35NZy/3
gNy7brx2K7OOt0k1grdpXC9y15GrWY8RRrrIVqPL4K3LUjr5PnZMuC7TTOKCB8w4+l6FQspOWYnm
7pIgCaetnNLme2S5VbxNRTUn6AUJTIQsa0b63C3PUlwxbpByLY61ayLuaGFLHPZNHa1tOzSuEkSS
FgdAp4bZOFOz72tElJ7tKEu0TRnIeKMcb1i5EwYEyNw7x8BLnQfdUjjydHipzFbpbbV6BNajt1tU
6gOFZHCZ3cFR1X668J7ZmknW/3La+Rb9nBehl8amnRz840ZEnCGj4FEkQ4NSGosygfb9wcbmeKXS
0rnMDByfy6mv7u25+ekFTnyBdZbwaSi0+W+yx0NkAmtlKBPJg4HrN8aCEFP3ELHcQ4CB3VUY1Zlv
4HOWgYgNtHuopPHXCU0Se4WIq/Qje9RekEmCguQpCH8ijdHftXHfu49rM7gqsjZjv2LTujXchWhS
qcreqaq15602I+mZdFWMqZ/Tq4sSpFFM9yHov3tYRcES7m3sqKrhqS1HtHxgHqG0ZufTt2ZEDrhN
IPpsqULSfReY0CPcRtrbYmiTW7LmTNGU6b8RO/MfOkL5B3ps5nkG0OfRC3s07Wy8lyWq6SHq9yk+
ku4Qfc+t4K51+kfcPXN06y00f+DTuziXJDCer9oBklGCqGOzmtELRw7daz1zk8VZuYsEPKFxitON
MRsWnmyivNYwfD7H3AwavUwnBESCGIGcoDxoZiF2BXrBF5OXY2FflMr9Ji0NGZzWA+ytQQRk9o9Y
vVyEyLUIyVb7ZwKtcReo0fRztFI33A531lh+d5TK/YKb4E71aXNvJ47pt5hALXZoo7kqm7y/zDsB
nSgUZrRFcaevV01tPFOytDeRiR7f1Fv4FeFTfQhrmTzoyG5tZyrZcxFEW5kn93OABHmHQNiRfi0y
21IbMtzMsO+U+jxsS6bk27hdJN0R3ap5SdKLo13TJdNi5CdXqYsP8wrfnzxZhaqHeqnEWCFV5GQL
0nHCmXXtejCWuMT2utLc57GOU0odrMTxOp/XaAFj011E+rqa3XyTzll43s0YeThO1F9EkWni6xNn
MDsBjRzmWcfSfaqFe4YGmbYwcLuVjvLyUz8kBOvC7fB067p2zR7XD0jagl+COq09ulN0oeZg/tKg
ELCHsIX7bh0VL0Fohw/omJbPc30TaI7BPU/k3OteB1GzspKrEU+Gc+RZIjydIOjiHyNBUduy5p+d
Id7YQ17tXWTbLplCi+eqiUcfTOR4HKBe3bZWFj51WI5u+2woDlM1zkerlw40Y5trcED69LZWvfFL
drlYY6MQINaKFxCSyF9aYdIl1woIMkwj1YwTaySmM2ywBwidYcXrKsuqW8uqdh6CQeu+WNCzjmEh
7X5rQ97Ld6TPvT8qY/rhOiMGTPNINoOWfJ1tnaqX0JCxflnIvebVBHoqx6nEGm9QzZ2/oHOu+7hY
GNB1u766js1CI3bXo/asJ1OMuLIRbRP0fx+rKHLPRpGiY9yw1zYWUrCbApWJdC2GwYSyXqRqHxUx
aNRRi32LZOZoe5jwacD/G8jEgJzYxEZ1bRdmpGG10+v4STBo34W4GetbvZ2dAj2pGoVw8iHvfMw9
/J86uPZxWJn3duUFNGdM7H74eEa9K/Gl2odpnv+UFCt3PVnkc1u8YATJiAGD4V/0Js2tEztn6XCu
CJAbL7Hsm9Yk+I5O4KAZrpVglIVzV+u5d6ZU566cUGJWAnCMYB5hgvgd3oB3pYD9Hoeyr4+qsjTA
KrbovsohHy/0HC1Gu4/O7AZNsHxMxLrQUeY0Gz1bTx6GkXrd1HuObbdzNKPbzrPFs9pGtxmzXtvp
WBeDgVLLDUIO8TSA9U3XSNTJu7jtsELMtCTBucpQPgiDfMvGh/BZq+kX1jbdhTZmFgYzE267QKj2
TDSSG6S0cNV1neouM+xhmzta9HOyivmxGhKk4epirwwju+kc67HF1QwpUBSR5mEcxSoyRhAqURno
aDukuCWvAsrrb+g7WHjd2+ExNzu5nsMULdzRQJjAnkx0TSp6uAk0RFOdVVYT3xdo2qWrptVS1Oqs
4arG57c8dtAkDDz8BDrmAEP5CBClb2YrQRKk6eQ2BwvC5vQwVhGaHd8bgyN2QWiO99i7uvsAQ5+t
azNEcozqUrN6vOOdKqTTXcTKvZudErl1mpoBciyycu8jbOluShVU9boytCjeDxBMfa91zF+RaMKd
BZtBbDBPiG+kbkebLI9qfVVFGFIGeOAebNyhN7z97BwtNH9i3PAM0sc7jMhc0MlAv3Avg8FrNlHf
ZOf9NLc/wZtF0Xqu7HDeZFZdMQPBUzHfoHpibEdv7tZ5mBUvmdbplxWo/4feK3CQUnofYpAc448Y
V0ZGMC0xomg7WUkEwGV3g2Gn4UNELnFBwehgLGPjbAJjtwoZ3V5Wk7lsbYx2m5zH1NqS8misJERL
iV9KYJnfW+oA6OOL5oDWYhHqmiLdDDJDlx2W/y1eH8YWIGPFPLaq5zMC1q/I9IotHhHOWYvIjF8m
ffG9H0M2PJJsmJv3B7UALS23xlkckQTommZ2VSsnxBRAYJY8lsmmssznpB/g3Da47yRzp2NN7mq+
CpxHvdLntZvia0EXCcJ9JBzzEONfAmcQLbai8CBhoA2Lz/mgsHWzNR+NA2+DE4t5HpAiGNgb5wQE
RE5Cot+qR5l/pTG5WU+E/TvGaPk+CZvoYlYYr/CvkQCrnd68StPIvDXTYb7UqmkgfnmKRqDj3TZV
0N41zONgtxpjD4xCMEIVk3tg75dfIhO5FgVu6HFM6vZGG0oMZVGqKxG44BW1CI/4tpF0GyeWjQ/v
Itya6VduP6J4YUDCtvR0Ju2fJBeaEBQmeljEF2ErD5jehkfRzt9/O5iarXJ3WIoLXy9AJgVDjfme
1ojmlgTnRWp5+dTPRXPWR82XLhibb07jPbfVRKrtEAN14u+Q2jHSMvpTIOzy2iQubIswn2+dVD1q
aEjsEpQ7bqJuzuLFeWnaozmPl4VRIILYyYV2yxSyMyisG8wcLoRs0QSUqt4GOBOeuV5o76Iy83Zh
MKzzNmkOloObAEXIfuKCxRPEnPRdXs/hl8bV0BfAZ9oy8/tsWkxBW1Ud50Kb1iP8yXNU9rrlDKhN
HVjPXYyuD+aNcusZ/BfJ5hbHx/hbjOoAlnyjBa9LBj5mrHhjzBEC5Umr7UaAQytwWB7BYGy3WGwt
iWZzMSUdcLNGPXqixyrJtLsj1rXItQg9QOROj/Gs0mGuip0TIMtvaRKaJep+qwqpimjl6JXFcdM9
EFboZhSdJi+STMGFmNEw6nNtcYM0Ky6A3EGXZ8yvxsSuflRFIfdOMd51ZWDv9AR/mKiL8y/dgGPp
QOmzBf96X3ujwZCnsh+zOE4vmjActm06pBeh5nkbgcODVUwoJVTiYGSDuGwAx+0jQD6+XofuSuVu
vKm1qj3OeWj+wBpE7HDqaZE0dEjOOnd8sKwJvzFXq9boM0ZHhrzdtojMpziDUTUih7fNFHrNAzRt
WgKl3+TJvE5siLSZno1kSVpcXHqDqrZpY3dbY6itK7c0nYMeZT/0NlaPKqgtn4jeH4MGKSk9QX7Z
6uzweZjsZCXrImIOiiU9FLLue6PJ8saLZfzV6MXKqm1coHPXPFND0G5AijQriFP9UeuROfKxtcn8
0horTEDMlm8HSR+ud1+8WEgYbMypagko+6ijzRwLXxhNdOnJqF5bIZcu/tHaVou6+thMZNNRH+C+
q5eYQ2gankqV1pCCoxGBVtfe5J3iFK27QDR6EiV0O7QYUz3sVFcJMsEknyMW61PW7PIhTbDK8qrb
Mc1CH6fBcDPkabOtmI6vPYwE15IaBunYvLyAXTpSmLoKg7M4LXa6wrFdA2Cw0yCAgakjsY9XQ5L2
FxgYx9eoM8kzejTNboItzT6Vx8aZEO/2zKG8wkNPvyrIAH2NrO7gpl23xlE02LV1GN5m1EzAKOth
o1y3WTG2byKcwFw/01q68aLSV2Zb42UdzOdZGT+LSchLlCj6G1xoL5EmIj5q80+rVgmk//QCJ0/8
7QfDeCkjhG87fHJuZsfOdoaI5FcTYYSzrCxnA5vazsaFR3YPQW8U5zWjl01kF5eq75+YCVR4CIsv
RZr2V1qH5UUXGdrKqCS6NgKtrQydAGpZtKAqpBvo1ONnIZT+HZsPc1ihidgd9d6IKczrYI/rbMRp
H9MtYh/eIxJCyRYJ1x+pPczndUu/co0EsoN7EsMPq1eYz+PT97Mnt9opUA0H3aiS6yEpy41hEHMd
QbKyahrGj+s6r60nq09xHsVmZBvoRv6gofx75rbI+6SBnNbhhNwpXnkdJr/hdAVk5NkNq2nTzTEy
FU3kPKc1KuHUTbqPrJl139mUvEUuq43eld4qVXmC+aDMHK6PZH5yOr6WXmGfFVpx+FB63rmedqPv
4hKwH9pRXWbuXDzkhSq4UMpg01cY0w7MwretnAQUO0Peyz7YT0AzD54VyX3p9c13SAJqK5rxsszq
EV43mxuRheoGHST7h8jqR8MaivMeJdR1PI0NlopjfPTyQO4Sp3UwR4uNYTfKtjtvgrK9m1I1rDsI
xIjYZqOLpswYp2dmMKUI3EYvs2DC0iGhssV+UEDA7/OjCOirgnqsxp0yI2MH/HneJHmCJFTRbyuX
PpahAcEOO+ThsqRLfVCu88tIRnquYXK1HebgQotNdWfKNNoxYgIWAxxu0yLm8NNclGDQCWnJDjh5
tJDsfOUwILlOgAeA6CE6fkEBbsAJojp2aVRfqnAwznAzfPLS5lcUJ3j7NHrpD3Yz7cTsib2HLM9x
7EuJBVAl+1/IJ+lw4sOyfwDZH30BWdv8tOuXpHGoNXH+8I2gQKm+kPnaMZCVDmEVbICzdkcU8Kxj
Wo/99WxMXCGDLNTWCHApDxLdjVZShXIvct1aj0stX+EXuqNvF9yG2O+sg3DO/FgVyR2367g2qiLY
JOEilYWjDsIrjlXuslJxklJtnhDQrlsSxjKtnvAGH/2uVgGdqDTaYhcc8Vr16Ygg4nNjGfqxGbxg
n2Z1/Uhn2rmaMAnAxjsR5/DXwnM8nJI1gIXS2zVxnQoq9CYadhEVxv+ydybLcSNZun6Vtru5K8gA
x7zoxcUUAxmcRVLcwEhKxAw45uHp7xdSVZuk7Mrs7F2bdVYWpUwlGRGAw/2c//yD5lFGK5yjJtIk
zyDWaQot2O1qaBqrUfpa0qm4GCutnINerC3VMSM4ErYI6utoQR6aeamjBqT6YBcFob22HjYJJXi6
OYTm4vPs5wV+5WqzFQc4QyR2EQv9iBk/jsEUs0vi0+AVui8QlUbW0BWkimijtnpKnmrhmGV3YFZM
BAogJolrU4KZl6SMJlZOtzbNT9S6jHiZGZPXPt6RmTVeLTFhqrgs4u1DfpAGE8u32uKERdDrhHwc
FDEb9jWIWaS5BKVuVkuQkgo80brjBQKCeF/Oxk03Nx0oTUf5mQr5WZ2Mxm/VhdwdeL5K2MwxEZrb
kvmVSSfdqFb7MTPoesV9Lb/NFUKvXKovv8lkutOsRD9BUBXPNf5QbAtU2rpXVSL/JpNE29mxQcKi
xMLEJYp6hDl60NSiPNiKdpE05lPdO/XBrnoZZO34udG04gLTm2nvVj0uV62xhZXrDF8ma7Sc3RrP
QygNPLpgJxnmboZ1fV8uZhGU+tjudFmOpwVS2lHG2Rql2MG86ICuWFF1qRO0/SRPooz70CYi+kM4
WXalTCQe0WlNgUXFdxxZpRdUBs2+kba7742EINDBMo5VtanUsIP+GUjBfbWdhnS31OpP5rTYNy42
lx9ydlmFjUMdPq61jKyeR5Z2ShD/tQy3W5xZN8tKzt+Gzf0tydHjuRYzL/plwv7JLvTxtZjqrjkb
EhiYF3IN79VBz0iWXBPra8ZUN/OoX7qbWiwcGN1KN0PdcIzHpD9xWNu+6sQ2gitLkserKfZ+FEVF
OJIrhGe34Dut2cfPG1Yyh9ye1AMGYdqjBsYUFRsu1FQS6cjWStzeAbrh/NLFMAzzTA6RprpLmNlD
hUiin6Fqk1r4pDp6d691BhFQI3nV2CbNW0IeVpuQtLspnUVwd0F6XZLX2WvSrPzsDvf4JFgxpT1Z
TMECfSuX9yElDN1q03JXrBqWb3GzzdebonS3TVyIC5zX5UOuJbgcUV7RC06FDNvUmi4Ka1ZJg86H
sQjsDd48ofea9nXOyu4yT+bqTa0soPnUWvKbaU1r7EkIFLQuMZymCEBSk19igsW0v2hHJw3ORolP
Rja1H/1YkM6Gmqe+EBjzo37NbUfxlFrEN/WM7aDf0nFfqiPswFNnYxPva7NpEXqr2l/XDAbtxr74
gaQicS6ow6y9phucq4uCussfSS9SfZPwwAuJvQ5IUa+0DwomCI8kTA3vai0laCExggQmDcxIZ7aq
l7FXIfxXZ7v5MVeyy2SE70Uuo/5YukX7gVJJfeEm2yRuZcT+zQJG/ZjmUgZMKBPHd62hHL1eV6AB
QS50op6WDvy+EPs41cW9LLv+Cr8tHUd/PIvrc5yBcUr7ilnVrA499ZIBSB6k45kW7CbL2b4VwmTb
VPB0je/vi3hKDKxkruYRBWb7pScGCuFXMfFVDux4MzbdgI62e40zV3zCMw/LLAYq8X5d7OUz4SWl
upur1SUYddsIbMNCtD0ltU1UMVyfrL/P5QxhguTRZGdXjEmJv0z7ezIMC0z9qxzbRpw502BqyEXQ
1Toh/NiJU5LuJ6fTA7XougwD2Vr31tg1QDbI3OYBynWC+XqGQhwIKaTJiqwyz3Xi6sKe+/K+dXJs
8sdqwbTLHrkg+BNxSTXoRgnlv9SMiFWaaxEDMyqLqmd0W/RMvLxzIknmx/ZW3gNpJM/A8HTQriKN
aNRm9aXp7f4Ifp5HbpWXj2RNEjCBaArHNaUZdnG9Du/9PA7IVpb1iKp/zC5cxr1XALL8+KKHqIN7
oBI4g8s6paOPT0vDwiQVwICI547yi1VTmbh5npxsuLlR3E7kI8QWY9wa9803TUnyS3PN4TRMcIKn
sLMAnvycBMkpLAAtJ1/iPtYE6rQ293Yl8eLN+mI9Z6yNrMYkNplT9g6/JZ80uxyBxh9BBIh47DLZ
sVmU/fLauGb7kM/18J5PsbCB6HTlVRHQMs1Gb/HKIkJ50dcGm0in0G0PhvP8uVP17ql1ASwKrXYe
6RmsK9TnC27+hXtqOov6oC17smjNWrE8u2e/YmxKPR6LM2uCQJgxytMctlhvCl9dFOrKgY30iucA
q1V80xms5mQvnO3h1qQPyKhneDDinZzsRntWn0moI8CY3NDyHgSLldVNuYExDLuJF7c6N6LNTYYS
nVpyM1G0XEwZ9Fx97foYFzuXcxcwuLrOYLcSF+ukJ5cU7Bt3qMls0WJwVQKOeOg37jcAaLUuIQyG
NT1CEDMfdZw3d3FvyS+EIltf8fbML1OZCGDIdWZ7UNF8nQbFsCusbV3CR7Y1w02izlUenrI581Ry
UltGYu1Nl3gBhSVvu6xARbbchHpkchT1xgjbaspNffNqVIiPyeRq1R6Mav6sOFm+xySJB5aBwT3j
0dEvZxYux0J8Sm2rvF9Nu30oXCftjxlRc19pduYqaKaBZyMboCBTEGwKJFVcgfEchU63o45O8FMy
SOz2N3DE53LdBHUWAUv9AUVKesdR1FqBg6IzP1jrmO87x066y4TnA4dcRhwvacnSLpheXdUFT+dq
NkXUyJJdt1iTZ6ZTXE4MpAhhm3tnpeggWCZUmRjl0ffB9QgB7UOqSSPCJp7Y7rFxZQm3+fn5HiSN
zhX+owzm176IzmQWrEb7uhahVszs97wIPxQB7VOpu8DCsyu6+0FfZ0ZRcT5E+XlnrjkAIndblkvV
xPHYrRt5V2ekBxO/PSwhRT0nEB6glyqIs7oTeb2eLNXpuAbwfm96O27Ml6LsyowWMiUgm/gGdpmK
yTChCOWwa2pMof2uqizHX0VulQQDLtOuHdrmQFhWc8DCWT0OW8q94JCTls8NBuS2u16PzIWvQboh
mWaHz+Lr0rTYIzFRZJ8z44ZNRMUQ4ZGWUt2VuWwDM1HSu471fd0uRXyakaeEQ2pOeyJGGJYt1NR+
1WxcpFVk1XBhT02/BnZdg7TWCjnWxxUTPeyVGxacmEzd8Kc1n3ZCMHMNyNCg2FZBSXcp45pLBqYb
sbM6YVh+TVoC6aRzCb2ZxJyHRWo8i3VnudeTRHTLdbD2ceuiwCQvsg3mrsFTxOzNY8M8ISG6GlqR
0KT5YLC6dwU2cwl1WWO+lhwoVMnahlF5Mp8Ine6nS0ahHFmDBcm4NmD/UTzke3fJdXx9FjPKE5Ol
Qkbl4ksyg30yITgv1HSdPxvqYFE3dhxSpqPDb9TX8p5CS8k9yh4W75C7zChT6YgUGWjJgUl1KC5o
48frtZ3wcJUpUUNp30PjzxftBozqekTW7zm1qnlWzdmgKAsUaLkox3Gc+yPQBJ/GTHXcRIHGlf1S
tpSAlT2xx+PQiT9tPJhG8oOo9r+6ur/Q1aES+olM84eEgMtx+Va94RCe/Cys+/5NP5R11idTwE1B
lnCWk+FKCLdm/tYP//5/zE+2bsBs5y8snrCD4E/+kQ9gqp84sUkbw14P8jOGYf+hrDPcTwY4EU8A
RkYw89Fs/g1lnX6W7/1M/YHdxXuAGUuoK05+YPq/kaKkSZLomBhYsA2Dp48LKZkV4cluU3bvrcQw
l6e12qd5pd2ubgyQzC4RUvShlNIIgZoInA37mHIk62AwWprrPBIz+2b2GyRGjbmdLukR3WR4zSrr
VdrxY9MZX7al8tNWtyPGZR86MBFJpYT5pGRIaakk8KoDsx7qSzYc90jhcmcrzlcaXopa5j+HZYMF
wMDXppNbLFzoS+WidleGuGn81i7u/GXQOsD7Lc3ulxnFAKEf1E6Jap8GLSaH01rroE6wFZ0qJp71
gLRgkb30VnLRI4cI+SBtKuNajVV3H1vzcul2M7h1CnLaDyi9dUKH6vglqabhCMHjNo2RgRH1rVB7
m1O7y821OI5nqU2R2ZZfjdoLu/ytSPNlh1Xiu50uJBEPZU792DBXBcY7O/4zS3SiuqneTPLKdxkj
Yb/ukpZRiBt7M6RpwCB9wB+rbD26TSbp2D77TWUCSFjO6zxYwptIww5yKx2Oy1IlFwxqXuTZ6H8h
APGtUfOlCvA8NfeGYEyS5htYiNoIL5ntzzWcFq9WqvVUrmDCkjhxP9cFsUNK13lriRLZUS5ndONR
ycz4CptnksEc4IFsXefAFfUd25npkUvUBxLoCRtxcSpxi+SNdkRmZ6kFy4pUVlN2j/p6Lg1bPHjj
dhjhgbafcccCbU1wzVVH89EamwfCf5kLYuMZlOn0KOUwRIW2nsy516AtLOOVwMDe64bVwcTwbPKc
rhCXlHWfkXVBTmLFsFibnoa5ccjUae97DSeHFSrSYGAo39Qwh9SuYvXKNZI15+T5HeROiX9u7A2x
dmm2g+Hl2An7bZtebVNMuCueAuc2PSQVl6snm0ga6pcRSByyj+Jp+AgH7AQXeIuBkSQrcZWu9tZN
WeKV9XYNwP55c+jDGysFqVUGrzef8IyGOhZbSwQDog3hYvR+I8/nveCEZajdPcxS3Tt6ap9R56/J
bIKq1fOT1RuGnzeqckj7hdQ63K1DF+5bpycPMl3ieyzNp32W5GfSaLqDw2oFqyGOondoVB3i6mNp
YTliC7J2sUqMsmaoQ7cEeO7l0h/Umim2k3VfervE7NNxNJjyNuOtcU2AS6ajOgEJT4N+wEPB2bur
vpNmTcQO6+tJHbq3AboAUtZmBG3jJqDcnSNLadcIZuALzt7vztR+nvSKhE0rWQOH/Au/5z15lbu5
O4BpC1tW3mc5lVfSXZheG1xoeqmLAm3cYRJyu8RGUR77WmxB7VousW+g2fqSMh/Vshf2hBQOH/eV
xC010KyCiV9XRoyEtcDu53uSP75k2RwOm9wCB1EcNSshz3EqC2/S1vLA3ih2Rt9gvGeSiY51ewqG
hFg5cpThyuy2cCV7xcfDP+HglvrezMYMOKisvOTczc5OYdytdm8+UB4RAJhAb2KuiWvJxu7PvHi9
qPQBypnoeNTIzstL5GuCoLyQYIZbVegXop7ZVZRM8+tXgwDsuzYpD7EuBabldhfE1Ubi6qba3iyG
KzdZ3zoyVHfKAI8cB+r4K/HIOlsG/8/sz3j+jwzh4O+IBFJkNm6fx9p+m+LqspwKHtEmsTzsQfQo
jtuncnaLoJ7TfV24SVi16hv+EfoOw/fW78s8juKcp7MbQEKVcb3AUcIM5hmICZGDzchnwVo6s78V
3cjopIQP5ujTaRHL12YlMCPP8NSe++agJ5kd2vHs/KCG/m/l8heVCyf9vzYE+H/l2ytA3M9FC//9
j5IF8b4KwH0WUxoUJogD/lmyaO4nQUQZrr/UJGeaO5qCf5QshiAHCf0HpGeqHaxWqWb+EWmku5+s
s5ONi3GsdSZfm3+nZDlzkX/iKlPx8OO/ezgKLMjQt/xasLRjm7X1QIMV5+l0W9QDR6FNVlHYlJKe
+KeLcvPjx/5sJI0Y9/eXc1WUQ4aK6TOXQhdnFcVPkjC4J+R9rgUWnF1jPG/uwGQSF3Ea7n5sThCD
xyGC3pyBsVdifuv1ij2gTMR0teYMSfdVXcak/owmFD4MQktyTyFNBUA1+a0xGpYWkHOQqX6su9VF
bwC6+lUt58M0qkCYmWsWtP+0ic8FQyUmsmsMTWWyBNVNgl85KQtECTyaaVdJT+ty/baAyHTjIuXl
vbR55hEBbk++MRBtECiGkz13sUwOSTbCZjYZu0EcMMByvTiT0iQfohYudqOxeHF1xW79dbXTxx4d
m+arGmAG0uFqcfhORWGWBkZesaHaig1PRk5XSVc2T1iCVRfNLPM7sLwOwYW+GhPzeiiRJKi2JLAz
hOCcVMa2vZkQdjOZG8Bfv+UITK1w0LbhBWcQ85p9e9MjJoDmM9nHeANAYxIAzaWYCYAB13xUZ23J
9kqPcBk4OFlvIY/UUFlWEAGI3Er7BTPi+CkDBQHSMkm99Mxa7WdofhuxFzDD5hdDpZ7xRKo5T2Il
LI6B8VC9VViozaAW65DBNuxxKuxVBzd54li1WyI/K31vDLScYNHaeJvPuoVF3TxWg6+PGfDxYBsT
6OYCq8Cv5865YNVKptvd6j44tIPy7IAClpRgxz55lmJbL3S1NH7VIIxXpcJ73S+3XE9CuL1pF9Xd
2t6smHq+5d08gva6hMl6pOIspl8ZPXM6DGsEHSmnEcb3ixNN6ErTHYNFgiKaGTOzQc7gWGZt5NJD
+TtdT3FKYk0/0UP7cdqQFKW4dlRbjbbs9MHovhGK0NQh0+85KOC6lYQAprPriw6xQpIrOaVAuaoP
dSJ6gp7IwuQgpCqFFKR2fZhq5TQ+G7PJiQITD9IcHtqDCEsIqy9JuixESJNg03u07yr2CoT2ULGN
K+Tv2Jjd6lCtwFAHy4CS47NMlDcnt0hKFIpCij2rLqbSHDJ8hXElyIegcFaskhaSoUHNkU7dIxhj
c9AxWYbaoMPRD0VhiAWElmQkMmXn5c2ZXeCKti2wgZUm2SbhtOlkl7VK1guUA2tReCN2IKgIXGv+
cMdcVhznJU8zb+PB1Je53VtZ2tuhwDMIPjRkdnp9dQWdsEFttEi48/jQDx3jZLaurgmRoDLFw15c
R0K7OFfVgmtVmG5m+3XTcd70CSIgYgLgt1nDzs6GV4n5KxIw8Cs7PLsTvMzrgImWGGXM0Z/B8QjJ
9dS/zbpZDadcUmpEi+z6ZrcRW2weXWVLHtJyJsdGwBevIzNrh3dqDFgO5Bio+mkA+Gr9ZpmcmYi0
FDau3m9b5xlWab1sFg4RgZ534hqUZH0krUx9kOVU3yVuWvS+2pXTjemWphYSkI1phgmoW/03AIj/
mmvPtfxW3w/dt2/D6VX+D7DuMc+pff/6qL5q/q16rf9v/2/la/315wP7+/f9OLJ18xPKddIk8DbG
k/O7DdYPlIEUQhwGdSzQcSpw7Z/9e3TtE/iCc9b365xuZyjhP45s7ROaRAdFGw4pmHgDgvwNlMH+
rs38+dA2keXgAkTKp6kCMxi/aQ3LaR4VYeJlv2rjIc8u206/SmTzBgZMrowoI2TsULutz7h3HKVe
Hu1tPEnClYziQtPpBTZV/WJLzfYVC+GcvnxLzicDhhiGD7SyBeR2R1r2Sp3+osTa6hO1AF+ISB0/
n4bXKRM+1KK+qEtv6/vL2oT6lTiQ6I32VRhAkvv83s2v0Xp0MmDkucoodkKLOJCjK4Ou35kOCp0b
lj/RvvZJIHhKaTo8rGEMmjPCk0PY2CD1cNWUIcIywGNHWGH/1ECzUF1D1QjkeOMWtxkjwOYuzi8y
EoNh8McBW4xT2F67E8VV50auccDO4x6KVlBex8kHXbF6155o8SvU4KqnFwiG4UhFZWQ+KXGwtl71
4qw7ed/VXlV4DwpHNTN+TqzsW6rd1fed4z205VWjPIpiIH/r3JT6iafoAPJwdOSpzXdq5+w2khuV
hZDIzJdEK6fVFhzK5ZKQ57013hJcQyxeO9oXs0YfW5Ly2Hjarg/gA/i0ZePz+q68KC/ru/r9V/X7
r+ev6evw8eNr+irehw/x/s//TR/5q7kzd8b79GG8mzucI8HbAYLWq6mP4jVyd21xKezcM9yC4ZsA
odI9/VjK6qW8yvsIZixOnV+g6G52UE2eeC5fDQJ+EFkVD6QM3y3qAYeaVOw8zW8O6RYCf8wY33fY
K16TZqiZ0cwEsfSs5ppjcNmuLd3XxS0/y9Z2fD2boTXXuBXZesPExaMvFXypYZcqIekvXxbfodfp
6GJWn6k7382vxf3ig+eMrue+UH1de13If+e8NkZYk+z3squ6fS7fhXNt0mQSRairhDL7NqZWCynA
wXrD52R83NZ+MQQG/BTPeFhv0rdYjVwykbILuz4uYl9fxHog9+mIJqinjijvEuU96a8r61IcyjFK
dnx7kz4uy92iv5j18cZSo1x5Zqni2RDgkAQ3ZiBHb/JBhpDKNNGCDjMBZYCVH4zToSjIqvMz46JD
I6EvN+m416edCjHahtsZ1nzgxoxIpG9PC+IUhYkDaNvOjE96fJL0k94SGcdmuHRuX9CJkcgZGKnv
XnfDMYU53fB8M814AADvJ9jnG6VTF+TqDQHq80f6kF2dgghQ4Oh8RO0SNMrV/HqC4URElFfApTX8
bYuy9JaUl8nw+ys1TPug30JXv+wmr3xQrieoRhChSHtMwn4Nl7O2Jj6W4rKoPuLsieGlV6yhAa5F
lfy6KHFIEe/jnLVj2OsZiumZogokDLo2q5lyIgraFPhzwDu5r2VvRIcR7Hfs8stiuKwZ0coCtJDs
kHOBvEUuJJYb9RUwiupGPELraO+q9qPAOBy39qpcQpuow7vzUZzCBCCXWDpsMNfCOOZUUvVXXGGZ
HoAuTDCHsR0cXJ9JPP/sfL1mqsFb447m3nLQIMZ4yHc0+6WIcQ23v7nzWbMblea+lORxXZDpaJfn
1KWHVHsyHJNPukMqVtSPtfqolqGcLtYr51XQNvQIP20F8/bjXF4AAXqqE8K69upoLG/U9SEXviEj
VAHjyX6azwJQr7mtbl2SCxFVGuTCnn9TX4+n/vT9X/PvfvwJ8kF+z15FNHnij80//jZ7v//WnIgf
6+cDG+N2sT2ts2SfKpB94FzP1DtYPOemNa7M2NfWN5a9ngXK8taDs9T9lbmiZxFPZGQnRpCNPFNM
dwciTQigB+N80+otSJQ7u1PgBR4SNFlozTy7BncZGMMDnZCU4azHWDCxOXTm5yqM55Co3AK1F8qA
jM3aeu5V9lVIcvKOq1oDx4wsjNkj89Kr34AyeeUA1trmCp9MuQly+q4BJBy9BSKFfC5nK0LbFhUT
YCVybvfVuszfxtlvKaSM9pSSP5o8NhyPSAfdeu/kaNBgEUUbKgqvIu558xf4V50RkNzlJ5Pix5B4
M9I5KxiXjqAEL8TNYDv8M/4I7WunQQs/mjy02fBkmAucKjd0BzMSyDzzJo6oCz8S0EQJ01wgvspH
KD3fS/7PsVa8cbB/IXnNZR4Jtc7J/AwKFljODbmDIT5qvmqQLboRaKYHDL38xNUJodf80dAOfW2F
SikvIF4G5uoEulIGVQNhZf6Yk0unfyqUeYdvVOFlahrl7o2ijxWNA+RMIuECY81uMxqWUHHccMk2
qOIuTBetny4YUlfLvZYAWjp2WAgjVGsKTxWBloCH4c3TFilIN5XlxdSmqyLXLhezvLbL5bEqra+i
Ni4T4zqtf5gq/C2w6X9a/SkMvKv+df35GYlyVn/7ufL8/h0/Kk9D/UTqBFbMGObgv0oUyj/BIiE+
aWRKYvpylvUb2rnK/ed8SxByjdWhqtpn8/Bf5lvGJ4pRylHcCTXU+vy8v1F5ntGZn+pOSmJcBc5Q
lao7mo0HzK/oTQW9PhdjNwd5IdxjYucQX5P+r4yH/9NXMTBqPbsa4nXx2wzNzqRTZXKbAwUmIgy+
vBhQO1br20+X/T8Bo34VuGNBjVMIVxRTJGTuZwOuXz8M0mSJm+MZebabkUkXRR7jDY4iekSs8fEG
Zvy7XTSFxqzrz19a+w0G+/7aDn6N2H1i6unYv1lCVDEZimrZTEGTmJrzVraNs2Wc+U7aeQqpsVs4
rJlcdrkwyyVgepk8MoHTvtSiauMgrejTwXtw5/UTxDegyB3IwpVm6inxrX/+Xv94N0DrXJ50jDtN
7vz5o/yE2BnOBIQ9wp/TUn24E5uWJwdLXUv9LwyUQEF/W1tnT3Dzh7sJL/Pb7ch74WAkgMZ0KAuM
g6DVLea1GKp2PmFFbBEcJsdpy59T/E0G6+9+SBwziF/DEJW/mRGcx7o/fchxwIqj1XOH+YViBVuK
CE5vhy7680v5h7tOXJ2G+ysmKjyTpJT9+iqtvmI8BsstyO28h5brtGjUdPloZtvzn7/S+Sf98qA6
Jp0mmTwQfnSQkt9umonIqKKt1CAGa/RVtQW2006xHTjLgpCjOAsV/vwV/7BM2KpYy7pQz8lyf/D6
ysbRGIWV65xLhrOHYUpet9X8lc3XHxbJ91cBDWf8aoPm/vbcmLVpdEbOq+iqjO8wiy+i0qaEzJdM
Pwi1fdSbtfwLO8+/es3fFmaV1XDegQ4D4TDrFFW8BVrRvsvKsp4G+HbUf7b9F37Vf3xNtiQ+K2g5
/TZRDb+uFDtZuqHPJ8FrKvFxyrfhRtO35VgojVF6Zj7TeKIfnePwz+/iH9cNyAagAlsTCxQF1q+v
m9Sz4uTtIIJ2acu7yezS13KLLY/t1x7Byavi7/nV8JgLlb+YZDApFXScv75gUzhxXyIVD7TBkdea
K1sZjGqVWwG8UeXw559OI3bi1wdD4JrGASbwacP7CiDntwurNS1oXlvgAGvFJcEX/YbOW+YM9p5y
cofSXcKHjCOEk6LeiYE0J0/E61Z6JUOcval1rfa6lIsKcJCgceqOvSyd5MgId1Ui2cGj8BuUapW3
EPSFSKjMjSbUOirdsJ6aetqxrWmEZEK3hA+FNavmTx3GiJ5wxgwCWLdW8rrrq824WCdbQ4O+QQk9
KwrsNhgSUIJNP7hYb2ihXmlIk9o62YBbUncZ3oyshZ64OuvcoO6wWms/qRCmj7kVK+9aV5EonxFh
/tzUArKYlU/buVBPKYjNaZyIahyahqxqtTG1YJ0KVvvUudS5JQbHZL4Tlov3iByLU666I+bwED3F
LlFMNFatOzMywH5oulGKOdUjKJLyGbxXUaJ8QyIZLUNrOJcGkvgMSFTFXETr1PQa/1xN31uJ2j9C
DgFDcmCrI2Wza7km7+yOxmKEUiQg3kRJ9i2XVs6iwJu+w/TlM8YUBtpNbGO4hKhomGQP2NSEDBdA
lTbEFY/rglh355YFTfrCVAvWrbDL7mJThbMXyzgqoVHYMYEF2NnduhIr1526au5L7NjDyGBhnVrr
gtFGZwPgoojS7meOC+0WPWPe76p1rcRua7GHRIy8NU0SKi4Sqv2yuRutzzJN9MIMI+gelGoSD3YD
Qu01AMw9gcgOGtBmGCwlRFFPWxPDVS1uBPLg7TDBlQBSIX59O8SdZWDqMSfkpjh5rT3l2OIUAVNp
VBA9951U7Q1t6GWcZ+4DJIkGSIJ4aB1CxYQAKO4Ean8M1mEg6bFRXJkSYDtyhB4fUN1BVnLTtCyD
ZpDWfdfFKf0VZiOk//GHYDaSITicwV5UvtXV5mtX92dUzHGAyAqpS+e5HQbjW1yn0IMqDIC0SFVI
IfcFJHggu3xpH2E1KA9CwH+MdF2BoNSUsQZJqJg0xZuSfGtoYYs598/L5oOVjz+T1chJAT2P48di
nFpcCKyxg9BkLZkMNil4LKCmZMcGW0LsZ6ZB3tYjKusQjnfcBgoPkc5j5Y46+twmeWrKGjBhgaoO
ZNkLvfcZsrdvejLBPM7yZoJCJKzV9heHQRHN21QZtGMpEtN5jrWvrjJ2wBnSWReWF0kAPq8zvJuV
2FQwnJLDqDcY13uj0q1NUM16lnvcO5TiWYpFddTjuCGjVXfggpmGIONZUljNgZ2Wkq4LEo98qJQZ
iSeHYJ5FozWlo8/51l5Bu6fF1bKh+jIm8KsR4OTXGFGZxm7MaMe44X2RHaBTz4vnuopwPgtdV488
uuqXYZ7WJOykIu7rPtncl0JAqoza1DBJRCwcrXNf9IQs+xu9R8+XQ9U4Z3+DgDCuwbUsNtt0104G
Kcq1OndPmgHb80a3x66/yEptvCe1yEwPKk5W5eyNQ5wiGFQLDuUIrohIDjr6hMUvaPDzS1lS5UWd
WHtB4EZm93ez3YAe+87QKdO+2lo9Y7SWFd3XvCi05UFps7ze82zWZTgbveF8S6wto9mmNs19Mcap
6o3wH1Ifb4sNP62avO47bOKscO0qo0TfWA8YUNlJhYDbVl8YKhqYI8Be4T2bfXHrKLPoAg3Z3R1F
tPqIUGyoQmRpZoDMt8sDdS7bIyFR6pem0hasXcr1AycsS9+ZXZtey8XJ5E2lVu0bKgpJpok+34pC
wjkzktb5rI6D+ah2g6kBeScqOir2RegptnOXw+/+igH39tzPekNoOS1iHkrmofaxIUNmhyVSOwVQ
X0DCO9XE1yjRk3xfrTme1yi3cMeobT2oNzx+AC7zeYq6FRumQBSpC7Mvc3su4SLOYk4H4xuURd2D
XSTsWFPLzui5C7K4hAQjy1NMs3qcVUygvNLGXGc3VMLuMRQ1ASxNRpDfZpcJry/cTnlMYKTf1Mqo
6J4QI87tfaeLb0uRm3Uk2kYfjvkqpr2TnEdgY9LwtMeDg8y7yOLu0I+D9TqfvayZFy/jM9IPkLHK
UJg+ynxdrkZDbrdlnymdP6aJ7eDuZ6UKwhBdRdumxpnmaXUJEb6p8+ZbVZr5q15gYwP5rc/7oE0l
77w0jXL2p010MLHVUU8II86dWzy82+5hVgc3wQBBn17Pt/a9pE6hwBpmi8mAwic9mwXMGRT5Yjxh
T7I4/lAuBkh2rf9/7s5st3bl3M6vcl6ABlnsbwKEnP1U30s3hKQlsdgXiz2DvHu+6WMH9skJEgO5
yo3t7b23tGbDqr8Z4xv9tsm79M50Ki4f5OfybXF5/ZsAzVi95RY2SWucYTdtZKHtCYFBXdytxtrq
Td+hsDtgYeNQxkvTcoP7asmZQWXGl8b0reLJaJjtjnKS3rZY7PqjF34S3kC3K4ZN63CHIPIciVir
wrG8rqfBsrayDhRYu9xODn5Xs66Ai5KjHvfZt9s1nAIQWmG3KzBBhfuOd/Q3x+dqbJJlIbmbRwSo
e2tjK3IxrSZ7tvz8PCWW2ySY3Hnf+uGKXmBZJDyxyitfxZxnHcsmNJobN5may+alziAK9JTMzPig
rCD/n8DFGdYEZNQPm+xu1sqWsZ011meXmqWGjJGBE3cLLGmRWI3gsyzr5K0x+4BR8tQIFSfObD+v
k4VmIQst6FAs65tPw6i9khmVAJY1a0Gcap/NIsVP0s0fAWbFdKfDTD+kub/KDb0LVKWgCJtpX08B
c0elFKHMIGoYGjM/NndGJ3oAbUHSnjyG1myLwR40kUPJ88WONnmA1O/VG7hjZCqw2vW6na4LJru4
DvsevVvAsUloOA7RLNC+vQPSZfbH0ej9Kh4Qrb2XwYhtoBjWZI66VOQDWt8FqEqyjh0XuAIjjJtR
dIe56PXTEmDWhexWDkE8MzCYN2G2KhNPW1tD8Fa4hO2i7+WDT11qbMDCK3S3aFmICRsytQVJ5Hq7
FfbDV07+JSVrk6WwDjyAX9iSQzePMVYadezINQSMVw0jZZUu0pvcDoLp0FtDjjzzQusEr6SsY1aj
Yb38YjxOMqnn91I6pCLJCkzDYfL8/iFJnbo/4adDVhNOjnxRoMAJoJgd9J+GkPZtq4ba2ZuTl3rs
gKq839p5SwGcYc98xQc+fmqBPWdbWxkrEWfM/N+kytlZXgKnEC5wTP+Obh0+euUQnsxJeTn7AvSv
I4ibl16ktuI0Sfg+A/uz9mh+XQQboZ8gHmw8T8VIIvTL1NYDd7w/qK+5kc1jjRfuudPgyqjHlToA
DudFa5W5XlwQrlFE/pSGOVLPMMBJ6BRcyYVX39czbKC4tZXso7ay2teuIAAzcmezPjWGt3p4/lBv
MNRR/oshEfWw10oDvQXaFyIfqEb+RHR71KYu4w0z9jrRqq2jmUzxpIVWgwXEYw2akvl7FhUNUiQ9
y75eCxLVN8y3NOPs2XKXePRphZmPS4nStkeVg853VOFpSRZyCKzE8x5rf3aKvbLc+toFDPGmqfDy
rT1XlIlmBxAkFqSyEsgGxfHo97J+TZYE90XVVBVYEM6paMyDHhykL8U9PMrlQ4KlQfs9ltVjP+bm
o8A19MwNdFHu4An/GbO57aM0W9jWJvMKySoo2Bgs1RLcECTdgfjXc/oSrog50KyUeE4psedvAmLq
G8eeLz0HH+wYuWvWddtxNiQFcDq7QLZTxBu0pmZ9VEHW0wC4DaoY5RlwGBd/ZncBmaSNBlezvbbX
nDd/zJv66ObexWBPwXq/ckJqvhJjg4swzJLHxRm4RMr5QkpC19tuM2tQvxb/N+HU6dx+OZ5AHeWB
Brqd8oSWYPbDKojabp1y3vdQPYKSUDu/SRyTPcVKBQKgBo+kTHuTaf/sTe9p6qqVdUTrXhsTZzuA
nKl5zIfU4HBWGVphzNMT8vvESatTYouJjAmOoudR5fIrCAEtHEpAarf1SFjvmSOywi9KcsK+n+bg
sUy4xrDGNcNHD2WR/5kif5+6maByp2mSl4AvQnGEvVm9huY4EYgGqqCPzJ61nWoXztAqn8KHErFe
s3G8DAUPhS1JcJhifKqmIkeJms2pnUM7yDJU9YbLUlmXqfXmseo6uqXPcS+VbvpYl+Q+oei1059c
02lFRE4kwxaQK75olOBed1gtLONRarTlvi8UdsnRoJUlpCSr5shDaUQXBNyLBaBv+nuHMB/U3B0Y
i3gaXF/udWqMSVQjzHiynEvgjUsIyTt1i4Ma2M3VLXwzx4302Pc2EmI81ZGgEji3o2LzmndJXkMt
B7t9P6jSvJjkhukdD1/9VNAslZyseX0zaMtrbxgLhhww2qT20EpUFzxG46ntQIvKWj3t2pVvwTqw
WgMR8ZEJjLe8shALlax6tmhjPvU6doegerJS5TyZA+wzEnoC+1EWaRGA1BlpodqAopHuvAthkBBf
9yn9Aq+VE5brZ7WGtGdBRQwHX26+6VGWhBd6UyLyX292JZ9cNkjyVtLio3Wz8UeJASDDDCIZ/kmp
DXc/d5gdGT86fKqNW0h8/r3p/Xq5uTS39WKzhGrHdQmjxhlKn7SEavY3uVhEtbu80h9CFMDEyBzn
ueU2jTwl+D+2HRMkOy7pLwp23Ev+k8HMYs9WUwJHlSXWJfZTp/Biv6O2j8S0lFdI45q3YSjtq7TD
8cGeDbtzJANPfAqrMq5GPcMwSE2WtT6if2TRdt6DV4QiHQXKlPkOGHtubgoXoybw1rSpd16vki/K
gwHNp28ClUggES1R3qA9RZTJ8xB5gNFvwEb4jwYG2OfBL9vPJClXbnY7S5+G6tLN5Dj5ptgA1/E4
U0SxaK8yXMKoUEN7H44hP4figKnFQlPyR3SOfFOuqZ4THwtv1JdZ0h/SgtzkqO9WS136J8yDhDuu
/ZEmlfJSI5LjdRRUHXs19dVTwQddxXnluocibZz2NDqhJNK5T/uzXtOBbKm5PrOUcNVWkIo+HThR
VxaexFSxiRXKfpi8orW2ZB4RYLHUbvtQFFNFOY/Q/8JlrHIK6XUFWecPDpLXpU0pQI2i0DAiVxSs
NG1LQ6HOOcyqEFRFVBmji6nX7dStYxjiPex7MQErMSgeOZdxSAa46cyNYoZyNVQL4pbE94d1MziS
beTq1CgMgBY4+pCESRZ81uy5BKL9ajGjeWqc11FDvYw88ExDPGE4RfuDj+B2HgK33TLEWgEZhoQ5
btqqCo9ga/FdwPYGm8cOcnzpfdC0EaRe63OgPjXogpYVQZHiu3mCTWilh5FA2C4So1HshpkvHsyn
BZIcmIdenatp0fwTLh0qtjPzbZoBDcZuVo/20cXe025r25Cf7Vrwa+oCvPFZdxhECVOZZRU1IWhi
EEQDv2FaVMCTUUvPPdjJyls7LGFdIZxE7byjI+yuM9Mi/wxoOc6LDpFrATa4Vyj8FWHTcde2YLt1
1kMbdnBCig2wfkQkfHwj3tiWpa/X8V1BBMUU4c1kWJUDpJOczOyU+wv+wsWtatNFIoFprQ7+Sed5
YCLyPOHQSkSwEcBjnnmCV3cHe07dywZJ9UHTQnmgbhONAsdV5hRr15t/Cqux32g2Ftynbr9+O73n
Es/jzRbXXuq9AYXxXzVui++0QlgUw+RA2WzOk/vD9JhoN1Abmd4wifGXnT+J4c/kzxhLKdTb97D2
rNugVynwmywNnrm1Gj9yCr6n+3Ecm3t2HPjMAu2oZ+TR+Cs6sw3vSr8u3phrJOArDNlTSKMqhqFo
dYjJW/9y7yMGhQhit5ZG4KIyxLoB3cU35FdGMrlkjQluIfNY+ANn2YjeTFFgBKnzZecmZOFg0BLH
Nzi96zUASACD2lo+sKqZAHD6kmmToUd7OhS6KLM72GgD0rZV6mZjg1USQH1gtQHmyhcQgraq3c0K
54D9Fs/vnVgFT8RQeOq3brphPGAppIrgSi3JRGtkJmN86CNMqiJvnpeWXU6Urf38pHSP3mcgj6Le
9IBV+8Po9+DfeLNdfzPPubpq5o7j3MEywqkwsmFg7qcUb7fbCiogpp9Xg1NCRRODVAkajjkN6PWz
7F5fsnzQDKcr2apWUnzKMhHDbuQhXHZG5oImBDMZvJpVeEH0CBX20dCkI7+4yVF1ZF3l3S4r+YeH
0mHywZdIpq+hwXAHrksjUHzJhpFbl/nOH3YNGo0NpwEOMQ2Za1NDJHqH5JhRYHY5VBFrtpDiNGIt
ggNH8/gWVLWX7kwouNTfJqMnmDlugn5urockcpNWvTZt0/w4gHse8xp889Yb5MSHyfgqHkTXPnNi
jjdi9Emg62k0RQTjRvzaZVd8icVuKARKJFv7paLt2TrLaL0RJAu2YRh0APQWgsm12wYmHr0iRF4/
FZfRidG4GT+PpSUuSdNJkqPLCJhpV9UY6QHwNyLmxbgwLOy6vQtLo8KJZk/J/VLUNiQhC8oKFmmB
qCesxYEQxjHcOdZY3RjAIjokZlYSovNJgmc/nxaeYtwIQdwxveoo20oR7Bov6QAOuRbpR7kPyWFH
V5VcSbPGi+6mKfD4vFLNG+6iBqhjIuSvGaYXrSisVBnNAB+eUHO7fGi5a3xgek7qeOVNwI7H6C/d
+lNpoTlvwvquXfPgewrt0cIIluJL84wl2ajRKp6zEYT11hI1+yLoPJCW+szwn8cZLwJ3PyDiXUkg
5DfLZoZI+YXsH2tduusVfA0E/NoV9Ue9LDY1Umba7deonDXZ9i2QOsT8WKbumtE1y2MzGdOP7Q79
H6t1ZmTljtTDKevZykRA/41w18jSusWSM8LotqYOeNUA73rTtqFLo8PUAvzMQCas1w7LwXcGu79y
uJ9fTUsYiNcoV442Ln0knko736WdBi3S9oS5reEF9WtuZkGySYCF3uaech8WJj3fJqMw5kmzb3zJ
DgBNTCxmFiDEJIg4ci1f/XaSteiGVUB6M3Nh2JHb2eLAUrtUJ9F6wTldBoBalVJUqRBN1U8IEIjz
aTCqK8PA8RtXXek2NPBr8ZVOGp1hR7op0/2BSLoILhnaK/vCNAI1aHPMLpSIYzz1BIuRMyYCSsDA
avoDicb+yfDK9k/umjLjHGV3wKk5ZYhwAz6lHaQut45rRubgZHRiZeeF+ZnYjKufvVsBSKSIjm3C
Y+N1PMV+0vW3xCEuH1gvEG2B+ODxpRTNUOGNRtfuDZa1ODrNRT9JJZwf6KPZuMlVN8MmtDHwmYk9
aS6C5iLvLwzrAZAp1UXirF0BkVGOjDxSvhaxzcExbkfWmUu00GgD+9OuezvZ/djRqtrwJtOJyeLW
0wETArjVq9hSO2DKGTEWBPxRJDo7aNPh01RVaRKLhME9vt+h9mAL6czdYApJrWPfBS7WXGXeWZfv
NiUWF+6m7ZXFSLa0GTynLIURlJaKZKm57FkZ1e5q3NpGBQIMjQkU66lYeKJL3QhzaxnwPigHjCTY
S8mackfAcsLxVM/FBP+0ZDQeNsxkoiZodL6HwmWrK49HljJScD1eF8xFSSxg+rZuKm+s36vAIy9O
hYWVbRKazXvqEaPZUm5SffnLWD6DBnQhey9ucmmoPZ/4bZ6UZo8twS/vJtFi2AwqlEcxjJMVzWGi
GIAkJaOdHaKPzmGApVIvhq+bQ3/nA8afzYNCIqSB+Ah67zqw9JgYecX8W+FvSHhisO99o2IN2mgf
d+WlU8fw612T1ijEJkFjxOlFLnAXV2K0y33NCkRvxjAZz0OhvOHYQ4+8ZXZSMVGTF2M0VBu4bWGb
yR9n1VUH/wlf6A7O1Ozt6DyxZ5o4v60YLxd66l7r5YnntjK2ltNzKQ/whcud8s3kNiPW/AaVXfM1
sgxABsjMxo+dvFB0dgm4T2ThlEKxVeZes3F55khCh12V7fDtGwtn3JI8uGUSglJtJSQ6aeUNSX6p
TetqjiQ3UA3P/o5Shi7aLI3VOFEGI4OuR+R5TyYD7f47MynHdspeJN/vChoR8x1+a3HbYPjWe4p9
hvQNU09yPqTJ9tMVDprgWpSNEynAyfNOTR2A3l6Or9yZvWAh0HLf1hm5Mzu2+WV+sMEp3ZJTMgw3
tAlJ+0BGBu1Qw7nlIV73xzckAUyRV9ZgCLRFGYDas/MiA5LNLe3sMnYOwXZtBntHuT9bMYGJ6LZV
bfQPqJYyMh8yYAJrybg2attu4jTPqFYHN6weK7DR10helvTaSR2gWpSz0th1bAXkriKVt4jJXghJ
eZhbenfbXWGSzbRwMEPzsPxrQip6SexP43yw5QVcSYp39W74PjzvZhAo9Md19N61QqjO5iDD/jQS
LKIQYaOqPPKby/dwNMzz2HbsZ1Vh5r/h0hRvMzQBEOBrOXyH7qD0H7oYxFjkQ2Su895wWlUQvAQD
ZNw8fVWV29ILuSLW0kHW7ZWzpeIwb/RyYjbWDOCfBhaIGKLKjl4GRUHkz4oTwi7ZJkbazoLxt62k
5HDrNINXgvfS5IlVhOzpqSb9OTk+54ch/TaNRJ54zn6S7GUies3AiNswWWGeICo4pMaAorMYwizA
cY94aZtzUz7WQU79y9RpOM6hX3cRuYjlyyqHroZWGTbdOWDhb2/D1Wqx4HNBrI9Lhptr78iAxz5J
gBdvnNUA6G0QsCNPDVTrdNNTBElmtyAlNtpoTTKUysE2jmpyw7uAYq/a+kZngSjwQEa5B+YyI5YJ
Yl/L+jMM+wEYfWpl+ohJX8H1pannjcIlr2jfkwDGE/AgXGE+z8ZlTF2mKNJ1wsR1XCsmYbqrbcFz
C2QQaRjpfmwHG2PFpDIN8jJi8qbTNA0zKouqCMl44DJjT0TYJteIR9Mw97KTgMHCpsHjPa3Dkf+o
2ScHJSQHfHwMRXjjYJdRt0inuRzT47qeeLsuxhlU/XQ0DUvzmC0OYnOlvO5PzzX1aKxTQk9o2NC4
LTkrCKeL4x4deIv+1uhb0H1OneCTsJj1aga5Jo48u8OjGRUFg3yoP8CEzm6tg+lsuCPnG3xyteLV
z/LwZLHkvl6XHgxh7pfWrm6BUcReUbXhHq+qiXC8HVLB+Qhkgj4yZ/w+aBC6KCA9frhTNOuzwraa
H2QDBGszWC16+jjlezkf26L0vgGah99W22NbndAs4AEZfaPxrukd0C73aBfASyvTr57JHOjlXVrM
pfoNakcDAyKi42YqWQEcR+alAO1ndgLb3vHlLSOmrt8yRzHSyDKY12HlZWpfvyy0r0Bq57Xzjz1K
y/khEaQ4HLHw986e2xysYqaRD4DyCBj694PLZteB2i2urNSmlF+Zb5l7m42ivJ11hgRbOn6r3ghR
yes72whbI3ZnpB8xowumgHbmtf+uC/uXtMn/fzroyMTlorc9tIrCCwMHt/k/CK3+F2jPf3vYPm4f
Xrab//5vrz9d/6Prf3tc9D+74f/TH/k/zXZ4302otAhu0A/ayKf/ZraD6eMKC6mWgyreMy3kan+T
PNv2XxyBHgjaD7gGingUjn/3x4u/+A5Zt+ElJs+3iJD7VyTPyKT/g2TsP3kv/lEbqvsBegVg/Tit
UFFSZB5Sy5PbrFErPX5Guvs0yn3jjtduadznzviCin/D6Xxkc5afTJtmXA/1vtTuzQCh0LcLKsvu
pkAD/BEEc8JOi6DtavFQFzJb3Y+z92pr9oFZmTenxWLSjM8Zek4RgrLI1t/STd8dAxcurfZ0ZZQU
n/UM46WsHiaFD6IqJJPsHv0FEDHnqLDwxmFPJbhM9QbSKgsiFqMYLahn2wctoMjImeKbQn3eLxOh
CqUPnsuq4czN/lbXuE6qwNmFY/1akI9352SYstyAMe2a6aeGvAmpsxvI1w+m9FnVmDqmPUVVkssb
6PE3a5O99GEG/9a6Il7wWmZir92FHX4BddoFLxkjhJ02AcC92GUtutF+uHfMQWyRGRGDVf2aCWWn
TnMrdmZxVQ0gzlYWoraD7xyw5yW1wfzpZPnZJd4NbmgmAwFYRNsxCqpV7aI/gziUd8GRMn3YWkCQ
rmqFfcMCySu74gxXqeBsDx+LhOYyDG6Z6K/7qm/mH8ZUv0R1drF0yekti+VIsMiGgADgZcGnSuZj
UoAJExuuFpCGjPo4j6bEv62z8pdt4wpIEO6pV4OAFb5Wt6Rc7NKhxLqT5wzX6SGwynS06EcmukvE
gN65qTVj4NHM9d7hLYTg6WAPMedD01n+42R9+fXCUEJ22WnJ5KNMBeqpgOAExAsa1j+fMe1g/ppl
63Ml/X3HbA0VhZds23pu7hauuKteT9Pd6uInZ6tqENDQvXedDPcVFTBSpm80Du0OSiJXgEi2jjv6
XIdrvtEtE+jOWq58w6z3xjg/M0JcYqvoA4ehMLY/gZc+NyMlyF/xq9si754SC1H7BaVkDox7fmuI
LlnPJ2L3exIYQa8OSKlquR2hr4GfOTbYJvXy0S5WVAwtTjUv7pb6vq+tvWYDM1bq3Kb0HeY7oLwo
zGE/MngwIFmQNhwluFeAS/JwhHcwzPe+vqMv2E8IUkIK+JtiYOTlMZ6zX5zMva7nbJsw1EGiZ936
DsKDHg+q6ZN0P457/fzX4/H/zc1x+SnfDU1PlhKQ+1/+arhOf5rLqftPfwFFK+uX++FHLw8/3VD2
f/d1XP7J/9u/+W8/f/0p/wf0iYXY+39vaPmvA277fz7tL//Cvx/ulv8Xy0MSHoSsUxxU238/28O/
wG4Lcfm7jG+RwptcMX9nn4R/4ah3sbMQc4/D+qJe/9vZ7ng4XZCEckmQcGmiePqXznbP/4+ydWHj
MMER5WKoNvmvy9//B+F/jpeAupfxnhmOyYlZfByWmBon/y3BtLmz/fYU4lfGvWgr85DNTr915g8/
A/gzitK7YDjkU+guw4K1URbPhA1sjRbORzpHk3xaBIe/lO4+wRwcVpfR0EVRELLkxSk877Lsib0t
CSdOfxyJpNQgD7xGUi5xtuL+Og5hALjore/c5soG686IaxFBVCNwiJxZFxsHVESTFpvMPxXyVgzE
FXnYb4UQ1wA3QY/MDx2Mhtp5NayLUGWhBvaPLSEQcWmut44Hi93Os1eRiDZmekGgDDka+poBGgpb
Y1MVXGHl8o5quee5LfathdHayGPNSsMBiT0uxgEfNBNE1CwZ/mudfjQ0HnI6WeqDhTjys+DNIyUE
Z+5gvw/1H8X5Us+vozGIDe46+8AGnRU42q/Ow/k5mM9tWe3rbnoeCucb5LfCm1o8N+sJyeImCynw
A8yhZUdjlddNbNjzOSyMg4+G2bHC3eAU6Qk1H2ipXB6c6cGekxOx4POL39pxFzzBUPZbzet0g3io
rHhu5ludS5skr2rYFwi3SX+U91TaOy3NA4bHfSuqK3P+kGMe3pckr740KmifCN4ZriHJv7API68H
0AovtDPNN4surjQvvBR1It0xavRjztK64hjGikd0TSV7GsgUNX+im0MJSdUPv9bAuC7wHCExQ8KD
zR1RwenS8G9QgDE64cYO2uxFE4XXMrTiXjE1UufmTi/Jy+Tk7dfaDtNPoF4Tminq309d5Js0Ce4Q
8tyhq4nL9t6i/TASJCllQtDInG4YijHBU75GoFWtVwK1e6edJ98Ju5d5qJ+XsujYKdXVIWuWfNfm
zLN6EyPo0Fj72bZifGeoVMbYrZ8hLW4n6zpby3vhqTPC8xETcoO71mFZTGSxRY8JxrwbskOVu/cq
BGDY8JZiuy+Kk1MKsAIlZldvT9bTEeVP5KXXENUSjxyWCuKVdA6giNlaDOxOq+eAL7fr/8nTihhR
UvSq266SbH3UJnDPLssLxC9ngUgJ4duTkCFZnd9rypA1fxas/SSpLXZB0s3obLzxY62+wu4epfWJ
uSNLjT05GoAZZ8T+Z7gP0Tw0/Pmt5TwZ/ZeVoGWYidxw5P1lNpeA/85bTZmCJW4F+kj0Vly32XO7
mHeauxjhz425OruVNsliQYe8h8IL0at/KoO6vELdFbWhemq99F75R3sG9U/IyqZyrQNcQ2IOZixD
IqdrFePFGW3PwHqMX6YY2dkN8jur0Nd2O/wSMftR6UFu1yV/a9LVv8wZmQbaN2StsbJBXUEepLt8
W2ubvq1KBfdT2VCiJnW/AZRE2WVbT9IZxxPoG+zvazjsdEv2JXU3jxYIGFINA+CGob4Tnfuo7eah
CKbrgmFYXub1b7EupBz502Qh+3SiViTAXRhbgbrnA1NZ90Bc7M7t5Anl/2GUxvVQmBsNS0H73ccK
6znuCVJh2vVllcT+Jiy/F+MR8ShxNfm7U01MIsnZmIMx3TFtGXDKL9Y2HYJp4xhsyNp0m7LQJx4E
PQCmjFHc1vbv1IIryL35bXDODYsS3Azja2D3KZPkVP6Zkmlm/mQZ8A8gCy3I8JYtocZdjM6qprBe
zY9pKPwrSwMTQG3ZkKOJ8s8vTPSUNV/TNmDvUXTwqrv2UvYshHk41BVJz0DDbt8qQU4dxod9Hhod
N8VqfpOiYF8QlNjtgShtPdfftu0rwvY3+n3YPcmbrk6GDoOHNvvDdJjnufRjhFvQgu5Ffhh5ONSM
x2tj+LeZebrMPIZw39vfjY77lEdDcUK256VsjlU6fng5qfWk/B3K1D4VHX51voYQn/E/fELeofiq
t+T9xHBHkF/C7bsAj2bnukTCMidw8XxLYpB4Y9qKDsx4N6kI/RYwZMesgQQeoDqlzwp3CaYHMre2
+aSvREAMWpWjrPYe6QUp7XA/EjVbIcFQTA/nGbneMGNhLjdQqRgPPWbiChwUBSvjmJMw180a3AdO
+l5l2SadMKtkwWborhznseV8ZUEaSzP9cJD9CjZARl/s04YozjC8DbFeBM2x01dd+pb07YdBYoZE
WEHVeSEaDUyXR8vfkiO7kcD/CiO9acd+7zfGtTuX75k/H732uSr1W6DYgXMKnvH4kbGb2gtyWzRg
QYKOQnnlToa9f+MplCIXM7wkexitKoafbhqvjKm4F/zuo7My2qzSdD2oeWXFfAM/ae/LMKYkvCnJ
r2hGPuUl/EPyyi5FP0zCEzBnl/BVLBp7GIZn8uiOA+iFlL0531g/Zjc7HkOU/ZeucSGHr3gn2fop
meovFhPnWfsofKpkU0EaqPgGG6u3I7BjfBxq0PtF8EegZySm0fnTe+FrjxOLl8coiSf/4pNYQQZo
b7cIyzgnhoPYyuWrEtaM2/2Vq+R9RkfKAHe1t4TDsXwu36x0mY9zy9StFQFyJQKEo4oXY45P7ZzT
YhHCR97YzvLDbe7rN9euYK0k91a7WjvWKztJJmg0ZjR4DGizvcNRJXtGftzwBTLBfrXZ08y7ZN4P
dh4TDhrn3vDSe+PRr1CvS9Uykc5WhvEwabO1QeRrnXE43Q75EbwPoZOTMBE18+60gEjq4lT74wGc
1oWXdc7qPdUBE+/syCUGtLwjQq/092sVbjCf3OJziJBu/Yy2jlTob0LM9VbVPiq7ul+M4VZ484Mh
gdHaSfVuI1EuB++xaPt30/ytKns/NKgK7dPUna30M3WHWNr1cQIRPxvTwUcJhwKYE+FKoR5N62up
ruF7JgI+6Au6MTpVJ85IhlEnd3mtSW5szeVQANpmuFoTZcSqbGOEQGFpf6dP2nfaoxn1yQ12xphY
RzwxoAZ8Z4OX7Skv3bhu5sNkSa6L6oOs5jxmWyNe2cxuBGG+jR1EwQSoLpiXg5iA8gnPP6PKYcRA
uoUxPOZTgNIR51aT5L9mwKM0FOfUma4ytlgRyq2bXB4txz/PJUYirzJvIJZBd3C+9dDGIVtzfE3N
gTjhnQmmzUzUQZVhTT9J6J1b05E2914hKN/mr1q1B0a4NYo+g7AG6KuZdyzTMmrMdd65XvN8wbb2
QftgddcC6/CKXHXIfn3QqatVcNqap06Kk73Wd6ElMhS9BDVpYqrwsxCVQEyc12+TDGWBrZNt7U47
PBQvzqiPGaXTjVFmaNq7xCIlkIMTBw0LszkpSK6sZoQ2S0teQhPNfBZ50AS7np636k62e00Ohsmh
Y/96yfrcTLwEC5A79gj/IbzI9r0FFl+Zi7umBQs4Vvfsnr+8wOw3Ifx6aDbNOcsN0t/Cj3npt6tl
3Apt3TLrOU7NHxfzSOJe7Fq09wQJoqfntu3c/BEkKRo8Ruq8oU13tIsQeL1gW9UE1yZgeEvrl95h
oBUur66cXsifvS4z68w9EU+CuqYxz62N9lvIa9E0B2Fc+LbrcJ67VsTKGXGS6DkyCHJHUODspMwx
rxYC+0Auz61ngslgs7R6yAoZpVXN8JR36yE0YNn22dPCW26QfNBVl1Z+vaSVIVLqEGhE3tg/B+SJ
RYQLyO1EAmDugO4wU5dNT//ZIcyPpsH8pnTVxHVw/hezZd6kxOxyeIz1PutQnIxQ4OuNkQoP0Gxh
6RjbPGlSRnv2kQMdUrHsW4UREZeAeyzzdJP1yWPprekdapA6HpGGP+uVURlZudXk3xrLXBAinSNP
tQDGOCOYxNBVOMVMYiLUPmGc5uGx3eC42PlDSenf8mbI2nidgya5MwTN3mgLdow9jOLEPq7aRnY+
uE+zYdwE0Or4wl+C00jgCnbamCxgVR5Epno9NOjRCYkYtoEvjVcZ0A7ktZ98GF54l5sGukqXit0S
xe3C5monpqI7YqoPQOkA5g4cf6tQxRVh8uBr2yRRQN2gDFXscOs7PSYIuMDk5O4WCK3YeI6yt8R7
G4g16k+L1ctdlqfd/6DuTJpjZ87s/Fc6vIcCSAwJLNyLqkLNA6s4c4MgL0nM85AAfr2fktS2WhG2
Wzs7Qhvpu/ouhwLyzfOe85xvw57brZvR54U3aaliRrfaNGe4/Im2cUutPXaShJXT4qRuaSGo4947
Oh0HGW5dAgG6trcH60loWURnl0sDJTctu6D6bhSfg8AmWRZ9TSWmINlQs5OYW7ZLcmjMHfMPJnaw
JxXrmEmvikXr3Y377boqGjD/86Wr010sm2urwzVh/IviYGGkwzd7vIWy5h7rWQh3SPyYRXosZuci
+5pZk4dFEAsAshDCzdS4/ZX4w2ZVRBfmeCIXXHY3eIgFgY3CWVY21pyJxBPYqynnTtR+VI14Uw22
hUpsp1Yeyxr4tFlcgHS3hzT+rS33vdH7rfLkL9XZq7RIf5rBxjkVfLq0Zon8j+u9hMp4MY32scms
J3vMMddO0R+Ylp92036Uefsutf5GDSkVzJa45FGT+c0MDT7kUdBjfyLetaUZYdeKakWgbBHH3/fu
iAPWk3jlBgYst8F0cJ7YzmLq00WZJvx4GSToFH4lYHaPSCFs11O2SlzCZZqGT3G+imqMtmb2URmk
uUJ9KBex3V1KiQ3KzsiOOn170mzNPosWx3buluu/8qVL/dZyfGDb3oux2uMH+YpG0p+ymCteMg6W
nAzXf4JqMXb7MgxfsyJ6LIvsHNjtuRLpys4Ypqr5e2DHbHLwLqPGCFjs4QbtOK5Hh6FtUnjMdfbs
yYZb+Y3U67pLgVFOcvpUZAr7udWO0g1/Y8YcI0wOWT08FPrw7XUO8qJFc98sWVDNxZs7y7XOnpJ+
T+hodeGzmntrErzopu4Sf6y8BB03XEqxQpD+iJPuIaaGySYcZd4PEuHUPuBw2tit+2U1XGVwn0D+
bJoWg/JoYEg1CRT34Jv7Z1vkGtZwuQnwCgwuO11DEdNmTxCbS5tRcuHxpkqdadtgIcI9TZuTKV5n
SroWsYW8YbRcs6tFo7odXhlGKfkJrm+bu+2+jzkJu2rXm0gaY0DTu0cn1GLysiNVjstpCIyHhhpV
8PhLsrkv2IiGZUm/DSdu4uIoYmzdhm3VH2U5RYyi427IJvCuUdJ1r0xE/dHD9GRx1nUaWASaUBd4
W1DThtA+D5Ni42dSbbKLzCk+K+JjKfSoiJzXXLnjlUgNkUFlO+qatCRbUTMezZp1a0LS8a2rxF4R
aFIji55FN0TFsk/ar9qxfW/8TugFxrn7FMXjeYjNn7KwOt6YikI1s6L/FlDE9BzSNQBcKcwRmmg7
ZsTo0dd7DmC6CGVSl9tEa/VbHRQHvuwOy2X7WJC6Wsw8JH6ntHExmuNlKDt/KIgcEF0kk1FcMn7z
GokpVUKY0uN1SlfaRu9obnV1Thiru//M52zlKjItMejWLHoJ7NJ3LWSZHqcmO48gOg9zCV6MKzKc
/jc4Arummqx1YbWQlypKJZ22vDV9Si3URI+EjIu1gm7ATmLczyaHckrvF3vwJH2qm6pZ5ROmJ0Pd
jSRV6vJU9XxC8vFPXra+bVTdQ9Jjv72rFIW0uIlsWVCvgmGgkl7HVBmEKWmXkY99N9AVxUs+fXUF
wl7CXYD39Xs/dWSoFPNL5+Tsb8B2IUtPZ2zh4/NE79mnlunhb1ogd2I0yanvrsM/pujiTVhRf9uD
HVneCTcDL1OYgw28Vmc/ZC+2wT26DFhJsx5ze/uxlxGG93GbSsfZ4MBuR+sX7wQS0aT5uR1fRzz+
5MqwDlBusPDq+RT11atm6rtca26Kh5hga3RrqTu4d2z9dhFrFGYU01EsUY5RctDopKD9E38e9ugm
e3LNP1jHllmc+V1m3rximFZ5bZ5kr76pQeYUpRZoaNJDDIZ2K2boI+DFamFsdKL9PEr8rwPMjmV2
/7lEWXxrcv10L4xa6yE+fK0249cseG+T8Si6m5ffaqfYUjuwzqvZuCBMOXaIzpltKlpyiAjXxsdM
VRoWGLvw2QOtKpiTVjue4uCrMh/jGe9UOqPJNebbVPmN/UZD6QJNb4Rj5g7JOR412llzrsIRfsOC
BQ4ljswi8xuix15KsMJ3r6g0jb0sOf4yg8uAUT8O98QXS5F3Tc97vO5OunCY0BHqiSm4txgHXdI5
H9TTAbF1PAx2IsYQnUuUlfqQ2E9tKFc2L7OOM7ZHTCjCmO5gg+w0ak+MAtTqyTa8G0yY9jCiIyMI
a0fgaTtBeYOdSJBzcl/HICFwDJdBaVDUIk6bisD7oujeW+3SokpPpA4q4TucPBPpVAbwBb2RK0vO
vI9mavZWejiqtyi85tpHCSlZFS0aSfh7f8CcAXdQgSOx0d8wc2P6UCly/US48nGU7r69EzIinTg0
dW7DZvBeUz4/Y6Bfe8rYU0u3l8MQ+KLKdh6hol51jyWviwCUnxOsoBEsFT/7ZOxOw2Btav3+gvY2
xfgHoPJH60WYwd8chIl+WKvJ/Um45ZDA2Kd9vspn/B2TvnFkv0/Hbh3l9JDDZHuMxh+Rf2bu2wQG
Moi+Ozc/eKR1jV5gCHlv42dUDT2PNxUqtG7R3hCqM761ddtybTCMs+VpkPJAFtpFe8jDX7gZi9TI
T9jdFmWob1wAm2SBm0VUWyudoteoho6ou4ugSty1Fr1KB2vihHrDZWIvoo9ImLsiy3fa8JAZqMik
8QkRWNtYSwmaOA928eianziFFvA7/KEUtxzD3KKxtE0vcNZaTYpLJD0E3NuIUJu+QaJ3JCxHySTE
Iq2/OrP6yq3wm+g4Gbi2esjIQ/DlPdi5fpx569VFTE0hxldkrWLf6OK1gi3p1K/1cCaWuAjUi2HG
6yr8Hdkn1CkNIK+FuqjOXnj5C4Wz/HCJ6Dtz/oBrSt8rq9hp4y0dWEeMrbNxxg7Etrun3PKoY+4f
y3A1mG+Y8XdxpZ4y8ZEpkkWDvA2ttUkof3RIqdBAE9rvVuxuiwqjU+fJ596GOjqp7Fi0ySaus0PZ
XQKvL58MbHYAL7Z1Qr1DCXGh9VYyeIyT4EDB8LIYNagx0zoBuDmninQOZh+LHDo+7EgCjQd5y+Lf
eqKRDmChyE80XoTdRy/2E4Jvt9PY9EtK2u5kjUHHZLw0miN3Kcs45NWJhDIWeD5O+9TdtfG8o9Tx
XocbJRQYrtzYL4qXbL5kTr629Q+NYxx8Q7kfQ7lNmCGi8ckakpOK/UynWzkI+OwA+aX3Og1Xbl2v
Mj4y96uhpZXbeP4OTFLMyXjNSvzBVOVagPcF7YlZe0JjLtVdep4hmXGNVOaaEsoHcD6kZc0NBWKR
FZ+b+mSnbLGwci8Ti1EJdQ1b3Qrf8U7W9gXjHIh6joC7Dc/Xa4xVBzujGu6l1bZlh1y0NmNjUVY/
Y/Fitiy+/FhwBlbyVuf8UaM8BTGSCKvrbHDW2pxGxJ9eGiNhfc2yY6DdpraE786biWoSwPxLF25L
2Zwb+BGQZkDhvJvJdW5XUwG9TiKaE8ooio0bEy53dlS7OLitLSnWlofXbjS+jNl9JL4TLpr84d4J
wbKCFYhrLwxPHjSh1aswJx0CTfI0ZIm3AOrwSkMQpcpzv025gjFC+fi8doRyFmwLiMGQvuSXqEfn
it5jng0d1LmI06chYrmNzCS5rzMIRTsyb8R4dDffWVPLBS07VgaibdYfqZwqt8BKLl0UfCqn/DDJ
s5C8f7Utt35NhqzY02vBWGik1Wnymvd0fJt1CpD0tv1TZvGxyWfw/ZSdOP0y7iufREenu+tcu6T3
GA8iOSyBTSM13sLOogIzoPMtTx9aUXMTxnFcl/EzWXIkjq1l9XSztZtRgHeY2NreJd+nlEVEPbe2
nyexn0MpzqvjVDPwF37uvUzGS52cTREsGNEXs1bTVkhbkZmtAywk5vBgtH8UJkZSkTvhfhLPugFS
wn3+EOAgdWXjy3lilqnXDUpyCu842029HwVvQh0K+xGV+9zkJvN3Ny+FTWzW1hGh2rp7nLOEfFBn
vnu2WmXeuztUx8oxV17Flq0O4oWsXV4l+S7J5pM+md9F+EVqqiMSV/qeGHEBB5LOG1mc0QtMtKiK
NIk1HAedL7IlSFwoe5sDLrkUQZO+O1C61ukkHni2Oj9hT+LTVuCiSHjaO/dsHifJFqjtqX0sllE6
Q0U2rxSsVgvdiX8AKy3aTJy8IZz38Vj4XRpua4zkCHNMKa5WrZKET3KN3YosJdLiJAkeaXdicMqG
t9G+So02yZk9rqZbZypG3QOZ7OFpmK1PR+cJL7zxZqAOjV7z23f1bkoCDfRP2LH2QvH3kCeXTcdO
ZByvFOron52tOdt27t29wxVFzhQH259kGfqFZxkjUhESy53WtZPedMI9UmPqCZ179y/WJTeqr5od
3AjiGrvejp49wABLlMgKcEGl8zy14ZYSNvOaG+sAPzLj9YXeYT5bAGTILJifXjTHyKghTmjWH5ea
9xEx3UltAdWwRg9pfXzlYujxEfLmAyXL3cZVnrbP696wfWeCTSeR3ldwcraAJl7Dkd9GrayRdP+r
Uu5Wi+xPD/d/6pAUB+X3QosGVzCxbgHopAJ09lDv2BCvMbCv8YPtgC8cO08/S5qYsoTS1lKM4z7B
tlv1XnQc00ZfZVh3Nx6fpAfpTAeDcBZGlwJAb5Ha2Vqv5IR3Jslgd/SVlfgClWTTtpaIVjo2Z8gi
uSmwTjrhU0zUEdNpGyFephF/7yqZko1yMr+tALtopu34bHFMCFF8TzQXTWi0VJ0Ey8CNbaqOKtIF
enGzTVHcSoMFqTfhiaKBlbbxAu5D6sTiWbbViXSq6XPVhFIs8foaFXcbktkjbFukijnSu0ey+qaP
om88qIw20iW90N2WBmx21f2Yz7gmRDxd66FmRw471ViTLom294DkIjcNPF3Vnx6KbnouAmzQyyws
zXeVy/p3uIu8lMKqZaVQmuhTan7nGPSvF879D8/gwEFi9hcK16Rvpg3qSp6wDK60+kQDsoGTYRq4
Vs0QTrjAhNawYEEx+qwyv4dqAlUcZeKhceQLDu4ZlghVX5g31lFfmO+s3FlMl1WP2WwGQ0YlDOXs
yljplQ6Ofo69tzCNmHOzTmEVFD9RUVuU1DvKPmKyNz+bkKV3iN/hpypgLhDlZbLXcfpFCpBp0JH6
hayA0uZE/dHi0d8q3SqOjoboVAaUdgrqqrhv7Iu6+SE8W11souUrqjIyzttRLiuOJrQePLTMdUrf
RfQO8H5X/dnIJvttKDzY0kbber96PEJ0t3SNStKsuWPPle0D1JpWETeaTRWR9qMWpW4J+rPP4h6c
TdlPY8n0EVhUdRuKsWWBMperWM0fXVDkaz2fsx/s9WRHW8QiVrFDZXIax0VybftQgltjdKNwyeOX
7HG7G9yUwSAXBESUeDeKXlxq8hXvHfeaXZXa+UmomWKAxhbnnPsDE07FRFVOd1CACdMNv0xtcSoq
gN86/DCH59ooj0niIQ+qiLr7GqeY5d6r5r2GhQrIFQfm9yl1J5IbPeXz35U95D4bbb1ZEQoWF8is
3heWPmOTzJrE39bYp0DaOjHGQtujUDNEcZZe2kEbXyWN5xTCCOcBf127dmgFQaysbOfQNBQm3+ud
V0PV4YQxuVKYnoamM9aq5jrhDF+ZCu1mE2sad5Yg04kYNoW+b1rXOgJ1MG5GB8qZ4UyWfnAnEnAB
m1ZlrJUurgv6b0Kza09YQgBQlOUUPvQIwD7g6eGBol2+v454yltiSEViqYtOZA35bNAxizwF5QC5
v9ukUMCIhlb6qxsEc7Ou83jcWnnmfgxpB85aT4F7rTjFtJtIsf1IqX3rQT4iM0zBd97cK3sKlk62
Cc8oxk5VIFHAPfJCVJMm8/pVR588v5bY3hmt/TAG1DyvWGJi4AOIg7ThGNwUS2m8WllgPiDwUE5A
C3RmnJ007TUqhkHBOKj9yxQTia9BvAQjZYjyiLaB/p0AM5KWTXMdOT2IW+5VVuG0GQOVHPQmGfxS
YRkKpSO3xLNA3mRjfCVf+1sLmZ8TBklMHyr4pb97UnQxhu6pumOPvGraRGmBrbbR170k7tQHMypx
JcQyHqrwTaUSSL2yX1VZ1BerK8YHITp4BIkwfb4tSiXNINgiInWHOg2Mt/urcG173KFEVUzPSh/4
JfCZuJFotTcTNJvFAH5i7ViNvqO8Y3pyegfVZcwN3zUx0cToE1e9Ef0VparSWL3T0rRwCS/BrVEJ
aJlEs+xqlXX5c8QmAQyUtcizXB2CdOr2riLSV9Uh7eOu4f5YMaSfBFvwuqzY+vIMsVSpLT4eBmP+
d6Ki6YQg91X2bMxbt9p488AmuUuRY7JxLs7EELg+wbCbeA5zaxc1qb51KBncN/BLJuB5c+u5OylJ
6bYubVqlXu9r7tnXqrD6E0tLa23U43QyJ5oJtC7jGUug02Ajd25jUDgn4ar+Mg32uM3LOn1xy3tl
fOUJq8emQPslOCVUpoBQFvPOkD6M3Rivo7sa24noNuWNSc+wArvJcGL6rJPkNovGl5iGy6vteP1x
sGTwSmkRYVMjfaPnUyeA0BqreRxLWAE5HmpLrY2BXpSAqfGZ1NEbiFTXr0heIMRPWf/iKpO+iLIO
nXFROzQyIUx31bYhwUemIRWnJLHY/Ielvmb8YY+UsZVwLRaVMwvSi7QNbFk5KhCb5AORQvPc1g55
43T+QOhBnynV+BUEpr6EZon3AtoJErow/BGAKcFvNuncGKZA+BVF2dzCdSKnTV5iyyjIDZIDLuj+
pBC1oLcRgagFZ0izRY6alxEb5/oyBx8iTA1whgNMMd44IzHz0ks/6a28G6UxFpg5sAXaXO/+i3pU
OHFhBC27Og9+itBwjxOyX423ZjWbGk4eOFS6R2Gkrit9zwc03XpCyS+yPpgzWUpeMHFQi1s1cpPR
2M2WxxDaWRcR33eZboOuh/rYhKOz00HZE5c3Q67OUxdQUjNxLydGmOF1CuJbh7GREdMdSj+pRLyl
ABzXma7c1yxr2m2Ns26iwHPg1xISYIQk294N9MiC40WkfYdkhIvtLPUMbV0V4y4RQYLls6eJypJt
8lpxR8DzVcdiVQHc/1V5HV+sbHaWpTNwJUvv5vVAeeMe/ysbnYh/H2Eoex6Mo+tW9UNKa91XOwIs
WZSQuS9TptXfAD/n3zTLaNiZ9Sn1ZaixKTCp8+S3GH7gwLAvGm/yNfzZbA/CKL7HjOzoqk1F4ZNz
7Q6qRyZXUWds53Fo37twBjrh2UzTUF9vHk2BJzSs0s8VSLYogv7F/YEnsdQQDDtMHk89hKffLE3y
kxcEw7rMwIotxD0k2tpSXwL2DVczaScf3lx+IwKOO5aG2RluQo2PNVduc6ERbjsmeN8rjqQdQWtj
LyQnfKrG4lS3VbGCqDBdxhI7TxPLW8B+cj1KM3mP3HvG/N6UfOi1vqTKwvEbLZo/6mCsnlqIIbs6
IZ+YybF70Vs+VIsx1hsEuk4eHJetUqKuphO+ocBjRtCnhlByYm66QvSXUQ/YTxOq9p4J+VXb0snU
ZoD4Rfa/b68mOByfvq+MU0jmvEm7GZJMQ6kxi7PJPZMkpWkt6rRjZBrWFyXE8QlaADUmYVizZi+Q
8ciCGFQWz+o6JxThmoMDDS6snKRYjrRA+amdGK+8TL56too71sKgGpAWfKW0aV3EY3IKpoRnJAgT
ngVlz+rTASF2dcNTFrD6iA6e/RDQprt3wrD5zgvyvXVwrNN5g569kE7HCNAE81oa99N81jDYo1Na
Pf2148Ee7tgjIFGGhaU2P1gFZv6u8QiIR8E88tBDeGrYAwVyy4Bi/2EnAfCO+MAGryJUC1VK+w+5
rOClB1ayJcXosT1nRT8SeNA1BvvEWcnKsKwVocFyoVs1SXA32uRGA0QnftGR/yD4zUb44Jr7O0uG
gCDx14YAegb1aZdJxPs4bKhwsQ7p3MbLnvi7ls7HwO1ftJJ/YgJOAhi5G+zp51839T+VOf/55460
fzT0//t/LTG2+SnPn/lP+8//qv8HwwF3d/7/PhywKOFMfv4bVWv/tv1p5p+wHOJ7Ccjfcge77//+
3+7//79nBSg2BY1vupJuCRskOFT0vwXBDIJgFKqb7FsJEViAu/9XWMD+C7Bqm9iYsODA/DU99h9h
AfEX2zGFxIvnCksY/2K3u3Vnkf8DVF8Y0qTDzRSIbzZdqfY/weexQrPwH6xkiQ+opYR0tFAwAkbb
k6ETCMYNV/HWHPsQ4JEdSla9zdxTVl6H9/0o+aNknegesrzV9uoz7JTx3BKXSnBYzgUWq7xpEn+c
FfWD3WAbIebWDlI0fMra3WEuVP1KDKM3gjvMuZWOAD+aM8SiAh93O+m/3B4VD8DgBKPfDxlEaCfV
shfNbnkLEbMI52Vh31WcwPJ4fkSnc0FDwXuhBCZ+bcIopZsM1BJJa9d+VIBH+fbs9G7pmke82Jhl
2Z7Zkp7jkpvv1ogHkaC/e5zImD2bUwcIj8iUuMfRB4Q13OqZ44eybw6xlXmPYGOwhk8A1Uhk8K81
C3c4qz5gV4UoBwCBCDNVP+aQM6D3XNS6VBc+X31KGiNsDhk0FWpBHcoVoa8o8vj6PMWY62vKUFks
J/UNo0z3294T9IfM4ue+AiKBcgG2y4tXpsoaFxt065nb2QLoeYTdEw/LydYD36h1XAiB05C+kJUX
fyhLJ8vGjtS7EOGzERo7ws4sorLwpCWt86E1OfzBHuf7nzLV5R8NKgMYxiKtD51NRSq98LHchkHC
i9p086heDlkQPUuUE+rSZAFQbdDT9Jy7eXduRavjjXYHIhgyCviURW6nhgX3T3F00oqJqukDzKdF
LF5Eo9HDllSs4ujTbra5I23g8e5MymyGsOxQPW7Fz2jFzAg8F9VzIvPwCyQVyYM+KCW8QuIDr7nb
ILDkYQUfQU7WX/9qXWcViC0FHUPX7Yd5iOmKKivpCHRcjs41t0MRHOBk4GIHd44s4gaOceBQRqio
mji2F1WSRPCKnKh7RP/jS6tlT9fc5CU7WPJlsqumuv/KklydpQPFJB717jw6DiNmPoTGcVYZS47e
doLHzmtC8mlFi+sgA8M3LJs6i82VEcf5m+I1Duk71+4uR6fYhEE5P0ySX+LKTJX8aMP7AmUeW6Ig
VpFPxnJ22+hR8wTgrT6e3D9xMmivLm8Bemq1QfvkS5quhRTBsLWnhnW/5gy2tuxjlR4qLvvGyVSD
Oy5NLWAlW+Ij8FZj6Bgvds35uUiHtnsSKsoHLNdzQ1e4Rjptz32+16GEon+iMGE8gFAyjhS1AQT/
xrGCKwtc9/yQpl7xGo+Z+OMFefOD4gjHLcE4vcum9IoypN5Q99Vbpov0ZoLZnzYDEhsWP9b2alMO
KaYN6IruLRgMCCqBBNyxMOyRa/9oTKxwABE0Hm4xvcNK5mbq6sW6JxZs9s2lpFalMe979BbIFx2s
WGt6PW7w0BgIh9i7qD31RhuRtNMta9/RfYA3mVjANz4N693oKHtdtai5lK27StrLZmhCH3pkSaVj
FEaZT1LJu7YAb6ZVUCmzWjYkDnAjMb/VG8/ADpnFVnDTeYXxW+GisBiHgFyRxn1XLrJpQiBuxq6e
jjytNs+1rMafWVPZlRD+BLhZ1zp88FHh4FjpaQwEbIJukbA3+8MpoRUrLJJEFYEGVwfNQ9Rb8ghQ
Bkt1SRYBuzPG17YUmJM86ENMtRMhykWlxhgRqIwmGz3c5BqmjQkdzSivXX7Ow6bAtOUm/BhBEFwD
LyqILtqlfcPETyh1TO9XrZnmnBV06ftuupsF1x5vnm34Jdzf99Jl6l/KKkg0vGplZC4KfebC71YI
aEuv8mze6KGjbVs5NorKsIaLchSG4oUYNG64SArH2hYgih61LIXeRnaCva9G+dCZD1buAe3vkupa
x+RoVrLll0RRYWj8TgUxNsISOR7RGZt1tqfrQdOeHU/jj0ccV95SanVn+FLIDjiRh0thpSrD0/ye
I/vDU5IeA0PF99yDlJ1cQwMXZ91J51tZtpqx8jTcrSQFnPGrL4rs1QE62G/BkMpDYBkZfqq47f90
UawukJKd+8JOEp4ZvAvKc8H1VuNx4oIGHHMV9FH08Q/zyP+9BopTnYS4C15Np5POlOKfKk8s9ii8
x7kNeV3SPuRaGO04tSVGAVIhIgHblg1ecZjY8P6tMuc+oxHY/PtfTYLzH+e/f/qv/8Vx8P+7CrT/
Iy9g8ZN9ElH7T0Mg/4e/0wBI75P41F3qYEyTWi4SmX8bAoX5FzKkjF+WI6U0ke7/5xBoO/wjYdj3
IfE/Wnn/PgTaxl+EI2gL4tGi09dy/qUCNOHy5//TFAiKAA48fwsTp81T/c9T4IByALxe0FgTUH+N
4z3z1sZYozv0M6d9W7m4nCXZgd6g1k9zYeGGl0HV8b2AdM4OnF5yU1jFR63jFzQ8zB4zVMVlMmk7
b+YIFhV7ZME3QuZbv9KAOeHlK7NHqZFRyXCv3mMl+zrNGTATUnCtzhGMOZxVA63uK3sK2z0C9cbJ
5/EZoNDAJpj9UuC0K/4USoTCAQnwF/JyhoVq6uKqZ3GDWJhLg72/tPPrSEYRPH31XlntlQmGStce
AFdAFWqRzS92qqwVHSH6EaQrZkHO3wUKSURiulu7dVVtHIjYHKmkG/KBya7yPDyl/IYWYR2qA16x
b/KYrl/K4inMRo/iTnUSetHSU6rVGwsm0bowGtCdYWHuyOKZ66I1063j5eWBz0i4avQaaa3OtG0a
tPFWoGKTBY8wpKf0ovEqgi3kWkW/KRWoO841SiG8SDjgvevkxYDxzvCo5idoP86BUpyAHReagfBc
PI7QhbBQzUfLjvvfrne3wAvmWxEOe8vp6mWUE6WFoXZManw+YymOsDQm8HoBtmv+/fSwKollMHV/
anZZGaI0bqO+JKXF2TA+16n17aVxc+hki0e2aZz9XJF3AL76aWvzhRTPsCQyItYD63e2HGlNtWKj
sxuF+6ZsOC0QBEwsys3DaA7pSZPlh6Wjm1h32nBmZt5uqstuhRUTyHmArzgGeAMyjX4ZDUzXUMZq
VcHbIxwHG6Lu4kPcGB9eRANtpREoJlqMu/8+GCB6zFqk4dDH5cok23wYejaTVKqzbaRqbC41UBxG
swhzi0uTLZUOCU6yu9t/MrRjmNE7mdW0MsPgHvk92nTUMAwsa8M5RqW9D4v81dGQlat3fheYA0kh
JI3xPLYFNjSbPX9O5cNUN8yp1naAVYKjG6mQOrx5i5mx9nWb7QkJflxGZQ+fY4Hc6/F4Wu1LN2Y2
FGVJ3oO2rPqAJ655HpiSM4BOAY8WKRtM6vz02a/Q8SFnAz8BwlDSw+GAEBq17AlcXNtb7rnupTVD
8w9tUQW3DUG9c9i3bO36am3pii1CVE/dshRadzT00dy3dm1Bzmlq6ZfspmmsYKXZKaaPlDSWVSTG
HhywsWjNIT4lgelcs65FYfci5xtg3NnLOx/L66aMzXJVZJyllSuGlW5DOxYBVysCCvmzVbLwyBE3
cMyGyUNegYh3hT3tFSnzZTAggSqzHzfp3MPo7ntMorPdjQ98uI+yFf3jzBxB6lzDJkptBjbC9u46
7LZd0pNL9Zi1yynYWLWGRbN2sVRB2bL3fWDg95rZumVKbaKQDQ7uT1p3BwhEpvyUTi0Pw1DrWxmn
DFhTM56apicnPVE1yGocJa83AOt7zqxdY9Eiqg8Jb6JIoCipMfCb2Hl2oul9biPuisLdeGke7KCN
+mkB8IMCs5tT0t0LhR3OEULUCsC5XOMC5wWbjOExbjVMTG7g7Wu20dwpQ8M+l1XA6inidREldvBQ
VngL0Lr4pWBOpQ2BmJL3W+FBzCtiikOcftiNA28fmWri/XHSJcaLlhU8f+8AYMIN8GlrtLCSBS7s
OwO4vwz4gY/4NrttNFJyPNTshboBu4vX1ufItbNnhGMXwBYktzHoJF2wldo3TLN+3ZjVxgQPdcQB
Jzc65w2mG4zs/gA+nIHcwqQeZZZvJSYBuoEmsXhRlGCxrGagxDxoCXshuqrcTyPjknv5+zT1NHXP
TynnRNjI/VjpfkJ8wfAG3+olR9i0TCAhJx0olTEiSOG0i95pvxy0Alb2fNnxMUDb6y1xBs7/EHrx
3gZfWw89T2V5ZWqlnEwQPLFph7yr2lyLCTWYXU9cU7t0w6uyokf7ry7/6QqeqvtTTlwfMxf0ecA3
CH30IZT0n8NMtcjbcJ/g1tFzOUqqXWJ80TpwmgQmP5sE4MhzRkW1jEz9As7LPDK3tvdAKcXapui7
FdgnxaBe4tZxlPdUhe43nLx8heDxTFRWbezaG/hiFXNloQTWUbseDvAXQnx8cD86PfrlE+ZuachI
xcquq5gMhJ77QKqgu3UWQHGeIO0V9ZVFUdoEF+B0FFC3fOVQ9tlGo+lORXeiiMIxF0arwm3WpfFJ
EKmgFdiFbRxNFKVLVbu3qnTDT81JjRfHZZWxwAfYbawmj+9ReRmfRnipe68Iavh8uvE/mDuPJcmR
LMv+yvwAShRQ0K0ZjBPn4WQDcY/wAIcCUPCv72MxLKu6Okd6N9sMyXAPM5Cn99177luHEW7qZvmV
wLBZxzpzv9qctbiG5rtjDc7MICcWzbqznL2BVp2tcjEGB0w6876piuZ5rCqKZDxR32md8bRIcsx4
gcsBOq/Lhmvu9t/Qi75Vi6cgRTdv+4CAb+cn7j3dPm+kWOdD6dI1yvPgCOjaekcEtwFRTOl+ThJu
zqLtH1o2kBu8SmFOOuDnQoddwZMJhOaU9OU5ofDjY+TRvyVc+KSIuGAc6b7gyOPVqkiXlpB2Vtaw
mIeYtQeNCkG7MVy3/BqGJLhwYX0ohJsVXxFweTNwxKFJC1YlreM/JmXvXQsi++tZL7cevPQa+cl7
Sb3aYaqX98opbwmZlhuiFysokTe/bi6ex4yGeyizxb5nL7KtnEm9lqUCusfLmS89aWhsGCinKtIl
4qAw+ueJU9LGqHmlgVAwtukMKIMrCMxg1S3nGFlvR5VZxR1V32U3EDjeKkEgrR8h+9Oqts5QTKC5
t/uOHdsrqNhVjs5UQrGJya6kAOHeIcW3W5vMxDHqONmF0M3zNaieOMwkRqY+cIqNJf2HvPMSrEIl
Tc1k6zeMXXgCiyrd9eZY/oBoC6Sh4+01jARC06GNiKnX5S5oi5DkOCNee9HUMHAJGn042s7F6Kic
WjpUKwHjwXKeGlV+sPZ7KnKxSgUm7w7rr0arTNzoPjYj0rIUhKxQ8THBEizYJGJ+Xpbcee05N5dz
Ou+CQmU/fdabYen01VFXyXBPm8OdCzaeb9PBxFGm3Ve2RON10aZB8xrS5sap/YqQWHzftUP+6rGY
fpEYhO7cGkemD8KQyRkvK1wd9Qyl0TlDN+7C1EHPUoMHc2uY8d5ZlAeunWBgvMQW3w3R9CuH/HNq
fGMrF9uEdYT7KovKn7Gc2PoSS3EC6jzy8doGFilMTOYu6PvUJYbHRerU9aM3LQc7n4nOUo3by4Rp
wN7cUKRkbY9W5r+l0/Q6OjWZCcp7PIfhbop3pPkkdybJHH++7XPJ7M+JovwsSn5khFxm2AykGPqH
scfJGZEfddLgaM6CBNcYhSObk92y9I9+TUEU3i49GrCdIBB7IZ6tU16hh/DLtB+l4X/0KsK9SFJu
8GkR8cvf/mxt2UvSDcvdSh/SlTTZuCYjdamGaSf97khv8iaBlrlUVJPgKEG6J/K2mAR8rcd4jMvv
YSxcKLTedGz63jnXeS9wHbrZSRN8vuoRq1nh22GWEk/Cc8bQFHsMSV5CTCx2wTwJgnexeDc079+p
xAdh2wgjEKbJl49psVex/VqlZOi1yVNswR3AC5nkoql2uEgEIfSZfCb5thspo8aqLCoWhYmOQ1rA
iguChdzDkzLvYSln+8qr2ejT/U553tXAQiXjwHw38Z19dI59jacpXeECsHbsyEC2pdW4w3ccP5YY
nz7HuS22S56RVRf9N/xSGgEm7wYnoJLBbHvi5JE33s15MG+CrKnWweLIu7K0r9LvH6ACUxJQZ+an
B+d5ywCVfGdpir9iEtlXtejrVA08vzxunWF4FVVWvQSAdmC6kCBNdlCGbo5n/MHwYxwSYmsvr6cr
BrZfbmXS9CTbDvclb1IpMCvcCgo2reN+Jyb7znkgLS9qZzs20rvMqvBpSqibGx4lkse0Ut9Rr71w
mWfrQtHAi7bQ6yNb4dnVX1mG0QNnLdb8esZbZOYXq8viz4BgYAIlS2fLWuE9WEemT2IUjfET0Qmc
JbWm28FfNrmELMzoaa2HvADWqL3t6JWsFnjtlfu5tfewjS6ut4xPJA8eXB/zgVc1D8q5Uc2SN6/o
LohXRCvi9IuFccPGNN2AJ9ob0PF4vSUrQ/TpseUNfCH3Uh94HKWnRKIh+Ro1UJSCAtusOEeayS1o
qmVnD1icMW3I16idBIVeyv2sGtm9t7YZyo6QuDTCbCDVz8C6URAIktr5UZadteYYxPpT7gsWAlXf
BvuW98+ucLipxwDzX++rkz3GL0OD7W7y5werSL9cO8KKTl/LjtjJ56BY8/bOt+/kn91I/KWepIfd
0hJbx2GM1jWPIjypgPjJbppEuM7IaS55x+IeiuZdFNG+Y3VybxqfQ0kBnDFsndF296lVH6fSIHXh
Fp/dNCDnWllx8O2Radbg/qN3iNTngnsiHR35DD6RWKzT+ltXwlehVJzVR4PPtjYpopLWzx5gq4Tt
caLEN7vaC0VpgUf1VVb1/gnA0lOQc6xxIk1NjFd/+GMU7P3Bd/fo2AVHHRgZTWbybA2We2mADzUr
DHB2zRII4wT/nqNMmx/ogeilxkBmdbSRwlMOdacldjlaMeNTjrRQDIlTgtOzbOku8UXJsFzaL75j
FhhITc34ZRmHThca05dXnSFSN2GrUew6r+weqN2hVhgFlgzUkJAOoa+SJbPpgOcB0X2f1uzhGzNV
uB8YOahVGM6K1/x3gNdzP3cIwa5I53PpuC84sus9VZblV6TM9hnPC1jxJa2+21ISZrPnansr2aLD
MSICK9n6BzhGQknPKs8cmcPpr/I3oMzBey3L/pP1JeJm6nxnVs9Oxy/Y4JCo3SK/oqn4yCZJ6bNJ
o55+r23oVN7EW0eNSX0U/qy2USHzzVIuy1ee1MauMVx4SHM9RrC7jfqRrwaHSgEKOY7olBCzOw1U
GdDIKqrBe6LsCnXcBWCE004+dtLDa9kaU7nv0OSx9UwV38wMi992+ntJ/+o9p3H/DG5+XAlYJ6fJ
SAhjzFDEcipg1nOGh6GZNAOIUgtKfB1vqqWdqel204OfGuKZjGt6iQoLFonh5ZcM/MJcmvjto4yK
gigG/dMa5fDWDHwN3RTMB1socZiFA7up2aU9V0s8dMPWj+lOY5zn0VpNEDv6yiIp4PHCHkZKg6mE
yfgI545jc0OKyPaaescIU8HHEMneI9Hx2CfLmxTlJR775iqK2t9IlXNlxh6sQNWZv5qoha5pZrz+
XQcn9yqv2FisqdgonqZi+qpzyOEBK96nQssbtMWjtDGIo3cYQiBhgEWMIfQp43amxyuXGOWmrNSM
RqiRYPAUetcZviOohPjdok+AcduD+MQB5xKgQFN4acAXUSqz3iMoAvvY7QaeUDWfm52CQarx70bi
K3Io7LH4eE7MmwlFEUv62dXFUxLN7xSJnbHjUKiDMTVsiNavYnc+GuRsQqE9ySg6mDZnKqz/c+nf
fP0Z7s3cYIFEOIUdGDhKSMFjEQer8QYBAUifhqY243CaUS66Qfh7V/XFq+zNZF+xMOQTM5dTy8V9
ilD27/LYnh5TCGuvfiHu2qaGRaHriAdzs7Di9rVAkoyrdGM4daQpm7XOo1gGrsJlvjpe7nCmq5IH
pZryKBaypPSjSWA7Fu9EJ8hsbojuG5UmAu8xLUdQfNY+6o02zLDA0Upv7ARRzbsZ1g5GqHVT+TQQ
54Tepil6riv1WzGmsV1gTlhTro5zJwDaR2VARmIYXAGiIpZ8oY1Da3Lw/aNOEzakh8AyYuw5OqpJ
3ZscJPFuiVGlQORuoeq080e4fQCpWxcuWAM2i9x9Izzm7RziE+RLbE9GPT0VZhSf9RRZ2x6G5QFE
GMwRziHvLiSTopPLvq2S9sR6kjHKdu5dYV6piiqea0dzXqpT5JN69A+uQ/cbfiGJ1bKRJ8uOeH1O
Why7biY7WqTznZoZJDmEWjur7sows2LET9w0vbHApMams3XwvYdmOXwKy/sVzShzScqES8cEZc7v
ZiGNfR243E0TRLYmMdEldERWLhsIihYgpYkzJB+TRY9LBNOHToLlGI/UujmmDUouWyjPntQNDrRs
yXHBM2yCYCdNXzHpNewkO2Tp7o6E7EUs9d0YMAnPIibB2jESIbVgI6K4xa37jVv2P7ikOTsmzkPJ
Aok+VfHGwexIX+GGFGfI42bYKTY8v9EwQh0YT1XpxcytTfwrIm5I/wydR4kNYWJpyUbxCH81RXDs
BvtROCTZiLj8hmcSbNDcqx9EZqgnIjoaugsJlEZOX4Byoy1N3I9kT9hXweN9JRSbXzuLLeU6K7C8
DzjfXDN5r5FTxtp+NPwKVgAVkXiKDT7IoAjwD6st2sgaw5JFMYWLpSrRJ8+VLcf6eri6nelSd+qV
R9m2bLKdM2FqfOhZDxm+n5/mxew2czy/2a1DolBUv81WY8IT0S6tveJczBZmwtHfjcjRe/qUmxMl
9cZmgPIOJaG/zLoc97KnyjIlt3vKA+/dc8fol4XKOcKrwbbaPMdugfWR8gTzNJb6i6M5i/lb9kDn
1BBRvgu8iTZKxfwLjXFI7XtcWvwxxoAEGgVla/NZ9yJvEW8zUhk9Rbcr6XXpnUgXHjktCHZ96Wah
tho/cr8q2EMjxOU9Xru5HpLyC1NgThq/ZCMLgxAawnpm8+nywxfvJkgPJIAwaC5QNx2DU8EYOdF6
aYr6l9sF9lVlsZEfIz9jsUxUxX83B6nrG/pe/SSdFPhhY7XpV5dV09HSMd3BhpnMiNcWZ/q86n4Q
QqICfJk+uhhqBNfKq2DbTBKEJ9zRN+Sjw9KYOSk588hAa2NZfhYcTZ4qsP5re5Jilxu54F7tgmsc
6/JppEb2tGBS6VYGpsyNkUQiHKKhx2hAhywDfWZue3IK4Io45kGqTU6i7jKSvpl7AK8dOklGUANq
xwPw/5Pj2R914hQoKstxEQERLRiWs/erg6KFFUChhc3f8OXL1x5J+c7TGLENg2Fc9pW3rTHBQjEi
Hh3M4DeihaDX0vI8C5LaX8/gzXZCjx/4Rx86c8gOS12qTTyP8SOBBGgdHGwcOnLWRrXkLxHkZgLE
bIYjtmQWExhP1zHbLY7e5B6R3dwujkPOSc+MTczA2RBiEqNfIwLlMVnsOYoShTvrIj90sPiYjYvm
ljyYkwh+DoOePvVsYCFaeP+x6XeG1bxAYYW2HIfWSCkv7pGofyj7+Z4tN48NeRtWcvc6wz/e2Grk
Lh5VMTLLWTuZLslBx9kL55sXLlJr3ZLJUVK83xDI4EOee385tFXwUCWj/I3oRbup4QATEA13UFLl
xaY3Si6LyGmf/XkC4yjEr3gktVjAuQbCJrO9AqC9KSKc0pNXX8nfUGbC25i8s7zDOLCictNFA71x
8qKFdMQKnCz9K87ygepebcypIpYItjJUTCMrbeFrcPuElU1uOvuekLJyKVZNbDzFIEAeW6M7RDpi
VxRwaOZxTzp3wDheg+rfUF6d7ehCSMnjKt+978qxX5dR2W/dIQa3d8NiA9DOt/bkuW+BoWhUj0X0
u88LsP66NN4E9FHeJ7zO5xVeiuoxb/rijbVbFVLcRaIpqS56Sn8vNUagwvhJUNzZSL9K37G+YM6N
+l2tql8+VzevdfiWxmpp4HlZKduTvFLNnvZJ+9otTbDj6P8cmKj/dsvoo1L/F6+/YpPWWNQBTBd+
VF0y6cxwCCpCWEK3Tzam+MvtG+w88spOK23MysUj9GEK2JrFhi+ALDnSdEbOqYAmCwUFoN9yR+tw
tau11qE3EKlewPFql4YkVeY/8fm/uFN1HJNlVRg5jV0OcnaSo+6BRCL10v7w2Q5tcj5sRuas2cog
YjfbGPeeTUKJG8Iu76ypHDhqp3tAQvMKtMsMd9IfP/QovCeTvpwfY5bR0NI1XmhxQHisStKWU57b
N+k82+DCT86sGpPHZs5wdLCiehCWJLrbKQ9CVLDHexNsqyk2IVsIetZB7hTPmkExLKHrhVMZGAe/
C7InwJp6y3XXdzcaCS2Ilj1vS6+sQ557MhSjC83NbbqQwfYnb0tr1xBVIarEMvOGYcjIsUW7rkmf
pG+4J1niPnHb/FwnMBvGOmGeLfSPeLmpb1CJtNt8WyYlmPCvtnOZ1i9t4l8gKFGfrphfYEtYBFJU
1EI3tD5715UYf3zwhbF5tWKhflZO72C+k8Uad3ERVh5nwa4W6sDFWF19N3VO0fzHCwygrYwfI37x
Y6yD9ZzfdliauGso2B1zvKzsU1DgRxxKMIJ19trBFGCZRZ+iLbuLmgz72LjNuAeXgKm8q545FoIM
GK1nA4DhqnbUfWVq8C7klVZxoOlQujUB9TPbqoSEot1i+pEyQtst+w1HpApwkRVxRjKmn/joUjww
VRc9uAoOQ21UYtei+eau8YuSl5J/GilB1RNhzrImuFi0cf0J+tvsiJvpYjfsceHG/ej6/rsbKZNU
FWd0XXAkUOqNruSZ1z5KrFVIfZ8s03pqk2MQjZtOR5tBm0lYIhmvVWM9N0m5rrrs1DQu3aRmNi4P
8ZIB1HcLtVmsVoLIgZ2Zj8QPzZTObp6nUQv1pytjItR9FHouV1nesY/Ao8ibU+pDNxSczfqHYHDz
Y6rVOR2g9DRuekmJwbEVLaHn1+SPtuNYsgj27JeBZQlwFCO7ixqqzslJIt0aeYsqWkn/2E1oygHH
oymd30tWFjF36IFP6I6Akrn2APFwKJHrlMJsaACs/myWNPtRR/bOTLL+15wRbddT3D3mwVIzs2Ik
3GRqQjG1om5DtwxUy9EE7wZn5cNBEDyZekCw7miZItEycckgbEvMWkwfvmrtJ18l8EqGqd7bnXKB
Z1Y3qFCfXZvU7JiQ8KwSzc2QwGEZigbttyM+t69L8x4LbXvqZ95XCbxRSt6LWxRICx+qst19kSSy
90Hmvo+3Rx31BFQ5ej0LC5d9Y1lZJPcxIm4804pPkdfSGFMZuypBoMz9d40Xn98KOybuWmLdNC83
dO7dSDryMtKqCm1kHyftL02WSRM+7KZml3XFo0cqKB9OCGzrxJqfZcMtnrLupRQI796byReULuRS
soIu8QIGoPlWUA+08hsKdVFR0pnr09Ccz1B/OxdLIP7n0UJdbaxdh9PTHcxrN/njVtHyubaCET5y
exwF4XkfHA25uEOuXQS1YUP3aFgO1SbjPqqafFMTNJxGyo8xdG1QFTdVl89QmCRKAu+xW63naqG6
pimtQw1DMjXoS8jMtcWdkvksB2+VSq3mpiSp3RCXBQEHtKdrdstI3isY1pUPkW9pkReMY2J6Hvvn
Em2fBWFE4TGD5mFRtnlnlT29QBBh0hdFpfaqNzpAGAVYJ4TS+4HD8i7Pi+maUERpjXW/zxy2Q8hK
fIZCvCyjsUvUVN3HBvWRZu8TXbD9BIx7o0L6MyXwImCuVteTg4vQonJkxYs5Wh+el2IMUWZ+4N6w
83Mal8096TWbusUsOtA6xOSveJvBYviaXMfY8Wi8WzAPE913R97b9gv4GB5eaVK88bbAJFApDOJZ
FOySFnisZidYN3g2C1EvWAbFt1/Z813q1cQVJ91zeEzn0AYFh2Ttua9L2XMDF+z10NIhXu9cReIq
ozTakO+SIwrk1V1gASfkfFH5CBByrMO+AWGF8LzOeSxuHGXuI68Jbdfl4/DTX5xbNm2jdrSuBntI
WkfSlc3Gp3MzjNMeEzzV3bBv5K3UDl3sLZjNg0ypIBvGMKMZjFBKHWDg4+jY5veKSDvOhu+5CbYJ
aLhxcOkOj9JlvQh58YAK++RkSjownnChODurgbbITD1cXNfeOgJlH4KNZxrmg+ZUx+nGf8zB8Rg2
IeJiQpXFn7gmFduzz2NkbdPgnm/CuKs5KLxLU3PQ7qLW3/WEZ7DE69S6Ypzkt0DAqgVVxji+6t+S
Yx0rxHLy98Mg9NqgiB63N/kpJ0H5n+gxvi2AX9iEn3TMEt8yea1l8oamKPz4HBjFUzBG5amPnIYo
P/hqxBnOZlFqMMUAg5HFKeaEr6hUEZl7f8PZemnzuBjpDxhLdIPHO79171Pbe7TSUsL+TQyYbkS0
YjN4iq2GdRU5g42ZkeBNnWQ5VXaDz0nwfa0mJxG/PdPPcJAbXvtqKgBGwkyI3TvSz14qk3fZbkiS
ONuyiO4DDPCo3ksjr4T7cIjF3oPS8Toi/1zWPYKMyVuPnvoY+id4aQJXVKutEkcgQnuNSnA4WwGw
C7puCFpazeI+B/hjQ5XATGiHWLxMhKOykHO+E4T8cG5nR2GSdoqcO1249ZZWY/WQ+2V8ZJLEehbI
m4YF4XA9mGb8nQDXJEjur+hyCVVXWESNckjVjU3t2U3YBE4EK3hmIDLs4epor1hrYd55CsYKLpxb
PRi4sSB6Ii5+e8RKqu1sKz54SdxeEtyO4CdgSkzEA/HG0brndq/YxzgSyH450DoZP8wgFSufrUMG
1gZz17eAYrWMVgpZx583UjeI/AudjW4wgFpxM2Nt6VqQnnKeZ5XcCx5DZFAeMi44ElvtsS7UVUzk
RXP1ctM/t9oz1cEmTbOWI/gBIdkOkPNmx0X/4Ms8TVQ4T8a1za1bDR4SA5g2zQK9fcRmxjpz2UzI
7StVxFs7Xu58+nEW97YavtnClSkfTVoTkUWBVYvimZaFeiccBTYrWtgSQ4H2IHYQYG6QuDiyt7zD
EczKRhvXWnfJzkiC3iB0CV4pUfNXiQk7hGcRwAXpqQVNUNayrjkPHvNqRVP3JtZ4EEdvVo/Mk+7J
60XP26cyzmAGnF1h/bml4MfXdmNBG6Vesg8mAICc3jqB0uxP04b+Z4IpCcnqgXAG01nMDpxKdm4p
cjCFia/fkykRaYh82zmFzBd4zamuaUBvc9UBQS29VSqL8j3uE2vtAT48VykTX1OPb7VLf3RmCwDt
kaYjMgYm1C/tsmNb51/JpH4PLBMATsbjhiR3em8M2lo5PJ9BUomNDqKfZdUz0yUx3BOt9wadz9ty
uE2uNlMZAk10DsT4weJV7/F08vokfhIacgjCqhIxFGUXbX4Zyfqjx4YZqMUw79m3RMoWV8x07dq1
6umZ6h3zyM96SSXFqAs15Xf57Ctep1UTAc6inMjJeD7AQBJbl8rdZyb9aT0jHZMklMF9m6TtQ6MA
+s4EO/lWI/srbsV4woq/XEgIk05yiQluAqqaD7ZbMxoFPRQKs+9Z/ZfZgywc60RYYbzUuDTlasLf
ApJu9rrQd4kKonzNDyWh0V9j6dB/PmaR/+wM1j1j5OKHVTfAiZ/SjiUpCVyjfpsTogSbHGNbEcKi
EKHBUph1BTvQ0OC3Jw7vANmHofBb1VbSfNQRlId1gSn4tzU0Dg81rFyrJJjx8NWOjZM3oUfrpKVW
zEe1vrSUcqbbbr65PgouUh92vIzvc0stD7VVIcsQd2MYU4Rek3XcJPWNkwM1gnGDfAvzVikgrGf0
+OEi3NSy9rbczy39YcvP2pk7cPvJsGpLLPog+5ja7CTTe+gtcIT8e6sCSO9xXklpuX3oXVOHGF/F
yf5TaG+nt3L73B7NgNMkfhADfS8M8ukUSeu5VkFxl4yMQ/OQn0c7qB/MgToNwFCfqrHvwHnJVQZU
gNiR1RzLHNwjEXvuV+q60RiQzRKbv9lFRCSabF7APMP4U2pF7eu9zMCID0ptZEVLlo/0TgdpwkwL
EG0jCXXqbjgJvp00az5VEL9mpFZEkugQJeAcucFh6ouNsND1mA03AEYI35iDkW8pxKQOCtdVfGzi
flh7k5NyyJmN00LiN8y6xN4xBflgA0d5ijOHn4mD97YzGj4sPW9rJSJo96O3pcyRSfsWWwnYAR6B
pjuPDegtZvMkMj+1l/X4Gupo+LGQBrmMVZR9dqSywmQmaxy2MgLLKyG6dwy3CZaRNjpTxda9MYA9
SL8h7YIPBA5QrIddzslllZW01q44NHy7ZZpvELgflbTBzjrzXWKJb0XRLlu+g8hg0WUKnPt0beph
rccWF599NlT7FFXOF4hnXtGVzbmxDSQ0bj8ytlNm1C+uxW54hYf7mmcp4MUmb7HqltkuK51NPUy8
tDHZk/Xq/anwP4vWYzEgO0BQ7VLBmyHz9j51THZJnJIvb+lN4ZBXUJRdORvLAlmhKvOuH9t+hHWV
OGd3RHpecbiP3xMIXFCAlfuD7N6yyqeqOKCYQOsAZRxSD7z2xu6uTIT1UuYFg32SYvZpyC3TjQBa
bzCjrTQM6x2Z9VGwCzp6BbcHBwTjV0mRN87nVAUvZc1lkqu5PFq1n+0npyLWV8rljdY5ZA92xt84
KNTFLufsOcUuy1rCMA6V1fB51Obn4Fg/64Dp14czcwdU870vevvCcWV+FZYV7bFQtw9QYvVO42L5
cjkjHPq6ae6EqO173PXWiThRdtZ8uHc8ldldtEWBgs03mbfVePCyPP8iOo0jGGdGQMk93wEqn5zb
/lxZS3Il0VZu4rINZzfONm1rBqDrAvGaTd5XlgzdaRjRm90CVzcoVPOaOXMAc9N+KLs4H/d5U8iP
mF7N0CNM9MT9Sv13CQiDTuAD7uhzXo6/odofli7uTjOUVFwlQzbvi74miO7Y0/dY4QBLC+J1NuxB
FfVt6PTzL8Mbuo1Oa/UQ9DWW/rwjZL2YxYM3zGiLwoempQrodVUzu0+Z4i+GSQPSXiiKObyc5lzt
fHR2ntNRAaxTd37/y+MBR08GBmSO0txeiPyIVHox613qWda1HhlcTZl9qdhgkTDaIMES/a2LNOrA
YuTlVhm998QJzAIgGQMeyPh00rT+yAZWjKORctv4wKHrcn5RBPMwO6ZEuRznYBm+uqIH2SfJyQdr
Aff+nC3vgNXhnoo50DgWqyfPJHwPIc2d93p0P5I+CM7lbc3hT1VFM4hrU/hDaGAZ+FKrHOuJR9c9
v8LwrVy6EgerJGWrEIGXSlhblD2sWD10oJ2MujSsJFW2oxa47suk8PadcpBfJqmrDW6xci+HwWGh
TiBs9BbvnbMHG+POPVBWe+oaC59VHdn93hVOdDIhGO28zgCAzkEW9cOMDnNJnrQ3YY02QQbi0POv
FjBj9AlqDAhK7nTlw3oSyDpOnsN7zRL/Plo6E5sJdD7uiIUV1BI9WwUjR+UHsF8SbJWMC8V+Wejk
Gclm7wQD1yceQJyQFlqvh6rO3EdPYINfauO0CW/B2HwdIjeGaBng5h1RGXluU9yCZsJg5LbiqWR5
v46NOFhr19WPhQ6OFEzdCq2ni/KSn+kCBYBlZHZmGQqeFMDJJsMtAUKk4rxDU4+7h8+xbGpsEeth
yn86xfiDyqGvWzQbm1zTHzT53H1ngH2ZFsfcKg0ax/TnH1Ni3OHARpCG89CnFjQaRcEgQUGIHHCN
UnEzDzfBwa2qa1XYT5SQavxMtCvzBqRmgBAQ2rpDfk7Gu6qKxGZo1KPFa/ph1LnelXSnbMwEAK40
XLqkfKxQ4DuL8cWq6gfcBg69RoHGNXvbwM6osSKbgxtk6coKYTM2EOGbPxdHVTmPEtcGyTiKNFXC
pGZZKFDUSLAf73z/Rv/VYyhA0IDk2zpp64ZBL2GMmqI74OFM98zaPHbcxf9BEou6hLpBzlNGs2/g
+a8DNwdoHYF5SAzD2TstfYpJxzXpx8QLcNx2f8CisvqJf8bbp0RAY2qq1oPKL8JIxbXvaeZOGpuG
04KChZJ3zzYg17hWDhMNthCO5V3P8wYL7iSbPIwJRHKVcsZ1aXVIMrO+H61G3mkfp72M51vykoD9
D2zj474d6unM6EW98mT8XIbkpg2ZEsJ0fVfrhllnzkp0pdusFZcTtCE5ngEEz9c/AcL/VozvbwN6
f83//deBv9vP+/+s99Ey/5bt8JRW8SfFUN//lOS7/T//i+cg7H/YwrV5nCDYeIRu/neUzxTyH65w
Hen6eMP/Kcpn/gNTl40lQiLpez7/6/8pfzSpkuS/BQH+eN/3Xc/675Q/2pQH/xXn4PueJeBMMP8E
Hn+f+FecQ5raGA6NatcAGPiZyA4ZnGnmT2NQZlruD8udy8+OwzlxoEDi2ZlIVXe067ZU3Grd4VPx
wNQx0M7xwRnbZKNvajLmC5LHeKI8khTNYLL39ODHWDVvkDYmNc7WyzJWLUfJAZivUd21Rbvc14R/
iT/3QQHbLjVeLLMsnlLp2bwzTPBy2K0WWHIRkHJYZi6r3YiKcEhIAiNE6r4yoyB7O/EQy1XTB8bt
uc6jvCtdVGxTUlQP23A53BI55z83ANfj/42x/o+qL9HHqk5D7Lh9Un8BY/BJygAqh+nRkBHw1pT8
+V9KNIshwmnLhmDHwxSdUijCVA5uL10CJaho8BrKudy2jhesEbiGYzGCqskm7EvU/ZXx+Dl1RryX
Dnub1pa0GQChZW/yrWIn4JArH+QSOV+xIrNhD/VCFkcS1crSntLNouVoHuQ3v5u9HP/+H/Zv/12O
tMklOiSd//UKob9F6Qk3z64aja+g1yvDK+SlcCogbkTisiq/gnJs/mev+H/5cf7n65JP83adEzO1
nMCHgvLXT9PBalJk2GN2nNL9tZVlcpvmEQ4y2CP0jghz9/f/ytvf96/fnidM0Cae70vb5v79689r
y4G4iOGoHfXtMwpDLM4W7zjaHKD/ZDD8LsxV0//jo739pX/3Q28fwl8uGRXglmSfp3ZBB14Lq5JP
lRKdC6zuve3f//tuLeH/+WfZlg9ljh2IdMU//yw6PlDn6Azma5yXrSPbTWsRzuOEuASZGc5xHIcz
SYztEhTXvLu1rFVD9tNDpwgRPgFRkAC5VAvcA7fhVfX3v96/++0C23FspAv3lm3+59+ujeMClGVJ
1aSPa0inp65dCG0EGW+4Vq3//of9S93tnzs1oDDUJChtMw7+y3ddx2rK6ow7lf12cuAKjJHskYb/
/qf8uysq+A/2zmNJciTrzq9C4x5tDsChFtyEjshIHVkpNm4pKqG1Qz49P/T8P1ldHPZwuOKCNosx
667qUHD36/ee8x0c0vjqLZ5g8duPixyglU3Xlvt+UvLYJLgCZxf6YZbTbyUZAEMbo7Xt37/oP/1o
ni34ZKbn8rp//R5dN+YyYvPRBmbm63GhU5Ui6f7Fw+T8Zv/mG5QCxJXlCsn/TH9Ji//lwdVDmRI/
RdxH5B1DzBfNUUHdTeJgW5bmVdZU2wEYe3EwjOeuZj4CDVJXCRCEb2HszCbYGZSJWj1NOVOQ0t4x
gRvNL7TUFF40ADLkz4CviVkVTEcaUmFs99AgFgnbq1p8yU5uJ2biYfueq/lIaLcP/UHKN11vowBE
z3WF/9XJXZi/5r5U94sKXvfTuSmYKJD/mucOps0l269beXpg4hLvQkbGssGE9Pc/iLWsq7+ucc5G
hM1c0STCvt+d8k2A1m6OU8aJsWHs8tCFCclCuC8SN4Fq4k3r2iZYo7TZ/CPoq0yFhu6gfVDljpM3
kPqy+CbumcopgIroDXA+GoR6Yv5DMWhNSFJCH3D1/8XbdjnEHMoPh7Lgt6fXzWSPiK1p9hMlcLEi
S3Q5lz+9J/s7PxMkW23d9fiMVINWLJIrEgIe7t3/X1MSVr7gvkyH7/N/zwu7fs/eh/jXgvLPv/Af
bAjnD7Q9jkvV5v0D9vWfBaVt/UE5COXBsQXXV8f7n2wII/iDMpO6BMwHDPbACtiu/gMOATHhD2ZD
HLIuf4kf3DT/nZLSIqX8L8+84yICBygiKGnZJvw/38ev20OukiSZrRmrwuh7Ce3Msp7PLfYJSMGq
/BGhm8cxLZxhG/kSSjKkrSO0qvYuDjrY5b6VX7UWcTRgP/3dmBqAHoCLEStQmec2MKEQu3RWw7lF
Zyz7Wp/CkVjXqtLThqEYUPj6qnFpqru59dMKEEf0aK4Iq9EzRHyVVExhe0LpBsy3Yqx+SGSAvBMs
VFYtTxmvXnVAkIfh1m5GRNdVUR8NvByrMIMNaKRVsBsmOrMNQifXNL4NK3juynQXzt0W05d5nMwW
IPGAf7iSBlQKtzpVw7CkScQISGA5rfrWJ/S7UZe6fp/ALqVjjGbNShawlMvr1+ZjmJMyYpc3miTf
3Szyy+hmRAgVm2gkMlXVONPJQ2ymQ2m66RotabDth7ZFiRzdFsYAw7CdN5HFPhq719JAgmhs2xYR
SJ4FWEXi50ik7D0w/Zk3sJ9vMBK8KXeittfMYhPbYrjWRq8idIuN0M50mByTKHRg2GQSZPYxDiFo
jSpgFuvDQw3xMeUporoiQgPcRFcYWj4bYedIaH1SxjvkyYC7GYeTU2hrnJHa+Yoq9xQJ477KLw58
DQIvkLheB7rc0A0Y3htn6PbUpuGDbzY3ddqeKv1MRKmagnSDmCRcwydZ7IzlcdDmC08UmZ8+UdeB
fiis4owDBHB9j96C3NG7uZh+Nl6QbGgpHYN+hG5Vjh+oEg8pxGvSRtLTgBeCJm/+FcfdZyid2xkU
T9PgUEfzzRCW4Eu0K8O3w7NF8EZxzB3asbRgAJDMhPVhJTmMCLHw3tCxpL+PekSgcCSSL7lNBOdQ
F/bZKSPS1Co8mvDLbGGw1UNDbG6LJiZLbNC7Kk4PompxD6JoBxzxqTrzsyjlppsmYiu7U+K5IGSD
xedrmpyamhbWwj3o0vRnGzv3ZjN/Wwui1wv1uC3N+Kds7B2RCgssjhF0FUyrgqgcX+onAppvwko8
SswEsOuIF9STubGsGoftyExWRcdyrjE4Fx/cyWbiIEL3vZfNh+z7lz6wMamPiXnbDLTwguYSYOSw
fXRTBrnNJtM+chi+Qq3Xlmew6N3HuEHrUYdxghqswB4iOpMQFeszjWzrBCCdKdXIaLsqKySuRnZC
2fVu0d4iSINnx1zNE4iYmljLOyLMHdShHuJERH+QNg4KZWATmF/u5JwsFe6r7kS/DzsE6h+HeZBh
MaFeZDdxs3Lz/Aghxl64CXOzKRu1m0bIHjbPzOCbNT+0Xg1Zv0GqfAbZZLeP2Dw3DUPxRAIXiHnv
LPl1Wr8Pct/S3PaqZ3xfX8QTY1vCbovMNHaxJdRrGQrAvN3iDxs0syaWZ1Ea5ioFfk3LLqU8BDhX
Oh2ey8mOpgdfTMZ06puZnCLbnmLn00kYuMY7JByg9xmlx748BmoU0ZuAYzDAapm8tLgXbiuLW8/E
w/5aVrhQDhEwsfjE6MxkytAiZvQOioynad1pJCNXM74ll+AnK0QKKBbrKeLkiDelQ/ujqXL/VgSM
LZE8Gv29jjrJSN2R1XGESg7Sb857Z62TEWCgrxNApbS67GfsD8BQh0lUBCvUtvsZAvHF31YkZCO3
Sd+zOydzrRnUQ4EN1gb6HUge+PLbtRvaqJ9bUibzre6MLNnNnDfOprU6hIF1FdKiLrQtuAdT6d4t
hIitahGUAIRAqgsJAggaC9531gguMLW5BJNeI9Aj/pNMuUmnL9nsZO+01m+KJLuVfmJcQ/C0L6Wy
6doS3WshPp4eaReAwZeefi1h2OJTUj/sAHVkPHRfgZTVQYOGvjV1z9KhemwcQnDoqBZWczLyCN4G
XCGMjXpMQSEO12QnrYKYzGEMW4Ad113fHvok2YZ4rYQo7wYQYj0OkNTmd6dnCI4n37LTTgc8SeaA
4UqR8u4ZxN8EDP3TSl9ioNzxqidQzWZmrCrvPPT8g679Ocvs4Pk5UZhudMghMDKMIizGIW8liclU
9hgSog+rbWaXGbhIYkQ7dTKihdc47G3AFW/ovEmsGrH5j46rd6DbSAAPux9uVMK064EJxqd2hoOW
1gpCHUvSIm3OjdW1z1Bk7rNHkmxI5QBndQmnKD+PE7Q/C8CjGy7RRwaSvSy7ypsUq4UcFeFqCirP
oPb8mjT6mSsSHfFTZdm3j/J/ZTdmfIj6qdqYQZod6ISiL/GQRmUOCYXVhJKbtTdD//RVlN8N+QRi
PP9uOuMsiSVZ0E9pI24AINiE/OzCMr7KidLSUEdtO1qndkekTrLvQuhObr/tiSCNjPFcVfMDbR21
or7oNw0qlLVwe+4z6T6r5oMnmm/sdXeenWek0ET5ZpTzvjVhbJqjce6d7obYqQTweDAh1SV79BLI
8V0NtyolVMlJjGA/EL8SxTlu6XPj5nD8+w0SB9ACoEG/wGL9kEkSr7krTEdCHDBG5BaBaKO98yKw
1WAknzT2c4bg840yciYgTXhm4EK327rTDlqngrbJCkMj2v803UNvvczRe8EQixjSXT8zjFPkbUxk
nKiqOqkxec1ngZ8E80JZcLzQSjuaKGL9Uk5bIJq8l/ihxUTYdHuXzOHVKPJD65fMBio3uDLS6Nuz
EaJL4yNrShICeJAqczug60Q+vNZBneMD4wHoCF7dp/H0o7Lq3USoWCjMA42A11A1BAZEkMZZIGjK
JqP4mfThesjzLXEQyIl5VS67z7ajD67DWiSRMs1QWjYi9He+MxZH28HDT7zl1I67IQo+SEndyPgO
NUiEGIlZ5WpBdmHm48i4tGN1nkds0NUTPH7yEd29Hp5ruz1gF81+dJXgFLwFKx7sc10ea2UcYHrD
rEEoxGXWQfwn6sWJ/BmkEUf/uVS9+BlD6rLI65Yt8NlRb8h92y99zdzM1TZMPGuPPDX/UQ3Bs4nc
6JE16QO84JQjs+Yassc+zNxvvHtboSlpSNVi912iFW1rXGOFe4gjJE+b1qHv71TPRu3jUqWD5E8D
ye2lVNTQxSZkoIJPFtRAio7JuMkThtbBmwvaL71q4/s8drZJDyWa5LNoXcYEPg9V+ez48U2XkBbu
aIZpUUFmCfP3day6qx5KZivK91FWV5X2b4LUNACPVA2+tobESt+dkZc6gKsmdjAylFGxEXX9MpD0
wUn7Rqh5uYH5HW6Dod923j7Err7uxY3UgG/QLvkHZdXqKRnUIYgPVUGoVg4ZymSaa5TyNag/euT7
nRUhoCACHEDPPewDBj22YGdoe8DZhODoFAUoUYQeQQ4LMHJay4TnBwuYW7o3gSn3YUBE2YLHoCbK
m6cSNqO3op2PssQHwcDuNfVne4RPDKB/3vm0DzZA9dNrOKTZBgvnpaF5tTIr567Mp/F1ttr5O475
b+KVFKYdXSc8Q9umuwv08DRPKBKS4EQC8zFzFGpEC00BWexTHRMsFJ7tjPjbisjlYoC4gwZbYoU2
ULbczxPijiCP+h9ZNF9yiwrLmK6g8bZbsq+6dRnRDI9BoytSUjx1sPP+2Ohmg0UCnqwXnFGMnenQ
oNRJbozCfyaE/ZPh801UMMV2PlQcL4fLSz2aG8zWW4XiKMEdhuetcS941o3D7OL6bGVGOF5zcHV5
ZSbztYUXgd1/4HMoNLFg0ntHPJqudZsP9Q4xDOx0shNHLq4rS9SkQPmIQokLaKAILBw3767yEQAD
PEdg8tnnpXvg9hCtWw2TzQ0P0HmIVi8xoCHEXbUOzYewT6eD6Y9P6Eq4zOW+XAmdXgIO2QjqC2Re
pBjdE4XgqStz7OGtJG+snk7xkFETPNdEPCKkcSwgc/LTiQ0E1/mBKcZHUHjRtsvUHqTyVjv3HCsX
h7/USKjPKSmuUHIkOab4q4Zedadq7J5T21i7cXczV2aydhrze2jin+FIvEmY/OiIw+gisdit4xdJ
cKmcetZ2cJj4WVx10NlExfGG3DJuuBOAXplL8IRNL7YoLE1kn6RYQoJ/rssu+JEwCz3TqidLxhux
EXU7aYrbOeZEjj2kjyCH9Sa0cV5W9huTWXPjBfFNpo133PlbMh3IxkTdnoBCNWPzq9OEQNm1d2r7
Wwboa3Tzh7oBKShAWWHQvPO9qHmsZbFLGngws0V1WnnVPSju3TB79QqqxXc4o9folIU+OUKxj92z
ZkrDjhUw1KyJMRcq7Vb5ZH+pyMXF7UQgcfHWG0hfGIekG4b/O7coe/DQXD5sr8+vzJHhbyLfJYFH
6zCAwxI606M/26jlygvXe1PmxtrrR3oLOxwfuzxjcIr3cifL8GEAReeAZxmScNtb9NGGZItB8qto
m4M/jI8ERb9UFO4ZprYO4ppXAH/1cb/IXaOzJ1USTpnfe4FTPyjHI++8PzQSmwVK6yr6INJ4Hw/P
Xae866auCWWe3eQtTf1mK01UVCsjqh9Ct++4Kdx1XhB9hlEserZtcCchSlZM6xj8VyQiIdO2tFFu
ddLxA1OQrKJysI8RUT/bKfatS2ta1Z0wZ3FOiRUiMg8NSybi7pl0oA4cgS/Q4LrTpkGtiUFxvq5z
Slzare4anki5o56PuFHzAMckH21cb2gXWs4C7BG7IcAyL6MpWgkRmsc0R/NaO/V4qMGz7JtevRlW
VDyZRkMCENPuj2zM6mf0sZB2mZfsAtTT+0KB+pTSb3FGd+UdV1jzXtmk2CrlOgdV9yRolkQI76LI
t5/sCL3N2ohETQR2OFkPzqwSorQEAMaVQaPpojjKTlVB1MVsYDlegS9im2e4RlWf4u+nS5GSUSQc
OqpeQrr0sLQ50DtiO6xAvTFoG5Bo+jHBWdADvxg2eOtmIrObHag8os2Yjj0KmtMMAMptsAqUbRPS
MIgRrgp0dyLyxmcmmPnRSa3xpSW0jvS1vuQA4G0+uOM4fCvqqU0MSXdf2L06iHgYb0eVT18gq7j0
inzaTiS3V+u2CH3QwQm3oJJPVp5T0kK3ZlnNew0scO01ob8nsCd5Dzuc44EzpR9s5BhBsXPUcy8O
tGY1WaEmYiR6y9WLRgRDOGPq2pfBBVUHj1+ebXskB6tUUh0gG8UHUZPklXNVbxMixlqnt7HdoJ/l
DMsvPuchScIYJHZA553rvADYJkLSwtHGAPHqPZQuq6W/WLGVuPYjTRiV0i93blyEMB+jlScX3Ep8
Xy74x30g8CxVllCXfojKqzKp7HMe90yNTPhLBq1vULCi2OLh5T8ziFLfgz0Ub6ETda8R42n2VK3n
e7T3XEj8Ic8+wrig2BhboqcsqtuDV2t0SMlkH2o5cokl/Nr5KkQGnzCuIYAzBdbpsUbccdWkbXpy
jDI5J5RHLzodpmPS2c6VEZOJsfJUgOiiRMCGfVyDDPB1LXfkZjiU62VtP3N/ormNKmUFX+YYx4RA
MmJwAvfedHgGiiZ4GLvy3VLNvm4UdMkm3EcQxVYuMThMF9KWDFGtNDiOqe3oAJRe6fvrLMeNWSEO
wZnfc/qj9IhgBkVFQCDqgNdXjf3FNQZr0/jAi1Ye93rsrNpzuHsUahdofGSS6/Re0sC1N4nrqYdy
AIqE/4rGHNagijWwJ1I0zDZdCrhwEw6GYnwaJbsGe/omb6MMHZc3vPu6fO77wLwzxCipA4qrzEZP
bHjFykozvUlJnrwnFdu7NvA+lMRm5n5xP40INEEwaLDVNe7yfTN03vXo6TrfNEB3H8OieksL4Geo
hCJ9zOOkxfyELouIuqqJmdxYANp0ypZKVHGzr0b54SiyJOkS+eN1iEQRF0yWu2cqZHNbTAbd1pzc
xBQxka5xvZTwwkut9m4TjOnarorqK7Nmep6z54b8oqPAIFw09wOiWRpY3KUoRrr+FYEXavq5y2Z2
P9X5K4NsUUVorkDpUBfNkwEAblp5/HdP4BGSbcyM+zx7sj/AhTjqAK9EHYruekBMubWRAF9sOS+l
x+z3R8x2GT1FT00nCFomx+uieh6VbHcdA6EznmAGW3NvBjsEolSleGNMmipaHxc9c5xzDSyAhvVh
h+fR67sPs+7iTTtwG05cF99YTRqq2++MyN539XDG0jM8WDrndt/ZYvz0sFqtsHGQNVFNKaJSd8HH
JBziBLWm9U8nbqMdzP+EqII+RJSBWeV6zKPxCmcC7RLLwp66rroyPEGfu3N8B4oYXsbmPgts6y3k
Dhas6q4ugG6MTIIgn1zZaHjB1DX9reWFP2RXP6Ul/htHhyik4dgUhuVu6hkWJejhPe0OydebDCtw
QQs55FFb+xmozGugjPKc2XTayK05Wey1XG3iN9s0ogNBFa9untyZo770yvxmG1kvM0LKUu7hxk3f
METNJ3TLkgjkWrQvtMD4I5N60QpWnpv5MOqShGep9DeidPGlkCRCyeZkIYGWuIPOtfdqlfKRTpK5
Vw2xh0Fm3w2jh9IEyUPueEzkS2MhRf1o6yxCnCX1PX2mu7gYdzG91URc7Nn0zqWTfozsfyYxPhYF
oqzPXWHU94ZBM71dCAwEbdVEoFCc9Kwk3zDwidOvA4G5w1ZvvSkMKisOA0T7c+89oVTb+i0Klk5g
XUmxW/o+4LBFpBrknxkUUiEJcqXC7tApl2vpJOi2Abh+OjwrFbvyxu6yW0Eawzaq1dbHGDh4wyMy
Tb2fRUHYZEeekiVHwo+sZ7hpn4DC3nXy1CoixlS5jZGY7DPvucyYQHQk0YOwzHEap9W0MZ33GWYt
KXEekXvB9UIbxYoXctYSbyhRv9fCpJkCkLvSw6akN+aE5V1Pl69vq8NYVVs+KqgvsqKYvuRa7Lg3
/xgnj3M9l/1a1QnwEoRFcTISIS/lg4dEibZpcxmAyyKRx36V0PCa7X2MKH4dZ5bYxqRpRi0SGV97
D72oMQtSp53pNwAqDOPr1KTIQwCChLpQd4RQJSj4mp+2S0FKjEdxR4P4YaTqx5jJXRm54yNT0hMo
qXhTx7hzNN6sNh4OzHTkS1f23AqqH5kb7bgXgX/1859DnIDMiyq94WRKxC2IEeMJcG9xHALl5nvb
NV7pHGAGpldt+sMP3+rWszeOB7xl9/VUflUdfi+4j5RoZf4Nh4H2lvgeC/MZuTx5GzZiajKvIGaF
Trxv/Cjd0VF5GmK65iKs70NRpSfaz/O1Eat6lw8hpvYsr9aeu2TbtvaZwPc3N8uOQWjyzdENwyRT
XujGG3gixUm5sd43o5TrdmoZHjHMOC60j1K2NdA1Baqu7JYc59TdzK2/FzagDmHWfHNqXfbQW/me
HXo548vkkIBe9ME57Wbr2mihiKWGP9yPnWmsteAWi3NkN+Ej3XIzWPgigOdKe4YYTzesqrN7VcX+
dgyti2fVPm7sxHrDAjgcxCDcG5tQX+y3wZTc4vVKVj3CF9wwabMe9ZfftM5xNtIWKEyfvnKQj1dl
GX0QFg81ag79G3gQh6LjcQkNl+tJvYxHMECFFYmK3kmRt7GNgaNgSsVubKc2awLo6NkNUuB0tgXT
uzyrrth3c7U1/eB9rGnY0fYwaEkxGEMvd60dmFPj8BP166rO0peIOUzJeGjR5B5mujjsaGpNGheQ
ULwf15bLOq1Gc9vK9MtKol2B5s6kzFt5g9rBOXuqG0TPGVI2uRjPzdSGA2jwI1nU1NzjlP2E0mBc
QbBBSR7o76StX+aUaOTAS9D5eOYqJwZQU2GsbHzteyuG9ykTggzFsQWdoTmsMRbyeJlz/+bURrPt
oQauVOHj1bU/ey++MpLkZCbeAakGQGrqKpjv6MSAoeeQGVV9jtEo3AzCVOs0CBnmWGzVAbpy7ETz
tIqKEFNujNp2TPiQ9K7K6lxj8rNan2TlpHMOZnAuJHxaWWXpCeUXmI1KOmu3Si+Typ8Ne/xmisXH
JSHaKgBWyKVCiF4CGkxdl40bO28o9QfxGCfx09gY9roqoqNE/TeNiqw589ppgDUxxFox9cOIOkBH
d1p6wGaCEne5WDo4MpIFiYRDkcMOyTw5MVcZFnPsXM4zGXs8OcMAjG90zBPjkIsR5JDEqnZdG/Wr
Yrq96T0lr1M+ya50K2NdoURcYWBkzfwok9d2+K5bhh3w41aROaOxmKHg6dB9W2CP+E4OJcnNDLAK
Gr4IRp9KB2CSg0OKec2N3c+XMo7fS9G8ipGxQg6Bq2un9RDe1D2J9rp2p9WcRXKXEDe8CbhhBiZw
EZzI8MtaEred0NyWvKzTmvd9neSrnO8hiYcdXHjcWrDOhbjSocwPlWZ3mH1aDWkpuEDgaZPFkvC5
G9waQ/F8CPIUewDWoXUklN5w7b/JR3KTMoeA6BRX4Gjbch/l0n/yUvrLwwx1wUi99la69ifeD44G
Y7+MOHsjSrHcKQgRkVls2mp+c5LyHjvJkI5bkCRiQ9YYF5isvNR8C+c5NdnATfdipry/CVpYNBM9
nKJUnfiiee6cXny74jPpm+FDMz/cAVTjxe+Ea8DtKgnX9Tz/vkHennr2LcKciJFI/iOFDgqgeKbi
7h8Nao3DLKBNBd17w/MF8j8Yftg0ZJPap0mtXcgj4WEGZs4fw6zDA+tEkgk5R/vIPi7MB5Lm0WOz
WOcmearnEO06DB13JtuBT7ySdZluiih8sRpIAZBj960V3s94olbjaGLnmgl71PeS0FvIidUqzL/h
UoBgqBDmiRllfkfZylFzW7PJe8BbbN/Z1LjAy2AMF2v7VUhwoV3nXD9nF7t1mh8S8iWCirMaVFP2
yYESrvtAVrvCWLj7dNdbIq42gVXTn2GMB4ynuGVpgRMu5wfuQmvXZShH7pQkDFFC3skykpW84UIH
mHZXR6pDxDDY/KLwP6AmvC4q7vaJl32F7XANJvtZBhDvJtzRfXTHRGjd8ySnxNhCgLABCtbYRd/s
/Jn4t6OpGKTYPj01t4vBOWcgi6dwE2tTPfhp9TnY2UMLg8QX+Hykq2k+xkSVIxgww5fUY4JfmdV3
XiJHmIyQYMswXJsCzvjgTjT9nXDhbcfXeUTGZOqW11bXAAht5ZUIu24D9m1r9NE2QEf55oq8eY5n
3e8Hg+afR1MIbxXWlcl4hX+5hT9Bi84hZkICcG5IBiZP6iTzryxRN5oYrwCbM6jhSyTDjS+GR1IM
0GXqb3qdzDOFYmGp6Wnwk/it64u7icvqQCCxqPpt2mMX6vz6ytf6yqq6u2J+DcW8rgDKCnBkZubd
07bb23j9OhVvF2WMxbOo7GY/mjTvSm9id26BAGbDMdPsSSQGQ5iIb3RPYDxQqU3u65u24mjGsYhc
4XbhQsHv3Y2l/UkaFbtfo0Eli3PDHh/A0+zaezh01JlIOghtubUhxPX2jxxmRMjgL5DQv8oTXLNT
hP0D4N6ALQLLMmaQjV9wIvrGi1HDK+GSddUSsT2m0x6qNZVSS/aU2nHKbvy+a48moGSjPwg/p4jk
2Yv9vZ6iTzKPV4szD2ccw5aaUlRgt/EuLb38tARb0UlnJ4mEYIb4YLX1czTVa1jkW8hhq96J6g0H
ZPRth+yyIX6b0U2P3PFxl7pbwkxHLP/hsXGna8gvrCxrWNVp+CyMHh4zrZX8nnJz2CVMiYHtQqVN
3h0oYqE0LjpvSQIOt5VitDtzb7C5WzQmYwPrqmsk2YYzOb8GkroKVWTL28ytJt9AQIGmgE0FaBFO
STBDLYp31Z5yBJ5qdiGc5u9OJp97b7ql55ZtRnr7bnHVN/VhMdfOTh3dG+QHGsx/JrzcAtBEnFTT
T0txdVKT/B4jmOIA1jKnehBB+jg7kPZJEMgs3A/9DfzlnI294UZVtVvIC3qLdw9ZRLln1AgGrze4
R/s82RPn4xY2yY2d1fNTS3nKBhnRcKWdIkN5cnDS+YCKkL7Ony2FE7lqj0E2P/rtcIghGWgnD64x
KtdEm0GNQZI035b9eDVaM6WO+vpFVXf3DxXmr5p986/izD+FapZpL31SgpbgyP7mfqiCflZpwaOh
iGUFW40Ee09cTvpVeE32TCIzjdS4mLzz2FfkIiDMIAp+yBj1/gvdLhK7X2WiqPkW5R05T2gtRWCS
rcm//0VRG8cU2rk2UVpaTvseZIpf2qQnCE8rL9KHOjeML9r2/iXryvbR1/awY3DZ6o1B3PXPP7+W
f8vL83+W0Pq3jp//B708jJ1+eUI27/r9v/wsNKLMJWf2v/3X6/euifU7Wa1/0V4uf+kf2ktD/uHb
FPbB8nvR0ENl/Z/iy0VFKVxkuT4iS4hN9IT+RzKX5f3BVTLAPUbIOkO/Rd7+H+JLUxLqKvjHluUR
6sX//Tvay7/Kvx3PNk1exPfpR9ouO+Bvql0LsmPZd/Fb7A/IiTww/d04in8hn/9N3fmPF/ECZBtS
YF+Svy0amQMOFaRpD8T1HQpc3lyIDeMkKqIcfvn2/8n6/KcfB8cUfWQXmMHvMvPQwYtAdvOrSV5I
tTKHoH/QU0F99O++jGVKcszwZxFoy/L769qbg2JM3Np5seuewWch8u5STgxh/sX39lcjzfLj8DKB
x8TBdBzH+9Oh8csSt2Iom35tv8wRuympO/Zz6C9QyM4ClhwZGoeUVx1ILMiv//7z/bMXdmxLAJZZ
nsHf95aUB5ADRrzYeaI2tpnreCVasv5I1AIdm+ZEsE9ucjMZcX3796/8V5/APz4yGnLJzsqKYbn8
9Zst49KwSKh6qa2QvtLI3UKtB7ednR09TEMctF0wqXAJ58p22Po1EVF+NVT/4jH6Xx/YRaNs8f3z
0Fq2/du7cKe4yubKeukSSI9uHV6grFHmM/D6t18ooBtEwh4kJMxLf5rtfvmFuYZHE4E8L6jB6h1w
+5r0M9JpqLvD499/sajw/3pgeKxvVuAizvc8F833734eF06HqKObGeprtp5kHHHjUiPrxC+rHJHl
kJoQB9JAkjrVq5MXhDRZhUvK46qd3Bluhbt0alo9ROOmQPT2oTx6LauOoKf3fAD8ugpNEKhMjmi8
wfkd03Lbs0YgqU2z5a/AwyKxM8CIQDqsC0Q6vuoD9L2AkhBOqtb89HHH0CLt5wiKtkJSTF2XhrBC
ZdjDKyeJwdgbLkFP0DbM+Rq2Z3eO53kadwiVfJSxdVe9+7m05XVrBKq498nRfLaJ1fQYXI/Q4JEf
BCgWk6Qn88K0+9uqdqH4yGbwR+ZOBMytyDOVj25fcOGxLKmrbTUxL1rnA00RApPy8otMxYTYBpFk
/VFJq7lMXG6gdhAWxPmbQmg/VHHYHomniwQAO7dk+N6AVyFGgHEb1inp0URQVFe9Aw384ol0tq/m
wuWGmBOu/BYZRfTViIIcNvKQLeyKDNhc9Y5MTIQfHdenh7l3DH3Td67q1lCGfIwipjsafLF7YSQR
HSlt2REyXR+CuNiAvraNe9pw0DipjMaiDejGeg3InzvlxGkzQNkzsixAz8KEXZsG3OAKu/BKVkOB
CMiYHaNpXquqjBP73poJ1uHiMADhfEhEQ+2BFjlDTfI4lEGpcQ43NRFZ2u6gHVyRRp/WYkf/tLfm
kKgeoiEAA2FiKYl/yCdv1v4lz8I6jNCvQG81xY5xMT8+eV9OBETJ4Kae2XJDwpJXP6u+tzuJDNAD
qLAiAi+U6ogQxg+AG1uOoy/ZOM0pEBBuXN8z5vRFOyNcpKM9AUaVOveYfIDbOlacMCZI7YqUhL2b
TM7SkcqFAaGgjZqkRAGqIOs65GVDktlIm5eKVySKVPUxqImpRRZbi/wmCkQqrnps+mKPurL5HqaS
yEGMc/41GPuwOpZm7j/boLWqtZZu9hNHmRV+V2PTyZt2ymbgejWSzFsr7En/8uE07KGIGtEPqBkW
WQ4+EIS914z5fKdKp7/nWHDC27EKjXll1kXyOpYapFTfYLEY6NDNJl+GNZDFFFlm1e2j2fXts3aR
VTCfCBr6WMAvZmBEoZlcEZZSv7gpkhuAWMT2bc0Zr8Jam0FhQbrFf/YRRumI9IKIn5lLg2vyRyUj
NGwbjKJC2LU0S+gsc3N4Is6pty/0A5W6jXXHndufMHC8JMyb7At5JyL6Iqivdj9bJrJcHzNypsmH
dLrcKtGukJRL/4LlTnUv6iXHQ+kk0ChZmSgA3xd6ACxWt02fPKVz3KBuiJuIBsJklwUJW2W5KK0N
YVqEzbUhd4v/zt55LNeNtGn6ViZ6jz9gEm4xm+PoKUoU2RI3CFFSwQOJhMkErn6e1NEfXWJ1S9H7
qUUxRHMAJNJ85jUop4l95yHctmKWQloROTT2Or3AHA6jmqYiXYGUlA63MbDoi6A5gF+5BJAm/VsN
dLOgDqCa915UmIdZgZzZGYWS3GFqZGkOIsxAr1Vh6f01DwzoaURwJdl34yIaWo8WdeF6XoRBl16K
O2x7xIhD9FyXF4gscMJiWAIUyTdR9j4PGvM8GuQAYeSFLJcSE0GyLfxf8j24NypHHWXIj1kehyhz
0JE8iLylIgBrX+nTYpnNJ9/JEHryuxkrPWTBiru8j8vP42od5lVRmQdPFGGwT3sHn8F6zKg3wFzH
5jDpwvadDsh5sUkvw2e83vKXZJqpAYe1k312qb9+nRt3+WhCTZUpLvzqO6rJGtWCsRxfIsd17+RA
f/GAelGdY56IsddRAyj83PP61GEIqxh9zGDExw71tPQFDnNJEUuo7obKzBTt806P/zlq2CQrrm+v
ha+l5vzohlfcvhwDfAoGhzQdlgFF5Ov7zngAMGpHuPMpMW2y4PC1YXwTtyFVyrUBlDIHXyrEz7Ay
TdaOetGE6K4HAPQF8SnxNLuO/soOBX6tn0vEzDnmPPgbMYr0ewlIHwaPi0KhsxXxXyY3CWJHXGbe
mQE2xkG6NLfpKKUdppvT7H7YfIHB+DIpSuOSWBEUZLhhYofZi+eceGjauu2W1hO4c69BMxIOBQZa
HQZNu3b2V3HoIHaAYUaY5t7dRk3rFWb9wxoK/6+5rKfb0VnozfEG9CHiYAUwVuMtf8fSydBq30DB
RDg7oE2JPS7MCWeI20OSKHyrNk5JrGeqxHwNOhnXe2FV0nZmq/OvKzp5/m5Ki0Dv4tVhL/Rp/4FG
XsP+vqHRB1By0/JV6XCkPuAtvJdJwfiPEvgChz4izDgFa0c3wB/ibjxuLu0/uqAway74bUXlMRmX
+oiC0Xxb1OESYVuGaelpcLL6E0sGBqbOOh/lp2xsw51qJl0D8JTodowliMofcdH/T13/wxdkR/8z
ZfAJKu/3b//ncfoyfR//nr3++Luf2WsU/SuFjApxEKtvMEOWk3y2lfZi/18h8TE1kAAWdpQQbnY9
ymz/9z9i719E8MSb9CjZXv8rc03+Rfc/xFrd82Mvjf34f5O5BsEv8ay9okceHHmBT4ZE4czGu3+L
nRuvUp2nawyhvGya06MvhXRAa0osDJ7DcJb1F+GocDyhqTSyniYfiU0DPj1zX/NOic7CekwdX+NZ
ss5gWJxuoAzeNiNaBa101h0eG6F8DWvIKv3BiSKoVvs8joX3PTb9On9oChM3X0iuZfY1wLzSCj6X
BAm71itHbkXIULXvCnRjNJDqJlTE2j3xUnvrxStLEKmq1ltvfDwLq7+ccen5m7+90v8mH7aJyrmK
ZUmjIkphx4s0jATSCIy6a/Plv41R7AHXL6Ii+Z5phBphALaiEZdQdUcVX6LsNmFOsJHslH9hd1H6
2Xlx/Y+aDB51j1+vD5U5DnwR4EtOOJDan//t+lsVJCOKJuW3iq4jx8zUwx8u6Ib4zgDKyGjKwQdV
0C4CyCCcTXYPWlBU9vceKvw6uIZY2AHRR7UsUN59GiYDP/v9GHlvJhLs1QhWP0QyqmmBYLB+vclk
8MeJYlr/2jWhw6yoGI9Nk7O40xreBFnITEKUXtVfiLc63hEcJ0XbEyl5Z8HLs+D92bm0QiXBzGJr
lhtBWtW3f7rRX5NjVBg85F2APZOTxi61yDcz3gS6Q5YZTOuY+RFcp2oaZTM/DBte5FioDiuSjHsn
xs6lPfbr0KK7ntTb6jxqVFKuxlQ1tKrxvHLXm7YYkE6H5uEiG4JCrus0H6I2tWJcfpAaBtl3qtXr
sA1KGz4V73YNTPf3I2+LS3+bnbFLZUwkLN6IMofdEH4deFOU4EVV4HyLHODLPodETGh/ooUFWWvX
0bWOXmq8Sqc/5MJvVoW9rqDkhtiBayUv315XzisYOydIvuUrqz3aLa5sxk+FwHoB3TUEUkrLy5lA
+xUFyL8/Fanevkbq9MjBIvKQUrylimeH5W+LIqc2D46uCFCFa+Ih2IfgEsIvbGH4TfRbGTf3oNl6
7y6o8cZ4rEfXJTMYC7xj/iSi8WudQzCJOLyTEA2TMGI0gjcvYIpKZLKw5vqapVsXAjkdZJshNotr
ZrpC5FeGt/L7d/7Ph0eciGIHZeuUGrp4U4Uo4gJ/ktVV30SEJoQ5rR5+QPUpJHwaBWCJTNDJnhl1
3CupEEUvPUqVCpBp2VMv/MNE+MfSd5HZEOxPbJG21JW8uRu4HBU2pZPzCl8xtlKcgGzZilqDCHK/
n3UlNrEvcZmAc2lSP+CuQrKE+bHFQWYFs+ap7hGORas6gtpe+R/ohnXj6+/H7NfKjV33AV43riDD
5/QM3m5QM5mOcnH8ejXwM5gE7kzXVRxdo4MQQpEKFudR+vVgFw1KG/YL3nzznwbr144D6yWiV0Zt
lTpBGIUM2a/zlvHprLmcfInDPqxChO8SciW4x8j64aKxxUBH6Q6d1zC6Svxs/jGppZcl/MjoKYiG
06ypw/xpWr2RpbI3R5Gd1+khVWOn85tNvDb1iANsL1+klcwdjsFYJ+LORz97vQnGeWXzSrOl2TCi
MuuKIXihNDLJbDs6+pDD9Xcu8UastmcF7zy6x9LcBghGLJDfL+o5tJspneWUDX9d4nD5IHGw3J63
hswRxcOmsYdWyV7Jdgquo+Cb6FISiSStMey0sM5XqwlNODwlBxmidovg72x32trkJQHG8OPyaZI7
JAIJijN8RE/wwJ2XDkCrZj/JsK2/mDHqBnnCituDRxr023SrVI26SdO0ym/3Tp615hLnOJ1/7pIu
E8+Lu3gcCdAziTOWoesJUX4/Q99uJIw+SoWokwcijqhnvpkaEKApIaSyedm8FnT8zqAhZiEnfYWb
OKUXzXT9/RXfrgk/ZkX4HqeHR5jzjyuOyh2BDgX6c7DNdjLqWdhF6NMu5wiJliGMXqgfkgYBfJmn
Mb+jvh4zT39/Gz/0cf5+hgXUUv2Y7TP0XR/JqzdPvgULrpBphEu06FrYyVM/h873figGYoeiht5w
VFnclw/LmOTEB4i7Yg6cQwtberDVMXRxGDD5cNNkSfRoAtVAuxu1F9G5SBygE0O4mf6GSQT6Ckus
DCKiyCLPHs2Fyzzsl4Iz7iqr6sme0wtw73c+pw6IxKBWENEufv/E3psdnHZW4nLo8dQ8LV2qN3tm
TfkIvYwxflrmziWIDZXyCWKXzc5bwVEvLtHbN0xbU6cBX/LpR2QLANJO6WCutJ89ZiayU9ofEGtW
l6X0MTo9VsM2uhihNYscy4sNcgOrLtOtjam9NWlZnbE3sIx+/0j+m53NNlEp8/vsala0zHurWDYE
pN1gmvynZCoC1tYkc3sDkxNYHffzOkaMZOXessLYJc5eabcUJQfCQhQ8COM9E9pv9YhO1F+atAKK
BXvMjsOwasiDGUS59aak6sHHrHkbjacaof/gJBO1BNSCiO543D882ptYh0ejNil8OkmJC5b8be8N
KrkX0wFenwI4cAz/pAam1tZsZf8VNGWNVuc6obbyHPudjWZb3DF4ISaiFrvikBp5U35KA2fW6LWO
iuHQcRUw+wBRsZt0pZMyxQTlMbu7oRzCU/tSs61NnItcsJwyl3+RY3kMRZsLhmKaEIqd9mEzVywJ
/Cgr/nUeH7sV1l9+PwhvdifadHRgOSLofNAo/0fA5ekNcn40OB+XNu7ZHc5Blg+HYIEUkPhF3v1p
W7DL/m/bgr0kDUKXgjJttIiz+9ezEpVpAhlp4o/jTOH7y4QvIxOKSJ3xERXsxPCYaQc/1F0Elp0B
h7DUkWCw6TFKWuF8/RBHI+aup2wSCZsBC3L5oBpMir5gVszCn6jgR/c/X1s+6I6hRBinY62wiuzr
yGskZQC9VKXHFyCvtENd6I3cCaxuzqY6mmye+vvRpk39j4e3hwCbhOcJcpa38TVByejQ8F0/FgVM
aFRVZ6rre+DJWQUjaBNqPQ6FiuCB0d1OsQ1QaiiHa7eZAxMCZikG50blaL7e4SCE0+qgUXr/6paN
e4lCiUD5Ne765puomk19gP7Zqi8gAxv9DoNql9J0UnUp8PGBbG+ccUei0XCvhsJS7ag7t94tUhCe
VfKH77mvDJXNDC35ZNgQEe8WJcw+N/XCYliopmIHb5wQxhViKN5MX6iZVgGj33gzUjMSiXIvI9vK
8ulqKmLyKEByjd420lqmIqoX9YqqyoC5TnTCGjsPDiFVyA0yVu+XmDg3OS1WMfkexWCR9uDI82lM
0Zz2KXvl8A4uITdPh6F39XaDR5frXngalZRTjql14R5ljbb70xouee08pT3V+I9mMhhwOePUOR84
MeL5W6iiSD1t8ZJ3kJWQXCvG96mhHnmRlVQ3TqCpE2hSad0HFN5itY1D8uq1VdJ9K3wJnubAVFmH
7/haaE2zpNGjV1kG/YA+BNEo7qnYvzu1pUjHjlUMiKQ/Ql8ski6YGGXjBYkSd1vQL0zpzVOjLN4D
vZ4i99h1Qsr4ak6xWm5uu9DUQ04LMJ/0cqtD/MvLUyaw1ws/UBYMhquoEgWMfeZKFFjVaxj2UFTG
hJYGsGwR4baGUcdWrVfg2J2ivNCU1iNQnqkWbLA428/hJ6Svo3C8YnJAetprGPnUF2ZJ1JXupjVI
TPSu8eOYL2h22G9CB2v44lphVGxE+1EMr9s8pP5yXUVK5v4l6g1OHOPlHNbw001XIUWKGshiz0UX
PgePg98dh8oXk62Rm+6rsEhp4KzUtmX8UGVOpZtTXAeOL6/qeU2TBYx6EELBxufVZsaxAnRXP8d5
ljnbjRDNyEg5KyXf9o5deyhgrQWZgorklfhnNQ9VpaskO+qKjSA/9iVgEKCXgW9vaV2cxvWPeGKu
5XCAAVBZIZ3JxWr0E9IumG7CwG9SBJ3zZBj2imyMkcWtrOQEodNY2A/h/glZdmg725heFCNPv4dW
2QXRqSq0HbGggVNHuXksph8esnbLF8uUI52davSr3ePWEW9cTKlq+T15ftRiCjeGD/U6/uMsAdWo
cQrErOARYrR9PZ4UhR/+p9cYO86dSCtqSQ7uxbwKB5GEQnwfBhKa4aRKOibxHokeyCL7MilCfJWY
8vMwP9O1pkHCeDnFhjohtCPP3CVVbG+55E3L7TFiZnGFgB8NrxkdBIYhUo598+Hq8L0mbe3QLIvH
r3LEJoPmHhbkkqw8+Pl5lAqC4ZWCW8H3QiP76LEOBXb1e6ExtmpoABQeY/Fz9mTbmPKRceXYh4Pz
9mMwZmYNetXnGDcNt9D+KxjD+g6QrXIefw61c/71fw/y+ffIV/36jjo6XtVYHjrF8lqXkSzVRdkF
Kw89oL/GtXI/yEv3kXJZ3qe78Pyi+o12SX6kTjar/Krz0jUDnVujrRK9w5wPeurj4kOpRh9CUulR
0AgCWvugg1cb9OYtCnOsUWBAw2t6HsFesoLY187PVPglORrEdoSJvMt1RiedRXN+tefpEWUYJLvH
SJT8xTGMG/vwJloL5mnuKXuZQhQR31z7wY2LJ2yZxDxd86Sg7yC6/5hIG/oh3CUPaT/FK9XI3wXg
UphdmOXYWz8PqLNpdNf2dJx7ER8dN8RL9soqBxl5AZkYocsjUls9azqtaNc+ylHzfssFzskrYvod
02cMiVh5eIjRTNeRWrb9QH+xX8QCz5cR6Vy7HPDVsfffzdhm6CeoI02OtkKe8LnFEHh5cFmPa+xN
N8F5rtCXTCcavechT+m6cjumDGo+hBOg5+IV3FHO+cXD18l9InKr6InJwZmw6nZx1OLi6Kf1pEx0
L6mwNZT3KBzwmor5Ku5zu5yhP9pyQ73OUZWcaoJFs14H6diY/nISYPpbXF3gCS27bMwpXnmpB71w
hyHcyBeCxrC5b4eZ/6+tppQTutqjYDFQy2/ul3rKKApohdrXFapL/fIcdZkhC8jWzc59nbKVVyeD
hR47DI0rBJrwtOWIbVHI67J0hPHDUWU+u5Gp2G/ypu/r+vJnORkzPrr3p7loyHe/rmIUQXApK3rg
7gX4EdYMvq1Y+OCFphHVeg6KBDf0J8sO1hEqCz8e3aT5yBAFkt4YT1TnegyP0QZRDQkrcOv8zDPS
zhqqy3aKn6t4yVhrRsADqMXzTmXp80Uxwfn9AQwM/8KskOpmKnzQpLRjSzridwHtZX4jWj2bw0JE
HZlX5yLL5oUNcmNzB4fYv8qzASzGbjsXgDLScmpXQyhQDLrI8FyIXtqW3KnbTw2FifCmrSO7niah
UX+CjpdMbJVBlK2ceRC2UoaZXM8O3lxCpGyP/gwuvnuomi7nz9Xa8JSfNeFZhvIFYkuqvE+DypbK
8AVjKOMawVU4BhSd1+wI8c9ZixMeJmGD0BqyZRFkTopA0YvIAV0ho8NZzcvfcGnmqfActscGynh2
uikAYEy+80hiOEk9NCjdMliu9Ra2yLbU26ydR3ArE1UFtNLS6IX9lvnlaLkxApVw7TNkmHSz+ZNe
2ipVUxKvElmnba/lSwSMfvBehWmi5j6K4PJmJ+H34+T8pWHzmOzIiYZzEt4VVGGdfdJ4sXqmf6Dr
6SOMuQoGQBaiu2Y+6JjYZviWLthz+p/HLKE0gYfVvCCZ4cA1rp83Mfui382cDoZk3/N6Ykrgouns
zczytkp9/NL61aG3ipse8efh55Oc3+UgK8qUe3BkVuAMLi3bAnQJu/+la253E6J/u3jLsbW/0f2o
IaNJZr+Hx7LDb+DyZH8xC6hOwJqZrRwaczCTLOWcaDG736bVk8eKhWpXZdran/ycssSUXBL1Avuj
c1XWbqdgEZRZlbVG8IGcPMxFbK2ytNtRwxXrlqX+lQYJxh+BULHlwJE+EV8EYRlWCpvL/BYuVXAa
3Km987qk0/jy80KhSjnSBqaK83jO2DAK32JYIJ2cxfv6vGHV50LjkHi2JOo0gy1CjipSyMO0uDsi
w1UA8HIeZ1gpPPOk6eIt16hb2DCuEPC8HuOlsbc1/1hwTl9zjuBDPdtFLn3bZjx02tg5GSO+Bz4s
LMaubSEANKzG03lA6NrYTa9OIhtiidHDor7wUedJ/lD4epPQW1Qr/VaLWwEZirL/myZQMVHJprvk
PxZ9H3HXcZ4bVoPu2WYHDMW4iWah8IIvL/oI3Psfsrtfczt7eYtVBPQahh7Xf5PYqtn0jh5jSlXn
rbGiBsxdkAewkn5/qTeFJlaTG6M3QlEmBBlJcebXHBq08IAum9f9e464ten7/YBni3gH2tjO7jQq
7EvFkZ033AsleGU/N8ff38uvJYQQUVqqQh542Ih2OPP8TackW5AlmFh6jym9neilDD0bj49jggfh
1hM6/2mc/3lBtHcpHABY8ykupm/qinWhXGAhbvZhMB0HRV5z4l/Fa80293Nl//4B3zIbeEJqty4o
Yz/xkTF4W8g0iOfn3dREH37uGFh026L9iixcGJ6MwEzkVEl07d/POlirQzt3dj8HzuY8OuMmOI/+
cEe/znTGnFQqQbkYTf9QWJ7Dr+9/TYHkxGswfGjOi0oT17HGzWxZF6cyWUpeQSHmlZWZBhwOhBZO
YW8ERRG4odhIkNmfwjZAFm1n2FrWPVv9wK+zPjLvvlwD8sm9PndV5Hmb/f1DvH2NvDhkjQFSh5Rk
veRtr49zFxCmcZb7YqztzrT9CIQkSnjz+9VJZvEHU4n/7nqhy4u0/0XRW9F+SOGSF+yiLXU+9kxe
DHC8e3ZWTM3GMv9fldZCl5K/hwkICyNgqf5jOwhAM3ndUlb352OJINm+DVw+WRcd3G8e+fcDaveX
/yqsWWA47SfBCgSPAjD9bT0TKwKD7lVYX8ado2oswyEXBC9Yphd/XIL/vBSvLqGzlAgy/fjtVtdm
frvOOYJi51BkCamOMI/gNPLl90/1hs3Dp4PQgIfhM4rkAeysv871zp0KrD1k+tWtKFP/XFZ+VNtQ
UQWtTSd1AiJ577ZC+fEOthFZ4A4OlodeaNCZGOU7l03wD/d1hoj8bcCpYTIE+Mr4P9rWydvzxnXp
F8WIBl6ozXeL8eiHxvbqZyQb5v6vceto9yKJlFPzTXeo65PF7qBETl57QxQBqSXf9yiPmgCtMmoi
7kObhXmOxiIxC5CyzJS1h8JY5tMK+zwOQ0t6pirQc8OxxRbKn/Zuj0Qt2DUVUgJEWs/rg+ghPfcZ
64gkKXiHEhvUz7s6L5YUKM+8RKVHraYCQnJJAhSX7aFxEFXqDj8Dp9jhz1AdOIc7ZA4Jh1j0Y3s9
p0D1j9HURetzpJCy2vBEL75DoN37CflL588MN6FfNMf3wYjLJmHtOeaSQCx4by7CdVh91+PUehvi
yQqQ4yHC16+ad/8uxaBTxG38DLB+RHZ0/DTjuw2JDS7iAQD9FTlPHflHBAa5ZFuT7SzXLl0UtGEb
g/FyeUGfAfD1U0A4ngb3aHJDxr0C1+zYIgXyFtR/13N+mOp1DAbM6OeWcjCVoZjux64qpqTP9g6S
Lijb7QaU1UL/IR1SGetjPkQiHD5ilrds/Uf6ILbTRmzq+tF9P400Nz6Wkip4fmCe02w/FUABYbe2
HsHwXysp8Zhch5HBgNsD7Y76I+W8TL6HbFjV/rECXO6SobOhmWkPxAxEDgIsiAwnBw2PTyGt4lAx
WZBkt4YscBfWTN/WKV5CCDw3lS7J8tNE0a8tC3e8EC6YwVeotjVkWTSuJDo0bdy16lNHRciZd8m5
FfhzjxxA1eTRLbbeMYlQVzQR+ho/4z8K8jZ+XbvJHobnqQHpnyi1i5uaVFKl4EXws1QQJaBPjIBs
uQ0f9bWdrp0l/cjh0iePssNe+oRsJrbfKAzrxxBkLeIKJajIUizBZekG21WrkBinwtJ/wI3N35s0
LO5j/EldatmL+ohaY3op8hCnTlZf8Vop2XxCJbk/mNTLyJGbYLogCafU5XfhTYJmVl+zHDstIxwl
sduNRVHwdl1HnarYiGPVl/O7rWom90i2MKEC6gYNMzZqvxZyfoSeJG+UcPKbdhnRlhwpjQPTyJHQ
nNNDkeoEDc1iAB0kMR0fUUhCxgTfRtFhqZSlw3Wy+e1pzdCbxI0XaUri4xWT3aqLT5qPvErIE1+V
6bFFX4vs24BM70VtvAY3wbQKT6ih9I9S0DOAkusOOAkBvn/SZsNi0+lCSgxz+1Enfnl0/cm9xium
KHe94wS3gvLhSeG69h2T5ew9Rc0SNM8UpN88WlDkWZ70PiyoZZQnuXbYJI7t9GFcBIUQtoLDuJr5
OhgVaq9hqxN0DlO0GT6VC+YAVyAj5q+jL5AJgqiONHJetqgxLBDGvidTCMzWyXAgaFNgEgfhTdV7
Y/XUQjAEN+E4oROeIYrwxa1GeWti4d6MkWdnKCQMerv5oq9hBJg7N66XK6ryznVZB4UP27tsvnla
B0g+bImHVil4x89aDvr7gHwHcoHe9gXtSyi6Vtj5Ot22kZlbNLJBKQ9L7YPcdG2uoxmSxc71ZHm/
ejEbManefoEDH1xDe23ktTKDOsEP92/CpjXo+ofPoV6/unOW3Qtw1LtlnHH9igdkx3KDbTIS2X1w
RPa6u5eFUJ9XaYgVXdruOY4GNdgMALxIz6DYNwfiCx3zfhf4TXfRU8DY+W47vTdeV79Ham9CNw4r
oacBlvUnZWSLKb2ZUW30lIQDx/3RCU6oBbLwDMr7wiT6IfVRKsMYb6lAeEus53O3fQYaPuykXLz3
Kc2NK+krPE+Vm11j4Cu+jElkbiv6EHhTUwjmohlCa7MzkCnPaCEnDsoXjVenX5RDsHVIiBsrtJfH
4SHSUX1io4+ifVpuUPdxan8A7QfmRBfqye87ebHMxruo5BJ9wc72SZO/P21DuyUXg8S5sRra/PvK
gFwUU4xqKuHp+jipFBtvJQY6yZbx5BbLcgUdSV4MxMf4u8dj+gTJOn0NjAw+VirrX5dt2b5jzJ4h
GtL7d5YwdeFyUhwGM0yPxL3ODoOD5dZRY/2CvgTSDg1iCPuOMvd9sbqIhSCghf4gIsLUqcI6uoxp
GO0leOyLOpzVE8ingPtf/GvP7QKUcYPxM/XC4SFFLO8SmmX62LZqu8nHajiamC3XYtjL+06407Wa
hX7oxkx9VEkivgY1jlI72BXLvVhbFg+1tndeMM03RsX6Ck3EoKeelHQob7fiQNoO8pNyTIokDx7A
WVao99DIiqeE2PbzsCXTRw78HGNZFd9tnjOBhIzKE16b4S2ddzwNpzbFkmBbu4D5rrrTljv9A8Kb
xUNuejnsQay4J6Wr4bOcZpGT9G8IaqdivgHuWFO1QOMoD7YU8RKsEI9BXCeXHr3IPXZq4l2y5AEd
A+V8czIfhNYt2PytTPdra4jBDxCT2iS5he6yxNPR7RVKeZDbYR5pR+YPVH+ae0es3XMzqS/8DWLK
U+k9jy0RTDXH1T2eBoATQ+mhxY+T9svsZLPeN4V274AgzU+lvyzDReFDitqnhRffiKxXySl12y69
botEHugvQ+9Z6MMfEgQq4121TSlsqyDr7nsHHMLNamkBcKpcPanbIV1oQHlGefqqE0P7DvUA533c
pSX680YVPWZJUn2o8nJpEVGH8nqD33JfHhzVheAFM6gNF/GCBe2HNenUXFzY0MM9pIPpmx7Khex1
jjYPtQJoAF5M5LIP2zlb7qjiVOM+mL38o463ft33bhPdAmbLvIP2CBFvJgoE03NYkpXCQ3GUnEJk
0vDHAO50ibh0fB36xu3QKQ/WzF92qxkQ57z22ezw7hV0Ki4Qxu/UoVjGcH5MnRzpGYgtTap2ysly
HKQcgY19GYDm2SF70bzvV8/ZLjQJcLV348F3b3VamW7vK/oLdzGEIGTK1mE79FTcrisfT18omPX1
5KB8WL1rVidKYU0ubeea9kD9CB8v0GPSh14zoZ+UIJgQVRFmfh2uX6yHhLbrfvZWvz0KBKSK27qg
a7xrO8rP+20yA87X7UpDKp6r+rIrRdgfc42GcV1Svj1UpjRIWQsPp5oEVVJKdZVCpjVXmEvIOUSi
DjLYisC3P907WLnGe/i9YtzFosapeqWW+OxJR31bUkKTQMnVv+j7zAuO+VL4s78nhCucfg9mAIgc
9JAi+rA6oo8JzOZkLZs9OynqtLw8pzTlVzahIYmOhUT4L0S626SQPhCDLY7SN30Y3kGyiuYnmsxt
dokcjviSL8vLthX5U17Ilzy11o+kCe2jBnNyzBIkNF0ODyQy50jRlou3G5S5m3sVWFH6Aq9zOUhE
L2LA3uj8tWH7qFDmPyiFqNGc4GqxU8vUfp3ybDvFSM6g0WiyOzqfibtHQVgPh43DRjykYxE8xgCb
FFq+1KCYD0yYHTg9/Q0t1vq9HLoxOY64Fd+Ofdc/zsM45cfZ5EuGx22bI2DZmvQKDZ7h4HdDc8Lx
IHzsatc74tzX39RZ6Nz5tRHosNBM7fORpnpKWoQIZbZ86eZ4vtiMb+2GYg7hg5suw3iUOCveg2vU
05VUWDemo0a/EjmRai+iEaJmikg8SHSAmnj1wls2qMo63uMGg/RbRj8eTzH6fgfFokScea3VPac8
h38Z1c0B1SvUdfI++2BJsCeEiCO0MWXxXJW590JF0KCt4qUXvZu2p1jG1YMD7XO/tFHxyUUouqlA
qOUkbqfYz6rPvfYnZLqCvv8cuJm6nv0gM3BZTZXAk5rFdSaRhq9zl8p7aZY9STgqSqQl1wvEK+vt
Er/UWe59gqSrbxc6yodQDv1VQCn7maaAX9s9zSBxAj/wLspQXapBHGg7CcVXUdskfe1ae2obf3zF
vwlFxSbC/wK/eFKWqy7soLSPqkT6k3YPUqFDrCtvD/fOKgU5ZRXeNXL0X4uiwKzDb7gHnOZiOH01
n7unLMecKFYZXrXR7McHUvilUcRadX7dyn76T0nWhk2EDAL3hYNX4zKMkt1yCds7OmBvh0rkEPpP
Fs9w8hCcm3fl6sh3YWiq13lJJMcDmSfM9wyUVp+FwS0tRXUjV8AueKIS0tyacZavKD2bcj9S/kSC
bWnM12nC7e6CRUmeNkuqq98WummYiVTLcuyqJbimeJ4D5YJPRTAPnPU7UmFLdmrjYroRK/nbziEc
sfYDgxMenaGFOeBCOH6esK35HEuEtOsxGA8NmqE4FuvYe6Trl6SglYjhdhEc8eZCE1Qhrex2+mgw
mUJR3aSEnqBLnP4+KDTs0jmzCMG1dUN5VHIBfw9Shkm0F0VbVKJeTvkS0eJpa0RSCdIUMtfEEfsM
/XuIeWHQZdunDmGY+p3fe9qqEY0Z0nJM3n6Te+XNebNeOFAWO/EumgM4o4hElcGXBjgrxgGLkxh0
jWnk1ca9q4s+wlqebBubgt2M7sI472MO3HA9FPTVEuS/4YSIFQkmNOXqmzXJKOnsx5kETD40C1Wr
ABniHBH3k5rlUH7K8xqF8YNmqdDegSUUYI+xmKHHICUnVuuu5mJ2EG0cRrOExwJcVtsdw4EeIG4o
Pj2hCwmAC08GtQrHrR6qWda8B+EA45orENb0JhZA4Dz+99ZJY5dxHKtuPaSyMOGnUIV+8XguIjvS
NkKmJrUlWx8KuLxJUyhEtILZx6lfsA63+BtMarThENWEWIpvhTem5edZ6sJBdTahAOeQ2WaVjjgi
2I6n57mgoJDcTgSU5t6tUnfFQiwf56G+2Oi68bY48qq+eg0SjEraQ4gp2trdBDOPZy05QH/g4ROO
QZs9BhNSstExAkBbBtfujBlkDz6qnIhxyB3y4SRlgn8X8MH+UIOOuvMBmRG6y5Qdc8X+fZxQQCun
uF1XSXV4ocJb7oF6zY0Wx7wzomyOUoMEgv2OpVJyuxH64V7gNBHyuRNK6nLeeWJIxTFeN+Tn6Efi
t4EI0ZMD6mfa+T2kuJ2YWTtHUDDtN7eribLg0BSqPvbRmBaHRYGfQU7AH2iKbtG8/uDqXGPmszyE
oHYvqU+Xt72bBfvaj+a7ylvX9iiDFhDZktKglk7zWKXICV0NhHAQ8ju5on3Y6bq7UJMLutKge9FB
XVnqbxK6fM3WKtoMq9VEzAdUl9cPiKxoQ4DgNEh0T2SIGNmF4YWKxNQesjYxr86WmRWdlFwPHkpo
ZR0eNEraXxViNf+PsjPtbVvJtvYvYoMzi8BFfxApybOdwbGdL0TsOJzHYnH69fdh0u97I9nXugdo
nEYjfUKJIqt27b3Ws7qNzAaOBtWiDZxGuowYGcqJTp6pxMmHn7E2rR0XKmoT4kOexDv8Y0NEYqUy
BKIhs/XxHet2XW/tWZdnhqy9p2IgYkAGXmSCc6ShCFd4M3uzvCmFq6sQIonqH5FkIOfY4NEvIa4Z
fjtQIBkmeieaWzcxJ28y6Vrq8OuJQeC0Ga3c23q5W1xosSQpAkE4Fi00f0CcW1gWSkIKc4A+eFqf
ALKd+WFgtJMthubvrG2KNsPC79vPC0IKno3I/6Q0SBEkuzU712imu5kfOwQ4J/xthubjVUNURfMw
a+IrjWVYfudwOSafvKzs1qoLHvEZFYx70cH9SZ9ZIq15bxGi8xlYfwRIWYt/xp3BnRfjMiGjixSd
kWVJSatK9fEeOKS6G7si4Stgr2NqvQbdjjzTmCggxn82aB96oZ/V47lB0yINRzQ7D6Nl4290cmmf
VfAtkE12zpc2iutdb1b6o9tJY+N76COTDoCWbcmFIGjhzDd4Pc00NJUcsDwVFcJ9Px384Tx2SdJF
wr4gU42jceLj+sUq2eA0DBvTm80dkyvmv7qF4TGMB2tg6dXwYaSbnpBvhXtZEsERV7O8tlSjrmLT
IEdRd+LG2yHQaL6O4MBRQ/cV3xKVgvfd7hIRb0oK8NtWWyteSVwuYazaPIMrzCMfmUxOlGnIhp6h
CKNdcreUdAA2i9s0LpA7hH+hpZfgk0muoEPhIPNDzlI24WA1v7CUV1ucxWBUe2d+8lgthsupr7om
LNpBfJZOB0S81xyn5UCQ0gWCR3BtFZF5KZIi95AvRXO56YyI1CItMZ/nIs0vJq2Rd2gIM1IyhPkD
bx2xJpX0/BnbN0z9wBvtdA7VOINMLDrRR1uVpKJg/e2s4jIzzNnZ9e7ofNOipJlu6FwRjIjApJw3
RVMaT6mPEmNDlGJ3A3lS6ltvdGYOBb6J26IlNqvclkaWfM2dqRsD9k2qOurzMLE6GLjcNxdH/0gb
2jLr6EYUpfXYov4gV1IVT5Ys68euB9mXpBW9R5SeCLjigUe+6J5isDEAO+SkBRqVx3WnMAlK+i7f
4fVp5BTzUoddmnu3vepB9TlENXEiz6/oC3hnWqSLb3SMU7KAqth9bszF2k62Lj8P3Wye57LuCfwb
xLhWa3qJpKeixeNJKc4k4Q/ggn2NwqlM/WlfOeZQfMbFm4aEPcuw41G3g9Zy1Jbyxbis4GGjWRyN
xwSyyqMf9camkUrHWOjk21IU0S/kzjqkBru/ByDX7g07Mp4JTsofdf4VB1o5Nw4rwiNeIHE9IT7Y
N0PPWyfUD4TT/V2j9DmCFV3rBu/BcufHGoCDzrDLPfsB4D4lwE8SuHpJF027Gluze8hodhCMyEGl
JSqe6KvEqL9porC/wGWxy8Cmq3/eNBV5ARsUoLllvcxgGrsOUjT9oO6ZDSovQf4LfDbeIyfaumw+
d7asiZvsAb2wykshVs1U1+LLRrwwzVmJ/79hEFrf2jMSn3k/mnhIzNCq9alPznUFPWQ5R2A+9/dR
Oo3kBVZ2nZ9ltSgJuYjsTu81yImOPRJ5iKLA/c6sDd1G5hupq4cIAo2FslHoMzF9udvp07kC6o0w
0DUnkIl2NYrvblX1LCptQ7xfwTrmJLoTUuehnwi12Y1jhDY22i9k0pTxqL1mPNq8NMjrbQeJatLU
r3qrzZ6EZqAjINzKZpzzhElqGueomAj3W8XtPIMtY5A4ixe9/TRYoucIk1qT23XfapgLxDExIAaH
sMPKlE7ZTZbVUtUw8104Jlu9sZRsoXcC3Z+hhMdNChO3tinJNkuTsDKcRZgIMz+gY71+E9uNdb/Y
E8kxeO2D0uLFdDaQn3P+DI2+506XWi85MF9ms4wKoo9BunnD7uPx3OGEnKkhChCd0eHqJ2UAuxr+
/3aS0ioTkDXi6rWsm9XbNPzRuFhO1TEol15iKyRpgz5pGDAgOI7yxAc4HDevHwChABZSnwEwMvQV
AvD3B0idGW9UnHo/8z8foPyjPCnzFcO212rmYn8mpf+I1/C1LvnPfx3gAv/9X7jSX+oGT12c9P/+
v9EI96/1yvGTx3/Vwd8s//37j+PXesX/HfyP7W8U4Cf12s2fX6Uq+t+f4j//z//rH/4HKPh1bgAK
vtRIr9a/Labu/ZvK4OJZ+t9hDuFrVf7o8uN/4Q/FwXD+BT+O+bKLFwPhzsoZ/ANxEP/SV74Z0ZMw
7DgS/QVxcLx/eSh3oFz+f8zg/yMQOva/+OuYCcNg4B94PP4Jx+HwEXJ9Vi2uzJVw6Lg2eoLDRwg/
i0bA5DLyunUknrZ+GhJO23LOI4jvr3ty92do/Te981BQ9PtSaHhsrgJox8LYc3ipPEW/ZSu2flZ4
lIudZe6gaOYMYYbqKtHjZj92ZXHPnFjA5BmSEwZa61BQ8Of6nuXAJnTg23HXD6+vxoRDY7z0ZNXT
uL4zcCBtzQnI346BbrWqIsuBPIl2TrIgNtzWC2AWGV88GsgvMV3+O2arHXmyxcyINsudFlar0SGC
iXKNQEhzycpq7xkZiPCxBd1eoT5JglZwS+GSUUxnQw1/ltN99WuCvUzMm5l5jBZwwn7l+REI+uw2
eo6JsHsYACHdo9Crrn2CVYn7rIrk/uPfwzAOF7D/3BGQC2AX1l/EXR+Ov6zwc0NnCORZHxBFQPdo
FRWQMul4KW1SOBkM1F37QSfW7Ac+fdMKPWGkeCjrhooEIl37Ez2NaTK9jhzCTorYDZG4NC8SuaoH
lAo3e+BUmfCoE2Mn2xelsl6MCUbJPgbr8TXqzTEJ0fEVz45KaNNpA573M9E39eOkBDTfFJHsZyqa
jphIkUzgflwtK9iKu/4lY7v7KqGRl1uNbzHeGLNKboZJtuaFtDF63iYRjdqdXtLpPtdbpyJSk2yK
ZVP6nMTDyTV79vjRpzvZdXZCb7pMacr6edX/0It1lgIPzqjPJd0l93oRjJZDKS3xPTJakZ/VdCaa
bTLAS9wRkex5IUVp6oXVovovrmPH8R1gkcnEWSeSH16H0uXMrNFv7NGslkPgdp40N5L6vt2uYmwS
LiXzyVBfUrsNki4F1w3OStibxV5ASbXLYCtq+spXdjAPk058BRNF62rQIt+7lFFE+xrbW/E5df2U
EhWVNrHQKh5VaIsC4khKD9h84Qu7zuVMsJIeEFgfp5/yiJSh6yiG2LdbUtGwdWcDyLCCp6IMcr0y
i/PIsojJjjhhmNu+Mf3qNiNNEIt0Sec9JN+hsMIiM7pb062WOkR5OfrB6MiKEUpEU4gYNptpL2gJ
j/nNJGe4Z1rr0vKlNZYgWfIBKdPHFGPoo+drtjYdg52WI1DZ6bPQh/Djh/+9xQj3iTA8bE6G7qye
1L8efZnhbh101QcoBvy9mxh2KF3Z3uYGVtqNGkmKWQat3g16xjmxUNGvj6+/Kor+R9fz+9WDgYHA
EL2R7bKTH16/N7Q4LURBcyaLyazqanrR+DcvOF0be/Br2QllmvHOQs+ckjJBuCY7h7O6Bv/6wi5g
/roxmLWOFSphAHhoPaaqu0zRR/xQ7dQR4Lni4Ol+hnM7EFSH7fe5HvEAUxYiY2BYUZDsrFmXlpbR
Yv/4fhyxatYbgqFcUMXpnq+DrDmSG5ql7jOwID0TEFV9VxO+u1dWZm9HAnGwxUwpXsF4AmCLixQ7
02TSKoaxt6Pd3u8lHYMTu9Xb3YK9Wkfri4MXCNOxKRmSfoUUTtFdLO0WhXg2xv7Go7A/4dd8ZxF2
qA8govwuJCHNHv4wRpNDIEH5EZAlONwlRSazLcuZBYnSlt6rBusIOFjmEJSid0m35qmnbNU2sc4F
HoeR83bezeMjTnWSJxjNtHroaXaxLzUZEU5cl4488ZnfPrxI5CwLayn9D50i5PAjC8dzvCFaP/Kw
NM+GVct9RJ7eLvWq5EuKrWB/4uFYf/z/eVuY8K+oFheLPzb/NQbg6G3VvBwhm8bAAtOc/a3lMOBu
yFuC+Yar3wpd7LfJnmSB+Dbz8/zbOHYw6nHJaycK7sOHgrqFyoVuCppLw8FScvzWJgvjYFJDyYcX
2vipwNa+oQM4fz3xdd+7DJwux9ER/Hm8Gof3F5VJA6gzbckrc9wK2H7lfynb0v2cqmJ+UXYT7XrZ
LfdlUwxXUUwHlwMO4j64qm6e7zRD1MZZPbWkFC5VeuJNPVw513tg05RGrmwitKOSOlpI6P+akqxe
LIljGZ2jPNe2U2EkBCMP97HKsy0tHSMkiye5hB0jv3x8b967Ol56sQKYdMBRR0Vk2pkythXRKRBL
jZjM1RrPVZ7SyZ6TWDJArLXrfDBHJr6Nrradt4zfP/4Eh0XTn+8PwQE9JrJ40BPrJ/xrIRUes11S
jdpgqDLSTnvyAfD2ZO10Vzfg36OsSM/MWQ7bjy97tECu13VQ41P4O6ySdC6PdgyCsV2zw6qKfsuq
020EEeEeYCulESjV/JpaDaMcg+xbh8gaJ6imZCTxDLJsQZoXPOWdq3O4Dz/+VIcrwe8PRQjVenbx
HdxS/tGqzTOCYg08AfFXkDQ8ctvPlT6pb3DOlktmwuLh4+utT/7fCwE3QVAfcvJea3i6EIc3H/Kp
SUAUuxgDST/MNaZjORRJFAkCxU2D3QM50LyLat89cf/fvpPrlX8DVriyuYLk//7ZmflVhcgtFbQZ
pWLsRPk28qZT7v2jbfr3DYVegNKL8yImpN8+gb+erhF1W+G03RAUTVKexUBor60O+VqrjOqrKrxu
3euelTSIzi1XBGTqxfd+H+vX9mz4F7QS8/MMut4PZ3DEiXfP1g+LiN+fzjCg+/g63hPmLEfPoIIC
Lmc8vQFtoLu4tcSnVJtksyHbU20ov7sQXQYzmqUfKOBuHFVu/ZyRU6btCamB1etmWX5Zdwz3NzFH
RH1jWR3bm7XgKSABpXdf6Pei5JAJEza6S5lFFHhuJI9u4vjZtpCUz1Cdiz0P/nJnx/5DFuvxlceW
EW0JKkssTjGpxzbKmIv2eqF+4fJOHm1t6jLwTAkhqww7JSA2qSNJqqZmftGSqE22PUrGc2zu5RQu
ZY/nPiJLKOwq12FJE3PzZLejfqs1BqHHZeIO7aavuPhlPgg6srZvoMTT+yi9NbURqILECXCu1w0+
SWrmpka9aqLawNjnfBlrH7C6GtsMzSrcM2J+ZvzgqA3AXlO4l0S+VKnRy4t5hvhbprVR4O5OxS9C
0HRamGPv37uGohvfcnCbwljmDAmcvu0ICUm8MrCc0lnCptDQ5iJ03NqxVi1hwbwQaqxVPxZRKl9F
bLVLMDll5YQOFtXXxOAIcM6zaYuNJWe6b3M3jc+UbSmBmFREX3VAt9POhUrXnfHiE6WVMfyKd5kw
ySsBmzbfVqowXpWYpmdUkskNh2NIxHwZ/9sgK9qCdirta6UZqLG72mRWkaY1aeHdZFolBGzlk0fa
l2gWERT1+db1yF3eNDFr2AaDIZ+MnaEVN0VjpY9lgZUwNI2ZH5RWHIDHPlJdG04oRvYIz3Hb1k3j
h+gbaddHOIzOq67wmG7Na6rJyDnuJ5Gbyzc7Yj3dDPAOzqcWuMJGG+feQDwA/QwGkObz+xUy+yYA
T/7IBsZVAcIH/cmkLv3JMWIm9Ngol19u7sWPSZ4wMM5hVEznMwZQa5NolfW10/L2qVaj/qk2Df+T
Vox6EeqzlV0gVImbTV5xz4maGn347uDbifVh4hlojTV753wv78UQTuETKu/l6xzUti6ArrvRnjML
p/eutlSHAdyJh0s0thwPNQgm5p7JQRzvBk5CjOcT+EH0jvMciZaT1hw882k6z0TSOBsUUyjTlULp
egGyvctR3+T4BypSrHsW+IRjKRKY9odb5kTVOdDnx4COAPJg5OG6gcBsan/ZxZT8ELXVMNaeFoVc
PM3FsC11bOoEwdOC4k5Cc9zmzOnFxcw8lDTvPNfOh5m5cpAnBRD2nn0es79NgI+3tG5zwTdnMKNm
8s/2eTJTeOF1Jpm2Aw+hh8SHRga8EIuzO8Z4aui93chSbqi8G2QuvWvLUBFcSYIN+Tw5mYYytnak
+KE/W/rafOTADoBdpJF1k/OwkuUGHKM8M91Bp6/fZ26zjZjzAlmohPXVV2Uf4/3L/Zua30iEnKPR
PA283A2/YNpftRgZmcm51WBBUbCB23fYSB7jlDkvdj2/wRrrZO63URbmQHCwolVEcHD2SLIpFBIP
c5J2zrDR+46URYvCzK+Nl8ntm08aWiTgeDTl3b0G/4ffHIn3ZbfESbml/UICMEBiSJQC5eCmQHT9
ZEJb/NX7fvRYOhURdDg71vuKUz3oMJR/nckH4HMvjai2YDR8B8xezA4jPaE9GU5MudVbNJU3pIJZ
d7EBNGrHNuj0ZyZ+4mv4ocTsugu3Zus0Bfr3ZmhpIjSD/dl3iskJvY4UJPSQLeNIM1fjFwIsfIRk
gyFn5tOZwvpuOigL42Uor9LUcAhdFX1CZC1MlUsL/N4dkOTii66PFYFLhYXePu87hzZOgXn9zM9I
jQmQNFjTVjiNdmaR1pUwJ3ONm6bOLAIKvDI+M5b1ya9kFv90DJschgndyQVIwdwPy4I50rUx2xyr
wGT7SE+iAZqy6H87+Avk89gAl08a6v5XfbGyB/4Gm5EWslDEf231hDAW63+x5GkaplGKjCm20iYJ
Z0HEmg6DHgFholuseLJyPo+2k1iXf9w8GOGqW2FCDQqQ5dIq1Dvf/TxF7fwtq5hxAGAW08NQ1FNz
MUseljPQOnO+dYbOQbvVc/APZTMXxRkgbpd+jM1Ua8M5YvnFygm5NYs4wbdSjODAhyROQ9iwhCGq
RnfPFVNgCirg93W50etiAdojMQ0RXBs3uXmrRluNV0niyrsiiSQzQaNGNUc8sSyDjkEbcZFVU36v
lsUbeeIKHMTBPC1aFg5GZ8/7tI1L69poK5+UM5QoJI0SHKBtLXNh3jcnjpgCMTQRQiBdDX1gNwRM
BzOUnAveHHJLS98dPuW1o3ZGnrrfWnPWPi+1sfTnS1Hm13iX2AkTMyF5K7OUUnttybfFWDMBVERk
nBFkjshAdp/TyEW/Txh2GSytvC79Sr6WRdE8GO141w2ctahpLpq4rNMTR+YjbttaOjEsYkoEAsvC
QuevlfRfhV1R83rCyR8DxyRslVKkbmKij7umxprQ5S/4UZS7ph8vt5k5GeVmWmUawFxmswcLhjwA
iSgBeKATR5URQJuo7xhQUAv0LTHJIahNSPNSnwllp1NTqBOV/jvnDw7g60eny6uD1zoqgMGnNWUx
uVPg4wMlz8/K9s1c+j4SN6P/iUL3i506iiG2kXfnNJX0Fywn01emgHSLB+Tr06lbqltvTgN0IaB7
Mf7CI8gtPrynfcJRocpzFfg+q/LFoHfrGzDWFjh0l86r36Q+wgJTS795uojToCEFQwQGkb/fSt0i
tXcUxvDJr2qKqjHW6ZfyIrtiQ08mFbfSMpJXx0RkFPpFT+qsnwjcUBiAh3m95Ey5iwjh59i72bCN
ktFGnYzyJuO9b4rntvMj42Kp/Ba0v+NpZwrQLZuEoWn9ZkDB9kWVxlAzeZnjrxGP+w+pR5MV9rGy
ftGl1Z+KZc26yP1WlVQHEampOsqpKUwItSYGGEEMuqORJ+5sQQKYXrpg7e6LdFJJkBAb+JQwPfpC
gksJ3aEa2o7edFrtCxGTBmP1vddubZrr2qVVQ1oNnVitWeQuE3XCO/JfKaYCF0kMtcBmpJ7ATcO8
vIDYobtX+Ci974Jw2B9DNmfFtqs7CFaYJHQtNG0CUTcI39JVVOVlqH+bjvKN2qfeOcye7U2p19G2
iBXDWx8dRIg8urGCsqcnG5CMUnyPNUVQMMnFxVYzncHYC0/mv1zqNADaarB36CXQwC2L1SQbi2s3
ZOTlDcm8uO9u/cXDzENbqLhiCxPEu+pNI8MJnVRGYpvfXFOfOkYQkb6Ans5PYO18fFB9ezBmMGtD
bre5/dBaj7oEXWwIpctoCKZO1DsDl0+IPYS9oEJV3VTdKarx25MZvQi6pyaDRHBNv7uMfy0vJWWO
gzKIZXn1nvm9lj7AUylJfEH0f+K7ve3BOAzRuAYoBJMR9NFrp2rNh11R90FuyGLLN53ofyxU4I2n
XdLTRuGDaS7Ms0y/cavePNGEe3trHYsvy11FVkKneF0V/vqqCPShpdPcDDqiqG+WJGr22tzholBK
37lump3oBL9t+DhgRsFt6p5FVtRxchPqfzEC8+lpqbTxo0AJiCxOTTtBwXLvd9lIZRgVnz5+ft67
x7gGaAGasB6wdh9+ScZCRKsMrgyQfzZXhT9pD5nUhwskneSeRJo61xIV3ePpwazJ0f+ff2dEDSCV
GRisTu+jPotWoY5Ko4TL15lGC7x3t/6IdnqwnRlJrtEE+pzr5x9/Z+udL80zjOOb90Wg0jnaYnJ7
AMldDVhRCjn8rHgE7MAYOvYY3JMkKvdIt7NAY2QR7Svcqs4m8pP5R9IT+ktfpk+rcEGWXW2nfol3
reGkThAVSl37ZkXmrul1nEpschj7Xd4Y2pNuSepisym+LjN5szGS50At+bzNa9+69p2hNkCyYazD
v9rVbuDIoUZFXAl07zMs/xWdVhEEy8h6CmQ7Ry4Z6gUWWB95MGM4fLObUU/h2dS9h0L+49v1TkcK
EoYOCRY/Ce/hUZc4K4dE5zgx4qurogf2ffz4RVGhr/z4Ou/03DyarQQlMhDR6XsePooaV+5BT5Cv
0htEalPNco4ATrJVdf0pskeWXsp4glbMDj/hx9d++667VBJgPxgBCNd903WLffz4U8K01EyMve9M
2KGx7gSNL+YLLfPHE1XOO9ez0V3YtLZtzPjHUx996MhE7kpwqMDJb9jG25TR+xTd9rzxaQCGOj0F
2nj7MzIABCbjAizln+b6Uvy1nHkK/6HX9AzhXWxASS+QIvA8e6dw/29fLto2eG8sNn0PbsTRdQxy
SCWSxj5A8Jve8c5D54o58EFv0x5xo+MWoRA/py85bK1Sy+4+/iXf2aAcwBF8P4fii3Ph4dfU9YiE
7wH1xTD1YqeU5d8ZCutrqev148eXeudHBIaEdp7azKVne7R26kLGBcsy39Rb5i+JionprmOv3gqf
Mw8IR/ntn19QMFXlyzGlQp1z+N2KXsPSXRt9IHIHlheDkbOI7sHX1nPnq9YdsxPXM9cd9rAN7qIo
AhTDQHeVnx29knU1u9LVeWY6zIa0qVownziuSvhm8CT2hjT8ZZ+Pav7auI6G5hU9/TcNOgiGaozD
WeDmWdLsImdQN3LyETZ44MTgBjqT+pwhv81CvZnpq8+1T3Y7IE/j1DzjncfRWRE7NJIpWUhjOLxn
JbYFY4a8GkCwnC9wXOe3ZZnSB2gdvdsga4svplGztnhhrfPCnBbnxNLydltnUUPG6DrrQIHBwuEH
gO3qq8oGJu3JKAk6UVr7SZ+bX32ED9fq42nj6sgxPn5S3nnZWUnXaE+0NI55vGY3vocevvN7GAU8
lKCLaLUl2XIiQPS9q6C0YkjLu77OEo6+Wo2q2yy4ilt7y6eOCilAItJcfvxdjHeOXx76cggjVCro
uY5ead4rj6ZKOQa0L77TSsYbBXMmxAA7nKdN3waWoXl39H9pmPctJow0MW+gqMy7nNwTEsbxa51E
ubzzavzmR2C1YT5EgXr43WEG+22aTyroYy26FXbVnIk5q7/1RjOrAKetuxVYG3SQlGn2xENQcVJR
6tTZdL3M0RvKHIdxHXszeprfcaB/repVH1sJPl2OpgpR8KZhnHoviW790s6xxJ/YSe3Jwzga0XGZ
plcY5P58V6SJ8ULtTMxnnQsRbz/+wd554gUjZRgda5HFOeHw1shBCmg9eKpg7v6o7Hg+t3BLXOgD
Vho/5WQ4onk4cSPeFg+r1oRREf07hnb2UbEuCpTWUJBUYFdLBjkxLkIDUCKuwKUNPPaCLbYP/Qq3
vXz5x9+WzCW2VYvSnU9wtMDgOdC6zPcHzte5fofwmeGNiXcgHmEKzfgMnosqq398fFFCtI5/d5hj
nsE3Fes+d/zq1WkZrz0yXj0XN3igOQq3L3UN9A/J/gqkPe9hYyUQe+UmojZUJMvLxbhqzap/8CYz
w48KWrcKZj0xux0tRmGj31LFRKBANWa0MxvjBtnZ/EmRsfGa9A7Ll2WAecdsgfJ7ae2SFDwqXnef
jKk5sffJ+bpcInlin327pSNwYFPXEcLwqh+3XwgrFU0t6B1qasDYZOfFlsIK+0qU1ucf39c3l/p9
3PSozXwPxeux0hnDWwkuVSxBafZfF6wp+6gbV9Rx4vzTB5ZdnFbSOrlmbAL+7fAlSUWJX2CkzUVH
H2eP0UbngHIqXIlGE07SiMLWauRny6xOqbmNN8s2D6sgT4O5LwlufIbDS9MfsJwoipfAdwv9S2Uk
UI9n+uGdcOuzZV7cu6JCAagtjPIYpFg3MpP1JyNpbXyRsXeeZ628kfW6fHx899/5YHi20QjjJ1q5
eEf7CY5jC5aBsUBrd6PrRCj30olz6+Ljq5i/D7UHiyYVPnLoVY9MqBwctcMbALjbBBmJJXoidkjs
UlJIk6D3msLceoxnH3uvqB917FmosnDaoEesMuwRFVgagNq0/ObNyJiygMdAa2YDy6j77k+5eCYI
ZTK2BGdU4trktF5tx1zXv2haO9yWQvbtjlyhDJtNtgIFIhI2YelwPqgDo9Xc5NzGSaJwFsTgZjRk
zEyc6Dwl20mWwFqMQZExm7URTjyPLvdGzxMaimQ864owkW61GS6SZmGaqydpYJjYmGTF6IHtlarb
MFMEI4IjEZBXUiT6JQxgu76IW9DyuFyUBPDLwQxaeu4O7sb1SXA6bzBCMbJjrdfCZsQ+caYYi3qf
SzF3UbjEPBC/rHZ07qE/DD8dUS/VWVICO92wfjXoDLtuBuCQAjPZcXBlYNahSa4w8A79c4Tf6juT
JJBigxaXlJZqoi/vDGV715fYgDf8UBFiZyCkr44XAxWSepsyMHBb+yVtYbkSa9Gqp5wchl8MnM1L
7PSoRWHGNT72Ur+qgnIuqmsGQEZ2sWRYujcu2isUPFbcf2Hw5ySUoMSU4yAsOmia6FvURndn7Ek6
1i7shCkO8BCEjcfV7ab7Ujkx7NemRngcAs5Gxjr21fKtair9vibFIdv40yo2WHgYxIapzlzhIy3A
Jik5NrcxkT0vwqwmkPh+N3/vFyL5Nm3blPeaat3VHEwkTJC4OWa5nCMdOcW+qUeI4Ah/wFzTecmZ
R5pWvldmXJ2B+NG7M5oHYuUPNAbGJzw2PaM9Cm7wKuCRN20+TzgxRW/+stO+k0HEUV5xRGKJw2uo
CbgQoFM2FZm65PaNeOEQ5ZVEXVPcGFT8+RgHSVmt4wJQRc152zdNvEXANs7ohJSyQ+JidJvA6diD
llKM03PDtNe6SszI3+nKxaii5q7NrmrNHSCUpHb32LHK3dXkFtbgTlp1jeCoesDoZH5VTOfrrSym
SIVKWzvFo9n5n30Mg1/xy4IsGOnBPuuME5/lMoz4XtAZP5bUai4sCUJiN7xh6DnBys5w9UXrOKFg
5IjHiwjcsINvhP0w08x7kI540rulfeEAoM5LfFnlBsLukIdJovwXOqoaduOh7XeVvVRM/h2bGzPI
Hpl4N3oCOCXTYH7iWavBE9FORJMukEPjYOSV3CRl6/90ard9LBba3RuyZ3CdV6bRXBoA3F7ncYhZ
C1yYdhtdukkeAsdpwS+lFTg+er+NFloookB4C2fQdzJGrX1ZUHzeUP7DM+rw5kLtgNF/KjPx7Xq8
DjtMBKpgV2zPPyq80z4vixQgYYAjewhznm1c6s1/sln/9/jIN7UbbRcsKIARUSnzX0fLMcbYek3O
ZkisRsamHY/L98JYjE0SaeKCZ0nemYUYLhu7mfdFUrdPaA14ZupCBJAJEIXhwD6bSA7amMhv9kyS
nxr4YPc1P0N3Yo96b/f0PNPAziKYCL05hEv6bgPTXT3oE9urdjEW8PvKFQwsMsZslwz+smXjudP0
mYUHsCvj5fOqzdNPYxXn6nLVPbmMKIzugTEIjMCPN7d3ChgOubpHY5MRIPv84dZGDVpUmELGwCwz
67lnNB/UdiWf6jo5UYIeoWR5MvjZKHjRLQtOgAwdDy+FiqImB02OJP2OcWhGiPapOkX2SlfEvYWV
0O5rNYuAaVF8nRD4czkw4T1xOFxLgsOtHFQVPbvfpYzB2PPwQzhNbbFpMu4sS1Pbj0CBNqKdngjg
sG8G1RgnjjbvXo7xB8MIQjQ4bhxebhroQgpSI4IhGawbAGTlM9HqOTSY1drkp6eiVd90L7jHzFrW
zFLXw/dzNAIhXtQnHYz2lalBLhF52UAeKav5usIQuI38yDsbowU/M5OobYfxMT/xPL05Z6wfgP4W
SlSTiKnjBn0t4hnzOmYqnTDNMFWld2Fh+P3hZNnrAGHlcQLF+/BPn2GuSVlGvwYaDAemw5usawU8
TllDMkjzjAlaSrwOshCkqLF3ogr/nWZ49PwYBvGg6Dw5wJne+j79dX6OAJIDgeo5vXUiTYn288HX
qM52n8bR99SlB0jqib5DEe+hTtOldfU0vVqiiK2dN9v+3CSxekhBgn7pNcjKGxwni9oPTmPcu5oR
EY+WOjfYn6ATMmkvN7VT4l+y6o6GAEm4+vNSWTZIKTSG+4JW2z2YyuQHTJAYdRbn5MtxqPzrBUBR
sjPtgcDtuc/Ku9XRO2zcSVZe2JD+sJ8cv0jDrLBisW27rPpBkkSSbkvNIttYUuAybB1tDmw2Cple
y7CbpFoJYmLUtcTZewSH/aL3PEKPkkvHkG30u/h6QMGD0RbMGExa2Xs+g69hTaoxfftU2+Cdd8vg
KSNj0DD5MY6PJYweevKmWk5EU/FUlq55NZV8O/LPkWKh8KhOPNrvXI/jD41NDnoMoX5Pif766YUF
1w9tEgWMT4A9Nwaokki9Bl87K1vIg62fWjLfrs7YgBglEn3BSFGsbs/Dpy11NHLKJlS3y3IzsaFt
YrzbNyhl5I+6T/JdUksjxA8872iJdaiMEZsDvXhsfH0+Q7cmtkOmW2GmlVl3Ym1798Ox0Rucfrkv
4qiRobWj8CubU1ELiu3BShj6Z/3g0cFy3eXEOfudZQXV7UrMpqxgXTtaR3tVApqxPK4FrGiTtm17
1ahFv0RlCp+mrZN9hL76xBc03/vFOWljYF679t4xalzVgEA1Z0VhJT6WqHZ23eiygt5k7xrbHFwK
dHKodt5YmA9Jq2GfBLFJwEePEDJM0nSYr3gjV7pbRkMLNlOZvzQisgoGgVn7gESr/+LQgluCjtQb
8rbK/2bvTJbkts5u+y6eQ4G+GXgCJLJvqmMVyQmiiqw66HHQN0//L0j2tUjb0tXw/nEdtkIWVcxk
JnDwNXuvXbs3fk+iZZjL9eFgpVm9g0BefSANZkfYA11x/+RI+3cBDY09oWwuti/TJu7wp/Z+4Mad
yNjSAtfum2dQudaWAS7xLVIrCSOPmgI/ngHTZUC5FudEliJT7EysNXZ7bmqv2f/xcf4fqkjezxrK
R8+tqj+bWRpNRh7iaXSbpcwSqlj2Mz6rI/EnfT2G5J9rgdXRRe3D1gev889LvAb/qUdAzxioYk72
vaZWXQjrWdzPTjlqvg39Ax6IncavCxOgbqPBKoZK1RfiNZ0QMPg5EOBD0hAF7pvkzT2o1BbOsSZa
GLkdNybYPmee7pkcTS9JrqgEhCUjREezjZUEwVUckRfCkvGUiYxEYaW0q+90vto7kToOzTjxQg9Y
eNOzM3vxHaBI5LQ2AIFo66oqGu10jOoXbZHotjIHHRvAhdr+AM6VL1uSTAS3hp6CnP7j7+fX+fkP
z0BUfawiecazyVrp5D+eSqJz3JTAUStAzaxVG1vBFwszyBiRxCwDykNHe2E4pz+44AQR/WVDUxzR
ExdPaeTYD9lgluKe0qM1txFbtv6sRFPxWs44oTeSED+kxLz7PnTa2qseHSetnZAnatL85j38S9CA
/zsiwE2+l6BW39+7y6v8fwALwPPpd9/pCij4B05g5Rr8/W/n5G3mUfT+K6fg8P3vf/v13/8NC6CD
BWD5BRjFBODg8Lf/xAJ4v/APcUFy07CxZcHNa5QVw6q//80wflkzR9jD00sgreVR0Vb9+iua94vJ
2Ykji87n11/9K1SAnw5kJn08d22kNeq6xODvfrzy2hmYTtxQtE6MfFDDtoyp3VJJ7jgdmkensae7
330ud79d1L9nA/z0jCOvi2ErvdGvxliq+PXXf/fMxycM/XaITYyeecoYwMRqrStvQwmE/Y9fSf+5
tOQMwsHGAs5BNUh28c/nHk1LDvyTymIBsSm0MJdk6qqPksQsskADg5TtMojXo1wLBcF66RJv3ELN
mlzbFo29DDkKXpiEOFIjLWWXYHeGGzjg774bLYhuHKlg/WxEhc45tw15dQDUBpEyIrttKyt77BkY
KNvcnQiWJAcxN84e2ub6EOfemAeIa4j1rTiPqm8T1dW0tarRETvbWWy+EV2dqhr6aGuJLRmHbb7B
K7GiAk2X/VZbuIV5JXOyaJng2AlmbYVF7iWVYvrWy6Q9EYotndcinSrz4i7CuRMWHiM5O8k3yCoD
sDZLK0Z2YuiJ8cA43mLaQZaKFrXNAiC8ukGajC7VMmUGGX1O1rqQvTs+y40dNRZDmlGb4bpZSGaM
QGmNfNxoMUNUkJdk9/HBcHl/EwKD+RfC4ToDHyFFU32asGTg3FB5dFaBB+VJA/lU489hV1S5LebG
DG3zmpBntwABVdipsIwWzS3NaZdXBTwwsr6Q16ebugd1+7mO07G+WDhfyicXkeUIih3uKeOctFYH
9dkZpwzDhUQzzsjYQfrveaE7WuPSbdH0VUpDHa+UTefPEWkFxratanKzwkzFe2ke00KJJdSlrraL
Fh9UUTs5yeKWimVCHQG8qRh4zVkSSB5bznLnQOwp8VR0eJqK29I7vfoQtWVdvIjUS5c2nGWsCyjh
yti+5iV9Jedz587zPX8AesCNTNveKoMMW3BTB5akGMaNpmKM8nxdI/34wWEOXNwViWLeoo69/7bV
2EFu6ISbl1oQ2bCrh3YuthJcoYJdX7UJV0t69P5p0kAmtRPytjYLctZiP2QNM4JJcyKxBYDWfFtS
2S5hJ/t0gOImDfHcI7tsSIxllD3Q/gxdL27KpBKLMOhRQRvFZw1SFZtkDNzT7TPMyB6TW7skeNKH
a+96u8izkr0xtguU1VoMwgcBYNycbMBV1hkpH1hpJ73xfdSsUR7HtiC0QrNz1zjnYBzzUwKkyKCE
UsnvClRziadHlO1tu4/qNd+CeEqM1Dp3hX61lWyd8eOLZJjL+g4zR4ZdVt2nsyQNPBGOLd/VKjez
vcWARACGJ1ELQaXWvLU9OXo+quDpkHTSVI8MH4dI+uROqGI5NjV0mj5sQWJh0HYjb+mHbTR1il1s
K5ZydoCytRh2K8dH4FaJpbZr23UA3fWyZLMHx3Q1jdomiT8Sx1wE2we6qR5bPeJZ8ud91arbbFsM
7D4I7bPKPUwiW92KrpwKRLqjp4YG8jjvLvPwnO0llfxTpgldXCJuZHdnscHQHsVkcvkS1JWb6TN0
4WmVOkxyYoNolladfplKRckV9FXa0F1s8uuJr0HKn+xnkAnKpme0z3uxE9XGABUr8lyi8owPCpmC
9Q4qbvydttlmwUlYnE66MrC4QPdicZ1FAyKCxc7ySDTqEG+Z7yr415A7nbJlQkM6LqM1hOzMrWGj
80AoNpmW9NMjV+XobLAJxOanUdEnSHhaR0Rj5pvMsobyi+64sgBJLz0zXb7M9DXaA8lVC3mqijvN
1VdihWdd/6IppfC4LkeEuEYrNoVMykb3TUatlY1Eb3H78buoS5Jz3GBAaly1byTZR4khAhZxijl+
x1jGyufTr4+k/18f/U1bIT//nZt0Tb69NpjQf6yR1p/5rUZSXP0XNLd4nVfbBLrs1Wz9GztJcZ1f
8MbTVtgqnmA4h/+qkiAuMbdG4UZLSWNDU/mvMkn9xaERYTqKCAJLhmn9lTLpx6qFSosVP1ZYngu8
PoqKnwbkDgG+BHDW7bYB4uK3LDMeHZOnB4D37E/4HT825r++FM8cBiIopli6/zxPragjrDTxGs5i
oLBENqQy28Wu/mQ20anDXPC77+E/1GP//nJ85NrafMCmYsj5Uz2WSYgUY2I1W7s3njAahIYGr4hs
Rpwrc34hs0T8SV32758lr8g3vOpZPQ3RyI8V4NCAfpx7XpG5ZR6MLXkGQx1GOV3KH//RfhLPrR8l
aw2UkIzGse9Tgv/4SoymGcOxJt3CYG73RpNlIY4/A5OKFPORcO7sZDlt92TNqdyWaJnieQRHbn8d
TPm5mO1dCWVW9wHcsOO1mxuRDTK0dXQCVp094Hmu/2SW/tNEf73MECVgqODrQEGJNfzHd5wCxtBy
T+TbVOFQrurzTHnnCG8+F2BukQEPm4GJjl/AyA6XsR3DP/7IflrM/+MN4CvgZmM7T2Py4xtYBTw6
Wx2CN7QmzRDCV7i4MS5vPejdCSRnP/bEwYMojW0xIOrgzHrxSLbFK4a9E3G2Cvbc5RuQ5PFPvs31
j/6vHvnXd7aqBxlMAwXgtv7pFiRNGh8iZMRtpJOYEeIjrxCWGUBHYYCqCODkEhaYUaFt69ZIKKU0
jT/pXZD1/PQmOIjQRnCmrMNqbpqfPp50cSozSbxkW4y9+FDS2fq6zKAUA6y6Ks/GJccWRTt1VyZ5
8UUhkSNaI+ojnkclG8eRpx5lX7DorvXAj8mjai3qlt7Q3BrO8NRHPW7xAf8SJb4FWbp6wnV6wAub
fZ6irT4Y7pOJiFEJhQ3oNJwKfRh3JG45pDuhC5ch24qlP+tVrZlhhDf4zZadMzwIsOhvbpmn1zKq
amgys+J9aeqke2n5z4tSRerbvJDYemX0vIC2MkiH8KcZ1kVaJjzfJXX6tpWptxsoBmdev203WqWW
Jwsx6tUZyaryGZ0O78li9LBr7T5C9kWd9EoGafTcZOV84BjKjLCepmVHAiLiwLJWdpj4q+ml7Wct
JdlCne2jZQ/ebjLT7ODYjUH+gbTLqwvwIBwyRb4XvNiTYeUs8UoCws5xrbX4uNTuQ5+nlI295kbX
vO2qFwR4zRljI2txFpf1anyuuZ+TYRmqXd5XhJw1TvcR6+O8t5XKeym9KEp8eFrFZ9CS0bVcvPGi
OZ0V0MToh7xLMuhx0hw2pTRAb3QZ/MugYfN7hF3fFv5gVvO+zCNN37bJgNHfoshh2OyBjvVr2xuJ
EZmGfteOqNJDV8ghwOdjnz3ya1lf5nihZRIrN9Fbcj7EuC0RUwrGXaHbsoYLm8lesLdTkHVbPsux
2hTIu4G/12pz8EQi+UNabrYOUkeEmIe6sbTsgDmuodDskFBVYCS2sWURElJLPLptnRXuTU+SWVCW
InLYEKFknJYerHuAeQlJgml0nwjDwnwdGe30qps1O1Mtxfl7zBo2oCFa71lcFqKpEROnKfjsLEvv
o8yUXtDPhfIkKpJU/abuWKjUJTkXfTYoyZu1uAAgJju3F0y7Uq+2UeNY95MyR/HBFf14Bb2efzTO
bJL3FOFuammsgixykv2iZuUFJE134YNLP5phkKE1u3ek10+YSiBluB6Y+cL5vnjlo8R/84lgsuyk
oAXeJ4aLnU7FVBkUbkMLJamsSwwVfrIApxsH7FuEAdj3BLHFB22Z9dAiNWJjmrGxZ2OElZWq+sTk
YPBJWLB2rjEAlTPxRKY6Frl48apPbS2q1ygtX5SJEGPdmPM98wecBXPkbPrBeVOFK7ZgBaYNTrYo
wGvr+m3TKfeCbGPioNxR0sIkfNazeV8N09E1pHMazVrbKwgjNozvmkNa2WZQWRS3laGRNSMMRob9
bdb6s6ZXknAsbyvSAue/2mjhEnfLnkb6Ec6Sy5oJiveg0LiUuXJTK5TlliZWrVOnwcdwikNXufKS
T0m5pXErGUl4/WeM8ppf1vqdPqYfKRX1QUvQelqRYj0pSGEO6eIlpynN3mqxjBfsoMvHlGrJJ9DC
yecGtvahIUAZNkF5L8iA82mSOcmLxitWqDMSHz6TjXS65mgUqb0b0x4UihgUblyTW6wc+uV+IlJb
biSzNpR7Rf5iWqqxtQVIjilGf8nSFuEpupYEhVZB1aZDsW9IIhuTxMp8F772k+7UJnnD5bHMNMjD
yNBzrqqiueaNEj9kRcqMPvliZrpJaVSVJ9tikBowI7Jeakg0BHH22SmxiyHUUNofh7jrN1Wiw1Ic
K+dAzv1ZjmLallVOSlOB+CDRphSYIhVkKE2gwy5oleuQz/0HSyXjOHVJu1N1QBtdOsmXHr9+5Oti
SXc24+hNI/JD0SECYgDsbIVsv6emdAJXb+obPlxZbkziYHYsbvqPTvBZE4GUKhkMsSbfOyNlhS+n
ZtUiPE8lm2vVnZazOdnefVl481Gzu3pT0lYdndQxnmMOix0ZJfqOBCD9DCYBZ3pdfiNkCcA1YBQC
a9ifscl8ILBF7Newv6avEG4xY1kMeNlmcsarwJgPuNLXgqHRZ0LzymNeTt6b3XTTVzSliJEdKy1Y
g1bGuetKfKVxwnPFlWRJyMKw7uqKqjAlluGJmMJlq/XReHPzlR3nGGk41DWDu1XePMaeFSQ6CutA
j6phL4jy2nZTW4WwCw2frcKXJiZFKmv7xfPNBhI+j2Tz25Ssbpisqc9qkbehm+jAzyesAsRoLLsk
IQ7DNGqmk8txqJbXTDqWT6ec4y/upor+/63leArdonzwWmPZEZt2Z5Dgk8dx81qAbANfg/wvlVVL
lAx6rSFp7pbYvsl4fCzbST/VUv8mDLfZDDp4yLjEMw9nZdoKTQtaZVaCegCxaaXkJhVKDQV9bG5N
ROZNBFNk8QZi1pxviTbjkwO3ENoJz+3cHomkL4uvxRzHd8RyjYGUnfKuO+mDIM4Px1MXSDDrodR4
tjGGSt5thGuHrknibeLF3n3fIEM2Exd5fd577kagq4MaW2WNryIF9nPT7rfp3Pt25Glvs173r8ww
mK7NVjtdF8R/2/hXTrfQG/Mz1YZ9Xbi7YgZG3DL7qSdEM1G6ekV8Dk9yzECiQvR+GnK3X6Ho/R2+
mh7qZmY2m7yyvVsjEnCNvOnHvEqGr2SWJ7dSIwA+GKoqSU4LrJXzOMfelyVbGK9okZmrAOZ19Zk7
ITnkINobnzjD+j0jYKRDOmp1nxfc2Pca+Q27RKKc21RFyaEo+0yLAi5fhJ7JYLDwAUHQuRvGK0hw
zcSgpkskshACMli7IWzzsibQMwGSHXKyfrNiq7pTlgncBXGY1XNkMy5jZjghk1omD+PXXCfJU0XQ
+uBr7ZgSkCPt9NkoSnKiMJ+3HwyiMB+OUAEt9OBuQqyw1cqnvF6o9UgW+FrVZb+xlpxTSCrauTBq
85rUS2UeM0M40RFg59TubDLcLq6bpN+ZpeWCOXdsHJCtG2DjY3cvhdk9eDNjM5a+3fSScgYgsuzK
x6mvcIeZ04moQZMBqdqVHFlq9GXOJnNXFNF4Agwx7kcp5CWZO/Mti9cK02fE732d5eh+5EUNTL6d
lnvG2tG+FEbKcLOtjZ0OrsMnN6PStkM0zJ5PaJuD7hbbuhX0uOFJyMzmu1QX9vCQYAGMN32iFjwC
bZgSTmfw2xKbEUy945GZ5hUiXFYEQIAIvzxWXZqdM3Zq005l6PZZGwvvotY9gCiYx53K4jhF4OLH
RhmTp+SQ5OPQWr1L0rUeNSaSHkFFsjm4Wu0BTJpEJjd6o6pvSTtxhlMmVY+1gNN7NzTrYVB54GpI
bkP6VOGj4ruM5uqhJjpJ7Oa6Uq4dCQllUBdTHqb6iGsa4sVnQg28zy2/dxwyvyhAw+TDvUaPcEyq
uHsowSvu8jnvzg58w5cWEm5CQb0AHVDVYXqW8+yCN6qJdSOIcZksJsReVR1MNNImdedioKGPpsF+
JkeVQoww5wurJjXH3ZlijfFapJB8tem2mFMtug6s+yOyxqxGvnPCNx2RMYZWuDtDIlV4Usl8yp+Z
NacHBrFUBIhAFRjsk9U9Z2kh7grHLdJVdpc91HpDzAC0l24/1saA849ExLmGqKCw8oZIgvMKVY4e
7wYQWtehkUnqG9BETqIkm48UmaF+XFizfEm7DkoXGAfnQ/eycZ/N/b5WZ7qQSW0/TeRBkUCULi8d
wah7fYQ7HNh5t+x0tyQcRnjVwR7bKJTTpO9jZSERiLChCwNvlNZQL4lKaKA6VxFK/MipvzPM7no/
GkTJLdOrT0vs9Pe/dth/aQQId4f//rz1/N/NVUdX9LtRxL8tUB+xDf8wHPz13/9tOGjqvxirkoJi
APmwqq4Wq99mg4a1Tg0RWzLnYXmJwOFfC1TnF/CduCb5SfaAmDX/z2jQ4PcDkc22BO0RgjqmLP/k
yf9jYAaK/r+LZ1Vj7fr/NZpw2NuuVg6wL/oqmoMD8ePQhGVNM+Gl1ANCDQsRAKdaEBlHqvFe5oiL
/dKA/x2wk9OLV40HDH6ANu23hivSaptTc5PbJ7sxCyI749lqdC4hmEU1AS3OClDJ5NbxBk7kHKMW
c2LpfqOfKqPt1GTjQn4Wa0bl6PUKN3YQW4QTHEiCiz7pJrDlzTQ06pj7zLwlz7/Ejh08Z71qE5Xo
sahCUDdrHaWdXZTopdjxuDG5c1DcurK8aoVj9o+J09GO++7c4eLSO9vOuXO6ShQfBiCkwQAU42Vh
3bNg2Bec4+0DQKMO6jkTG2NDwIZOf+UBILM+DK0fwJ/rHTbQS49MX71zEem9pevcp/atmUEv8j8C
zLvnmtu5RNg51fpu7hwivjXoRhRX3kAyDl4kd4lciDlz+lUI8hbz1G5vdc8Duo+0QEcXQni9Fn9r
Ffu5AvfVicEfxGSd9bzbzarqp5Px3ifxPepVBxJhmbOUWjNzy1ojJaWjIXHT6qLoxfhpiduGFQbz
BA+RZmhVoMUKTznztl7odPlM6b3pRc3jkIqT6LrXabzOks1tGZ+ywt5kNfYp1Y1mDJNAA8GQOw92
Z509UWJ5d89mPodLZ+6dKtvWaJuIepLP81JfJJ+wfiEhtT6OTXtb5pjxwzwT5O0QhTSKMt2KHMiT
X3X9cZra6xLpFkAvswSqQuitieT98wJM5gpZ0bz2g3ZWu94ruTAiZ97HmfU48iYBDItnO6bBbWIl
u2ewRKLmPOgUi9FejE2zK6ZZhBPA3EA3zU8djQGsZAd4Maqb3UAGn1930TFPU07ZudUvRHTY3p5l
q3p2RPnIZJOHKAlfWSc2nkfiUNb0FrpLyhwqPtI/Pg1sK4+23Xi0vKDUSY2MT6r3DrFDsBxk+Efp
teRBNjZEu9aBWJzAUBU9HCl23PkqSnCoYYUv/qkStCUh9Pqs4ekxYAjhQvDdQu4ZdT8krEl9x4nK
7dBMVzbbNhGPJfOXpboORFoGfPfQ6r2gIot1b9nzw0BGgiOTjnCTrtzB0fikAS0vBHyfIirGu6Zx
JYR0DYpFTFwqXWbFUtRoDlYmh9mvi7m/5Gzx+IfzMc775RSVNnvmnr84rUMgMTv8O4JnUwWAvXYl
bq9EsyPSiZ4Y8HLZrfGWyVszMVWhck2/O9SowNrMNYqawMJulNOGJ5pxTAiVPLHgNC92sj6Fs2kv
Cf8DddbXLb71RY+DOUL3uMix2bYlCKGlMC4pCnPfTpXo0vamh3h9tsjzdL07PRHmEHopQMCtyfwH
ptX30dDKrewK7YqYKS/3ZqXM52pg15nS4CWQvvhp4t6dzYi4NRwVRehHR+idgNUYJ4FSmJY/lmTc
6N0Ylr2uMQkxUhJ9xrLezcVgcbPhgOMkcPXapc+ZWf1STg39GV52WtyKWvnAQnJrY/lhRzbBdkai
2MbdXHVPBPy5WEemp8yRECv6ZZUtfFJrzCEuZ+1ZtaKjWLsSh7nHG3UzNjpQUOB7DswzRj9xVVzD
WlQa31qP/TUkOvc6KY13QUxzTSqOwixBvugDFbqDzn1sEnlNytY8cZ6zxM3NWz6k/EtrV2zN0PTU
oTN9QgWnQNggvaShfeBI9TaU5JlvDPX7Slj+aGLna+5BSyMTjMj1rPDZvrvbeYpeqJEvWqYqh6kr
lk96qWe+Su77gYjJa6VZYGPjyqwMmogie60YN99EiSVAswrYm2a5z8r0zlCG60xILUUqY8vt4Cja
Vuk1rqy+chllNtCwEovgaPJ3fGk1KMfGE+3zpTUHI1zbfF+3JxWCGptek+hW5V4TtXXSHIB5ET/Y
I6t8dLqIJGiV/9Pus3XO6Ck4iFzyQseWvD1TWteMh+VBRh1RQ4xoxr2sOTLsUcE/BmsZGOlmaXlg
iArqXDI7j2v3bkXjZ8eqnPPsPXdlva9w/bA2kn6bt6sYPJgJWeo9u/8MvV6lKOzhf56t5TDR4JNZ
dMvqmacp2yaIqVz7Vf2Mh6w7CWTksC4JnIt1eZqgqwZ98o2TrifsQliXiR3zgzGZ4rsxvJPwHhrc
1bqvtG12l3A4gE649zpUNNq0o6o9Iwxd7Wz1LVlo5PLCVr9abf0we+WZBvTBdl9lZw1noaZYTJt9
s0S3um4vaoWvT5mJ0WDpk29NLa7ePNHfmDccx1i7FJ12BL51n0GaJal0QphUR0dNgBcwSuqAahOr
40VJSH5j9Ae1SPnEWuLK4v1Wd3ERUOceCl28c/iO4uBENvwyK74liZlvGy89u8qH1O6ZiAP2yrcU
By+Dtyh+aiO1MSIv9CROblyNO7NIELmPNbJbzslKPunGmzumrKZMmqrvyHEQdlU3aoOtOqEDbS4s
1YPJpLAoxVNi8uRzScfrO0IhRNC2GlLvZG9310Z5LBTEK/0BheW+51HttRGBYu+urZAymAc27Aqk
8Ns8HfdF2V9txk/u16VNAhLeAni6/mAzpHKvAHQu3LJ31JNBzlYiadx9zdZ27EceAxzG6IayVu5E
MhyZNZIrXyO5+pY31s1NjLuYPcPKjsMAwWVEvLHyxVLortEUazXsUzftN8vgXYp+PRVf6Fs3Nrlj
uRfq5vdGZSRMyN8d7EU+L3Ek/jwlgNEOV28oQp3QVeqzB+HUj8Q4DDy0vep+AfNpxuZRZ20Q46hk
RnZD1Ry0WYHZ865u45ShTaXRr6X6pax6y0efxLWi6vI+9TJqEWpkNxgtMunslGESeULGHnbWYTF2
FuKTaVg9gWxsJFcLZHlJFttx7PNs40TTDnvRbZziDo6aFnV82ZLHsFjae8yJ+gFeKi21gnpHzNSl
LtDIum0vVdpx75fESM6mcWDCRZgMyjWmxHaUNPf6mDwUzc2J02o/FBq42Xq54Rk/ac1w0ruwMVx4
vk6FEpmwao7Iio2qUcjniYDcvS34BjJnYIOQ1sWmMj+cObvzvOkA3UX1R9Nj7Fs8CioRJk5Wvx9K
0tHiGd1e1pwaVvkghOezq8aPtQGhzOJ5x/13yPMdwwED8iSJLvyPFMfyMwFq8XEcW65uE/W539iU
Pak6mUxXY8Za9gHF7AtYR8rD0XiM5jiME29H3qk/O+2BLfaTziuXDexkxVZ3qe4+k2i48Wbmyot+
Nbt7JDlc8Qaysd7YJqUT8CzeFEiWUaudtUSd+X75YPysSg+xo9Di0zVLdw8xed4uogtJovFnZiMe
YXo28eM5yXAxbhV/osQbwcHEpDJIRf1sJNSaE1j+WT4WZnVNp3n0Fcf41KrNy/pTRMI/q1P2mKTK
V8/KLs7QPSia+tEpw6fRY7rQUBLg7B+Crs5Mv6OSui0jO5Q52tY504Kpvqi5dlSM4uigjJxjqI/q
pD9qJh05Jkmjemtzbi+HqZGSFicS5rkC7K9aO33x+vGL2zgX0atgZEuDJFxvq+gCCLb8NJGYaPbW
vq+EvU17bLeSvPtQMLD5NDrWAmlBiUIkIjM/W3PmqpOvDCq67zjLD3pCkGy8BNgRcTAIac+bQlh8
kQsgaSBhNAVJwO5xh7r2a8cc9sQqrt5HDSMpKvp6nMN8TsK+q8POyFnCHL3S+OJG0ynjWukmEZK3
SYkUq7xZPbTzxtuS4XcUGJqVQpK37E17q6edSuMvi0vWkEUc576U6itjl83EZJkJy8bldEwZ2Zgg
xOL2I+7M4+rrUmrv1WmVJ8YQTyIfdnbFkqXIWTza05uVnSIFBTzeZ6i6WrwpY+8GiXLaFB4KMmM5
EQYMUdeyjsqYpSd7zfM0LblHy8IpZFAp75Gx6rVvWJ/VUd15rBV1nXTxUTrHuBq3jjM/JE5CyqkJ
Z6884072yVQKOGVCIMRf88wOYdZuRjUNdfDSzgCM1srPMmLzudwqkMiO+RmfYGh0H6JSQuIo7lHs
BYns/apqKP66DVA93yxvatH7BVRUrNsgNkeqKqHeL2Qmodjcg2/fZsL1FfweapF+rfLmotjKc9vd
nHJ6rK340gqaFfHKSFHfTDPrLdtm0zds0m58rgaDRCXCSv0lU7InObs8H7DLMUsX17SNcQckyocN
O1h3cWFAtdxGrZhPtjZZ+SaP6atoXur8WyY8sz9HhMIPrJAqOpyoaWe6IcNNX5w+czgIzYlavF+q
6FuOqwW9qttPywOEyXxihIVGDU9XRNezFLP67rSp/k0bO/HQxGD8/Ihwx9dYNsVXT20LION5V3w0
ERto+HYpj5fC8OZHc84dbPBinutLPHrpweiYL28UjPhscD2rbjn5lVShtcm020APh7/M0lo7SGGM
VQFVVvOq0iNS5cVubkA6FljQMiKkFL/K18mrNguc0lwN8dfcrQqaErNRj4Y1D3ag9j1zWo9BJpm0
aauoQVHDG9giP3VCwJ7Tlg29ykrWKq04BNx2te2pejGW2bj0UHphBXkiC/oCJmuQ62uc+kTAbIMG
oAxjuIfpxohNBNouak+CXvq8YjCoKFPpy6KJwlKxS3kq+XCprgYgHhsFt/gn0S4OR7fVi6uFLY/s
dagoEY+/uflsFj0Q66LJo3ijo5K1t9mQiDNkRwQsUZ0mV97Y+AR1VJ5HcNlYrOrFeSwch4smGcrs
ie1b9pQx+f20eNH4oVjaKDeL2ng5zR1c+wDHNrrpvF07i3FatZ1WbqXltjZzCjhw7ZjfF1NEy6au
HWjfYkAFQF5CQ0FiDrSbNMqN/RDl0npyWQBwsswDeitNWqNyTluvyAMWbpa9bRHQNtx0S5GFxlJO
7sayEwtFBCycm2nKnLu/752bW+dkk5ey6k9Ulq7OMhnaXJBNPCxJsGFbzTk+Wp0vEHY9svPxWNJz
+SxU/OzxyP4dxGuSFcqzRuid2OUAi9THcQQOzqlnql/GadEsNrNpM29GZflWJRYLqSErEmtVVZZK
MI+z1vxmpPpLs9L/pXaSFRf03+WS+6r83jev7Q+OkvVH/qmWxB2ClUpTkSEh01LXXKZ/qiUxlVjA
G9G8GRZO9nXu+Q9Pieb8gqMXXxYDUfA8joYR5Z+mEv0XQlY8MANozgyD7/8vjUR/lklZiFaQ3a2O
FjTAvJ0fB6Kma/Q5AQT2luJjDo0ZNxcnxKlT03tDaU0WlBOQfsYhFhv6sn6Jxto+LqLQDwN9dgjD
YrOUHEWFljz87nP8D3JHnVnx72a1CLdo0KATMrLF74KO7GcZmdOOemcODCJGLfqSR2WkMo7ImMJJ
w8h2cmzFFDpWWxycalF5wrGto6S1EqJ8I2V+XJJZhjUHy5MSD63lt1ULtUnRqr3EV3qndx1bSCni
5C6tlo7+tEGGFSxVob8ldkrEQF9F0buOpLVZ13gkyUdZpJ0VdmyHP/6jav8m7eQsxOvqsRNTkVb9
LLTE1wNgXqAbi1XF/h/yzmw5bmPbtl8EB4AEMoHXKlRHFvtGFF8QatEm+v7r74DsG1ukvaXweTwn
/OAIWxSKKCBz5Vpzjvk4FX037rFNx+QUWuqI2D5BoG2QTQwa+dAYffIRuLAxYKAG/MMWrZIro7PT
myQkxxGpu/fV44vf9lH1O9Uhz+T7LwUGLC5gvhj+JXgwfzYFxV5tD6afxIcUa+5tCsH/CSHwrol5
LFwpxpsBi8LTFE/NfmkG52bxKw+dCXVTVgLR3oa9PRGcUQLGXuZx/5v7uD6t/2nv88jwgQCE+uZq
iidsaf30P1mWZIlEyZtSdw9ZunsoGeYFWFs4blm5PuokG55B5N4gDw4vWnCcZ7cdrd+Igr13ztkf
H2JlIJsr8wD943vnLFNpYmIboixUK438qkBUJC4i7VW71MleIsQgwSzyedvmKVIkt+XwwpGK5Iqn
pW8SguMK6zJbZ8etGs0ztLKDWWPUFCSPbFDXlPcIfCp3QyPvKMs820tCwG8Fm81hcix46unrjONh
25QmdgJ3Bg5eFdnzSoPdajUc8tF2to0xPtL+rK7qkUxNZ8a7COunTx5jgdkYlI09FIehVJ9Swj3i
IM/sfE9h65ZbOQwFrqI+ftJmnR/MxjwndkblPg4k/2GKtkhUmKPhhGsfjnc0d4gqWtf7QFFPxZOG
uIu0cmGo55wZ9/5g7nwrfVQqm4LWELaFwdb5Mkqdv3pWVh+TGp1fa3VwAAiYrjfNwn6LvCwfd2Pu
rgqAeNTfMEhYeLGh7SY593fsEJeqKoVGM4AefEZ4Rx2HEpORvq5ffdk414bO58uo8uZDZ/cMHsMm
OcXYmo6GU7efEHZtU50UZ89DPF6D/LroMw78qWhTuAQ5TZq2vJ4KfCHtVLvnohvSQ4lA7t5CJ0Oe
t1HtZtxzB066xRkVcfzN7/KMYrYeTpZRPQi3wybWDC+FLZq9p8LxYPbz8gJOq2KihIwCQGgTJOOQ
cDRt15PQGH5ED4VKxBzovvWueCQKMtp6yDKScaryIPZm/zEdDe97lDO6uCQ2RF7D6CEfoLWsjQKM
vBuMBbvFvMo+YM5O19EPLYjR2PpB4rkBhm7Jg9uUyWGaugeIPuU+U3WI9AFLLeQbIpwiv3+MaboH
UU6+63b2hon+GUcJH8gjxyci57HFW6dwVauAIeYsbBb5rhy9jyhXU+zB48c89o1vRgwRRU9tfEv+
0Ssh8AxYSm7ykpnoY1JidAho/GLM3a5edTTTqqgJ5+6zVQPxmXxcuEwNjW052FvSeoadC51hl6OP
AmBYtAGeqy96Ve4Mi3EX1+ldHrrtbbZGwzSyP+UZ8ifexnA9cHZfs9y9da1wORD9e62raNzHeeJ9
Mxb1xRgYdQ8McGg1e+4+XcVGUJf4xuwEMQnhWKSwhIwt7Na+ZFgTf4ef2l6z1pj+hkOu/ZFhRLSh
LST31ip6YjYCu7xcONHGqyiqGRt3Z1T+N7bqdoONsCO0AAFVtUqpslVUBXDLp7FUO7e1cHckJ1m0
tPIhAOKPFgtVkTi75M7BvyrImWXXmF71KuASunboPcfyhZ6781qtQq95lXyFhG0JBBwZBXKC1OTo
ohArbQjL0yoay1f5mMewca7mD1HbEgSL0vtMghbqU6Yge4zPznMjlvYhjsMLYOsLMhYd3lHJLudO
jwKthTxaC+7FNJzxCDYW3cLsh9LNTT1Ub9UqgMt4R1/RuBveJsxtfZNHzAKxxqt9vkroxIyIoRwB
VK7yuu6H0q79IbpbEbQwVXjdcueCCMb+OwJtdKirXs/9Id0rwzW1KAKre+u3rUHj0X5JaTU14ahO
ccsy5gmYIyQW1Rfxqg6EZ5Vdzq2RXWPClB8S10NGWI9TcVmGnrMncetj66fbbFUdGpVXX5MnjBIR
7ke80XTerFWnqFbFIvAxxIvcrPt21TOa6DeBgfwQOU6hz0lu1T6SEn+DiF/s6cd9KH8IJC1jaCt4
b+gmUwcFJXNQxJQO4qlDutTyAES2uTBFmwRQxostzwR8At9GlGlE6DPTLr+rV8VmrdBu0spLX8ZV
z4kC1yR0Bo2nb+vP2ar6ZOZenaB4uI8TWc8BJizUochECZJ76PG8biwEpKv+iU5mRCsSTl19Fc1p
ccoKqZCwVuqqVla/gYkf3qRS3+mle06ddShuyQe2qfhCCAB/wPKmU462FUNXdSGb8bzOfhUJXLtx
FtdIgSx69KW7zVaRLEQR4oNW4WyWLOrSwccXDuYd+WU9wx5ktqUc1yCoBvHtQNLWJlsFuWKV5pqr
Ii5Mw8/FKtuNW3pIupY5rVBEvf1QfWhWmS8jkeqJvnW+S1YRsL/KgbNVGJysEuFlFQsXEsOwWAXE
cpUSI7yxd9MqL3biWt05nUc+9io+1qsM2dbkgOSrNLnHMEtqlsN0lZ1vOBrFgCFjlTMzUnhAxaS+
TrZxhTboqU8tpoVzeFuvYmgEVen3mdPwVeFIfQUnIDl6E65SBjQoqclYcr8Vq7xarULreqgjBLId
yXkarDzuEvN2SmE5ELXH6Dmwa8yPG2VUqTq1QzhxambGnWwtQCv9xouYuJ2HqOwbJkpF6+E9Hgpj
V3jEYhHCM6Ncz4hYsjjE4wvUm76dcvEwJwpR5ibB+hMeFhKjOFomhb1x+64hmcS1/PzQV0J/Kdic
8quaZF51Kdd53RYv8NJ+1USOVEHi1qa5NXmAymPhV41zqCbyRR6qQumzRSoA65MPNm6Qbtddd0qU
8hiRGDtvNFb16GSaUy339iia8a4vZmZKRoIYd1upFiG8b1lXljNG3/tmBuXlx/H4YJfUV9c85oz3
vKYieI2WmesjfFR64n7YhPmBKOkBOFCApQPRJNLWwWLP7QfHyq2nvsHT5QxDfl0VHovujOFSJdr/
ZGYdA3hVit2apo4ScFhgCHdRFWe7gmn+mq8TQRbMEJJjswDpt8y5DQsvmisSvhS0VEtP1dZAISYC
xulLuYvJzCP7rFSj3nZdlz6pzMmNW+2glEDnH90yP8n2wzxqPNG+ifbfFFdCCutMsFL4USUNR5XO
VojgBjWU8y5GlE6HuEnbqwiCDsM/olEvQBmFFxmqalrMTlucqkKOD2Jw6gu77zEPYx1WyHst+9g4
/fyZO0Cd1hcQq8WQyvuyLsMLQMrUZoseqZ4max8uxfC5au3kol8MugtNmCS34LTFB4LpxSu1Nrbw
Ylg+A7JZCOmMEAuXRqm+CfIfmQWRP/ig9PjQhD6hcGXxDMOzDMhu/5Bw3wCFQP620+vMcD+0S+xt
F4cpM6UoqVwwanZ21jL4H8QZCnt3JnhnYTZI37krzAyrsayL+5BVNj2mNuIaDrFWWTBrH0IGRSji
UyMnUrDAVYpRpHQJ/4u7MN05qof0WuULavswjLujlfWWcRUzD7XvkoXZ/mZJmuwraelgMCkvvzaR
UV+a3tAHhWXrE4Ls/CUGVIs5DXYkATiEDsnq0SilsUkIir2oBp/1XZn+jTGgfKVuVVuszyNJ7MvM
UN1qJjrMAv76Jq0c5j7LMhcOPcDi08gc5POqDXwByiVPjqrbc4te7iu6jo9TNrTY5mD9YfUhzipp
m/hVMhAPEFRkEYH2nf2JSCp9QhAcXXUIptB/EBaMDeVJ4KXf45q6aonifLEGioNioloIZNWXn4wu
Jq/QMXLzqfBY1rZwGOH6J42E5VfIGNmlsPP0q670rYnh6Zr3V19VUJRTWrALFmqoDiIwLI0LfIlc
ahvpfdeZLwM9dhdDNRygJ5gX5mTG6Q4+j7jKKJF3sVt3N7Wl9Y47QQvYoVkRbcIiX1ZQpVd9TRgj
0ox0grIV5QY8ruEz2C/GVz/XZmB63Z0II36kIPsQ9wv5HBmRbGSXFF53cB1eGjX1+mYuq2NBfmKI
2lRuYlU3mzLNw42HSWgbJb4+e3VD9QnktRaQeqzGN+j3G99I8pxusjY9se+yyoVF9z0hbrLbVGrw
fMaDTqeCxuik3k401Y+dA55yl+cjaQHMzOpDZHUL4nOnaq+4598LM0GK6s/ukTBvIpiEsWsMyDvg
E5nQQ99ZCTN3vqnvxi7JgyzzPkQ14aEOptedITD5trSLjZT3yyXJ7TGcmEqnmXU1aVU8eYjYUem4
2fwSJbyVmBCccNPXKMpknk+fWVGWw9DCB5jRpnBe5Ho5GTNpNbobX3JGbdEKnCIWYHim1F8BNDUa
R06W8vALpmT4tDY+1F+Up/GaBKXS53yM0y3xVvRks2U4l6WOj5gnskuniXBdddP4CMX7lE/dubHq
/GEGwEU0JS62sJIc5tKmLJ6qZY3bmhhsMPhvXYnC3RAP3ZQlH0YNBHdTOJhDNlNjMzhyEL7bNau5
P1vu9ZQ69jaCP7BrbRF9ZMeJA6BaNj71qdsjVgcIW0r1yQQGVeVSXUso1581xpRLPfrjDjNpTMna
nqI8fXAML/sYxrjRMROkWC0bkX7pqJU/xJM37hM5Rs8UtsYlomPrXOlh/NSDHEYXxkTRZPpXrJ8s
i09VlwiHUAVB+YA2/os5RsykrRlFCWwTNWxB3XUnJ1fWeUVCBwry0GWCf+nbj/bJv2ri/l8UvK5w
rP/e4d3Gn77+3N1d//SfzV1b/AHe5w3f56/eriX+cDhOgCsXJn2o9Uf+6uzyMzicVqSaw/8l7QKF
6l+dXXq+q/2dxi6Wa75ILK3vxK2/Ervyo2+aYXCq1lYUWEhUrvxDQODbZli5yJ5CWl70ZNwa1caz
kL+dOLtQ+HugGBCY2dowKV5J9n0UfhnfJSHKzcWjctrgCUWpNHFWePStyHWOHEwruU+0mDPqDojM
l2WR1ve2WqB5SnApzFgdwAxkbS4G3RbcXEm1b5vCbp5iqyf4IjIoKSYSJtJEBCzELEqbDkNdNqMs
TMpLN23Gtj25YMA1mZFLA0lamgwakyjktc3rrGPO7BBnGXtlcRsnFZhxbVLFT455aBMh4gMsCt6q
SMhN7xTQbzLWOEuXZnQ9NUZhXjuussKRwbltngvgIy/4S319zPLOki94IuJPUVctgTGR87sx68K+
pW3b7vy58cvmGo3PEjCveuoL4CAIWkPV0Fg2FtcyPgj+iiBTxizux14vzTV+zdJ4acBZohGN/Og+
RVAMPZoPWhG7XXR9nZ/NUmlMyWGkxU2BzSO+N42ZuRd5kVZRfaX2T7/VNYI0eh1D5kwBqY1O9BDF
fufeuwaKsY9V1CA9mJdY0Bifxq/QZ8mEoo9YfubAMn/Hv+vUC/ZHoA479DnyhlmleWzDVd0qRaiT
PcLE/gpr1JLe0OIhBcFobfumbpPQOCIDNOIgjQprfvJKc/yW2lZW0UuRMTn3UTcS8G5HUfVYJ354
0ZCBGwCKl0eTAdodqNfsyLxp2LgdpfamTdtpl4R2zJlipAPBMFo5pFcnRKYXtAQrnO4oM3WDDcSv
Yx/USYElBNLQVNgtp/U458TAADdWpsPpyh97cqiaJCpRgrKaAnoR1PlIkhbQoNPGNES3dIGieOX+
RhpgTO+yku4mp7S9S0ZtsRUQrDnNpwiMcbsDUiSNS7jvOj9MofRu7dXddLFMaRpfyLCiE1aHXT8E
bczZZx96qse0B3uuOLXl6D7LsY62CX6ioATPfxi6VeCia0qAnVnJCkqAjmk94nSEjS3RIPqNvu4F
U+LNFC7GFY5x1eyHXMzo8Ge4lXRwm+NklQMWzGrmpK3cwAZRbuCzrvu7kSRutZ1aGyqPjvLo2TKM
4mjHpcu9KngldsCFDE4wfYXaOmxyjkR+zyvUxfWpqm3nbrJV9SkqIvkx5NEib0gZC8Gs+YhAbDaX
hQCzIuIIhmFeVCdX4M0NvCSjSwzwuOBQ2BIUfcZi2X2QoRs/YkV3rr2MO90Mdh22HSXmD0BLh8ku
mb6i5UhX9m7YIawmFaPuDN6mcct7WXfDF1YFR/S7cGYi62+mv7AwlZ56ns/NaBJ5bB98EFyedRAm
JYPaxdYYLa+2ZTMwuoxbx+wefCxH1rbL/Via2wq7s82pY2oY7pwyBMQ9UMlm5DTDCRKTcpwGre6T
8WyiZkcoQWvKG4isK9ALtslmyul96csQv5vVbTxZ00OGqDV1DpCRBkTSZhIjWEx/LJg8T4qbT4C1
mT2GkcnHvBJj647jM6IUbxYMeRtlcXSuEAUd0KIiWkcDAzWc1joHpk1L2l78VEY5abSACOQYf3L8
qC2efegJ8iMtijJ7RMs7TvueALHmys+6pLmSYbskOxRmDaP7cuyL/raJJ4R0aZOWzabLRh0UjTWq
DUQw+amvYeuySNfqqP3EOcDaQG3Kif+VLhWJVP5EBid3nwFFXl2IITcevLlALRHnGvWYTpk7TKwL
s+2ubmP+oquFBuSFl0nvPi7oUczDqqVLRIOSAIuOcfB7sziqCa+QEFDodWMT9G2IpQ8G7ED7pB98
D6p7YR0m7efPCJPVTdRhiURxZqLZowgOyIBSGx0r5wSWwLhBQIBatbGzIzpJeeBA4J3MaiT1oJ4n
93WYewWcV8cBBs8lMP1Wo5kfyrPPcs6BrF7mx6xxY/rjudvtdIoHIhx0voosJvtAnIjCVD/b/t4R
TXrABmU9uZm+X0wsVwgn+4uqN79LZoqPqhLIP1IP2WTRNOLkQwR4pv8o9eXMvT4QHve5Y57RvMYR
K/EFxK6h/hrmoi2vmOzTKMtSxReOe6V9nuyBOpmoCTF/TLT0yiQoirJATeNqJ7wiZQOVa0YW7Kd1
rGi8yKnPonNTZIVHBwxleMALYgdi5JFhZGRTQkIcGL2tQ8r13aTm6pA0Zj7jLoHXIEE9UfcyuSHk
jpbnvE+cMMHsiO39Kk+WtgisjLUUaXyHYg48W9101maK6OXCpNXzbecuzrITRW9iYmmz1D/JOs9l
tltmT+zpSqG7skAaYIKtD7movFe3J6+jHh0b/Rxv551ua3UO00zed0At0C/QeWs28K84iBhiPCci
qz6Nk7GYHOy7jFnUyHB3cefsYWICJ7c95/NPgzT57o9kAaQtB+gkW760IKri6zCLRrWfSbzyDnQm
5kuRg0zWFVga2mMMWGZlxN9npCDzoV2Khpcek3ivb/99gf2/VCWxjrT/ew19aptP3/Kfq2hcXf+/
jMYaJmFoUBEj3vZRPFAt/2Uac/6wpYJ4TKUsiO1djWn/oW6S40AN7UJ5saUr/1NH2z7YTYHTcbWO
sR1iQvsXdbTlvx15r1mr/Ddfrn8VH8WV7+poJ9Ztomi8bwkFQwa1uPny0oS6ufPIT3kJwU8I6FJD
+20mxeW5sI0530ejPao7hbccFXsprRi4rqbPt2iZ7OvYaLOtDLV7bXU+vfzM149UxVRDUesu1Q7e
ZvEM3PKgyMUiywJfM3oiBx/5ZgCkZ++wM9TlXhteLekeAY8NOlFO5jlKBetcVPcOovUswTaQwF25
dCxM7blCkcyz3RdHV5upEYwOrq/twE4b0lgo629OK1paXXQlC87xDhh0jSXcPxhdV9oBrRenfLDR
yUWnsYwR2M94Lq7MPg7LU9hi2zlamMWavRB9N6+dEkRXVI1eh8GdUBqGyqaBeyZjznwURtlnJ7zl
nkfXJ60/T3JN00om1GkbAqbpj7OWF2YwQI+5AEPaJSd/brN6mzgmrgEPi165BejY652l3UxsSPce
7uqmJngrmhjNpTIvZ7Qpod/jPe4RFwLFQ12F3ty6oiwpnhmLK01euj+/mkWhoAoKPPRDspATZCNz
O2OSG3HPmqMor0LRf6KT0o1otdM4JNrFxYVhYFuMAwkErNq2ZsFwKG0EHcdRgey96wo7/+obarnX
At8XvrMUgxaYAdiOIvHOpVXldBlB/g3bfuqot8QcepdD0xVy0+mIxbEKVyAM1Mx2odctkTWWpRv2
cFsGvQR0wvlRW7EfsFo388zl+VUR8Pcl6KIm8b8tpUcW7NxENh7jNCq/DkPpertuzoxXypA6DXJV
zgcF6pbBrPKyK81MBPQgxoQvfoeXbhe3PaE5vg85k8XR9V6qwQH7mA7psKFwi9j2VFoUt6hNaPal
JoHiFFMdYxkjxT5vhpbxfZ6d8tx3kzUfnDrmINBRPQ9Y95CQN0dHIaQ9ag+v3k1eMuC8spbSHy9R
Y/pyBOPQzMVLhi3cC7xBIN7AxLi0SH0Kn3ChBZMESIWxn4JUxhHVCFjofqtxWl8Ma4bUfSqmssdZ
NhcGL00XzxeUInl8tO2S4NW1+irSo2VkAgPAyIiEdwcqxZbsGP9e11S8x7GwGV3Tv7Sr4ozHP2q/
tubCttwlLhIF2rHuWJf0VbvZs+mTEqsDoNWqH0segusimWBsdJA66CeOzSHrmb4vtbC3/uDrm59W
1ts/1S6/xPai5WJYCJnMR0uEkPftsV8Tk8wYUcC8Zeq5m8YY+YQ/c5olnehPCNq/ahj979zPFHft
v29nO5BUxVsT9PoDf3WFvD8IgSUi3JQr0FiuG92f25lt/cFplhMs/xt6+A/w9F/bmeuzB3K09tH6
oSiy1H+2M1f9QagQ4kHiGmk2rQls/2Y7e0+YNxUYxvX6BJWsgQLvHg8eYBt2CHQHqjX7Ui3tSwUh
7GBYi3vultm/SPA9X/qImw6elasDSgYUQkrlTNviRfmBW4b9RVFE6dNPt/Afntu3SkSFWdxG6bcS
20ANEvjw7oMpDJXpmDuUhVNVX9Id4XzCiY4PSjQUhhwv3/z6gn+/E4KLWmS/or6kungnFnPMEbrR
lNNPXYO0zcZrLhpwrc+/vspbFSOpPwyg+OXwOnhEptD1e/s6Ii3REX5uL0hEb54544uO6N/ETDj6
2E+FbUdPUV/bt9U8xn+Kcv+7332lJv5HDrdeG3AjPE1qJBQTBGC+vXbowc0uFX4IscjsNdJlfoF0
bNk4jkvzHPZrcdCdHPc+cGFaPh6RLAtUwQOkMnmdI1+76QhW//jrG2K9q6d+fCrfRdxprXWd8x6h
rzjr+kxiwiCchLGniamONQVKtykMBuqVv8T36TTeJHXfXsLARoAA+YX+42B+yAps8kyb74ye03TA
GJVG/28+3vqFvL9paxgUglOyEegavL1p3qJQfxD5FnDA8fbQewXDIqf5xBYyHZnTWB8cbZScgZPS
PFhWCp6GI+SaCFFeklTR/QY0+f614Dt0oQaDpGfLIc93/Y5/ljQucprZheMdohleRAZu/Q5zibdT
lWm8xK4//2b/+PE3vrsBdEFZhIC0whp9/14wF85JBYY24OPD3S+AW2zcTo350DS0aeIiocIqxvF7
zVeAza3tcM+72Q6oT3Vh0L96MtGg/+ZbeSuQ/fEk8ygT3Gu7rAxilUr/fBcmGpS1ncuE0bFUd00X
TrvVwBeg3Z8Arw/tVtEy/M2tf79ACMuE/cxuysHDMVkw317URtHQk5ua7kq8GJDjWiDbLrD1Xz9w
/3AVZ133LNfz4In+QOP/9AXThW7QzYXZDvI5N1SCfAHkJPT9ry/ztzsI8oIVFkHqOnzAgv/2lykS
loksTWlRk9d4VdoxLRTJAGyT9R2aDjqeh9TQ8vbXV/2BQX3zMK2kDTrO7FuWEMJZH++ffrvOKbC+
mAlDWb0Y4RGBnvHdQf5U7Mu5joFzoivcIod1STQ3GvwmYVHqFh8mByiUjUS4YyRxcFlbftM9ZAa0
r0MpRnBqc0lPvHXtEaMqSPf7RhVwzGH9TvcpqtUzj5K4SdE/3dWuaF1MUSBL6AuF7TlaBAeMtF/F
sRViiKvYC8vpgDfFPrRmapfX3EbX3aAvmHZdIao97kpEjg3aRhRlfovmR8ZW9xxXk7w2DcRf+wE7
6AXPyUozV/7YbjMURDWqpqykndSr/KH1EjBXkIpwQxVjXw2n3B4k/ZihiI4VUl4APtYMZ4HRaP7a
ue4S7nxghM84m5OQcY1hDIGVxoD0QrMTpCIYo/ps4PTAZsSJbiP7+tSC/3wYk7B+RsqktoluEEL+
+jv9pyeJ5QgZF2+HxeL09ivN23Sx8fG7gWJ+BEgvDw8uw6ydrHsdiCUfruPcK3a/vujfNo31ObId
pi3rYAyk69uLjmTw0iWv3ECLRu4WW/s7qAXAngiO+bdrDWsfEzquZPHPn4m4Pz2yLaAnSidwUpq3
gtzJxtyHcZwxXKmcC57zGSmfkf9mr/6HmyotSzD7Y61fNelvf7+c8IVwWjIJqZVDNf39mzAmu8Cx
wiYwFfWJ7Brz399T5uckWDFtZEj4PuCjdESMPc3hF00SZ8+xQUK+8SBI1pE6/vrr+9suZrF6C0oQ
xEiOQyH09tdrU0eXNKvdoF1pNuxazckskoScbX+5QtMx/eZ6a5H9dhcnF81axVpcj7raffe85Mqt
6TDEKtASL4WvPf+7t4z55yReksee0PcXxyt6FLxlYy3osOvl3gzVVB1MwIlqu1ReeZAkbCKoSyHf
1JFVxfRI2/nUArDvfvNK/cPTvdpv6C55krtkr3vET48c3ZNqNLoSmi9Rxee+T/S2rrC7yKqd/geX
oh71UMNJVmXxbkEehqGF6AI/z4rXeYpnJKfUMAgHZVX+zZfwT9+BIiWJU9Bqc3t/Ep1ju/XoEqiA
rkF47gk7B5MBtGWD1RPXd5enl4zeht9c9R/upe+aHH5pD8qV8vT2XsITTSYAYpBbVVbssthJtg1N
600f0dL/t081JwihSHtfUULe+xQ4sIkqn1sQvgWxNkHq4Miv8XCQfoiR3cq6/OrX11s/+tvNlChN
osqEtMDOC/PdQx3GkEZ8CaKIhFzAQQjjzz477G+ekL+/q/zN5AtxJVZ3iEZvbyCoaZToTusG9Jv8
rUHewwF3Un8tJLw8Jureb67HX/n334uVAer7+n3ZVLtvr5hn4AJym25fJweDwD7agB1kDGfwoVuh
QSYjRsRhgNupusBtsQAwGTuJRKu15gFGbJXeq9BD+9h6EtbmJCVUt2RIi2A2RJhtMYrU27JFxLsx
9RIeM5Sez1TteK8x3+dfkpAWWJyI8XurkxKkc5fbeyhQ7Ny5iMd+z1C4J0zAAz27U8RnXE+Lbl6n
lDzOwGCAfVtWjY+yzG3zj3U6TXRlzQgJaGo2/bcY6CWgpSoCBTIKe/wclpRfYOxQc3OkJmaHQ5r5
xUGDhO5YWvoJoGT9lPFtf8/QMV+H9uRjZBkWWHzQ/jDBJLUBa4zhnQaV1FpgblwiiD67pQPXyVeI
97mJ4XzrGgkSdgdBV7hvswSM4Kzj5toxmgmGktEri8HgknP46xJ1KfoMH5I/RdM3u6sV5/1I6k+y
6mq9m/rKfuSwMHzIs3mOtlk+WtG5zwWRbj6T/c/h0CDybysPhVpNKJKzIYK7+xAPqqj23SI4x02l
rcndTuoWQEc8L9khwctD6UToktjwoViQmG3pLwsi/HtUp3Tbyzrkg4wu6vANul5JbFoe8V8oCd0v
GI/j7xKwOr9XlkT9vknG6B4SI1JVuyY/vJFG9Uzp1nUbA3EnnMRhKWA36xqBX62NlrDszCBmICnt
FfnjWORgk/vTGZuhg9eCPKJYE6MWwrVPvfS6J0KNJEmAzM2Gjajn4qKzC3SMGKCI3BZF7R/qSY6X
ppUXBaplJybMyPdbbiu4XDKqkB1irqwnzHnuPDJhxzCMHScy1Lh+t/xBVVnJgmdC9Ne9BykMLE+j
HlOcuwio4QF5V6OnS8R/RfzVxrCRHdJShKelG+XMEBEhQiKKAoOQMKO7QS72IxeCJQnEpnzGzLDc
81zDKCXwZvhW49LqD1k58WltzSaHTDqsb1BUqPw31caK1nu3eNHXMS3Po3vgAcp/+5Ink4ue2rIY
JJCyeKjJ+wvYgu2rXhrjjrJDb4Q5jlBOxobWhPM7i+W6Nr6/PDGWyKBIbeBoy5Dp5y2WDPG6tjVz
jIqEK4w8eqmR8thL4M2oGnXnVvveqSIKFKMIqrbxb3ynVDc2X3jguT2MaAsRxK/X879vVbzOkmMt
VcoaJfpuq+oM7ZGzhWyoXi1UCLmyW0Y6JMYSuXn360v9LYqbUpaya/3lfbyb6n2J4Wel6B1wrAHt
x/E0lcMczGm5WtOkczkTjvuJzIYioKnPLKFJjB0HEEQ1GNN4nRmqqH5mofKcYv/rD/b3IsEBuv/j
+GtSAq0jvp+/lwQCcmulZNeaTdmdzR6Z5UZAQ9qXXtXhuJXFs9ENv03P+PuWQ49ccOZmzbIJ9Hu3
yRGcZSYuqVOBhiGKC4UFnzZgdcJ6S2snBJm8EC+0QSKmblXSqVO+kOMFij5pX4l11y+/vgsYvt8/
nzSMlUcvkgxBesDvz+cIvSdDDCKighj6CyfOF3efSY6Fm1qEFSiDaU7Qqaq+v46ilOOIXfH4bEIq
qouIZ/jrMNMz3fpLoU5TZoF80hi7eakWF9ZHTaBbtw3hZyPhAQePkIPw5gvsj35PtF+dV8zbhPuc
9aZ5tGWGPqOwamLZdGs1RxvAFhHIYUlmBt4VttHQZpHcjrMrP8QuNL+tOc9WS9wl80Fepj65zm1U
P5vBJpV3o73MbLe0zeQXIL8sMp2ux+kkILPIjQKF9OR5TSk2s4PcY4vELzpZfA8vooK1sRUjfLGg
qbU384exN33ByOPkoBh6k8j7GUpStkkMz2rXOGQrL0nowM1z44qqfZIL1ru9tYj6pmfdFVvkXCDs
nBRpU5BMsnlsFa2EXQ/40jqOnm2Q+OyaV6SoyeJ2EJYPuGdSwiKPwcyf6z4SyCIdTx66qaDhFVct
+oja8BywjkmH+GuaZ+1uRV93t1PZuV8hzxTGgX0x1980BpvuEWcTnBz8A659rOcyRv8zNylAFjB8
/QUbd3taSDe9nlBcDudapUjiMoFmKpjzqcTOR2BEc5jhxCR75Q6NdWdnsJ4I5xbAmxrPZDyZeNh9
3b6qQX/lLfywofYhe3Xp+GhGk+vRv2DgwLcZyTqYe2TpfPwK+JPNeNXeN8Jsv8RhON6xUUdfFA8R
ytAscT9T9Erw4uC5mEU6RvVCCAwbZRGb6HpiohO32JpD6KYlzt2TR2IRsKp2BCbs6IxOgd9BEE6y
9v+xd2bLcStX1n6Vjr6HAwkgMdyi5irOpEhKNwhSlDAk5ikBPH1/0PEfvw7tbkXft4cTtg9lVmHI
3Ln3Wt8ynB1GSxCAkDN4Sqc5P/RkFHY7XRbeE6l+HukAoM33NWSlbFN59oDJootIBuqNaTD3S8lj
uqrPahs48ujdZnMKT0Nhv53DNuoJNyytvnumauigOWYBrJqqTQuGwrx9Yt/mafGFsblR7CL4GZR3
xghPeUYIe0SDP+BMxcQxbFJX5dCTway3hyZP5FW2ABgJidTzrasA+wrOodkAHzQ5CS6jarZmlvLO
PUB0QVnSLxo7CA/hVF9NXWQihi1XhmIgjXdXZ54XlkHRYQxYOqmOlaOS11hO+mgUgR8jlSTscuuJ
3H5dytn9OvTDbDA8jciSsBTDhC1eb8rCfkpTcz21AtuEjDODVUKt9U0bNBK39pRPr4uBGQQZKk8a
hHCnOjTttFY2sf9qVMaUhgOamxKNlNMMFKud+WXoELMzb7eb87Q42Q8J9eg+7kxYQHWeju8CASjB
dyRufYXBYjxhVAMsRlVp3Be9rSFG0aZ55FUnCVO7Y/5VZb77OpJM8SRFpn7q0R2vW4bGK6SPPLyw
IKTgixXU8Xvee54RDiYSnE2mevx4siWIMeQ9Y+CPJKzKd3mDtCCkA9fMGw7WfYsyb5oQBUSzB7KS
YHR8lgyagL3FSm2tKMccD+1C3OYU1Ujtic4uDiVl/zcy2xUEOsCDZ3/UNa+FjDPrZBgk2e2GvlRM
ovzU/95NMsZ2ruDjXrzcc8b9wsnyLpoa/ToV+AaxGpX+FzXE8tw1jbC3FomIGfv5El+LMQL9Kggr
RkCVax/CmO6w4gugag1zmdmWRzaWNoE0pq0SiwGxjad68Bpjx7Q/vSkgYOtN23MC3Nh+7otdC/oN
VZ9wo/u6rqpnkSSoTVPsvQvQqLH7sA2D9Qx4sXFLfIWKaemXCGZ7LiwxlS1xDaExKfNZ9wbaO5u3
sj0ECw1OEhqc5NmMiB5mS2lLAKukfh6q1KwaKDeK8VXsV0rdegDoXSB2/TQfliCIf9pzo9yjrgbj
hTvdNswFYMVxCTRltsSlOm6SUaQqHEHxvw6cEUKIXJnaZX5GayAnSCRBxji4X8aoZM+KQR1+pGKB
XWSThfLSm3Fz3zDMTrZiKMurZibGCHrSAqcUHuoUQVp1EkQ1Tg+fRDO8Z9LlV9N77FoVxD/q5lcQ
bcs78NxoPCYV4ZYhChtV4vrrhivMp+A+JTgpIglgLHi7iDmDJjgV9lG/VmdDNYjXou3r9ojC1mXo
bxVjtCUWWpNjnRsRHeCC4cFfHcL/G7b/p08t9N8P2/dvbfXjP05d/lZ+dL9LyNY/9k/KjvsPS9LN
Ysdisk1iPUXmXyN3g0RCl2R3dGUBmWTSp8T+58jdhS2+JgTyPxIIiieDEvCfTgxX8Lc4pSD6oslt
+vJ/hx3/+8lHOpLSHsQPRSY0EAaK6zHgt+4eVXYinKF0NqyP3X2XBeKE3+kpIlNpN45zhHMo7XYW
5jgV1oY8WD7sK8x51jnNVLkXrSZnxU0eY1M5xyVNbnztUSqTLHo/Ce8PExv7331arosn0AYELuq3
v39a7ddRVhklKNBIdM/469CXE8/nP9UI2TR7fu3S2AhOllVzftXO0DwkY1sg6fEycklSzrkQPexi
nyW2fyT9y4bniJiZmmHAcCDTZSAoZjZ+rHDZG5PcxJus4ZRRz+x9oUVc6H2CqBUX6CIfYWvG7cYJ
kAnjiCho4xhW9NHFjAhCfwp+9FByHpJGou6xqNXvhEXXNM2JqCISK8q/BXgw0j+c2n4NOP7/UXK9
n/ybGQEnWSSBnCP+foV6nbPY0ELYxJUHIDXorhJVjVejiNPumGiT/kCdetSDvrZPaWyBKGaAqx/q
2qtWwCvMCCIwvF1uzonYlW6Nm5S+L10YScAqjM7mD5+Y5/X3w++vT4wmiA+7KlJoxX/6xMzmOr9j
zozxODYe+zLKT2Ylre89gxpO25yEzgBKoy9AhUGPgUWIjzmpeU5UQWtBr4WjNwPv52XDKlOPGzZn
bZvzMwV1/xwVNeeTIVK6C/uoSx6oHiamWkChmeNhyZjmEc+z9AKU9dqesm8LQl8CXqKcUyZ8KqiP
vSa+jAcm+RiQKowbTqGy/IVz3gxzP+db4jzq+0X38DWNeiCvziDchGU5efJKHb0yuss2o5sUDzSy
6rfB5GtkcsksgNT1QG0WI/KeCt/4mlhDe5yFj4ArrymlJoiAm6EqwKUhWA+u0aEadzrw6tuqmOnY
Bb1I739bv+7+elJ+V2itC9VvvYi/bocP7Mnkn+uL9unwaTRF20amITbablLOdFFahl7GJbFzH2zB
FLdop7XFNJjplr+jXgz2HPych0wzKd0YBnBLHKGj0453KSlQZM7ROH5qQObj80H1cUttyibu2gTJ
hb6Os+tgri2SfZcIJYEW9Xw9RHCwkrLFDFWn3CQSMwlp6QjK1mK8Ykqqko0kMo0/RHNw08xkEDEF
Y5UujeE5J2Op36s1A6GC8nhdtqsNd2VtPPbMgHzMLHML8j2jNu3ADSi+1DxzBtTgx71GhYISm5wC
0ld2dmJz9jGRxKrOKi5GXHTX9F6B6lm5Vd8sax4PHYDkXGkcCWhE4ehssUE0V0nBD2wGFxZwarm3
KFiIrcP5kBwbdW8NDfwC1CR7s56h+9eR9+JyNIPEUcnksfVpNWLlNy5mFVNmClnfZpOXfUW6Pl05
KDYfrCXwp7928f9Wk7Pe2k9rBxuBxwAeERbjqU+rKw0n5ZqityCvrJH1DBevyGx3bxpaZ4DObGop
mXfv1ZKYfxgefOoA/fXUkaWH+ctGSAZmmI/22zaEHtLHAZhZm86qK1g59fQ1823v0krrAlYwPzk4
0g5SjgUvXkJ2Aw1HC37AtRE0zg5cgw41Itc/iCysf/MyoFaUAe8B39z+3AQTOLEmP58FwNzU3iUO
iKqM/lsYpd4QLmDG9rQB3I2oycQoBWUqWuL8S1wR/VUlnU2LdjQPA9DmLb4/80zH290kKoqvaHrC
Js9hw1MeNJumk9Mf1tVVlff5bjKyoLCgVggYmnx6kefBKVqV4N+ODCe7cstsnuD/WnN5jJR4LPEk
QJHK2uDVzNGdcpRpb1Vd/0wgn6OpkQkOSE8PJDPk2Ej5a1GYt44STYa5po53WWWlN7PZNOeCziXQ
Dc0Og+VdN7tWiGFH6dsRQMAJPkIBsZNcx5dcevNGBBrySiWwzxF+VV8qtMEfljnCEOL8ThxUa4C2
1beLi7F7Y7pe+mT1bsyNV0F7i/2++qqFwAaWZvV0PaxZqVirp4vNjOtBYg/nMJLy5JocdVmsOFfH
4mK4MyByQwf+BVOqk22oELAWws08toqVyrFhFVjgUx7zKKOC/uUGxVMDoNZwF/vBUUi6vVaCi1lm
l+iL9EvjFv2bN+fBVsydu10NImtkBYlvf3gt/92e7vGKuRbzvLX6+aQ+HDKHcEH+QbcpjZ6IZXeO
dPDpjZX5iBzU6zZy6bLNxDZ6aWDx7IWZmKGKl+aQDgPZMIX5Nvci2yfNylcvHGj+OVr2up7/NCy2
18/yaQ2hg8t2jUJNgidan8rfXmQYcDNEEQDneizUS9PY/gX0S2gzvtiXGSxHnib7YAIm3g2JS1xb
03xtRqXPAfz3g7XAXspNx970sAE2JeiHE4bG5kLaZFiCJNgLP3G+NPPCtN4LDKa3on2okwy+VxvK
r8zEs5ueKcih8Ab8VEZj/OlmrH3vv31BRvar3IumODWz/KwQNNI08ukQ8gWFspitCX9DiKF+saY+
uGoL5e1E1WDudLY2johgSneoA/nwg4StPLgfJtvan971Fbn5Lx8K/S0bKR573/xcxdd+EZWEfwF8
KJ3szsGltzPmdtgIbzwppLLHlGNy2PuvjCCxJDpnzHfBH5rlfx8YsITjT2a0zQQFTRUz2k/rTZpm
/dQw+t7Utf4uUwdcdzBCUid88g/L8i+Q46d7wLyAXjQ7Barkz0vb1M1QUaCHg2Oe8rux8IJnvhj1
N4T1A3Ay41u6UHHj7ZD1HfbT7hstuviZOW9Mgu0Ekn+U0rgQEkQD0Aty8a6q4UicIdj2JndGNwQV
hN60yJd1gAUMASK0yg6gV7pry6Uiau3OqUNYPjUBNFX7VuYezl9hpg2M6mDyd46d/UGL90ts9+lb
E0y3KugRYrjojP7+anGIg1JeNrS1qHq25TQXGwLAyyud+MuXYXZoWsaefmgRa52WLM76sNPObTU6
HhzAuOHHcbFfFxa/YVv65fzY5AZuRHcWxnus0+4R9N8FukT1tAqziJ2osWMwlPXbt8ZZ/GfqBrkf
DTIcQ5ETUgi5YwjBn9LsyTT9JWCGA6KgFbafpPrWJq7zQ7eG8WEGRfo1rlz/NdfKv9iG5b3r3qGq
rlFcX6nGYpKA6ca9eIOsaHYmirjcPm9Weih4Icv/Wlhj/lpPAlQfobic0kZxqJOuOjgi4zeZAN0T
CD9/PdL/19b4z7XX8D+0NXhgv//4Wz+Dn/+rnxH8A6cZHQt0S0g1Wax5z//Zz5DghD2Kd0ZFGNsY
YfGE/j8PgfjHmrmGhIIDKlqKdV/4Z0PDoaGB/pyxK/orVP/u/wotscoxfn9JABP7TCjoDaCKdZip
/v0lUVAe2qguTWYIzaQwp2fLs6NkcC7bortS6wzpDzvCv/xG6SDEs6WFnJ317zMK2CyMugffS4Zz
2dIHZFIJJFJrYdKWbNt6L610+cMh7V/K5fW07NO54Vas//I+LQVVI1Oy1hVeK5eubJiNZL6E3bQ2
cReLPKsprr0drkFAUTksp9eBaCXYirHzc8Lz/E4beaw2sW1PLwHdcP8PO8Hfx6ZcdVS1IsBmQgMC
Z/GvI+ZvNYDNmxz1sd2yMs5YocayI0UhWpDsS1FBylnoMG9LphHD9ren9O6v2/z74fWTPJzfjAaT
Z0g4CDLRK7vr5v3bb04H14OGDNtnHqVRbSrTtw9xDq7jF9DRPCGLHzrS66z2FkdYKy4sWZTfudNx
4G3jxkWs0Qxp/kDeOTqLP3y6zzsknw4ktmBozUuynnT+/ukcThOFdiuwsCh6GSwweL9rHUK6qxaO
JiGcReodjdYARS9d9CQHC7v+z8oHr7KBqt59G2Sf3pNmpwB9dWlsbGfXIFvmTx8z+HtLxgNpaVtM
45GrM+xF5P+p4Cx8cFWT5GJkMpJ0iaJ2x7fJLkrB5vDM9qPKs2UnnKB9TmLtvDdlhiMadEV/2wIq
uZqzWH51e+RtoSjH7t6YPGimM6TecPDbxj3RDZBkjKCY3hJUL+ZtN0rxNrRknWwyPdLXV8CHDk0c
5Ml28o1+uWP4lU/3TpCK9yUirvxYW9EQoZEe8Jbf0U0B92AExLbdZ0EBoNhue5uNuqh8ZjgWIUtB
AwEPZNkepceS3SWuTifiRcoyg76rnA6bKglxCKt71+sfqfVrwY2a/HfPGBButeiautOQG2RezbIo
D/1YZ2Qt9gYTHWQNmP1lxjNnLH3Vntqh7qzbeSxJ6lvwzUehWfUGeypHiIwQopH+f9nr6S32wHuG
SxnwMiDbBn5KPsuCzGBhmMiCw//jUq/FyGjibAyjurDu226Ot3mvJAMor0uvncVz2usS16kJ7QA0
IoOT3Io3hnJjTSNQKXK+WodL2VdL1ByaYFqJr4sFe6EYU/JtZ8M0GUIAmQsDa+EHY0kGak56LVND
vbLgolg4SKVALDyNXd9d/E7bNNpUks23Aw3mLKTszZ8Bx4OwDXCnfOTzgm5ItnayKcSAfKwIFuLq
57YjHqrOsEzFTj7dQR5jnV4iU15A2a6HYhJtZWj6HUsarAvzu98mSu2B+ETXfgzrFBTwzNw+HgFT
MTHxt10VLJtl0P24m+Z4ODmLEfMMWgOlEpNwtHjZkNwv0Fc+Uvo0kJ6ReDLTRJ3dFULc0xQBXcoB
TlPZZOAlngZnRBrQ2lUS7IuErMKYsOU7GU90JBurL18MVpbxSKSY+1jLuppO0hj9IiTBVt/7yknn
cCTvV6BWCVKQuO1YnRpZ1wcCScSZTtpbURi0pcGQqbeldwzre+1G5OiBBPyYM8nE13AVS1Vrz+AX
5FA2u5S4qsu8uBdd98uHyAegZEPfHezUgkyCRuzaZFD/5PXICDdAwPErjcvUH3vd2jd9JItT7A7d
i2wHe2v3DIJy3HTbisnwJsFTuJf0sfpwnqyZG894N+4SAEXKqMY95A5CeUvp8Ow6dS/2cG5oAHJ8
Zh1HIvOdSW2bhj3wnBdRJrRShSpXyu6YEU4mIU6GEfsE51Lvh9vH2ZOROcHPxmjkDAKjEwERXjmy
SHCMIkTYn56RnBAGoXwPXbNN92Dp6sfMwb0OkqUkLqsy1ZZELkIvdGMx2RXcbos2vYrNnRkHEm1I
x/q16Hk540GXj86SyfeU/ORbjBLTxm2A5cQDehQkpRWwN2TzYW1KbFKSaWxYNbRuNlWvsn7vZqVs
97Qb6/3cCONHhZoTvuy07AZR16hVqojgJ2dO7NBH1/2zAnayWSIODKQaGehUlKb7P7WxHxyI0uDk
mrYouhWNaQGU46Li9fCedUZyPffGEFzyhrMLaj/IRNiSXXpiZruDHNIFm9Jk5zLN5Vbh3WZX63v9
WtseD2vkxva11SXevhua+M4vRXrIYBUq1IV9txtlb93TEui3XBn76HW+swEyK5+boK5AP84pMs6k
MsCkt9YowhT/8X5oMv+IvsYDKa2d9AwtZD6YDTySKxgwzgkB4nzIksoCBmPgc0rycnhk58/fffqe
15loxz36+Si678Wik60d+O1Io9dqHgqwNe3RWIbhfrZJQ9qYaeReJJgVdRn7MtmN87TcGSVNVQk4
Ywl9M2ctS0je4ylevtlxB9iyBE28XwJv3X3Q3fj3im45I36e9PqU6mAJ4DULIzohUEXbr0Gs7hue
WN5t5dx0nkWwoHb1jlAYvRq0DYQLBLMZnezOE8zt0dcnx/afYCxbV2qc5z1SpYOlrEPjie8cDx9q
kkU7UT9gjdi5ynoH6HvbLnrvLOkdyfTOSbZdcwuiBQJ33hGIYA8xa2oiHvPave45Me67FAIV/PAz
6B7+k8I903iEWjmgQHeCt/kL8UbTvmHMSKc4yI7kooot80ZILgVaciNOsx9RDcfBMeLmwDPo7ZSr
+3eoqdNl5Fd47D4VwBuf6+jQgn+ukMHQuDaNI1LXqdubrY9AVtp9mZ5bOQ/zps2D+oKeaoQYbKLA
aitryIkBhTTQLHsxAYC8dgsF3UEYibn3Ut3mJN2h+4jfDAnUYONHvvFYp3G8Z31O4lOauXiOcps4
qiOOGXPViirs/gEnt6fKZFG1slpwhVWx0wuB5A9lAyrMiW2gaKvIa0PjIYrPgMosal1Cb8cmWvZe
n8KyotTQeB0ncGU2vPkbpTO0egjICHmFxQnXazQXIt7p+o/boBmbboeafTySUC7pbzeU77Pt1B69
nFVDO08eEU6QdJaHLOKaswxKZFbgNuTXZvASiD9FQuJpYy4izHISCQgzMpEF5KK5Qr6FFxEnhocr
a0SBkEGqv1tYgPaZbczlDs5u/uHHjK+4Rt5ubuk0be16lk7YVCl5A9T2dGtgkBFLZxeudUCK6dx7
Bk6rnKA+QhZj40sz1OmwU3kK3SuJEX8vjmpJu6MdSFqS9WVi1PGaWLCbz6gG6nKT9alTMQS1YVQ0
gHoPCYKJo1MCG58IOd+WadMyWCrK5Mhukt/6RjB9hVlZPziZbM8z8Uv3I3+bMZR4GQlyOnvKsa4r
G7KXBTEtBCbfi2+SY+AFiGBwjJG1/CSO1cNF3Ha7FnP2d66s/NqLyLxw43hi+Hq4iOAt0YJOc9m+
uA0o+tCdFns3G0MO8799x9o27RbOckjNhvrYWaqdQ1WT6c67TxWwQjY1aY+5+EY0JVqIVgVn0VRo
sf2Rz6mQWpR75Yw9731VkqMCMmi2p+nsFhgnh0arLUixEbFVnb5kqJyJtXX9s1nEDfzTeuJODtjd
9s4KazYmofTV6NqXFK3+uYhoMkeLy19MPG+zSeCZX/O6DeiyIzuLD46/zATQJR0IeGFf9JxXD0Mu
9bKZY3s86QkXdAO0/U7LXjypRJYXkjqbm9mr57sZaiytqLwM9gqgGi18miWLOZ2MeVTfOJommy7Q
033ArnHAu0W2nVc4y20CvTg064wZmYRowo4mm4/ScqKrQozi0rZG9wUNqjhmEPjOBTiNa0tX8V1j
KgJooaAvUXlVI2O0thwAzrFnnMqsVa9uVOk3MB/VF0zw+gBK6d5U6YEiDq5iUnUHx8AE4HtjftUO
stvUZgGAGt/FXjRiuF6MwtvKxcrY0Mg+rvJC7kHF97itDA6MTVE/2ZozeuXb+WEumc1aPsjHNFXi
AFbpystr0gXifrgJFPYB7RbJxSIUi5hB3w+FPXW3tlLRSbvApe1Bz0Dz6x6WsTaeKLnEtpWlcWFi
x0iQXC7iOGq0Rui+sWPNrWM9zzHJIb5dLxfyrDUjO2SFdVJQhwzNTge/UPzpeFCR/aNx2irYD2op
0MI50aUBThcmSRegOJytW6OYqyeRdOV1QXMWDXXMXH3CeHmuZ2MCmq002RpJf5lrxkJrotkRRKPc
1sYwXwr8XE/Jon4GmnEwgFe1jcc1hRapGWOmlIFpOujoUMdZfiDBkRhUpONkAZfVVZEUH3NURSgl
k/LiuGSzeFaPEM9u7G+INQHg1ExwqMS7G2+Sa4RbtdqfoIEndkaIbknlAfAPX4ebcYtTdegctdwP
fm89eU6SHSfEZ/scjSQlCL6C62FlwJRDu2y6rFnjGNpsb7Lufkew5f+AAbOEwyjYZ6LIIpwkMq7p
carD3Dn+F9C+nJ36PtcXI6+HXTLmz7jcWXOlRNScl8RbBFb7Iqp+a4C+PvdV4I8M612OVmJk688Z
pnJw0fGV0Y6EmiKm3aXNtFwB5hV7wvIeuSdTmNiwPcnC6PZDoJ/9CIo95pD8NM3mXecIIGGAwDjG
ABnLC49wlLTc2Wlf1PjdeERGF2YPDqE1Zm4e96VOWY4UxxjB3vKUpql9JHciPUF15mKWjPZy1yzA
zegH4vYkuk/AyS9matzlcboQV+n/cOEznLnbYgebrTgFaUqm4jDv2gbfej7pC2sBRzd0+Bh0neWo
nD7fJJbFXgq0xcKlMUPad/xiEwXegIAunw+jQfyuGbC9x7zehCcH0Z7i+Gvh6eQA/8N+KTIvuCY1
hsqqSlxCOZZhz6SPdUQF713gP1pjLVCtZS2tfGKABbLlvWvNyD6Z5JTasa8m5WcfJXhoqMZAnOCt
TdPJ14gE5qW8yzOGhYgvFaHLc13vx94rBrh8JkWNTKKjXJZXZB0LGYH2wGFMDnPIBlbsmpGE3sX2
CUDxJ3dywmIYEOeofuQWNktShfSyeZEajgjEBVB8mHn5HvXVSz5N/kcz99mFP1jceh3DpVPUDPLa
QcRZhklLUjdyPefsjtV4Y+RyflPA4O/QG4AUjfTcHE0p35zadPuNC6bzekS89Qbzo74jcCs7E57g
XLdWad85a9CiWXG80GSu3nOglOfIV+UBtBE4QuHUiKaNRJwQHgxnCN76GgjidF8lOeDVNOC/FqiT
hmElQxcTio7Z0d9aZxTvQMaLLeIpfHqy1MoLVafmYwBaAvYiHa+TdImKlS4ngc5u9K6hrPtSe4v5
wZB32QWDP3/gRusOWvrTngQALeimi/zCfIgpIWmFB/S2lCBwrRtWBWwdBGS6XoCaY5pSEoy6wv6C
W1ZDuawkRefSBy/VsspTvcKUP0ajG3r0NE1z3wGIerYXftM2q8fhPkL2cp5aj0aoUu33qJmCI2NL
+7WqdEW+qfww0rw8OzPiDwOn6RNl+2MOBOmqyTjRMitf7jUjrpfEpZRFOzscTdNM3pXjqx81Eez0
BVzKrLY/VLnZnYFMBVd9i3Rt7lX95I+Nf296kDEzHppjkJm49jPUsVOdjRusE9ahwsr0YGlc7fNq
mJXD/QAY4nveTYS5FJW+VqP+KswAVVgizN4Mq8mo33FxMsRfuRubSlUEkHJKYnhqplN0LAZE5lMr
0Z1WyrjELoLg9YLX4WDG14VAO+3mBqCpFLrB2S4nbaO/LGjkUMViF/Nznvd+QtiyQuOOPVjV6KFG
DauOox30xn7BenGordn94Wl32TXEoFzXcfVY2NFUfU/6ycEUNsK5FPdx4aF+rmhr3I7kBUU7dOOM
KafWFGeB2JXqHESUv0O3rp1dLNSUPDd0n4hTcWvzXQS1O2Ng08O3gMKLKIe2CQ7gZA2eQm+xLi4N
6fsRci+cgLmgd8bEySAhIK6xxsehN2cqPdqtFyd7OnhUx0iUXP8imzHSG6tVs38MIJ71J/JnAuuq
tmJaaRU6VysUjbQyrB7CIH7V55QldB4f2Plm0m51MNyxnJbqremZf4cdqRWQGXlo5asmlULcJGrM
3Z904FTd8jnGHskQ00gWz9DIgdzs7YKSmziWtha3GA4BmRbD2GV7JpbqY0QP+GRxIEAHkg8PzOGn
6OI5On/uyf985vTUkE1hFs430gncASyqL5cbc0T/cEghpe6k1M7NwFvG8TyzZLJtpiRFCc6p9Tqu
5qk7EYgnSAxHgHbXWlFUnj1r6JuwKq10azhlcVUi95rDwE/WcrPKp/JQ+sRjhMYY3ycyItiaJQF2
W5ekxHKQCpv/RLDIMFMISYgLw/ieSOqUKFSeXCvPdzEOnIrSSZA31Wmto7A3HLu6EVBkc+5n69KG
pzGpjjY6BmR2lsXPl8vCfe2KgPnJ0jXT3biMvN5u7DrjQ5JavXUL7YQf9yg7yWullfcU1TyeezGa
YLwQjet2p5Ze9JslxvhAUGxLGy8ZW4qJcjaWkPgW19xX8dodySxjunazjkSMWHjDCwMPfRxVkssH
dw1IIBILy4AtI4QVHBI5M0vMzNdU5cl1HDOA2NjDBEC1Shk9bdADSPSVVJ/EVMRKK2xhCDZD4SvU
EDmwDVRpQVFG4SIUYFdA/mm96VdIXlCl2rtf7JTJObqv1D3ZY2rT1KhtfRfL2ODKlE0fFnhHiQHL
erNjWaHdH7K3TE8ZwiCq5MV1mKaOMxvI6GDfOS2o/wggsArWDBLcPxKnFQWctqn7qnGH3nW2XX70
Xj48u5YO6IHX3a3TmYI03spDgSWxdoZZWUwa/EcE51y6yF5PCbmXPhF2LX3apHUwAo9adlfEzokw
oawi28Qm12wYy/wZrpP1MlvTchNUHoFMdVMHNhtqJb9IkzicTRtMSJkolr23pUETYNApZ5eeSt8F
ZOiNxUuKJJOCHh9I+pOJPi17kRBdfGS4TMlP/7ks9rRhuuAKtqM8BLgh8GOhnpv2fHL7bSQhtg9t
I/J54kGI7IbJ4+mzlaXP7bSkr9ZStU9+bPc3gvgP5vfk39L/dT1/21M/xscehitgdxLL9Kaq49Tf
VnZc5NvUKXiVs6WwwUJNJoWVYQjrTmI9ti9zXuaghV1p5SfDSsthY4yNx8YdkWW59ejGz5tEwOWZ
mHVbt/5ssLD1qss3+dzLM5BAkslNqNG4LKgWyOjNqPe3rhzMb6lcy87ULPSj06Ozx1A08FaYHNx5
54bCOOG8Z6nXoB7enDniUlZpQqoYR3B31yUublssbm1xXFCM3HR+H1i3aL1Ni4aEoLSqZxjfyBkc
vkLLWwlHvDY4Blq/nndikJMfk8osdwfHpbwBQWrZ23pkyonhusLmxRD/G1xnuwsb7Qr8tF0P4yVp
/Le06dU3clWSCSWbnT9bFJ01L6uynxeTXkC44vNprnvwnOp+Gm99Xj9cOaU3vYhZdXrbBTRXTmaq
Sw7WncEn9AqLYO+kynvgkXEEr8uyY3j2bSmxXtN4hm3LCzrEPbcuEWSnAA+VdY7jmbKb3xjAarGd
qKTTPQO0UaDct3HWGMUVM8y53gZItm4ckE+EZeWmeSCKxmC+GRnuzkTYYW/TpjYSnngR9SfTsjp9
KEVlTwdi10hHQeDMdGUsR4x55LUh9SxG9OG7nK8DwHleYK4PhdXclnj970Y24WFLn4PIUw44RXk1
ZFpfdUggOCd6vbe8uhBDvs+eJ7st27g1XyTno+m+S6C4YxXSmJnmjgjRLeaO5ovuPVJumqJizjEb
mT8+/JpizQVskROgRtx5cKvEe9Xp4GbM/Hbed5PlIzFmj1wT8er4UWWjZR3XxXPn8rJ5oZEMwbNy
Zi8lGs7vHwIcQ+Lkt7qsdmkQ/+jg8kB3janpqtQJTgmQdZb83u+fpYxAwLcDAXkQTwtJn7thqyNB
19FXUYPJaV93ZXAAa0eTv6fLXx5HxBXTIXHzuIKbSrK7sDCLKz8o3I/B65L5LgswGN60bs/LC6Z1
wQQwjQ1vII0SNJzKQ2pXjT2jxEKldn7CbLdGW7dGTahgW7Q/28ogWtBYDPVc2405X/SkrOirtbgL
xhZrQhdud6Lt38zUVMuzFa3VgQ803N9JNQbezqdH0Tw6UTaD/hJqV4sevqpboRjb0gECiOl29H3G
qGHPYIhCFi9S1HRNT6whxJP8yU7x7ixJuizhpNtiILwMWvN90aQWmhOyr3bdf1F3JstxK1m2/ZWy
Gj9cQ+dozCongegjSEawFTWBsRP6ztE58PVvhW4+K4nKkiqHb5KWN/OSYCAAdz/n7L1241tqraMr
JvMAab+46Yn35DQXJeA/9UOGLe+2j8psLWkNPrlEybxFCRQnMVcG5a8QhJpF85MtKnhhVdveutGM
2HnyBAYkWIdW53jbjOPSTUN+49Ksccsuy3B2jxzmuJJZ6/2Sqax7B4mje8OfFfH4+Im70eO4OTHH
zj+Qow7f2hnULG/VFKJHHppb1JKpfxj7wjs4deOAZcrGMcGy4PvBGIXTk6urZNumNbJ3fJDLDKDi
V2X74XMLkOhB4+i7dDseBTeLm2WqReKjSAoP2Y/lmlfDlHY7dyj1G4yeQPNitAvmfgwngO+EhpIV
WqXdlsVAbCmrJGj7Oa1e67jGr5n2o6bWk35BGvRN/GJh6NuS1U4HgCSxg2PZai9QbwSOofn7CWH1
IgKCek1YiLlypq7zUM/Dn1jaStgag5DQ2OAvnu/iRHN05lilbi8iILJX3myrbU6H8MXs2hh1nJ/d
8AbVxKaRp5kuXHCyb6Pl5/QNGUUx9B7SY4fICusmbZSGsXSCji6i0l2T3eoDloNyQY5wRJ2R1C2j
VXFJS0AENWDLa8LiDigb8G7ONORgDlRscaHraUBLubYCWcQmhrO4G3EXZ/aKc225H7vaapdNhj2z
yfuKr9XIsBwk4W7yRwAQ4OqfndnIl33Ty6M5z/iRq5zhmBE+4SYq2XtEqKWBa0DjJWt0lE/TaHzz
Eju9rvvhAeDkxFZYZVgV++bI/HS6UQTDqUCzZXJbdSPwLOldkktcxn0ybMUezgljF0sjWnWyvZeJ
/KUjdBNxopnKgz+PTbnWhdSXSjQ8G/DcTVyu6F4C/jRiCv3KDGE8X3Sd5PeNa/fiHV/6hd7Er4XV
ansGb0SIyFoGWprITTyPIBc1LgiGYUzh8VAdk0Mv7sgsKI4oSdCLIWF3F6yn9tbknjGtptA/2f00
jYtajNXVHNb+jgI5f2TiUCy7rCeXlTgH5vShl5B1MPr+IYVG/FUlA7vYOMXVw1h77nUyp9OzXzfm
CrVjjx9IGk+lAQmCKFa21KSSNCwsfIbxuh9pZCGpzQ+C+O/rqTSdaB3ppoQYV3/TyG3cirImTfci
EQr+Tzwa0IbJbVrMGs7aRW935orbjixaJJIzWxRWmKxpSrVmGgW5N/6JVfazNgdph4etjHoARYJJ
TOpnxNIlZEEvUc6RdgIjETuNJQ5z2A9vozCZt+kFXuXR5GT5e1HJzyKp75fFxYYsGIkqJ7fv2sYf
hDllD2JjnjoG2qWGp4Z4Yztc5vS8WVJxviQLJKveH65p6Be5z3+LwbjqRfzumRfCEwAD2/8kuJGt
43dFzvS5G+xLNzMlbGcHdBngNwoiIlJiNfb3KuwY4hqcqRFDeOmWoT8V35A5c0fqoaO/TnkLVqDT
Ep3i1W1V/STMTmg7R6NjDlfGTyvxyriZM3Qt7PRbkRGuwPAbvsNW6NCZD1NqdG+uDxVw3Qt4muzM
PuRmgI3lOaWtQVZBPlvXg1H3Dx5VLv7ujmPtGaO/gQxI7+tuG/dkr64wyU+gVMbQbZZGJxjPpRRG
zas/kSa2BCkDsQVcH41ipLjGvZ/0F49v2mnkzsPVZqo0Yrt3nWG+xKU4t8oiqTfIqBVeR+IvzgX5
YPRgOVqtLY3DZdBEtgU/KiLeYEH/D04WKizdWUpE3mLnJfpA0AYO4Z2T69RsSgi6H4h86j2Jwgih
OZRZT6CoG8glotI+itIDl1PCLXA3TKySZycvTSJO08HrVnZoTG+kpOMXBwPUN4tsINxvlULhMS5O
ZWfZ1XSiKTQrxRJAd0wL9NSCLZgXXZ1RzWQ0jn1XyoM/Z2wz3jymQJeg10SLCJh4tqxrYI3LmIjQ
DWYeBHMVeDBy+xx05jQb4py2gJH5LN/IZpC/Yq7f2waq9XWjpnlX+5OuNt9fjn9LZnpfoW8o/uvy
M29VTd55FHffUcr//U//O5r15qO6fik+2s+/6qffTFjXP/+65Uv38tM/IDtKuuncf8jp9qPt87//
iuijuvyb/9v/8z8+vv+W+6n++Md/vlV92V1+W5RU5Y+iUtafH1aRy+//589dPsA//nORyP+4fxmT
n7IZvv/M30pUy/6LkwfULOcCQmVvQ8b2txLVsv5Cy+3QAsLTCl/4h2wG0/yLrqGOPJHBIDrqC1yl
rfou/sd/XhDYeBagptHJIo8REOC/A7P+WZNPj1TgDkATj/dG8BvdT5Ym2wM4wuAPh6k/tMZryL9z
GQxgYvlG4FNMPy6NfdpliEAQBeFBjGwVRYuZGFOH9q42ZNE6LVDP3P77T9tN/VHedfLjo7t6qf8/
eFJ8Vvb/Wa68+ZDFSzn9+GhdfuDvp8QQf2GbgSyEvOtixL48c38/JeIv75LNgZGa3cE2xGX7+H9y
ZX4I/bKDktj24SzrPFr/fEps9y/zktsBZJU5Nz8v/p2n5NN2rEN8uvRNuQibIlrLyw72w75IPEBR
kwKWBOEURm60aJ2SWOWOOI2U9oYS8srxhXpDb9HufrhF/0IrexFC/7A3Xq7MXTGRaguB6/Ez+9sd
W+LNI/ylNPQ4CLgxCsDG6UJ3FVmMfZfoYujVMvLLPsifIsf995f/nvD38/U5iOD5RYnmYm76biT6
4ZMTMFqDkEmrwHddOi9zmnM69Bwk/RcY3gM93PyD0pqoIC2bjSDpaqPadK1u/734/o+mx59FuS73
gfqEMwlpBKwtPCQ/fwODXuVNwzESL9wsDroF44Sp1LjvY8WR4fcf+tMp6HItZOnwlIE/Up595knV
I+G5TFCYGxahPdzTIyM6hdOgdtVZ5qVFwcjlD5b5Xx8wPh5CbB9KNCJ199MD1qpRdb2OULVDdZ0s
cD+LbJd3NEKR62lqI9lr62tQ+/rr7z/rv7qvtoNrUudA43OM/Pm+Iq50J6rXjAhbBBLXDsFq6d5S
l36RFoGS+/3Vfn2abWQleEc9ELXUEZ+/xSnBApjJHPZfLg5t0b6ndt8BylLlwhqMbK1NiMDTnJn+
H96jf3GDWUF4c5G28kHFpyvXfWd500WzlSlHHIZUZasIzdUyj4gZloa/yy7P1e8/7eVL+/TucILH
gsYmwozO/aTPVrPeO7nV0M7Vhf76t6g+ZaX6w2V+/Qoh87N2CjwZLJ2fnfml1ZqeWSsSfQXLA8ct
yoaw7Od3ZMD0i37/mb6z63/+UNw+LoOpgbWXQd/PD4yroRltUB0GQ2qnj3SecQcWht5vDCif7UrV
jp0tOwZLHHl7dFQLDPeU/pOrNOagJfa6IsZ9+oc/69d7AJeOVdI0eHkBZHx6fzJPx++EEzzo48aa
DnpYTKRj0gK9Sujo/ttrERuOwYqosyO4OAV+vgWYzuxYRTlrYj2KA03TZCMiC/lLa4/18+/v96/P
0GVzM2zdY2WgJ8MO9+PO47ACpbwjVTBigdhY6chqBywBmd3vr/PrmwmpFTvghelrsNt8+kxdaKgq
KcnApDU5XMHWyLGS02PIkfhVxOT40ZuuqeK+CEkZ/8O1f11vXYPHF54jWyubzac1qMMxCtqKzxhT
K75i7JinBf3EJAoIbDezK7ihbD2//7z/4r4CMLQvNnrX+/WlAfwUOWUIBik2Z3XS5jx//O53+f1V
fll1sBpdIhAgwaAR4b/+/O1hy55T5k2CQD9DO3l2Gl6FjWfvs6QPA2V79Z3By/sHB+Inew17JWur
i7MLTzpZBxyff75qJTUQuANBVB7hlf4hJFV7mxPJhUwhnj16diSobwY0MeOqBLKUUD050TsDonLb
6sPs71Ldzaxthq70jybpX+47XzSHdkSNHPh/Pc9YVeZ308BQZ0aPvwHGk+LVdwS5hIaJ/xYAf3rA
DBCfyDzxgymdkU2mQ8RrPGcfiYsmNBC0rypwFX3yp/f6l5cAfD8zSIs0OG4d0J+fbxz0MYYHGCID
XNjek+yG4iv8hkszH4zHeU5LTb9KLm7MgHMix0CDub+5mmYTAhsHxCfhjgSn9u7g4q0YzD2GknFc
2bJ3gYLmUk3Leq5ZkjPQMKRPpP3QIFgcL+xdbpZaTnWZvVeShykYzGyY15OizbAGZ2cCV9SYo5ES
P+H5hL+nX43MFz+GwigVQbxOmq4V1o5xXZvYjBfmhAFwZepZvo8m0lrX0eXdkjqG00UdK/4Iv+9u
lTSSk26F5dosEtA5xG7kb6DipgCOKqMtj7ltFNjckxA84qBOVTZrPQAAyzsw9AB+PNQkZC7pgnjZ
c+qk6jrRLdWtfv8aff5eWNU5x1/Qq1SE0F8/7TkqRwRRDChCtescqTr2vXxFHITT/2FRuOwWfMU/
bG844fj95iUmBFg9rKdP62DKTK7zZexBEUqc+EUzNRzrhppoC5p6MqDplG2MV85IVrOOIAYlhHUK
E4myXw8H+nWdtI6OisS1U0Z1uYwcPz7N7bzOs/hoKVOjpeVcNEljagfsaeHtnF04shYvHnKaYmYk
XxIcbI6FuXDDcJYo45Kvszlo2oL2OSFxI8PJClnmCpGB/jK207ZSTfpFZyoLwA6Gzl1ikweBQ2OC
cMTdRPGPk3DRThiqllgqzpclkQzBKrSReLv1Cam/NxwRb6YB0HpHbhidh9CYvJi1PyKcEAmx5S5j
sn0VFhG3nAPUhqOOENdzz2MtxVWWx4jyNd1Z97GmY9/2tebio6mdTUxY2xo3oqwWRm/MT1YEk86u
rfmFLx21NlShC9FX5URIgYC3Fy07j1xreTHc6zT/0Tj2bdDW6Kz6bkrPxkBdDiqqnKeV0TiagyXc
ozldzNUyhXxyDnWyPBrbze4AiBZkEvZgV31KeRdHtGixCdWYqcI+uulpH1sbmSMkAwzZ+t+QnsiK
V00TX8IB73ZQGbPH0MBSpMBaLTo46ar+hAuiORtiyHc4HZNj2YRir3XW2pHk/UhLWQduvn5dToQh
17ZG7qvXt1agGXQzVxETvG5LW+4jDqevABSwSXUY/b9InqjbWBM1oao9gBvkDhWKCMN67vQGsqjv
od7Mw0c0Z+YJvRCezdl8N8jVXqWENCKknzWD2TusJOwhuQ/JAMXD1VQ46aEohLitfQPx39xHDka1
1CIWSRPym5rcCjqCxtF0M3i9kV0Dv35DcnSXpK0HMtsc0Ssyu8HrMOdzTjfaeETFU0abMDLNdZ3W
+tlMUVUAM1f4HKBpIp18kyPu1V7QIG9JRFzUiMJv0QV3DHT9ZhNiisiWlG+Yw6vUI8vS5W1i1WpF
kPXcQSIFnFWrad0eYktXrMowC8MgSaR7b+BNiknVjvYULfkuk7pFPi/Oug1TUZGuZnBPT3gPZu4k
KdKsGFHENqLZIKzzqj8Vs6Zv0FfpSyAdqH96R+0ps+EJyOR5QI27wHlxF0KOJV0eZXZvrWN9fpSp
eEypHGmtYn0jDH43KVKEmC2AF2fhWpgxSmWHCcM6b3qDsQ6aincz9RlJFVXHMKhFW3ZTV+2AuiWO
JjIYrSSIkJivklw1dJ2UXA12hIBLGdqNKeMT0/o6IC/TCgYRP5S0bXeuH93VTdecwSkn7/HgFLuy
yo9p19JHFtHSgRy4kOKlVvMLEqIcPVKZDV857bz7Npub0oZXCQPiS4r1j+fZtndqxmIzDMWt8qMb
barKg46Q8omQ7RuhiLXMouTZmN9lmTx4kf/OfEQFszftJ+RzLFLIyvph5eJya2b4r77TlCvV2s+o
f4YgF+aNoRGeeeFjp+X8YLk08gtdocNTVyXuA3bT6iHSDGsjpuxbP6Gt9sxnX9Svepw8+GIUC8ep
nKDoG+/CknjBUwytLaunN8539Mbnew+e5Fpr6X+YhDAuRI2RAixjQ9s9OtY8YzmBm4M0bpsw8mCv
D82RaOSFNABEmwPmLVml0RJJ401uT3xD86CCOI2OHD9RleUVbZ7aMZEPTtp10UG06gumfMTzMRdt
dbFXeKOWJrC2BZgdexGXjAoihFzQhphXNlhjOqt2qYVQH+MLXgB8v4/G7wTgmQOCaFaK9wRLMxIo
dASmxTvkldVNNukBCeIFJ+HkA4W9veP0htZLErtOZ9IQ7xkHj3qRFpp673B8fRGdUe6RotVHu8JK
A5NmbdQJf7rSfJTPw03WGlowaKa6szXZBUT1PejTcJjpxq+kfykyoqQPTLyNqqaRbnpXc8v8wm9o
181GvcxHHysHlC2U4l/KLNyD2A3B8IN/12wmHzbNIpo5fiAEabWRTOJVPXgtYXD5g0vvGRyGofPF
gOht5llDmtE/pJgVNRGdc85fTKottcB3cQb2+hY5E/GkdoJovCFfG/3IW2syzBxMVkQiV5E2yajA
xkPYhG9m0VVa129mLPdNnHl7bPMMSPPym6fhM+DayTfKwziw81BfwWyO31E3lAcwO8WahI78zhZd
/oD5li/FRAk01Nq80usS3HRvxMssytZzpm84NW/qEUgvz8QHOUKEvRo0Nfp2Sq7wf3o7WU+3Mfwf
YxzuirI+dn19W7Yq/aJUc06iBABbzDDRrL03Y8qjFZpjazcP0qSfNaVMmGGeGQ1JVrmSxEgnEMxS
51Y2wy0jWBwRo9o4zhSAvbqymgYiYm0/VBnFhcdExMNXmGbxvtHEcVbD2YwbFrp+uDbt7Dpz6/uQ
5vVC0LXYZuPwDQobtpN6OsaRwbqBamRAsr4Yo4uOWyObnGQZRI+WiZHGKiuOqgjeqxZiU2GaASHy
R6+NNuhmygWnDJccX3UmxSCyQGajSAN+D7a7e3ajoV26yt4gl7LxzZZxdq1H2JEwZC1MvywfGAK+
UdnEC1u2uH8zs4KdROOPZ3Fmvhu503XTTvtO+ngAev+ZBVwEdTJ/DQeIkQsjYhO3HLJiiCQ6Gomp
X9kKiYAJ7q7y5v48AqAJaF0UJD0QXB4DI1+UQwjbde405MJTGJRhimIgWeGu2cQeJjV74t/pktuM
oPmAebUeyLp4GTXfJWKrfMcmgHvHxn7s9UAP7ZK8Yxu3RTtYNyXn6ABJ571TNkcnT2nKmAzEC79+
iUbjgJVL3ZDZ1m+ZKBjL1GqbpTZpT0PtJFd5MblBX4fX+NxCzIXJJi+ynY6M0422qOCX01Cv7MY4
JHp85cbpSvckuzG0qWAMNXxjyMaXXWithrx5T4b4DTzXDikmihtnvhe6JC9itt3dKGQWoBTlJyCu
r6WZGyhKajLOZuDTcbLRRgZtQponD8+F0O8aIqTXqmk3yAweQ6q2McV5YNonThprgpgGvIf1ko7G
O9jifZtUh1nXNlI3Ua73mb9ohbaOsmk9uN6JrvKDXoTvaWnjaiZdzbFXdp+sqsq9G0VxM7ciB+6T
PbsSBZI1PlQezpeeHbYFS2UPNk53FDhrQMYn+qf5WvVDhePPGoOGcHZ6YMiQjZ6vwxfGsirT9jpN
8Y92Tovzh/Udx+LWVzwFSWltYoEsOxrlXYPGGBxOvfbopy3EcDnwaNWj3qEgcJV+zDX91ozcaxvf
UOAo7YDjBX6HnnV7hxQ6Hik7xqoTHTSb4WUlZm5QR9YKVnH/a0K3ZxVmEzqGzhJL5eMcm9LD7JXH
zFHD9VBWb+4ktMAd0/RYeZzIOU0/gbI6uagMbkBbxltQJbw1Hlt3MS+w5KHnnkLtIaEquce9/Iqr
lnaRuxv05tZztHuEJkFHTGmgHPtb4noDZSgqnsF1v+o+RqLEwQoxuo2x6K35CgJ6GaAMxCjuDs+0
11961LeLULr1CjT1vTMa5kW+vK5KuEtqVuneK6z7LPLu4lgDamI3Z+Y3ZzdS1TXwEUil1fwVauNe
djBVY0Ssy9xyb1WO+MZtw3BVRPVJy5I8aEOFdMYhKYEFFn99u/ZR7TP0EPmSpvlNEg5u0FZOs2bc
cq6a9DWTvYO6JL6p6pzzFihORZpNQz5gfiZ3gMWfPhIq9Pqx1U0Mu1P9TvTfGfqRvau9yXrQjA4d
5NiJIA+jKehJANgP43zTuQIfkxkNazjeiCzhMrkLhN8vadEfzby+StjA9g2BhEuLqmfJfpUgTGXh
uOK5mw+IVZ67MneCsphY5ziOzCyhR9eHCLMsDAe8X1y9wd9V+67zu8CNkxuU5zdlm+zHAS1EXaT+
pq46dp3J1VaajVLakDU2AA85UpUZiOvNWa5SywEcLYEY+Gnx2Mzt1vUUyxkrywKN9WoqtPKYCxTW
9D2Wc18+YL3+mEXjnXTYAVe6B7K8chtzXSR8zaoytBWBGtGVNTRrHYtePJobBkPa81ByYXwSG79w
eYM8bG1lrp1S4t68dnqMhu6x8pM2GKdo57pyw2pGmDV+9VZZx6prz1VvXpRxzdG6xBIKICLZVCKo
A5zBqCW+7X2o/amy4eTJU6OLL1NJhEpvbftCN3YSQnigefA5835cpVH7AEDiwUga/dB4FZ6U6JYM
2NuiR2+YzcmzPjQb/KRQO4R9HPKKNOvWxDbt7+dZrbymvlK6pCyhgmGrXmPSYI2q3LXdyw1ezxV9
DCiCHXAIpGnXBIubBo6jcjqaUgx4oPxdUoRnwy6jYHBVRscECnNd4GIYkTIV3hKf60oZFLXYsKiU
jW9drS7vLrbVGBHOCvw7lmXYyJCIkGHp1Kzwy3BH5mZWLZt0HJ21Nkr4cJkY/QcKxu7O18MY7ryu
ZcVSQw/GqpKmIRpdgkjna4ECOrt1oMiB1un8vN0iuYyvmlbLziqqmm9tNbD4abLlyNjgs7s2c4la
10g6W9uHip4PHBJhvtPJEY/aQKaepsfjdWc5UbcxUJo94jerb4j408NANxItX2MLM09hrYWXEJAh
dHYYjfNVJ8zMW/JKec1Sb7Ep1b1xXw1xbxyh47j3JELFJ5Ou8rKPphvCIO99bzpjsNZflVL2Egk0
610NjebVkvPNCDudxCoz3TsRMp+FEadpvkYj0D0Db+p5wloCJcLKoeKNh7MwC7xy9LO0lmIhja9C
LbpXNnbhkr9bqfwWgf6COJaTGflnGsFYDOVI3rsvblSc0/qYqvTKVFoWBlHYhq8iTrObGNFllQJZ
QJ8UhDNQjakBqiMRRxVmOO5yhsSs7RUI9yicRYDOprcCIdll5BjtZzzGkJpVdVOV8jD0w1MGCmbR
Nnp/L13zufTqR9dFT4hZjlZ4HbuvKa5Pao7QWDCmmg+J33HSd+OnOBMN3Uepk3jPWrLIW/GYT15+
V9TRFxNhM89cDRQu4zPZWmUt3bwDOTXABFiEVdl5NA6wikVRE1tLXB/jsohQjLbDTrOQoPbWTTdX
CW4IMzwwXn+tsrTaRMmk7mISY4Zjr/ryhbosAikkvVNeZ81aJV5+G2EyCTCnAKroNMEsYbylQbmc
Im9PUM58UgN8Tk1GxAD0DutZalBJpXF61MtI3PGCv7RSnRJO8zelL9MKNAAKSMwb2gOFMB3XkMHO
3dTJece2iOiejfW+Lqjxcoz7J9ftp707+0+g/rU9Yo9TZKVP2J/6Q2WjuI5df37UADAuENHH7apt
PZ04Lir6Ps6AGsdd8eDPNBCcpBB3RoR6GGVXDI3B8naqa3yUk854qsldeQMh77yJQQyP+A5Qj3T2
Y2Po3gFPUX6DDotzuFDpFTTmgaMEU3S8TvoibZRa+JN58OTQB6oWF7YykAOSYHd9q94ABeGZaZig
jcRF48RbSlGfxwYzdx3TfeKNwa6BzNMkG/bAeKRcoeEqdgPBPTsPm/Y2GcJ6W9VieCAQhRAV6Ttf
TAP9YsMhOuAoZaxtvzCQEphgCfwCfJHvrxJaQxg2J3OL2swLBjURstAz90Z2f+cM5DWTwZDtZ70d
1ryAhOWAOVy4goOM9Nov4zR+S61yPcH9XhErAfq3N81VElvWMq+mNt1MQ+NUd5GEw7YsTEdedfVM
xwrprv5gC1AuF9JrTTBu+kyTZKKh4uiK2DlhHJC065sLRwNq9dQHcdefYJHQGRNOvhuysFx2Ajfg
orlQowa9brdTLdylIhgY37OZa7tqctJrWTj1PolsDQB9PFVrBGXEBntRdOcS2HlVpv1RK8xi6cCb
f86RnT+XbQrv12jHiZGbq7+YcSbX4JGtDw/RHkMCS2HEiBL54vuYi45pG4I6goweL1IJbqe+dJqp
lxoy6MKegwrvTmQHyoxTHshJACKeOAtyXMTp6Fjreu7RuC89t7vIFZWtuecKlCRS5t7mgdxOUtKp
0Oha836Pog+iLvVfZh0vE8XJHPucuL2oDvdGnMhqN4SYXuhS09vdGyDI7Q8wNANvLya1EJ/vXMqv
iGbl+AXGC3sBLDUreoVIlKijPndOshuLvo1W4Cfyx7bovk8lEHmtehDO2iI1vRr938DpLUAsSyPF
6HVjA7HHEjv2CqeiBHKi5A5PnvMaAXs5NRT80db9Pk6QTdamO46nk82Bomy3vZ7U3jlHQj3sieZz
rXVIlt24rbqie6qcnIeqzBz+B4XMEGrmpJjy0whxtXQfmwpWOPYRC4xVayqk6KOc8uLaamx1yqc+
lWs8VtYWUjCqLSnikPqKviP9bFlM+mvRFHoAOtmrPjpTa22YYLhHVqkobMGoTOjRsolG9O9SVX2z
pS1fgDqPAX+tGF4WGB88XaPTM9R+treSsPNWKV3VpdRMkHrDxpi182Rj2WFDfC3QVFrmiHOyvlVj
Nn6pUtrPvvGmjSmNwvZGZrixZYtds6tZbnyj2QJREeeZduvSQ0h64Nt+jjnV4hf58Dp9XmXuOD+3
eYISm27k1Hr4sWd6d1Rc9BtwOVL5dIqwsiml4XIp4uO1XdUupeZXGY8yCnRHY2wUtcaaKj4sFgNs
syCS74nv4WgZvxpR51xXzgCyGMxNNETNDT9i39Eyz+4tvxePulGn216oV6+z2bpxJmwbTtsrSihi
jXIIUPuKv3WRZq7HV0ybctVKq6RfhzHEzze23lXOeQRr5aJOB2wdKelMQA0GL8bkNyleEacprGOP
OPo1IuOLcOwUd9K+aceCyANwd+mMK9VMx23aJhT0NnFlwK/ijroAuCzlCXVj39Pdyf1NVXmTfUya
FIJ8UyNcDGJZX2gCY+O4hzLRQKBh/sQ4xwPjtWtrGBRAlKLVxA1abNfZmlWCw8nWkBiE+GUzEnoi
3QH9pVvVjq83mbcGjqAZmm3H3+26DbIxNCNMYVFzRIA1ms7MzpyYVXTfkTppHTOlsxQ4g8Z/TqxC
3kLXyXMGPNPqyA7L8Chxe3RrVfptvI6FXeusLhDXLnjCygIbgpjxLrNGsIl+R5roVk/yedx6hcjq
ZvH3MgEWpi++Do7TJCe7tdLiKmsY6yz1sW9h6lt1BCjCBwWgXflObSZbfjOSYsj/+cHoMMF0liQh
wJZUWKabTXtRFWyJ4LdveIbB+svB6rSVhVBhfOz90ofzpzA2+VrcbiFxmrDLaG+cMp0EHHRk42Xm
89h0LfzosG79pSQ+YRVx7ryeCbvYMYv75rvzE1sqRRYH8EMjremGxbs7gDA+oErPt0XsOxvkChfl
x0gvxxLdpjCreQVEpEKpKQlKanzORqU97uJWixfyMnyfSJKn5HB66733Um3NzDz8EpZma1zaavGX
ok3icd2CQSmp8qVMt7SgOVsOspuOpcRZXDoA47cCq/8hJ2OMRKnc8a8LNamtmXgtRZefCsqQMsRL
lE3pkmeZk3vRwg65jFUAXbBJK2g4POaWV74BFptWvRTHiKyyVxUZ01kzfPM8tMmYbEYPgJCr4SiZ
df2uN3EBawJAFfIMh0ZODnTBzNswmBq/XWtRTwYMSwQJXBRkG2ybH3mkpcvMD5s7U5pUNTTkbD7J
NI+Uf/IrRrYRFIfqvmKjubAbfKCLpV0G2CTxruqVxj2dEtAk5UR7a5Y6kTKtlexLI1Qnl0r1hOUO
OKRpPdnljMGNSa1JIJfnMjhzOxNYlD09ZAxaH+PMqs6Z4X4BZQDkxSi8VaGG8ByGPTSozJtOBLTq
rAxVHrhmWV95Uro06zsPtBpgFVp5fE86zEqmk2027GDUwIVxQGSMiKY3AGXwwOCBvAan1C9cOpRU
38KEO3tZ7Zr40dBD6+DW/avMzHyF1G/nJqE6TqpxluwY3bXfudYeeVHNhEnWL26SJeHSaEzk/bK8
9EhTa6jWTBOtFRnBYULwk2W/9loc4WWFR2is2qzgCctGZ3pp3CwFkxVqJmV/mpx8BndfYnvqvoy5
xzZh6WeN33RlGbNz01tMhjhglPNeZ3LsLydGZtcjRxGCm8vh3RZNey7nuD1pktA/w6VvZDiju6Wh
QNcKpiONIkiJoAOzaraeYXN4i27ympVVTeV1a0f6VrroABYe4kpcQH2abYoU9riDUCdi4Znjr3Ho
eOQCViQCdsy1GcHWNeuqB9ewqBV9YmhSaM7Mw4zuf2P4uK29uDDHYKyFTnd/jAxeFc9bmhAD7yy9
pBxAUblhIOkz1ItDcxPnJjW7Cys8iMZyXs+23lxF2iBfoRVY12k2fPR66UOcbuYdNU2E+Z5gvKVV
aPquxLC5axwOoiLzxcFI6GWRaCk2djMmGCnm0D4r0x2f67Y2/WU4NNOVCf/4tgSJuvFlna9mAn2v
aeB4kHDD7SBmkFgzwDe9x1yrq1s0Idr95JTdWTIV4/iaVGuef+QRvp6umzyxnlpDXCq3/8veeexI
jmRd+lUGs2eDpFEuZuMkXYYWGRG5IVJEGrWmUTz9fMwa4M+KLmSi9rNqFLoq6O4kza7de853Yluc
pM2TSOBj7T7EKQoAr84K4pmUf2yyMT6OYF2+OqkfZp5ew5JzTnmVrG+o6ehqyw14ljndvWbFfZhQ
9nOi7bP8cRST8TrZprwhxlixN5sJfRzHvDVn/KXO1l/FppodRtsgt6xGW4Acj4BoCnzOdr15zIk4
O8RJDqShGQvKjCLm+U/8dzHFgIvy6r3IKqLh2nH8ojLTvWlrq+13zYgC1e1HrsNMj2H3DFIFVZA3
kSXBGbg4L26/9zYGIsPtvdVqxzmuFOwTudIttc+mOcEGwLwX+PXyhl0qixCSPJdl/s0ekJmQnQgV
srHg2+hXtb3FhCjsr4w8NWoiSL8QS3Hm77Vyq28wcYbVUjUBfZX5Kuc0jlR/Th5ohVeXWS8eFJUz
hM+UfPOe44Q2Mo4kL8Q/17POw2ovHJllqS0J+RVtuveVkhd0HgM3gjXRn3w24JIeVqHWx1Wf6pBY
QqiMPMRBMfVIqXQ/kqP15OrZ1xI+8h7+swwZCEbUXsbzYORHWu0ZoK7lc9MbfQR2x3jXavajVEyp
hT1veV69ZgJam05IBksMyOUunb3krK2l/xKXcUnD0l2AyKUG4UOWwv4SehsDa/yJw2o3MlaxMbLq
jZZFwudwNjeCFvxftrQEzz+RVQlNeCBb/U/c1gbeYkycXLwNxpUg1LzxNkAX4clXOAX1Az1FDiEb
xqvagF6rr/QA41nzlP7EfW3gr2pDgGHL3piJYMGWDRDW0Hu5lgbQsHrDh1Wp0QfAVPzLUHXsgiRB
Peixu1yty9g+2xuRrKRT+ao5uB8X7QxZGmwZdq/6ii52oA/d53S0y7txtPGTZmV6NjfyGebj/jn2
LGhore6BtGzb7zSP9QtgYnkxQBfvYrFROGSm36LwAq3GesbUYeOtTXQ2AnvISsy7iAgJxKRmrNeU
F1Tgrdx4bSaBfgNzC3u4I5Nbu/FIC70QSWI8NTjf7mIUp1Fh0AsjImFeA7Vx4XSz+eKJvrrqC7bD
fb+o+oh93IlSC0/ZMC/DV39gyl9s1DkOdyzPJWyWmaPX9UKb+0FOCZPh9Se5TtHqPUPVpYVLycgE
aEPctUYexro7H+iZGGd3KrRdEvMNqg4BVvYXKa/o+zOBlbClCWfxzvUG1WPIXX9eWGnmI2+1/9jV
eSGDbKPwJW7fL0wytfoIrpY1IC2GaEGudizdZSA7FlgBB/uue4k7Skx6HyBUQ4jGOWi40dAvc6dZ
Z0lPxQwwc7nPljT1H4m3+MehoyYjVcXSnxvb6e8ny9Keq3Q0r7vK7c7rsL5krVdezxyx7kVmd+cy
duoH2GvEzzeyFCfHbceONrq5wqRiOBaKjXg4kFl8TWu/iGwOhvpO0cavT4VTsco7Shr0r2WnrFCD
GR04DqmUQW031bdFVAmkLXONnxNQCj9EHvvMVMAzzp7HpGEYdB4b/IIZjzy4caAPG9LR/El3RBUH
6TEFxUcNbPSXoe/zAwsaNVthr2jAODdOSH5JgO2HjZ7MoP0RDcNMP3us77SE08JTObH6YXvm68Sa
8G5bGnoZAhqjMz5ZaCoonjJHnr2qigNO5I44mhWNBr0pCbuYk5qRhzUrG5KcgkoTkP4n3/UhU8xF
XWRaWIHPpqiMr6Kf2jMADtYHW8xMMcR61fjMAGWhqut60uIX3Mdk7lYeE3lm37nNOjalKZR9d74R
s57v3UabGkaD2ynZqr9j5j0NekNqt59d1+74lvKQ002cUzNI6wT/XQoQtJ2x+IVwZYCIobqqbm0U
UzJChMaqR7V9NGINopKZ0lkaRUZwrBnXB0Ni0985S1nznRygRYmGOV057jfaeOm+a6tDD6knSsaq
vy4y1YE4zXXGV1gUkGQ7O91A3ZJ1tr9Plq48mRwaAjF738BUIXJATHkoW2N4yTRDnvw6lj0I7rY7
0o5qeYEQQnDYBS3dzvKO3xsdEXq8CzmCM9rTCYjyihFnnycLzeOVm6QlQxNC1yLky9fX8knVnD1D
p5yI06i06noFjXHnYROnKw+3aj2zrjKjdZkeU0HR9GI+ajEMAjehWV40p0N26mVFjc7/p0c9izQD
5JK4kGJEosKBRB5BMYgutPVJRRJhyZ72nzYGEN0eJsaMoOpm5kOuhQhrtj8rYYMGNKiCgtzE0s8J
ayDoN52OhmgKCgdAd2TyAMASo81Atakt97WzNbSCbreU1yCns8ukz3wOir6YmRfnZTnqKtRUf58I
Wpp9sdADHat6PaU0YP8ouvwvySUqHWfzgQuPs6/3Qf5dY/uzVFf/Pzn9ClhjDqbS+YkzqRD1WJQI
rFnbqXNw8ddP3vCFYb3LIHjoOwwyPqfg4xTHMETauULgymo43+Ex9ajGsrkCMD2I0QybYkhwtg5k
pYQbgXj6Sz/8/w2ifzCIEifyi573vwyily/ozHjqvvzNVfrzP/rL++e5/xGbRQ/bAWcU19s8J395
/yznPxZjUQPPjmc6hmtgf/gf7x/yfZqXGMKwaaFm/h/vn/4f2/HoRNKWJwBlE/H+C4cof+dXRbBB
G9a0NwOGS2fX0rGb/s2BUSWgeYcBMXYtuwRE0Bzn70aDK3uHstO8DHZp34A1Tv/kQvtgafnrutuH
RyzPDFD/IEan6YBsLNbBLzpoVPQG4UVnrQ0YhcI5/3I/kAgusq7+VzWWd1g4hv7//O8PBoyflwJL
aOIV8Cj3fuZW/WLyK9ckW6FxIstoJvdciPETB8hhz76hdpWp3f3+ah/U3H9dDXyYj43PpGDmbv9q
aZlacvAySqS95ipvn7sU0EovnLCFZ7JvoKAF4HCMoGRe8PsL/8PXdBgYbNZhLBnGR59JipK2JpeW
O+kxck16R/8xOuUSpdnKIb3o6+O/vx4LGwfbzZNkbg/vr1+0KxZnG8OvZBNgv9gRoY04SXarunc6
T/l7qywQH/z+mh/8Ffy4WGjxM5s8sLw4H8Mhe2dwMoQrgE/yIcNZUQHfqQ3v8O+uwmqNDxfHAHJ5
3g1rM1X/8sDQSkNK0rkTx5/CiTyGuccWdOIffEEf3wCu4pp8IRefN0aanz6XX66SEPdSVc4071Vc
IjkXxQz1uWnYOydr1U+//0r/dDGxubm4EAS6j0/lkBiNAM4PNShu0oOTzM+SiJ49sQ1vv7/Qxzu0
favNXcrACq+eZ3zY7hqRVVXqlvMeERlRjnZ3aBN//sOj948XwUnFuoXdkmXr7zeIJxozRT/M+1hY
3wTUq4tcY+8Py8Y//WQWri3M+Cbrk/hwEQim+IY8vgm+XXVooLCnpl9fwc119r//zbY35RdXhrm9
sKwYBCXj9aYb+WENhmo7eRqhkRc9grf1h1fmwx8XNj5GF/8rBm/2HmKa/v5bTYkiYZiGxD7BX2vt
VjhQ3QNCQmO4r8uiT4/zYIKcr9aYLu52OGs+1US0zw+//47bZX75jtvHwAEsGGniceAx/PhOab3w
gKfn+0Gf8vXVq3GKIVI0mZinKEiao1sl4vOsGpC5v7/yh/v488os+ybls+E6lviwIEN8EUW3jsU+
ZoZ/gKdsgyL2CBfg4Xr6/aX+6UuybLDL40/Dprndi19eacQZlah8itgWqdgzDuMOu5E9Mqu01sOK
bOMhb73x5t9fdHulHdZhYbLD/f2icYZzx1Vdsa9To4IT6A7Di/Lz5lQ5w9yFszRH5DCqFu//8rqs
v5sVj1x47idFxIfrmnpdMeEo9xIS+qPGCfc0JlXFmG5qD1PPUbEyC+vl9xf98OYL26RJbGKyMwSa
HyqWv1/UmkzomL5R7tvF8O6nwZvQzhGLq/7w1vzXQ7NdhyrLIWOORHBL/P06qGf9qe+1cq9DQ7pG
Z2TdNRAZ7rE11H94+z8+ND6uUNvUDQ+fs84Tuu3rf3toIGnmcjROyRAMn9M/2CVNYX4wfQmf+pGV
xbC4XxjE/e27/nIBMVpGCoPEOijCrt0IzUN1VgnkqJC2S0FeUK4Yb/td6bcgKfEEhAXyN2RHA1GH
WD+ks6WGaJSEwrK1Z7chpmWHoN9/tQZYZ4FKyJrZdW6PHFl5tpRhaXeSpaZu3bfaAj9dkMEG3dib
53djhZ8XjqBNPzWVGFzcSDCIsqmCQdLnnTiPWNDsa2KgNe9emmWLwygV3qHUnOnFla5NJnRjJg9V
zlApR3D7Fs+LdWNkg71JS93vutKr+0LLCBhy+8F9S3NbDsS5itbH6LHaSDrWxkcf28vVCpqWT8JJ
q16OA7kBdhhLiwlB6RrOIy9xfDP23dqHve0Nap9WeXXfkcRbBhvHET6KUPJkDxzpI2EMaR/CP8vn
o5M2mcHUAMFfofrRjGavRdpgG5KfnzPCbB0rXlAzIDwWBRiY/lcU8oW/WyoDrhyqlRT1uzTbbeph
LKQtDDY8cFJ0m71WAbDcuZOsXmUa9yVp73px37pIzgLqSnGRAJeJVSLbPT7GgwOYr/UmfHdd2yNy
Zu5QjPDY2y2oDGwrDbDJ7Z/ivOB1TUnGDv2FAGQiwvQcdVeO5/GI4tPT6SYN/oEUO+KYJkq7kwtd
HGObM2j5nulO8z0ubfw0KYqMvVg6MZywxxXXTarF4i7v5HRHO3JSYP7yerjCBV2ho4J8xYxlQZZ/
ZOZifF9Tp+5p1VXF27yY4jOg+4n5TeJt0j2eQTcc0Gn2SEO0rglxu4CyRVVbMOG1yxRBgasw33My
ZmZF31s8KCjgKT3dufqxdcM8Wpb0pODd5cNb7Ka1eSK2CGRbl+HYaS0ivdEuuNR6pj2XbxR92HZq
A6fYvqw1rT8W2EKnYJmSEsCe0/MJZwFtWPWr0I4DZfkY4pNYsr0cW20HVCWxozp3ijbs6lbTIy21
CX7Kynb8BowWGPAEA78KZqHMC3YLgpMaY8wNUOGjfs/HATvX6T2KZ0aGQgumvjVcwFkr7jeUUY1k
pNQ0GyXPIau6Al4QmPTgP/ugl4ksle7cg7Pi1HSVx8uAYxE5gB1pMwYx3WS2sU0L+zqSNFCRdhZy
iE9ACAdcQ8baS4Z1mCjDxbfMM78E1o2cKvUCM9avg7hm+hB4iJefjZj4HBAbCGfOsLN45JgJ6zbK
aJBfkSt8kk0KgSXkELfpWu6SCRgk0wu/Qys69C2ujgmnFGcIS9hlZPW4KRDdbBiAVR/k165TePVL
Ip8sBJkzvoy2EAQJlLMzVE++VY9eqMhcIfB2VWQOIGY3JqjEXakzrHan16lawDvbIhlfjHbt7OfJ
btxPaSp1uc9FvnzX0BKYOyZzZCUxslgZDXnzFkch0v48t65tBxnK7LeYHKnhJPUCRUntOt0L8jqG
s+BUpu8plF4RLnZBiFeeAulm5Vo0tO7taDEtQhBA0gZCvheLyh9Tpd4tkV2ZiRc1PmgCmqe6tPaT
jpcuILG8ONDn0QB7K7RUO/6oJfd+k4w/JjWTE2ngZ72JTbsk27Mv1vemrfjXLLwtnxqjJDDBqyse
gaYXxPS67pB8IfihflBuyrDHKGJ8v0Wdp+YlJ6wDR2DpEhdXWU6Hl4soOXjvTqLsk8TpSqBdnpac
ldeVNcoxYiSpa+M25ZnWWXssvdmII43TNF4yqBLgTwgEPg3Tz0etL1vAzJhwTjIflRmaWWyZATgG
osOLpIzNyEys+M6x+uKbwgh9PSwu/1qLcx6T2ZoXfZACHcaIlg82g1KaqlfStnnygZch7cM35SAz
pnWgIu4Ffu50AWQboEAUDlOt0UkjmSqmYwb7gHNEI5HbBxRzBhPeeqIDXbHEa2Qtsx6Vg8mj2GtL
mBNAj/ZjtmM8qVX1igm4i4qs5Dm3R/w0CASra4Ya6dfSElvawRSkbqzf0heXTIqm5iBWPNFw3bB9
OLJ9EMTQNSGZAckYUro0bz+bLAGGVyb1Lodaftm89697SgU+EwP6S7GkqkE91o+QYEt1jkWGvphy
jIWhjpgifak087a3Sz+qyvI7/VrFaZgUNm75d5t8ssfJzH+QH75PdJSPqfeIb7PeY7p7XTrsgHr+
OpTZ0WrMB1vSoNRbvPeLl2XXwl1pJ6/2s+UVtBfNZYa6114BIoYimLPS1Smv1sIuFzCVJ4h6Gs7W
gP/GyV3iPcCnFKrsrjrldp/EgMjfyss72yVhyMtwreT95kJW+PAWdOcBRo+M8RYk52zhPo2V3GvN
upwM0KS3CYECV2TurOhZExY+sl26qgt1m3e+8ur2XbRG893paRtHmdfVT8iGSRJyMYeTkOH5wXZK
OfRQW8PJ9u1v/VojWEqY+sy7Vrbm44qc7cEqBXVs6i9PqdGRP7k2NLxwDNcHNIsMEP0qu7VaSYpv
b3z289i9EnWsbmfeIKZPqI1fJbISDNiVV9y2Xiw16qmpTAPwMNZ34PY0SIxyjPWnDl2TlfGDOP7z
pJYv20w9XmDNj6RP5Gp4XjWbeVRiPg5M0IMcCPND1eQoNdN4aU+OwlvippP4MareIV1FLpHeJ5Qf
qR6uM7tSlaf1GAgG5EbUdXr3NaaUzZAN9kTueOivsOCrTgdXLJjNVPwP2Ot4Mj/j/2ZGbcIy3ZH/
XR5bFysiMML+ziOFPmSG1t5oFD9f0XcgZxrKZRLkQcadjAhiYuje6O3yvppYTEjNe69twmAY0Aww
QRIfqlRpvyAfS78X6WK/94AWw7aGbIM4uf40QxlidkU7ZHtFeNwy3ZnOSo4km6OFMt8aXY1Iziz9
hyfTz7NfiXsTlw9i6eVIeVREhmZoP/ANjFc10h9SG43XxGs7GMc6aOkRm3WrywnNuCRBLpZrd4PF
+5S1vhe4S9/etwAvyfcbEQJN0i+PnvB+qJmJZLswE4jnzIxyqNtR72Z92IzaSroGHsmn3LeaMK+E
jIQlpgNk8wzrQLK8Z4Qn33nNyvRCb00ubFR4F7BkkZvoQWTB4YuE+9zaNRI+GTvOOwDrim201sj3
bLRi/DLFBVhM0dVTRFVKmnSHVADpsh9NE2GwqSn2ExBmVv3UJP28LKIl7mwY0O6KnY5iLglme27O
8VryyhoNSSqjoB05Oj4TghjvEqo786tlxU7gJ/OnGNX64+bfpoQCMXlu9QmycqzLaJ7i6k3kuBwG
iCFXXrZQrMKausvGSjxVbpw+6JmpACTlG647HYjs26rb23Tt8eZgISNGx5vyK4s9jclMM56b3kwO
nbCm0CF/EY2wYEmxB145OKX2UdMge2tjGXlKLQHfOdnPa2HtUqbC1CsDmYm9W+IZqhDXjMQRI2Lq
+1uKwC6wSzjNMZNablzpaBeKa60PFpTsd5lVqk8WADIBOzdt2yB2iuQQN+38lq41QAnoAk1UFmzo
+3U15S3d3NUPlNgMUj4DO5tYhIVVY/DW88Rd2ie+QWIjRSAAZ7G4+0FRBWI0JWNwN60mfhYb6eka
uSUCfHgH0rzPED4Nxww1wLfSqFUKviBmmCMcttPruGbF3GZraroSpeesIdSOmorFqERE+xcNjdfW
1B9ezpaX1prxZCVadSACCY8yWSpSwolO1ynwMM2U+zVtLf5eaZvLxl5v64TvMGKBGUifrusuAqBQ
6afJb0eERuSaBORjJk/O0NbjfatbzS3jzvem0e1wWZB7CSKAgn7E6ShEXfIx5PDsU+O8k+83loe2
MN0HSVUX1Wmv30J/eRtJIwq7Ob9NtRGCM5R5NmnKssCVHnI3gB8cNjuvmQ+sQwRfZuQswrceKbhI
Cyf+b81Hi4QglPOHeVryPXZIWeBpweepUGnvypbzK4JWDbz+ttDiENxh93VPVWJcV2v2gl/BOicy
Dlqc6SD7/e5cJKiDXb2VV0ojL9TREq86WCt2RtxNCRIpIWgyd1tqjkNG6lBgwr0jFKe5Skcrj3h5
gFSUJFZGTuO01r7TsYvGyEmvUpAfN/aMlxz8BNpiSrs1k/qK/13KO05UKH/rDj0JP/FRI+kWJRA+
1FtM7i9dA3pQuIvxrTXK5ZMNCJBTicnpyNYYnJdls1wE65Mb0gdq9vwCn5g16KiApIG9rWLCUe9X
BDLWbvIExg0CUn0OkI1dnSgNEWaj8cp2tV3Lg5MlVx0edJOYsxNHl2urWqCybMbFnEzTVB3dVHtB
NTM8p4amboiJ1O8SZJ1RX5MEVazzV2duy9vGwM3atfX8nSfrE5020okXA+mg27jJlZp851yCIfH0
RD0wHTm5CNfSYKkBhaD+m/STUWFNTKv6jRjvbd8EbWsUHtb2hIxsEp1oL+1MseqXDPvnUcCzCIgy
JSgGcNALxUOKtnhEst85dNOZuA+yiYgWLZCgE6r05JWOP24vtrwpUJzyxFLZf2ZnTLgo42+PtZRK
qqTAQOCOY03eznoVE2PgtK8E8+lJkM1D9awVtc7Pag5mAGo2fpTQE696z8Eq5rsljrfGwFqQCHuM
HJXj3auA9O5yHc53oMoSGPeov1r882NROx1D4EJ9ITjomQ6ThWs4XrFL1DjXha3CFKIWFB3qyL3n
Fle4XlpKdAWKoqpdUBo6B+4d0x39SRsgF6RYxBF+NS+9DcY+QCOEWl9vSK8lZYdBfUXN8Q5ymIVd
JPnSX3fwsuZnnfSW74ndxHv6wNWbdDvrZZA+IQViENjEu8T76mKzITra6fgz66Abw45SeEEgr2/R
XVWp36JOKvrQS+t3J5PAHYkFvXZczStJOZPaPQJCzg6Y7pc3z4bDFEmKiJu49GN1oK9WlVE5LfZz
mmgI99ktus8ki8B6Jrjp3ezb/LolY+HTZCv9URhAJkYaRlNU2xgAYUynhQw9s1YHncwBCCdZ5d12
mACQ3QziEieC4KUkWTufz2qSqzN6kBKaDDBDU2lQyvx1061o/Bzmlk+CzlKbe9OPyoS7j4QIfUAm
BhPCj71iMM2VwtK5jM7wafQkpf5cN865713nxUpydzNwt45ixfbGLupHnUTyLa+7CtXqttfuDAF6
zwNSTKFPOt216eQ6ic9keUONrsf0ywhBjBzkpqvv0Oo6M1MhE4yjqg0jC8t1WVQ4Gav+Le1Z1EN/
xk2/M4iQn8jRHsunzNcLitBGN8eQcNxpDZ1p0WTE6iGNyG29/mGaM+RyZj/AmXIbhWsYq5fxQ/P0
koDPfjDkzu7d1kFrECe4vPJCJ3R7JsCU+o76K2xbq8YOQNoZW0GGyKNw3eZHzJx4Qn5aktIr6Tdd
k4PsEUK7cAzOMpdV3VOLuvNxXRhhzGN/RyY1qhTbH1HcTKRfGiSoLfNw5RPj1x0rJtBrQK+XU6GJ
hC5IYmU9KcJSEJ8CsCC3QGWse4s1rq80bNQQ9lM/XBXc8QrHgI1ZCoukze+qbHnbsoGvB1SS3GBY
IgmVe+e7OwzzK74bbMNQkyB4ME0kqgJJS7/wmPBqkS7fWYusNq8Qcsc1ow1D9WjYV/VUdj59KHe8
l2xVGo2YmQMeMZKU6pVL5gY1aOFqF+IQ3SxycYejY0sIGSqKnhxOrPV0qty58L8qg9btZoLi4EHr
T9HRFkUK8KN2mls909k0ayKe4hNIvLrctSndijDHJ5VQYgFxS1GrsYDOajPtqNH+gcHBfm19S+Kz
IqpZi+BCKXdHzvtoB0Loy7WFMhhHHJp+IlZdRFy5Mcqv/EXnR52YlJrAvuSbbQ7eDzQ8K7okkmhg
sZetFWSOby2Hxc8BCXVL71i7iqmjSYSi2WIhdSZ6tlKn+YbhPfdRoY6ueF3SHMhP42g62RvYKqkR
F81Bk6pvMfW5Pi5X9oCyaWuC0d2Im1WqiM6WupWoXTyc0T7R2amvaV7YdjXBDL5dzjiQqIp47Sut
5ajWG357Ik9CItWlVrxPCGlDemc4JH9KlVQHO87IvVjnthmJ2NRyFyl/Jsh7oLlVRNlQM5Py25Q3
gVYcboOCeM/PuFbtZ76z/5jCWKXEgh5AUmrqd925GhVfy+MzsnG6TW5d2qnMcVbng/VKsASn+oFj
7KsaqDKiNXZMJzTn0Xn0MqjCHEC3xOhYGcNyK6tMkUztm+OnVO80nHo+toSvi4eA4sbT/Gm5purF
BoRytHmfjRGLa7MqaAUTCQTW1dDQIg9MzhPevBO0vrAZ94neH+K6NS+LAbNDVrVB8mm2zpb4QZWq
9R6J54AIVvhUs2u0dzJ3ZJFe/B5uAHum6/okFOmqj1OExzZjxOEISC93HACHLlE5R+I9iooFqsEH
GUx5ndR3HpvxBLieEJKntCHAIDD1qi0QP3InogUkvn7yRoyjuEGo7cNKF82K2FYXCs8WHOgXQlgQ
2NYG5/ODzFuoCKM/F3HIyBC8mUNfDwNloUN6yPN2pOJmseabDxhUd11WpO65Vxx/AwXEa2uFr24W
X8qc8hXhaSHnV9W0xnoijRYez0QsLs3C2aVDbWLvSaJSW9VYYlpvOj+0LAXjTUyifoH9M1F/pByt
efyzyjyhH6uTt85GuXzRLWMsMFoZTf2FfWQUF3zuNcF+ss3oqqSc05ZJY+hCSxgBg+glx/u5oao9
5E7vVVHa5UK+0Dvo4pt89EqK3Xrx56gSequFNuceDaIWc3zaBNjT3nOrb7QDKSkVcJG5FP5bVvQM
UvPWAEe12OBawpxvlJwd3J8vWUZ7hHgVF/MabGmcHJqWDeWFxN9VnBUkVp9wxu20dYsUlPfZkzFh
CI60rSdhN8X2Yxfz+6Bs/aGxOhyqKl1G7Qpd2vxiLt1gXSY1wnKBtVr5VxYACeyjVuKeNZSbLtnn
ylWw0gjlvhvJ8Xmg75uyHCczuvc9ekwT+I6Ev8UzNWJGAtBDrqMykMzgV9J0eWXZmNvuLHoK6FXd
GMqm0HDAEf6L9UTYvYeyXDS6Q8sMhUBkycz9kU0w+aDw9MLXSbpku9jBUXEsdNlFqp+xirbuPX64
vGX7zymxJ8NhGo4UdaApKipPi+hnp7iDSGxDZc0rOezjuWyqI0iR+QdlN7L3TsWjf59Os5g/g5lt
4kg2hByG6DrwZefaPID0a3OO8wHZJqL4bsIFWyh0FuFH9DI1VJJlAqEF+uxUBczPk0dvpXwKPWNZ
Fw4SgBIguqCyfUdfJFJQDqJ/9GOScHbW4hqPq5XX7s6ta+1xlQuQ8rpygHwNyHjBxq2lOwStOw9Z
aJA+gjLbbrP05EwDKuzK9NtLb6wraEJ9FXel1ViPhQNgMDD0cvxOrpBrXFYmZ6BUyUO7awSxckFX
ls6jxWH4i20m8AQQUcofGGCUhlVFNtpDDCX7ARwYWcVkrvj+2yLIC72jnTo9Lr7ZOufGc9r14ltu
gyp04Qx5ha/IAi834Ak8COGSjAq9lfQM8kIzz74lkKh4nKWrkCaLRQfzZ3bJJ1Tv6SatJ/jNz+Lx
Oz0yTuBrBw32MHc0SPYxq2V1Eycj0FXFkwZltVitcp/garSCnqcbHE/c3VCHlRyVe6+rDm1Tefkh
1RdnuhqbjB0erZD9lopUI7pEcpSNjLjl9OlxlOWdbLP4G6XLeClrNtfd6hVyOXtdl6j9DLbhUbY+
OzOhltSP2gB9NG81qw57jEVdBFAqf277LE0OM9gTipRRJ6cSUmxBNwd1PmYxz/reyLlfApnocRrY
SMDSOrQIoKsurKm5ecOpmKkIHvQWlAiCI7hDc/lD38hIoTf4yMxls1YCEJKuypDUvNI4Ydgrir09
NiRMO0bOSGnHv16qY7MWfFSnke5qX4kqo+jPBlAgt7lG2koww6dJ9m5K4ttjNRrAdrsYHSo9glig
UvcnYrhbs5KvAMOQqPolQ2rQAK6hLpDrOGa7dCAs5N52jraYHnwRpL2dffbntSEfva38z2U5UrtA
HiqSaOiYl1CeJaIseOnidLqRBvrzkLch0S9DPtBjs63VebdxRzVBzT9nOAy6cbjOhxGnsFhFq4Mi
cMvzsDAzhUkq5q8QA7MLg7ycGVqf65cysxpe+Wlu33QHSy11A31rysIpeTZ0Xs4bP2FuzXwgXw7c
EqY3MQ+tExl0DuHiav16TIeC9M2B6GLCHdvV16KxJCHtquOLUF0Lq892FMNdS1MGEMa5nW1RHtY6
rjJingxnwBQhE5NMSYOu/6Q3nKB79kRgElotP5tTyQSY2Qdtdro9G7+wI3B0p8ZifQa11upnP7O8
6WzFHEBPq+dSHcIPb2Bz2troRb2XNJjKmX8j+sxoj1pOTbdv1l21HvW+LPCUIpBn9GRN2A9VlerH
CX/ou96bqBkT5JzYZ9sEtb7fNDNpk21WHydbUiGDhpuvYs7PUEWXkTumPEB0RzudwVCQS1a4e0Iv
6X74tF7BLlXWkkdF4fsazv9Jf43buF5ZQKpVnuFaDl8XHztqVPt2TUOrH7b6iy4MWfcNpO/rlM2x
QTI+rNSi7L0PpjNVHmp0KrdQW9rKOaDLBnWX+izm7P6NmO4KBYh4p8MLMd6Y1ZpP3ch2JPQYhKAD
fhBmmEwKjR1rteGMZXk5PHRUOMzN4g0uhFfOwjLs26cCVvwnipJ8I4kn5HvNmR0/W7VJxA+/9XYg
XQn92y3gCUYIq7G1RF5uLvjkZmUtYZHORnmiS1/TLPSwtPXHnOftxWX6voBepIkUIepQwGr1YnB2
JZiA/DF1XZMRv1OZUxqmDjih/To5dvFlGpx4uLchtl/FKSeRK+Tx9NpWgZ5m15I/Ol9oINmfq3wm
cXsrJuNT21iMEFpqSLU3rdp2Hu2s829H01YTHESrf4DStWze0qKxaYM1RhcwbyQ4bmqd6Sk39GU6
JPpg22fsM1581FAH+sexnfiIlDc4DaieVrUfOUAvJ9fAynGbtylmjFVykr9R0ODmEJY97nUGJCIL
0ngENTNqs0HLdbG9mmTQ/0vdmS3HjWRb9otQBjjgGF5j5BAkRUoiJb3AqIGYB4dj/vpeLvLaTUWW
JTv7reuhslQpMhCAw4dz9l67Dk45bqPgGAyxVt9aVZBpsq1qKhL73KOg8wVJgP42p2MwbLmPNOwh
FPhqv+LkuSHdwvuRKLiqK08PClexCMs7SZ93do+lKyDongRE/DBLQ0U3HHLEMjKuyFkeqQReNgUn
fDr7kgrQ3l2mCZB8ZQffVejhKerbMgEtNVeiZpuWN8+J5aG2rVH8wPgu2yE/jqyk6gpYB2XxVSGL
vDLJxPa32Em1c8JSM0iiBMLYxcHfLko/BqugSHxCYDzPO68FF/4YpBU7EUxUydybCL5Re9spqDh/
OSKrpusUqx1Mx7mEDjQEvtKXkEHFeDUXHPP2xG6n0wWEs2KsENp44lcsmSh3U+oWLRy40sG50VOO
24owzH+4gHltSj0JCGPa7B2ufzZrP0E1lcQoqpJWY6k6GdwPa7bKjwEZpuUGUAc2UdoCxa8RiYRL
O4Jz2FVhPq3vLPcnDU5qMN2kJnWBSmVojxSzIED5bNH9bYYz5qqbOzE8TFBLv9L6S8t96Lkw7PQ4
Kkr4duq96KKwrFteqfKznkf7cwq05lvQZ/IDJNGCbe04tN8RM+XlZnKDDquulNX96LIf2PmemugP
BCvR60FLeQLkDq0zfDzO/OJ3eZwcecaBvswTKfDHzPTFb3LO6/zFpoTlSmfD+8Y2jHpDI+m6nih1
snFCboPvh5e5+iIWi/9pcepDet2FLr2oLAPwDV5ADZDASpFnewNX9k+Qz/LwgOXG6W6QR/5G+bkd
SeTcJSp1+GrEAUG0TrYKVAnznypWdUDPlw9Hq5EEybZU/b+o2RVIlJyK1h6M1iTf+hbmKfbUAdPw
krJGXNhJUnCelT4LXZaqOTqh2vadXVLUpXPBpjn+QqFBsysoLGfd+wgKf/qysuiXTn7D0Rif+t4t
jInJR9b1rCtHLR/SZWHjbFm13YltPEm1XJTRINZrneLW2wdhz3bC8g2EK19AqZwW+JSIybxgwlFd
xtiNx6nFjkiJvdrZwCse8HbRtK28qL7m6ecRKNGEdbuIp/5nVui6g1nNnnaDYRf+a5nBJEM6CqgC
oxvlwW02sgvfriXEzj0zN+e/EOJ4dU00Jftess5jpPgDP32ZQoyS4BJoZm5LMbR3+OtWf0tOkwj5
9QWwSCefYInCpiPN2+oIZmVvFKoT5kYL8FdYAoUI9GwYbEPxFOiFXX4Hm6CnSU1Xc5t3ubhJUmXB
eSWCF22EhFDlFeWL46GWOfQqpFCHk45HpuWy3KZpTQYzElzq0FwW0e59ERQbFAFkNQtp+SCm2AHu
6rqZvg2UI8Q2ZOf0AEellBBAYKNSWHfB6UvarWDTOPB8GJPav+3pXT4yjNHFwEppOAgmM5At6Koc
sihluZ88r2sc2sQMSab2HsccD77+4EaEV/CtQrOlwauWbTB2jV9iTv9k3wFTgIiXRPoOVEs/ow8r
GGCiL9Uh873lB7ER8j5wC/erkiXtmtyK2fxE1FjvinVuvX2S1M9UNANjfJ+XpzEN5fNEhPmvgBpo
vZFN753iwR5s7E2leLDnoEzv6lZZlA4HXq4deDj5g+yAwt114YoTbUgqyFXQK60PXeTiOi0c1FAX
hFP4L2GVk4lhuZU+lCikEEHhd2QbtojsxgfxRQ4VU0PEAdJy4qshGwr1zdduRzE9JgKdrmhBsGfe
aDrnVRFrcIWqX2ger5Yd3M1FzDKeaK5xE0sI4AhM0BCcaJwE684hpho0ZVF3vKveqKDPpK28CQvp
EQ+bYc/boCpmkwGvNXsRvMLjhhmQGFZUMn17QNcVWpddQ7Ynuc4kDZGPDTpm55WLfZFz/B63uGBV
eyNnekAjor1oK/JAnIDJRdNhiVLxoSHK5iWChASqlLBcnlSimxvp4dvcGffvi6yK4rOFiHnc5FT1
f7KcDagpLCwMG2zgkLxJQXdgyDh93n2CaOjB69XEw/zsvDJXp9VUoF8yWGDZDxWqrNhXFVipbQ/L
t9iWVZR9pz1a4XibBsAGTcIOeBOUI+KrNMILa2o0/a4apvyGOKw0R2ZqN9lnMfgpuwOdyvUYtGki
fqAuIIcyoz63PvEbF/9Q20R67+ImoOpJY2Qst+tUI8sBg1OhVxn66gC5MpQ7qyzxyG37Si8gjPuc
WuAo27C5rKJgpvKvY0r6FZkdPEyRdcoVWxTOaNQ0qc7J3upSXgjqe/Tf6Nqkw1ba1O6RKcT+U+vH
lfwahVmxnnQBtA2tRSD3QY7OZyMh25PxWbVRdilI3Sw+alH31zoeg2JXhLVHybiFen5hD1aeXND2
k8UOlOJSXMAd74vbKCO5aoeRC+EqScDUO6TtYsNeZGKXbPrr1Dool30oJ7VcJOl2WqhPt5R8KaXh
1k7Y8H2DoLKuF2OU2N3jaLeNuGOHgw8rZyWrfuQrodBXREbJ7sYCQZxmN4SDNHRAnaKZ25iTGbTh
nUzGhP5mURJ+HHJmD0+VAjF+gVCvqU9WEhLvSB9hgQY6xlbf3DhDj2yQrVKImaYFLGXjZiXWKNy4
bPwIxQ2ILWeRLOTIvHegTwfkYeynJZPsIqwaPknh88h+pB45olfEK2jdbggWKyZSlef6B3uRsTt0
s8y/qpnszMPQrvQRZgbIp2pEKrLraUFRsbfm7tle66T84KCMCfYTYp3qGnRPhv+5mSaq/z4ZiPdL
M8EOyzLHHm4IgGuGC/R+ZbavpzVGaTpjqxbHpbDllxzP+ItmFENgdWU875JGlKYpOYKe5rlqejw2
62HHZGWp8qHlVcy3AlXttJtXDK4nm0X7ieE7d8eYJsuv0q+y+NrRPcTfxOSa3uQlB77LGHgGOgiZ
A7HjhYc9nWNFLwhu5pT5XM1J6O1WF3PMNkUAnULOWW2a/lbVsn5kI+Pk1nMDgn8T6GlPCNkQvrk5
YZBXHkpb2MuiCinLWjxd1g5YsN/lUOUGvrG2EIer1K9NoaMer2q63iFoUPpN+mIVrcTrPI9ZHdyj
SqkoS6ye+yOm7gu8Ofc8m/pOzQ2mlAGuKwYhggrWrguJhLRE1dXuclIt1oNHuMyXNHORKOQVYoCD
KrrZoxDtt+OVLKN6OfhJEzQH6DJpdZWA5AI16/F1di2Btyz2FgSanTMvOqJAN+RZAWZrAXIBkNUa
jkGPYeAaWSFst3TtCXyu/KVGICQA3W1w2U8R0Q3Iq75azswOhvPP0l2IpbLTa8TZ5ACmiwpaOifZ
ihk8lSFsMsF0w6mAiuemSjmo3w1277vbkuKQjdCr7/QNQb/oInnUdn49i6n3kDYOpjGOz3P6yNtQ
OJ9sMZsGZWl1Jnd2te5j0bb+ybFi27sbu1XhQw1ZzC4VPBxn47OiA3laQ5xQ8hrNxsh7k9aVW3+J
/S5R1w2nUwo4qgKP2op4yTjJAf/bNwLK5ZPWK3V69O+JfrZyuoQfipYo+MeuQSB6ikS+YF6M2hkO
jNN4Wfgz61Z6RMSFUhB32I9BLroVkzfT7yPPrr7XU+MMT9B9ABlh//AsdDlrHPTr3vGKQn/1KSuy
yaNpH7pbXLEAWcifXidG/+SASJpQnfhsAtsGNowQcTt8YvzbI6mUMJp6yADRLKpbD/dCeYRSgSDI
SoclQTRE+XHc4WHvusu8aKvkaikD1BxL23bUKOjjhz+bLGyyJ5jltnVJbJ013q+kxSJfUXGROnfr
5AwTChG9Dl+bvnDETWuTOQIDJgtAByEXRyXPHjahB1ySpdcv103iJ0Vx7TWJrsXdGMFUCVHGW3G3
q1d6JMfWq6zylipb15xoWcrsyQ+Q0VzDGNDL3aQbFHt1FTWRWfrEqVrtApiw1pB3/Zo+j0+RFBFi
lOfuNgvb4IIDMI3DjF0cSpAOsSKuBtSCgIxS7wdBGugGRyBoFNuo/V5Hg8chuB/5F9eDzQHLCi7Y
GiYBCiaJNCA+ggROPJJiJnar7UdYTZSeLvMhr2V9QSNEVN1zaGcNb2QBJCtdrsPWwRqwyrEb7kfb
HgS1JFmVQf84UmsBDj5WRU5sRaWJMHYPTG2+3V/BeUhVeJjmnjIZC5j0kp3rrJlXHsZSpA6yh2zR
5X6sFh8haNvGEdvYVEn0ACBME8XsKegHshonnQ++OU+rRe+aeU3pQ6Y9NI1sP9mu9h/iOE4hftPi
DF19iUCMJMvSFTZLxci1RR9dsgfg1dJYWXdJoBLqomVNWtQ06fDYN27+qIqBNnBmJ/b95K7VS4Yr
BqBgPslfLGsjJB+ahE8BpLpvESJdSNbIij/lQxgdZ5vErItKWMU3p1PyqbZk9CXVdQqUS4K5aQ5d
ytZgM/ZyLvc4iRxcLHA4iESiu/3qLv1Xbv3/u6zm/+9iePFi/UMML3nCNXqdn38E8fIjr2Z8y3H+
gw/KI6PTxgtpu//rxrcC8R8OdzZ2TkcGQvgSJ9abHT90/yMDF6ubxMWPZNvY1d+ieGX0H3yVxGpF
xovvBv8qifdPsybmtgBHnW1+jwfpA9Hrn1atxu8XjBP5dKPmQcF0GMKZhBavHzJ4EEInrhWelgrR
X4Aji3oRugTXV49xOFbtO7bC3zmP/+vYNNcSEBztcBm2Y7zsZ9cSSJlrejPOjRIJKN596dLUh3Kf
Tdbnvgpa/8YlKIOwkqnPg6E8Josa8yeSfsJPNb04OvR9VTSXdO6t5RiNmLjucTxn6zv2zr/dstD1
8LURQkgcjZThmf1xpGwdU0AvbyysB2CjIwqHN0YgPD1BRc4WLC5Zkh+njtmDdqKfdjutu7B5x5j4
3y4jcLBCurYZQ+dPzl1Ug06hLG+qBK7g947WdnpgK5QXGxevf3AYpp462q6jPRhdU3Uv+6ukn5vw
+19G+3+BHZxFvEnhUfg0TAds+R7bf/vsfsRm60/1P7qqjBTXufJZz9Az9EMV2ddtlqziU58Vk2Zn
sFhiU5NU0l7mAhkbaDN7Of37y4FUIeE3+oJ5Nzpz30KxTdjHucFVW6G/umd/kC6bZqwMgqaZI006
RrJORQI32gpwCO5o8lp63DjMjMV9o3N3ecc8bm7AX8c1MgOeEjwON8JC+jfzeOkuNGqptLIPAG+1
7CBukS6S94mk96dpGrcz+rpy0WIL9rXKXyTbZCKC/vnGCOMg/eMyYHUZWAQgj99pq2evV+9aK304
ZAgxR3NWExjwOutO0taRVMidLBCUVH6UV2S3bGRpD21TDwOQR5k1aHtcFAMOmxfbm6W9rSG65wgw
LKvBUIHmlNVlL0Biwk3rA8t/Tuc5pDsT0sJcWIACVQArc0fzHSOrKZ5RV/HfBPkkfbj75296PiLd
gPOl9LBfC/a3glzSPyc1S+YR25UpPsQRrF9ET1U5Ls0lHfuCqyTHorY4rCdqNP+uHEuMpgMBYLSK
vKyLyJoSXdfzhf/5ss6GgRt4IfM/lAKmMKzaZh34qyu2lS4NKurjh4peP9HMolftFbVPlMV9mvi3
c8rbu/ESCE5HTNt18t6b8afFWHIBsB9sKmD4qF1msLPbIqd4ChrWn4NjIXy6mcO1FJSiFvnTE5Nd
3qRurvsPXSb4v4Ni7h/ThGMLaWcUmy97LF7TKdFogXDy2SXY1dKe16+rLoG4/fOdMgbkv4xU1wTU
e47HouniYcB1/eedoiilG8wj/YGuPrRMRxfwGIGLan1TV335sUZH+B7h4W+DJgSFIEKHdQd/oM9O
8c8P7UtSuoMppZXRrHZ4O9pYQz/HeQGcGLb9BHXEoWv3kUQ/T10EHVjyG/oRpIb1AimLeGew/IaZ
/HkPmE6NyEs6vgy84OxyYpjLNPJKfVghv9yFzTA6exRYeXW5VrPD4kfn6d5vad0D6gXv4kf5cA8O
UPvblOrfVzoTsf8rIufqRmib5qIH8rvArFm45KlNLWyzEWcw2Z9J1lv/bm3iAQIdsmG04AS3CTM2
DvS/GMCdRXlT1OjuUMRDON4XKBWDeNtnM5F0K/iHR5pi63w3tmvWYC+EPwsvMJTv8AJ+v1Fn95C3
nxEPjCFkpjm7DK/3bEvxnh+yWWS0pVznfpggGmzzZFRs7zMcVA4QYke2pxKSWHItvS7pkLnG+BEr
ZcXeC4cpDprvzVDnryI3SNrs7Lg66TFdnc0FaeQNuUC7f0hpexpryjQFCEIVslUnSFvCSKB5usdS
pURQmZqfAsoPefxQ5l4ZUDpv4pmc8GRp0XaXhURAHsrijpFd6XeoJL+v5ewuMmGRzM12M/DF+YI6
AH5fKGMMhxb/y2fqe0EK6LEbUVI5ui2uKgcPMklpPnFnKz2ZLTVSJ7kQ7aCcpwCXDfVV6tRbnVYT
ZWEtUXFw+p33SYyZmvAyTiOUXS192cdr8FwsfjbDD23Hhwm7RLRXhH1SVJGjf5Whn/fQgbWzld9E
IoB3senmRH0M4B2DwWupGB9ozvBTTu6u/fM/z0tmvJzdiVDKgP/wX7yUZzudhP1L14bEKM3OumT3
NuCJnKQKjl4fXB6euqQzmZ0C26o+/z98MGJ1WCYG3BWZpf0v71MfUrceRxflYV0VSLmlVkcZ+Ul6
QCarhisPxkrJBt3p+3doDme7TPMmI7pkqEJxkB5ksD8/GQ17H4uVWbHCnTl/rHLEAoRIVb9WWuHR
12AxmEAaNoisK5bidYshDH/yv/76kfAcvrwLWIaD1J8XQQIOMRPh1B9Q0CmNpwwxKuoNh2TEFsbB
dI9gBQSdW+BE+vefLDm3mZXI5t6fLZmOmtuJAID+4LjO4B8U5KT4RfNOox2aKAxuMH5jZ28Be76z
aXQMzeRssHHAc7nprIAgts4WgKYoBgJzQY4HlERtgo814YRF40RXmNkqIqSs3NmtQojmkDhBXB41
jPsaXixtouvGtrk5//5eBHibOZh5Plvas6eAHb2t6nTSzANNLU8FlMZfZVhFJyWId/s1EqZxtYYz
duN//tzzfVNoTqiRbYBfBhp3vhKubW3jAGElpP88ERIEefNT1wr9CauMBX12Qp+z7RLI9Fi4fCvf
//PHnx9LeQUi23HZF/ACUDUVZ299htm2E2ur8TH3NJs32IjG/Yj3Ith5OZkODlmpWENyatLLVoXS
umtQdl03U79OVy7z0N3YtyD540IhQ3IWPb6Hc/r7vGRuj/ebNxfyj7MrHLoQj0qccoVZhrSlKPxw
+QL7yLqMIpKZvlgTubi7MBy7dx7Nf7s3HNUdmykxYl/pn40Jr0qDIVrQAyFzUp+GpE+XXc7LFCPt
q3zg0l49PxFR76L0zUv/mhJ0ffKdRNzbFS5MxAJOI9OTbIr0WQzju0it/7Kri8yWjitjv8v59Gyh
RTeBzHSK1aEn8P4HWcRU6+RSF9N+EZVtJCAi/5rx4B/cBUFKmYQU513aD+qdW/X3iRRkkggCx6cC
xBR+diFIv8e2bavukESw8hnLVZgZIoKwLun1QBlfJmnPzUblemqvYLumyIzsxH14ZzSbpeLPaYUd
peeYcyiGmPB8WonQoEiFmuAw+M1a7ag+uus+H0t6NFNU0d4lQnD83uAqCDboLuOvNbLR+LCUZX1T
zMEKBG8t6s9T5QTDe1OeuQdn1waZErgf0Mow4KT05zyfNtWgYLoodGHs0PfpGJYnCwfNrbLtBMiu
rD4PfY4xjqAR8LxWj3QlyWV9dDDH/OoytWTvzHnO3yYfDkyRg3GRnbhHOe7skmZ7bNp55HYRK+VS
ttVN9zmOtFfupIMrA1p66B2H0s++0+eZb+LVR2jrI1jA0UgzPmQL13P7RiZnTDVzQEvKq/Nl3+Nc
IMmRiJzDMIgofu+6/7Z6sFD6we8n7SOrOq8OCYgi8Cz88uBNPoi8HWbgKvs8OAMkc+bSJXjoZxx5
P4koqovnbsrD9EPttnP3VRZOb21E5VooD94ZfH+/KvbhQNGk/ZtVeV4680j+tVxajQdtk0qKu0CX
tGk3llBhdidiNB9Xw4A6n9V9YV/4WDZrMD6s0xD79LSrZs0JavGIHvv4zxd2RqyidEVBlZXWZn6P
nCg65/vVPtqcwLPjPXCJDsMDwklB5dNN6MMUGG1GiLiILNN12qBIrorn2hYT1YMF7Yem84uM4Tm3
WyoaOcLoW35ulhetoSid4NJP3tXicbSQm9ia4RthfMjtn74fKj5KafIlq3cWrb+tCKHjUmNgwXQD
SFznN3pZI0B3CXD9NeTXA2ob7Oba6ol3R9c9dVljZGjxvB2ClXDyf76Z0fmq4HEPA1NfcJhm2DDY
Z6tCLLrZZTIhpQybex6hU9ErNyuarJl/5JyxGovY9GgacS+4Iz3Yy4LlAH/ngp/yzleT33+dfteM
TI5v/kILcGKcED5rimTEejfGoWXPiZ1f2G2PCP4IYHOwoLkWzN2PMzq6/MUNsMt/wvWyyq852Q/8
Bqqk/keCOoB6cgHgI8ItlIxcxB8rQD7oqOyWeJBHFyb93KARLYEl7zUikxidRt509FT9oufX4njv
cgsCVhCB7t9PVWOr9mCXgyIIySb4gx9flg5E0I750nx0LNeMP4W1inW4IzvZDCbCf4aBuLgIccYz
bSaMyfs2xeEeouz1EoqFLshtnR2BnbYMFir4RB4+VIQlTfOu1fa4fBvQlfRPTkN7p77yfIpLTOIE
3/KryD4iPuwYjzhvZmySUDZINyxrDyFnKhRfo8Kgbg6XqUV8GDLomDu3G8bI/DusVBjL4Tuk5v/j
eAclIayqSJMa4gFqTw5019e5vLOgS0/uvRW5ibCPOQolqm2t78VxjljPk600zyfjZHc9WYI37IPt
jOyeb9+uNlMMJAf8AUKm4AB9QCLSgcs1kWKwwtNZH+OFUkuwDdfUof9Iw1Dzdsbox/jKDKNyaq7t
Ge/us8yiEedELAVHU5hYuZMMV04zEOvNcdWNuPWzi/Aw2tsW7crsmIp5HTjxdz3feEz7fCX0NdG8
4YXf5i9Rkuc8p/bt3afNyEMv8IxxS+JamRf47U90+EZuEFQjpGCXvlBR8ygSUcqHULvl+ogGvCP9
xo8TdJ/IoD6XIcrk52xER3Siz1kNpKug2AQnhVcsxTeUTVHKsxwKy3zonEYsU/jm6uDZU1JZ9w64
Hr7WrBbztLqhYCZ3MMfJz76g8Hpos2WcdkNNjtujT/ubSy5frzzFed88k/oCNB8DW8GWg449Nqfo
2Fu2o+NNPqxNu6BrCELeir6xzTwN1oHC0SakRerfRtGaRe6lmBZTMQVz4oroyvZqAoNuBEgUdxOT
fUBAQlWVZXO99BD9aUXGAXyXUeajjwEts2HOEFI4rvNJjVYfQmxvmCvyHd4VazwmnXSZFVKHYq/c
hjUry6dpqbrm0ekcROpZ3zADbTSqRXIgA7E27re1scwl57xLbHrnxl+LlbyGEUMt6Sl4MKNDoLKG
Vwsarxwf7BKQDqu1ROv6iFqo5l6DC2McgOs1f81TDB4qNeiUnPYDonnTAi8Fr1Z7cLwsaYHS+H3h
W7dlEDXZw9rGZgnJaj/wLhD49gy2AIMBg80g/flHMc74+Tfaior85fUtc/vR/JDH4Zn3VqyQP7KP
qzs5FkbyDh7Ps9HFcJ0yzRbeFaYY89AR3XdmWms6xirqTzf/gnyjUxcotrzx28jUB/o+nZoyukC1
nsUPNQ5sSoYFKx4e7pZIxV82ZmvJOEoS817MsmXuTGgk9MRSFr0/CnR+o1ntpiS0wi0oj8K9j1Te
ZY+tGIh2dxRFY4ysKRXGhXDPZsk/MgOO0YOzuCv/JijcNc9BozWiORHFsWh60K/PacWNxpXwtzF7
oPweWfBfv3CGv51QTJk5U3QzAAOi/1d67fAj6OdkeOqKJAscQhomGoNwweoZZ5Rq8BvtnakdyHNP
GEM/m85R1o0DuKKoUegPYXePN6zML/yWLABwbSDnZvAiq3Vd9AOmXRr0uVtdjAlts9uOsiu9rDiG
/owlzLLgRcg2i5NHL+kEFxznFYXat1fCjSUP6q2nwf2D9Q2gSSTz52zFG4BsF0RcU+wwL5r3aOqH
dblWker5Q9xASiwQk0LCUptwxId33QdYNJ8xEpphOOMzBo9WoNsdD3FsVdFDr3BkupBHlplnSpXe
9DWmKS64oZXsccpuUWWiqmJiIYCSUnKgmpM7AG84MWBrdYn43SGR2UGiR31uasLwCohOyAvtTTld
X+LFMzPHtZoYx4pAJTyhhFBFwNOoor4ubGwuML8f0xaHKclmsnPSDyVm/un7umqzXr/tlUBVmun6
bS0vyjxmg1lbk3mP0HXj9d7z7psO0dvym6eN2Si8LRIilgmvZud4Zrv0uvGSvW/WKyC4ih8LetiQ
LGlDY94JGwkja3Gu8EcuiOi0WT/rOMl4XGUf5+ZWeXhweaVeVz20KhhByGrF7Cb+p1cHpsXMm4EP
gpCYi3oSeDW56yty4NcmEe7C37+5F+aNiprZjIdELqbxVIchcu9tXtpsYvoKI0Wzk3XJc9p2YFno
9PkptqiHxY7XsvuMWFlhqZ7solGH1GkKsgM7T0+8lSq04GRceq/7UvrjQCMoekwI1HaadzB0r3LA
WKyDPfEcTBAzXj9+IKBlwBqCXYam19aOtdlTOK9LXxFUZtywrzGvXlZ7vjXvR1H8buW9fkJQ2LUn
QXFRdLD3BNyYBVQmiHaJkHXnNuFk6DdmearA4qn+cyE6qy0fu24wk1UU4xPLv6UC+xyZ72vQMV1u
B6zVDRoYuS5T59wOlQg75kbEi1yb2zhmWdb1TF3ngIcKaejtMhYOD90uIvMt2FGX3MiWIe3hJCBY
0/kgVFl1+fNaK7dz8J3LglsBUkaC6diQ68RvR/3V2+z9ENsQK2nuVJ0G5vNJqKYdmlm+VuXj27bA
IZau/97qJRw+L5br8jJ6cdqbQnXJkXTrEXvBXc5SkJ5cdOuZPSHZMWbp8VMP1NNtlqcs+9nQ9Nzk
fiFDz71823tkomv4+8rxzJckaJEd8cepU/740CGp52GOZLgi4K3JO+63cYdAubmW8Fh5iVATWDNb
q02ktVFtb5gwGs9bQNZEZlRIuzbNy4xAci7t7VcEFZvd5rJre3gft9LVPX9zSXXFK2KptOHXOE3m
BeEOTZLqxpvmdTzXqMbMeI4w2LEuvQpCyEnH97V1K5d9gJuNvz8ONQS/Em0iDv6dVE2dv3Q67ZTY
scNP1sCMEPM1oYH0esUUMBByV5YJcZDdxs4Ku9pbrhUkt+z7m+wxGK2u/kJ2ZKh+BRGft8VRa3v9
MQp0W3/xWsCGC9WSIsRlYdtV144XDuJBvnFVSo2b3mPnCdqJI9xTntoK9OdcZSsal1RR5sSVonU0
fGgQTS9PqsYQV+8GLDsdetSuEGzDRsWTcW/SnvgajRpQNog712bB77NnQIdp+XlOFoBbnyvya5W/
XdDODPMuKGAbRBs1EPi+Jxhn4g8LgpFF7QpixYcP/F5oTpBIS1H/zHq8Pd1WpYQrqQ33BvPzqR+J
uWsfQkQ5dnlA4j7K/s6LCjAvx3YkwZzJLkvkveNQsOovikibz7cTP5zzvbIa8yevdFrvgkDkorL2
lRAD5CQ9ZnZ4Mas+1OtVCGGvRhoJksZ19qvuSGLcKoS0yjnQG4wX1sg6b/KLWRNXyP5Z1SgTMITN
q0P3p3LT2upu0EKbiW9ieJsZL29YwOPXXfPblN2CsUcWw97GKpmJfd/M8bRzImfa95Dd8metW1L+
NlWsFdiYnuNQ9REeTwvgEbduIsk+0zJ6ghQd8mSnAQVvvxki7KrLTY8V2N8gB7ZL6GxWK1HahgAL
+/ApXB3GDQq8Tgsa604mb4QkPtUiFbgzxzb3dZHLZ9aZEvMCZgBsUK9/pQaOGhYwHVerL3e0Ys2h
jAOIZsp4PZvKrja/y9M2qoeulry9RKu76/whjmcPgC/cL5Z0BgqbyfX38QRx5e91oeRnrgdE5ebz
Fsoi4EZdc9IVXmJWb59pbchAI5PxNB8o/MZ5dvs2XSDCqFkRhrY1sz4bv7hz5m1DFzPtTrrSos8e
OCcC+dj4hZdjYMIRb84rXTCaqX3Rltlj5mFlFuAghANCnlcWMLOnkxRx/y1efL/sd35T/N6TkhHP
Zb7pJTApc8xyk9BMeOE0BKwZekTu+Ri1w8g9FXVrxCLAxdp6PBSIQjtC/Pw2XcJjhKps3jekT6p7
iE9K8KwHbhuzBqNG2nEhWFedFmz//yzjNUBo5sgFI5m5L6/HGEvrxEGw6vu63nU6xB5Oh6hnZoOd
xyjbrmm08lNug4jrQrxOyxn7Vg5IrxtnqFOUbLAIGkEOBH0zn1WvU16flhH7mbfFNW4t0Hao6slK
zDZ1UlFR2RAQvDKG29edT9YDvGxg8dlmq0DilJlUAZ2aFTCJK3McbOjWmAPFQgIf/XrXlBqceTYr
XYjrhwUi1I7ZaEFuXLtmX4LcSa+ndokX8W2xonlaj5IbPE87RkgYfbQ91TfJrg4iO/k1JBo8WDQu
CuMGXKuYVL3cGmHUR4wf0Gxeqjws2ZQoHMTlYViEvygT2J8UoQjzt3RyjQ4qBbGVH8EVZu2lwIW6
PLZxUU3b1Ufhf0zAW62f2FqtyjpqvMhzdrVQaFbZjpzktXicVW7ZX0Vc4dYRYyoyi+Iy3lG9SRyA
tyQCTMXQPGSVWomiykrwsCAiIbOxkMGZKvZ9M3vPTlzO4tKqe5V/z3vh0E1Ym+BYu3Ok6qu+XEf/
coVtM36s6MjFd2OSmfdSE1PFTcdlx/GagHBY8TvDOCnIxtWVz5mlxAN7sTTMWICbqtbGUs8y6cUZ
rP1ax0fbAblWUyPjzrF5DHzavECRbKc8yVTp9fvbiettl802wOx6XosEr+cVy43NgusNKafKJGrZ
wAcuh/caxv2AgG6Ljz9gUOrXg3rC98Xs/Xv8z697KPH6Vs0LkIgLIOUFwyNDfFk8vx65QbaZrebb
PvftlQjkaLbVyq7MLtxye2V/pWzQflfjkgV0WDzz3NFGk5K54ETF6iw2Ai3QyKQtQkbYDknz23bE
bK2zXJnZAjdRl596SmT5XSPCFMQh+bBNdYVp3y8IPk9mM2VQ0zXnIIsDAh8Pm3Tm5S+aKjaHmZjo
1BcE4o5iCzo4UYE4klwxfjvKhdjEgWaDk7wwL5VMXWu7ONG+UHM2Z1tOZVP5iVfKJyQKqWNnE2ot
UYpc4mmvplseYAuSocAc5KOehtZH+QS6h71HfTnrX24UDfoXe4kh/56GSuWPGVYxhqHulj7/3hNo
h4G4D/4PdWe2I7eyXulXafi6uUEGGRwAuy+YY82TpJJ0Q2jkPI/Bp++PJR1bmZWutPqugQP4bO8j
MUkGY/j/tb6FtidlvbAb/PL9jHCbk7saF93TDEuF1NExX8pfE4Yg+0eChCROdkGbD/zvLKUvk6AO
b41/KqtBNxjlL8Ujh15+2SCdQuEId1WrlsdR1IATWeLZMbA3qmPJPwygPzBLmsGyEkyGKHhVv+cw
vjiX8kTUDiY7nNhYEixVis2PCFfZwNK4r2lF8sLsX+tQrxPgm63wgy8bsUY3l9NGoJxl+vKMmb2o
1AQfxRoLZW4RNfh7kV6KTjz2Ml3GQGpIyiD2iAGu2SmpI12kaOpW4rqQ5TL44hpvKAf1nh01wGoQ
mQzS2q7alovR2UNdPjnm0CdrW04BA3P6LR6kCAzMuyWiksFTzgYIBl/0pBKQw/yrBpDrBRUTw/A4
RGv1xPcTFIblwgc1OtVdEIgw6M+Akqm4I7Ss7FticAWPzc3YY70LLaMf3v1eU/Wieimejgg9oVE6
QaW+4tqpjX5jIuZaHlqoep71SF+E22bLvTymIJo0ZmZgHQmcbv5oW61YApdVszEEuLhNYloUg1eO
JnIehh43eKb8Np2wtmwmzwzAvtKeL+bx6ncZgGbsstOgAJEyOTS/a3nUYdk5dJ2zTCK/D4t4ilqO
FDmUxRlZSTG6k8T5PkwM4G5Qtto5ZEe4bJNBnjCdNK0cl+pQ2FIR28eiGnkvRkf2R4f1u3RDGMBD
svwfsNX8Jop5NYwmxlCU8+oaBBzcAnDEZYOfEzXBYaU0l3/QokJyBIideMg77OS/KjVxOjjmNc+9
rG6zjnrfjxkYos7eC5PGrRUJrMsr03PHSTy/dBT+ylrwrsz5z78vf+YblUcOilH3kkL3X//0P3Mf
7H6Ut1/yH+3xX3XwN7f/5+Vfhz/KJX7v4B82BVZC9dD/aNTjj5bQ839l4S3/y//pv/xfP17+lnNB
gIuW+r93HkBo/NLFaJh+/WUX3//j3wCO/ct4YHj/WESKISFEzujxX2hd/koBNMx/4JC73qJyhITr
WbTpftsOLPsfSTagvVgPbGQsNm3s37YDS/xj4V5wPBr+AALo8PxNCuAinPmvVi9KSxMBCX8Rih50
HSDhD1u9elZ7E9r8aFkU25XdIicNRTucabq/dIyPL2Oj3uARLG2wY/lSNgqCOfjwV05s9I82SsgP
uMlh18RW3TwGU9m/F8kwXgHaYMYvuoKi8qB7WgPuYlLairqd/ox7KsTyWAzUqg3VcHRkG6pdycLO
3wE3zfKrVFKP8T2wJ7feOOAi5tStxX7ZT0m5McXgjlRFDe1TTgXsaczi5AMxITSt1OhQ6+ZzBPVX
ok/lkCL1dZAVyRWLZrqcLVL3zu1Nrz/TIF761kcPBiW4R49QN2jUHUukVZAWGIIJLZ7ZLLJ+3Dqz
+2QV70PJePvPIXn/66/8MwvxUPfw8qIPLnQkIJujNDXGlgvV1GxVVd7WmevbCJ09YO7k7REAOV12
TXbm/g4boIypF+Esg5wYMoGc4EhuEcZxP5iFTpFdwR0dwEPB8F5CDFgLtmSAV3jSOufv+tu/riro
5L6IFxwkA4ejukaEwlFgCojx6D2YVEO8AckJ4B3O8X0NzKLwW8cmviZdIgHYwe+IEqqIKjHcM03Y
l471Hy+YcwSqUj59YSwhsCAsDn9KmxdyDPNp2RSR4AyCPZI3EqEMTRNzqlnHS30ofNVa3q0bghJd
U9LNb2rgjIB9h8wjiKrr9WtDGqwVZtCo55jU9UcLwcgDJXPwTRWl4xHkYVjSGdIUnhsr6VW1rRub
RSMhBe1mMWXeSFHFoDUC+37SALlRN0g4vRsUYb4us42OhtEg795sLJtltkzUYxUORoGCCA/bypGK
/nUpW1a6AcU5vto2+Vzjgz6n0FlG4vETsyWmERfTFTaWRbzwh8hS2g5EHkUXLq/QU/mg4j5gBFdf
q0moM6PzRXl8fC38TMgOwKlI9GWH18q7qrXDJNZ82qo0Wr2OXY7b9t21qVXxPUcz+n2OrUGHEPqt
xv4RQnzdPMiknLG8l0W2ohPRXxMwU14qvUk2VO2S9URbNjkzpo8mipdxhNUMshjDSIhjAYyLESBV
uK5WilL9jmT1FKbirMVrJszqkX4MvM63Z4xTDwehHSoClyYaRjfz8OH0UVPRQh6wytqO9yix1v7A
J14Mn1XVhFSJEmQEPpTsbJ+DM6SFY+XKWLERNT6i4peYxLVAXdRznFIrKtKUwCeZD+9jR+A/jmKq
T7u3f/HRYrY8I4ucZQ+RmWlK41gFN6uhI2SGt8nH8VjjC8WCJQs+9rcv82pOk/zlAuWMxMZqyRfF
6B8DVA1LrtNMj5TenrqDMddtKBA91drc3WeUZnGyTuckz0cCOqY0Lop1iSkN/QsuryMBFDhHU6N0
iCVWhxSHwBuJBqUIqK+rpOyrT9Cj5hldlBNyMLVgue9aOImsKbaZvHv7/k88Zgw0FlJkLBEGGqLD
cWGpYWZTUUIQCEvAwxxkt1E8x9u3r3KkXvl1x3iG7EWvZyKiOpo5wdhY0pUVmUrzoF9kAIw2KbAY
tipm4NASDS3rM8yf7CIQFWj71J1IZ0vz6FsFteK2zMCXQf1ewqWcSJzxSJ58BOzcHNwMho6m//AR
qLJPzchEn1VnUbeWPeZytjjh31/FJmDRxpLJ/pDF7PAqVdhoSOhBNYSEdt47iOt8UQnz+e0HfSit
e3nOfN24HDBoGHgLjj5zWE22AZKHFqkZ5Vu6L+kOom6+D2pzvgXpFe5NC04HKNHg4u0rL2/waPZl
34kxBUsuasPjoFUBuVrCXtZ8FCCuy1IYYYRnvGkPiaW8tYZL8ka3be2jA3mNdNwqTB7e/gXGicUG
cTdyM7mYA/kdh4+4BTHVW+6y2JAlSeBUka2bxIpouNvJo9aP2b4C3b5re3O4sJyquUoTgxg9w57W
M/73S4rerKyhwlVDKf9cGOWJSZ8vbNlCYCwlx/FomPW0gnpoIeFKo0F2B30Z5njLNgJa9Dxcwwyq
mjNf3anBwDq4TGxs3V4tMwi2YrMwYQcyz0Icz9v5yhq18msRevAgDKBEMba/G9WibH77VZyYVW00
uSxuaIyQdByJ1bywp3JWmqRFUg9YZw0EdhDA4B1Ci15HSlr4pmrr4MxcduKqDECXtQLGEhvUo8E/
4Q0esqlnjdNzKMJjHX4ah5y0kwYny1IDj/sYtvqc796+25cc0aOx7yLMs/m6OQRyAjwceDT887G3
4R3EarYQp2GW7CjPF/UlsO5AbkKbotamYwd2WfUYNi9NhEk/KX1omj9SNgr3NSSGn7EATYSMJHQB
2ac5VP8eqFgFMF3NX+Mc1cfe62uERIB7qnzlZFYNcKEM5nFL1Ib7zg0pNIPTYdOzNyxghBetyGEL
T/ncFqvWBOF21aaYhbaK6C8yONhxrmvp2u+FO8F7FZpwbunA9d7OCErBjFskNjoHpy+UP3mErYC6
hzPjK9Rk06bPx/bm7SdpnPhIOAgvphA22sgcl3//x3JseiQmSXgYfu6J7ioIx3GTGNmAeLQpo10f
4txK8lRfw9cfrzVplVfwG3R0U4m1h2JXXriqry6SyPRu606H6GGOHDDf/pEn1gumb8cxbUrxFma4
w9+ohAQWQtdnJfTC/p4wna2UVg+f377KifkUyzUrhc7jcBjVh1eB7T9B+knYeEUVR43cjfK1wB5D
aa6DP+4Gpbo2XPTeQIFdQjhTRz+zoT55nyS1gyAGaqe7y7//4110tBZioh8036au+5FSHewUT5x1
0J74ajlKSb5ZC+MeU+ThZTjAUaOUGeWEStpb7CilD60JCnQA21nJfoh8BW3rosQzv5OCIFCXava9
aGfvoopTQZ2N6NEPUcmMneizTmUzsijRJ1DY3n4lr+dTPnJsOoitBdOLfvRAgDqgX0hZXHOysla0
eaNNUenJc1WO4e2sPONChRCgOt0+s7YemS6XZR3ZHOLzpUKEKsQ4mtkgM3oewBmNVnAt95kI5V0x
eOWFrkKJLE0LfcqK9k8b6BtAuZAMPijHt03ZL9KYqM7/+gtYPFQcXngabM+PXdfKUIEAhcqmkXCk
NQGM7Qr6Xn/mKkc+gV93jd4eJTkP3WJ6PRwZUUv51RlRh+Hi7uBWju26btQEyaoexI6e2Hw/cuD/
NBt6QE05wTgYVjnanVgvrW0GbHlD5rWHSzKR9NymJPqKm47GVx1bfk+u4JlP9vX+AyLBy9ETLAHa
naNVbyRfs+w6ygOgZb9aAAbJIdKpRZN2Crzh7bH4+quBUiIwhducXl4TGcLcIjOMKAIOD4l7189A
zZBEme9rpdvv4xIOeCaV/fXti54chwiadeAmzC3Oqx1WTtmtmegKFV703rGwAOmBZHYWSJpWmUrn
aKPlkbHSOFKlq3S2SJt+6SSnJG34sbSrM0baU4+cEzTFTsoLfB1HK29hllM/cpoiwqfVt2GNxdXX
qrEpiV2agjP7qVMDEoTa4gajDsSkfPQZmpFNXQDFvS8KzXzsxwk6lkkrnd0GuHUvxc6gmekaK4Q3
7gl2xgme50WSraLMRY6CU2KCBC+seActLZo+ellYtauMjOPkjlYsMSvdnJM3SRcyMvZvv7sTkxeE
FUowFEfArIijaTYnO8gBNkFu32CMDwNBEnscP55fZkOzKwE/3oigT+ibCKs9M1ZfL2XMFZQ5Xkrm
PLijSycAlahKIPWD9dmCJmYL9qFLIDasdG2ItYfOy1pCzEIpf+hQpt9Ng5H8pavuZTKhKm9SlqV4
CdLyaDJRCBKnajD4EfBk3qH3kFRbID43k3zvtk27h/zFUUE3uw261eFjldUxAiXykt/XY0vas/TY
nAVVpJ/Z85x4OoBV8O+5GA5hbBwNqhhFTmaHuGyRX8yfAMwk9rYtBVj0AQ79biTxi+hGelYXgafM
GA+AY1Tv3x4cr5d6XHy8I8rWWIk4MhzOtAqgK5wtUlDnwKJ/aozFelLhufPIiY/VFpxOyTqQzjIM
D69SuErhumb2QLwVgqsmewBmX+LkBGGQkvX2LZ28GAsnFQdslLZ1tJMsyIuD7ik1TqIDurQmcb9g
9P44isn48PaVTjw8Cpw8tQUZpL8ykqdOGi+Gab6sIqgvgAsMm1Qnf+ftqxzBK14GMOwVIYFU0Vzg
YHb49Mi1GpRFfDg7cfLCmor01oj4WPMijknCs3MRiQsnFXR+MyNbz6GREFGohd/F2BPmN3TZFxfW
heZjFPxJwGad+bpNeC9/GaFwQyniVanQez29/bNPPRzqHSbHwYWQI5bR/8cmkqqiJB+FOBGIUsYm
7uDd0eG3zkxuy8s8PIBZVAmpFwpEWFQAjnZmGdI8mC9chRRIG7K9He1i0RrvzTJyrtnHtmdWgiNv
26+XQdGM10ALzMIFe3hbdZRqLZthzeccUPjVVGvPQkQkOM5tj8OCTDkydadr+oEQgrN0gNM/0YCG
SSmgB4PP6kcJGDmFaot6INzWLtpFj+PxRamZ1xahUe110rXNGVzNqbdhST51g7EKt+ZoDOHlmMBr
B5pfcljiWNrEe03pavP375wuKWuMQZPU1Je9yx/vPIK01Et0/X45twQKzAsd2Gi6M1c59YFLg847
az/f9/GCNkPowoTMbqstA49kUiyZfuVhy8xITj/nWT11MZc9KOOLDp993NqbZokaNlPE/EV5dB2P
cXNBfFm4Axzpndnsn3pHfOJgsphQWBiO3lFrpvVIIgU7O+kSiGo07UXW5dbD2+/oxP4RCoVrUICm
Wkdz5vAdob51mmFiNhliUoXY6jfbcu6I0WsfJ/R/OGXqM+/r9X3Rm+FzgZdlC056R6NCwsWqzJ5z
HsRs0MswR+9kp01nRvjrFyWlh9lZeFDKOLQezTeotrDLtKxkQ4/IV9ccgozz2SAggpSV3dvP8NQd
eXQmmfWZBzgKHT5DfHBNpCGqWHF6w2DmaiQuo2o7M7ed2HVSwTMZEPYy2CEmHF4mVZGKcZWFRMy1
2rcmAx9KRkF4OePp3BNyAW8U/fejnobJLcKq+koS9bGn3IxGMQQPnyZ2vTaa/ls6Ft4TyOMCku2c
fGjJR/XObPVOPH5oNjTlbXh+1GCPtnrZgNgl9xhWLe5HH9E0nRWnGz3asYH49Pbjfz2EqRZg+4ec
sfAZjudgSwbURAwqJK0OzNcs6PSRRpivCrOB7R1qTfgEnJk8qbcve6KXcXjdo3v0uqCfypKBrIXU
MWVjfkmqKgNllcxgvXP5LjNNe4fGUrtADG7foVf+AraUZBKlpUDdASoSuz2WX97+XaxzDITDVZAf
trSWOKEgfTiGiQBBpqWMg3Bl61FdPbRq1rT3OhFQ2WUDoz15mjGqIckOQ+OniwG2WTUEKeBjb+Cn
P4CTLbxV02j6LVzoTG4TCEmcD5AlP9HmwxbCi8+cHfnH4kMiG5IPO2cimYMcO1tjZ+zJDSQEEgRL
bELCZ1sS4WuscAWRTppGbKFbr0lxYZBCtqadJQDFuSZ4BjnPBKN2sKQ4HIy2/qOVpXzsPc5V4N/H
/oEiVYLiKmyKb4Soxi06MAxj7GQqsNnBZE7wkUJXyVU9MryvM9zkM2vt0rjtSrEw+etEPZs2+tKN
1xgkvIbBTHyCDZL2itoh0UqgRhGVprivvk2i5kt2EZo0/EFPXiNu6ey1CXCePZM2Zg+oVMYf+JbR
lbQTas5rGRO7sQmbNHB8NQRJv9F7Qtp9ZH3qWbJZeCS8rPBHVHz1zozwfDIplWT4da0p1HrUB+9h
NMIYoGxdlmRuDuz5DXd0MGgih5x9vRtmc10Wwvzk1IX1HXF/JtaTHKzLMBhK8hHlMOwK4nDXk0Fk
CFFDccPWo3VS8pnabv5Wm331bBM/RGiPuSKyKhB+D3r9YRDsWIlzMVsP37bp5FtZ4Jr2RdIQ7ZUj
IfB8wwjcxxFQts55KarGXexGRBVocRSZu6iJs8d8TKaPLUKNj5PKH0wUohdNbDfGxg3y5gdOMuNb
OtTlc+Bp8z1O0BJMftLJ7yjbSPpIUyepbys6CrClhT7oK0sbyvYyMDk6rnLY3DTIw7B7Zwy9Q/66
0xofiqxBkNwUDmPHSSoPuX6QVsYNaNP0KrAHidJHNW7mN4hXxz2qa/VgG4H2RW9shVbDcLXnLlbu
t6RqrBk9Xxg94Yyi662mltwzPRgtDB8woz+rwnWateaV871jFzvyo1S6GjsbW6Qex/nHmnhk0sRI
lxhWaP+Jq2CkA7IYpB08qTETwieP27gebbsEajPp3S064uxrmiC6JUel+5o2sB8J1QaXUmdsBedi
shmfhtE+wYQEr4wbNJaoaJViQjcn40qR+u5spN2LzK/Msoq2toE1fRN5ekI6OkoQsrWxNE6+Ip23
wGcck6yANSr4Yk0zzHHpdT369TmgTcP4y8mpqAiu06bU9j3i4p4kBMoOrLHTUE11RjKarcltsh1w
6eF70SYoRuoW/exc6f0S6FJQBqHQVX3I8qTAFl23A051GpVfeyfVwlVVxKQEVThA8EXmpmXvkK9i
4Kww3DWbycbkfRUjq4bXgrQ232uDTJfvUJnPaYNlys9xvl4p4lcRO4ls+JkaTvHO6Dlv+r2QMP+d
roUORKfXAeIUjZGfAOj4UeKJyXwIYsFHuwjL6wL1NerdMfA+62UxfLRKN2OKmCl4gxmfRsentkay
R8xxT650D48PwuDSIsRGdO9005w/9kuZom9so0UoUZQERHUii9B8z90HvR5hXw64a+5mA1+pH8xS
fEKOHdzHzNr9Kmrj/pGCwPzgqTArGHmku6MBnk21Q6LAih3AoR8ua9eKK155Yyw2+8K7wzeWfeta
AxT1iIF+I6vEstdhrI0PcxNLxOlZe6eTC0M4tjXoX8caUw/DdiQ0iJhlQnNbVqoVxsD0Z99I/Vkl
OhBIIkjDB9RcccIHLWEd8hVLHnHl6rNfljM5m4K+zOPompQVjQnx7CqJW+dywi3YrK3a6m8W5Ii9
ltZQj1eB1ufTWid65F0IwQhcS1hZ7wzRMevZdZo8kr4TfeXIRhE9CCz3C1qm9BmOZ/dkiWEivc4x
BcE1DqVNH0VV96yDVn2ZfsALjkwUjWNDpiNBcWZ8mFrws5ykeu6QS6RPtjlnH5m8Pfdatzgq48eu
ym9kqqXR3umRQONcBL6HhCt772b1nG8DPtPp3g5j2a0UCjdxZwwFwT4aAM8ETYwJUTYxw0iRIE8X
xEdNkl+bXdBck/zrXmNA1ZYknhpyPEZaUkbnoi/0Cy1PMqQxge3wcstefKEeTCAU1mawO9gQ8ksY
GQ0rkWbb68SLjduOcJ3R7zASGnuhbOhziRmkd/SrwdGjJEIT5uFK7PyI2mSCeIipc92TSXvTa2lM
tkutT3RXNUUIq5eLFmMlHaSnvK6DR/qg0AM6O22jbeR2RrkBVRu9H925EWjvxY7YrJao5DC6xMZJ
2KfW0M9kSstbynZowmmba5qxLhl9ah+6s3bb2l6ER6gv7K915EAkJJe4vjOwLBsbqCLRXnYRJTWX
ERP61mTURJNHzTzu9CSqH1OS1eIt0wDZyYNT1GiQanOAPp85wbeQCfbDzMH9u6Vhl92XmIloOyKh
v+9sUSYQDqG+bliWatsv6C7Fq8LDgMy2E8TBiuMaqaH5aLmkii93QzT00Pv0LZz7yTDoxeJHxnmk
FTgEMR45+nVTTSVx8rpWklVtecS3T7LTd4urPNz3xuB9HASuogt8nNMNOEG38Yn1LL3brDDydS66
3FvnL4KhVhbWHek9StLEBJHgI4rXypWodEwVaTr3BBIY0iVjyOvqYFtbi1vHiSh6bsLWzXpS/xzv
u2yc8RNVTItAtiRwnjx3TkhrIxjZ8vEE5l/YBy6k2dFrGdGDpQNblqP5RZEcNxB1gJh2hVSRpCfb
maThJ5rLVEvArajWYE3Frd323h3Zwd1jFUTRLaSY8C6KDEddFi2fq1BmkbH6G9NjUzTk5sAzINrG
HdAxEqHQqs9s+NzKr2T6EtE5skjoGHwHv6onpa/YmrQPocrEp7TWMSeEs0qtddrbzm3WRsXKs/qR
bnakr/uq9n6SzqZ96QU9TX1WkUT7iNN2haXYwDdUhMVWxGyStniGjT3RhmO3iYSGuKURsdgS+JPV
j3arT8ladtisHvk+omo1dWFQrkrJTITvQHM/jcj0s8sqIcjnKoPlQKxE3KvkysmjBp1KphOL12Ik
SS9SqVs3PbQpY1U5NYHrGpuI2heoC5ob2ddBzfqWp/mGRCzPXNd9XXQ7oane3ZGcEVeXk5ukgjpg
0oRbsj9ksvOGxkL0BHQBSHY/vc8aLXkqsXFOm4Z+woKaxFyL9aBo3hMlmbIHIqTBYKOSEqhQdyT4
wpFIsPuAkkmfUURZwg+8Uv8gySV9J0uiCy+FM0WXILEM0n0I0dh2qYcKvGOo3DdOiinYDNxkD5xr
TC7doR9vMBphsMkmpASEIpg4Goh5BPs+gI3pN63dkp7qWLWHYiaep32RumzR8EQzrhX+0OuUvIR8
48BAca6zEqcCHuG5Z78SaV4IN6GFV5E7IwF57Iu/D0MXOlvwNvCZm0yKYi96iY65KN3o50DAN7+N
3clNVij9VgLJXC6OkAETpSu+sVxOH/iY5LQykYg/lOZIemdX5feVEUXBBfkozSeCVos7tNlpsMn1
sd6VI3EaYExy+pNtBeCE8KDO3jR9SBedfkB7zVzSkSVMymV+3cy9Fm5mPTCaTQWCc+/YZdKurZFd
gK8rKebtAvpqt42dp2JdokkjncXpU6akFE/eGoctu/8K5M+qoQpnSwjfRLj4RM9iARJtfStRrpt7
ch61yu+8Ns1B+UJv37h6Fgzr0Bhw3wRGTbwWMgZL7aWp+PP/O5yXZHGcXQxodlM+u8J6FeLaq1d0
XFpxpsJ5otVHSQMy5OIoQNbiHJVrUuJc1UBC6SrFSYQKufveR/gdS0V8gOEaAc/BlRScR/1r2/TN
ZaQP7WVGkOwP256iv6/qAGzWHYum4yIJPapWKZRdRZM3IU1NEe0quEo/nJT4NvgKYXTmfP+6lswp
GvwiIjJ0UdQxD8st0gzYTpsdN85RzI8Gr12TrdL+LDRB6IqeizPn9hOyNcIoFk0YQqlFonv0pM0a
DQOpOiFQDtrEnPQKFkpt9rrFhPU9gPD7zpYFU6CR1+9Tza3uauVZm16Kwa+DOcnZZHhV7WcagOV0
dmhuv11ZOFVogZK7lHORoxjHohwkmnpptxVyZYyhCKhAMOBXT6rVPLjafVehueiLUp0Zgcs7Papm
UFVAx6UvmRz01Q/fgxOyOvJFcVWz7K/IkR1dH2KMt05Kb962jk2N3TV7AqpJpTtTc3t9bQb/olN1
dCiFtC8Ory1CLyDyi2s3c6Iuy3R09+2Qt5+IevvCNji4n3KKA2Bb/tpiAQSZCilIXiqY9HqObnrC
omyWo1w4RiOMLWXml0QaE4BL0TPyC5V9pBmenHnSr0c80lcUOLRmEaYa3lFBS2sML5tBB6EBTsxL
TCycDGY2PyWUsmv+RbZ7ezydGPFMLCCHaUejlKDKcvh4NT0mu7NCCtmSdECUdEKmuUUu6zyxx2RN
swNj7UwWKyXRvKPFgaTmTIOUM3r09LrYzoh0L42pR5tkxR4JedB1zwksTjwUlkFmQMQnVP2PNX1j
MrgVHLOQTUhlQ2KgQK6XxDCaW702vr/9QJa3ejjUkV9DSkQ6iI5QP+4ujHgj86lwkEANZXntlU6j
QZbSPBtjJa7XVedZ4XM/T1pI8Uj3iL123cI9U58/giMvPS3eCMV5fJ7o7nHaHL4VtHUSA+eibiAm
IL8sxUxAXRPF1lNuNOOjVtfG5ykYZgi0LDvWWsH2yVBbECumabpXnpl1TtRZIWQjd1p4i4iZxfKG
/mgjETWjVS+WhSFpxKbOSOidlw1GNafuQx6VFLXzqNrhjnX9pJ4J4u7Negvsbdg3STJ8Gqj/QXRo
g/Xbb+v1yFh+Fy0nRFA4Wo411o3Ak6rAZaG3yTOy/5A0AKjDCwXJa5/N9Tm94evJCEkrfQYcI8hb
aaYePodOGwAYTARBlthXnxXtKRhtIE3YPSxHglCxu04AW+OPcMU5vOjylx8OTe6QiYiuClMijbbD
i9s9wWVVoJC24p3fNXU1rkgjc86MvROPlJHHR4ApBqvkK2WdTXa0sUgNI0gp71Ik1PfgoY1tW8zt
hZvZEPXefoev+xSsKDTA+FBQKLPoHt5WSl1C03BIr3piY+5krrvrIinI7e4Qmf31peDdmjg8Fw+b
bh5N6UMuGqOzcN4grJ3Xc9cmmJqpCM51MJ2bWF9PJFyBwcL+lp40N3Z4WyEQvmSIdBbpKcqv7L6o
njHyZBW9xMK9iYZwwo+tje11TkLzfpzFTzHE4DWaWF9VHQXj3inLS6tBVFn32pIgHQRbu7dgZlGi
HS9JDI/O/OYTb2IxNC6ZSwhNaa8e/uTBm9B+hnxNFKuSH3SMhiujHKFA6fO5kKnXMwrNaN61h6aQ
T5id5NG18MelmVtEK5rTen4H3RHnflfW0/ckaooWe9qQfSps1EeXyWSFdJFEHA1fahGRItnMTZ2v
XAg99AJoWYiHKiJR9szO40UQcfDBIZNwmYQ5v+MXQX17+BtNcFoBiYARiBDTVs9hPIXGasS+4a0y
ytXkkmrkJu5sA2z8rptIzX2PgKhFIpw6wXoCE0w6LaABWhVM8du6qskmdKq6H9lOkgDj0/nRbsOs
E812SImI9muAHcJfWEaVP/VBMZKbazY3fR63AESyEBZNSKrphQZ6gp6Dlk7qtp0E0Ke3P5SXZe7o
1jEHLT1vnoAFL+rw1oMg57haBuy62NbtRo18aPJw3PQztQezXM8uuMYNBcMlaFdZ2UKKlPAuUAWq
G4w9k7qGQakNfjnazlPbO4n5OaO/8GTGifrmOAnVwsQDfbKyO169z+6r/5zkpaDEMFgq2yRTHLV0
E+Pob0UwFCw5UsDFwQphOcfbSWJ7s5T9ZgQEgYOe10hnVTVqPKOFfL2tQjPA+ciEg+Gyi1x85n8u
mDwpNzaCDiFoH1TXIAq9CeabaqN1llvNjtxkbX6vmqCgth0X+b5xk7ZfxX0F7a+io7kCUeBp63Dq
cGJT6QjEZoB9NZ9RMr1aUhbTGwJZ+pRk2RAAcPgzbWrbxkQbb0XnZtqFfUt7iwPemSXl1FUIuIDH
zuLFl3Q0mKiJSGhMSxEpckKK4AgGVsOcxNWZUftqykWkL0iBwg/NIZknf3g3Gv9/AQ0nXkEsBAMe
2waM1nnaqLwryl0STvbV0BhLVAv4qkvAv6ncvv3dvNof8At4nliyET/pr0Q9o14MZj3zCyxIrNvW
0kvfwWl2TXc2HCjhddPG0gxvJ+gL3r996VfrNpf2kEFxTkIRSw/+8OYnWu29Dm6I9FgCVkecJzcx
/KNHJh3jYYJ0tHr7eide6nIKhfiPXpHj+dHDDvjKkdNSbOmqVL+YMuu7wmN/5o2+KOkO56HFtM1J
aPFmLjvyw7sKOAl3mQK8Edu5fE6ByaRb0oWo7DfsGsgQIPIsXbdahNuGxm8xbGasowrKtT9SW0KA
UZrDXRm3PZn2RkYOEw3EK6e3iJ+ms5A9oyaZvgYE3zIPlC1V9VaM8yP6NQHu1umcrRhjp/cn0Luk
wfJLP0+V4WmbPk0HsqH5pmw+Hm2ELKe3OdU2CQ3prlQVjIUMQSQ9/kLTnsgAToIfbmbWwx7XjB1u
83EyvQ192AAXLyrhbJ1qiALWHejFGf6ek1sAusPQ2rLQT52P9Mp+FgG+6nVTVeKBM8lYvisp/6ir
SaQzKvNp6OoNsuuJY0o7ZYZfVF1OwPQQth9n5FgGDKxKTuskijCYxjZ1+12XwuLFCmqWd5pGuvB6
IDrWWbd8LA8hQivTx7ZdfYMTHQb7SGCF+VTRar6QTtXFgLcACv6aLf6KhvI/Q538/xa0iqX1j29s
4an8RpsswJb/+LeLbz+Oc1Zf/sS/glbBmpBtQVYOR2BUrosy+BfwRBPWP3wmugWXnimAL5KP8Tfx
xHb+wUqM6BNpFOYlZqf/JJ7Y5j+4U9GC82cEfjn7r4gnh5UpiScE5Q8nRPT/6L2YEw6/VNUo+HZ9
OWycMrpryjLcqKSedrU7tXD+ZsBNenVOzX445y3XXNziApyLxwykvzjt/ziW9raMCCiuyGF02vjL
ME7F1hiNB7C0w/0w6ufkRof741+Xs5b0DqozNoaPo8mo07ugTEHxbsDSWbvWQjvH0Sijv1rZZya+
k5eCm7AotEnsc44ORUGf0ck3UoQsBjkAPjR9GjG9QiSGnyb99cWBEgLwc/9rOv3vGSa/7wu6Ogs0
2Y1YNw5fXQtwHJ1m2UJZaNLbiIVkF6eZ+Rn6aP7UQTBeNxn+H7qtfXNjSQqefwzzE9c/9RolSb06
pmMTlerR0MFvGdgTMe2oYN38qlp2IW7asGrOYLY4HZpnTpwnr7cUsQm5JR/4+H69YKyEQE2zmYOg
fnTnur6xJ3O40kfXvYKv+P90OapKuqCWCGvw8PHWbP5Gidt2UxEZvqZ9Tx5BRapoy1Dbj56b7f/+
cSI+43iLO44vf7n9P76KVlVxsZQINsqd7G0X2sa9PmbeTS7C+m4UZnXm/o7HKmVynU4AtUNmoCXA
7fB6mXT72UqnZlMks3VPVzvZtosEI0Nl8untWzsqjGF0O7rWUTXYQ5OWQMNuNj2ygIuUYzWa7hY/
DxnBvhaG/S2SOBrL5fTgIn64rcbJug5IQD8XYHnqphmwCHYXpwjGzMObHhM1UHLihyhIxmvlaHgl
vSi+Gvp6/Pr2TS/j47/2QC/3jEqcIyKT/kISOLpnNtVVKOeo3shoEafEuH7lbExPnQJ7v2q78VvI
H8wJQKeH/falD3fUy6U5FbD3gl6AVsf2jqahykg90hfCfJN/iDfarUU4yUdt16v1fOZY9upC/5e9
M1myG9mu7K/INHcZegemaG4TfR9BTmAMBglH3zuar691pVdVysxnL01zTXKSDF7GhcP9+Dl773VJ
SsBPwQWB+A9uZ3/8OjOI3CIVvkrg0fhhy3sUTansVSSlsJM6yOQZ3aKdiEqPH91UzX/T+vjLd0wa
gMN2cLkK0VC0/rQF6tyzc9Gi9HMqnV/TVzBOdLbXGx9GLNFO5teCUvCcocD6m73vn/ziHJZ03FhL
PofxZZ39t5d1rpzG7Bl0J7pqhhMfgtARieXVhnswzn3M4mRX6mOvG1odWdr/zV7x14+Hb82YweJI
4xD9cxhIHxA5jtpEAYFx94OV2Ttj6d6J7I70isSqPDPy7Y2wQG+aLnmmvv93veW/fvPAX/ELcvxw
cyGG5Y9fwFg1iOGmvkvWseuj0S++cgfZZe8puFdkAcV90ASHxTT+zgL1zz8Ya+jlzoZX6E/fPOG2
mUnWX5d4hVkfMPUSEimq5rhjVr3Litl5XTf95Ctm0//6pbr8Rn94n01GGXSPaQ8ycOF8/+NvbGyk
pCF2RPZT+GMsVjKlDJ8oKOaZ9LAZ64ddu/+dg/ef/LY+yRPBBZrFofdnNfgCOBAEx9YmpHRmN4sK
3MPoWfrc1YGMiFU30ZSN/nMTuPnfrPC/fjL1p091SEgfHYA/d/rsZZHraCykUdeoB9JStN8yo3zr
Nsc++bNjn3dzvCVo0f2blJc/n/KOSbVLAxYZtiGZG/1pYS1Ih6uWIyFx+0FGxYLnyQAXco0H6tHM
AnH+10/1T3kJ7B6Xw9YyebQWgsm/QIFpd1lAQ0YRc9Haf8CgYHBmqQnBA3qZk78iUkvJf8/DThfq
JtuD/FYKYX9OMDuAwFZlSOfLOXdLN74IZ9BEXpLq9q//kX9ZepcJqmVwjJgkR3Fl+OPSK7d8UEXq
LjF51bTAgBTFDtfIk+dADBEglyP2oun4rz+Unfzy9/5hyTMKZZ7wnzUXVeZfBsh+2k9ZZXpxKtem
jgxXD/t3k9l+9dspp7q/Q1HXrDc1Q1cDwHpe2AkClN07alfZ1bHbF6s4ruiTq+cxb3dIY3tGe4/Q
3dTKv8/pbBA8ARHQfIYlXAeRM4wdypS+dRmiEuA+njBTNu53bRGRfDLIICdrdtwGMYXEyWagH2SV
khiv7Lo6zQBLyZGwunE6iKKq6jt7sf0fIwJF7z2dRpXdoukcujhtbYh8cFrQyhVimj6N1dusK0HS
NATo0aKRLwY0tA1LPcdy3NNYsNe5jNQKlTqsrbJ0khXoC+IhnFMPva2wMtQtxeGhCczNeJn9xflV
di1qH7fZPhDdEHfuk7HgRiiPslcuSAbNu5qI6FZ3CzNCRN3NA4H3y3wWqg+MuKtqT7O9d+KmZxNA
AjXV44/A0TbxUu5A5llAWXHus0Iy1d41prldqu0DU77xOPSMMcJhd9PvZGv0+iobxFqjSBrk3QrX
LYsX7kJ1uKG96Y5lkHZos1eFB0Q5tmhj5LyNRUuXP4tv1rqIxDbygEYcgT8uKhIzcaSY3vx5uET6
ItixI6iH2XouxmL9sQKrvJtbWGAHmjmpvtd6vYiB5w5gL2JvU0Sb2dFN594gUB/l7o25I21U/H1I
cfxC3jW7an8zO5yaozWQpnhmsjXNEb93jmYCIRA+Yh8cikyHvbmhDQXgEyVc11+pzBCJgVlEHAfX
nbKDuQtmX42V107kThtS3CEFay/JEnQib5hICu9QiRdJAIhUI5OySEbslfKtw+KtsrzKnYL5gRLb
eODQt9OkoKhjjAxsa4nNTbVlYozbcs24Y8a83xfZdPYIOtTRbPZYiyrK2vkcmK2XHyzypX8FgVgQ
Dxqk6ZFbNywJAtwsiEq56xebrjaQDNwwKq4X/JAINkRak2Gs2/eqdKw8cYbJbGLFbtYcHLxuL3aT
5TwG6DIoPcZ0Otgg3donawYmE5uTRUyUgTchsdxyra+Nbc/rY20Vk38/tbuvzzZ3yDv4PHZ23VNu
Pa+ejYZAtUzREwMGjP/cTc1wA1ymt5NAyZZPGJaNuU+hZxPHw0bbrlG5zXRzMxGnNnPRHmfXSR+c
ahjrExVE0aIixhIXQUruKYSJOgdowbGH9GYtJg6YyihezTFI3zjPigydq4HxyYZw9zCvaTNQyRAH
FALtsqGNddaMIDvb2k8vGzmjqFCFE8ol2PID0da9flBmWhiPZFrXfUKTo3p0oNOIo90a3QHXW1MT
Zk9sN18HdKmHrfP64IGLT9BH3Zjb3e0i5frcdpZZXgW1Md/k8IOGxNrK5uda5iUz3BUwbOz6bXpu
csjb0UrJVkSokBkiIem0sATDcKdJ5zIIRKaNT4dI/3rekrqt3CXkxoHdtmEz/yJS3tiTbPetW1EB
yInzPVAnTVxKEE67b9xPQwHTacwfFOgSgrlSV+HbcLk8qRrzQ2RUzB0ihjvm8J6J3FMhUY5wDhDu
AYfxezmp+7kz8zzBcNepK6wc3XRu24XXXLUykAdyZNsxAgwHqtzdOtNg4hG4d3PAhvZa6tLRlCAZ
z7WY0N88IbJ3dexUBhEE2+b6v2qgrLDhPK7IcMcuSmmPmAu4NKh+osnu9ucJ4VUZeo25HvZyFE2I
T2C2Dv2wGMiS6CWTQtoEexp2oOaNs0W+wn0DhKKKEdJl9v1sOPObNAZpnCCCLViaMvWS+pv3UTc1
NywYZiNJuCwbAskqtIqepkEcqrXsCPimMMxjci6cnpHsik8BYPPukQokoFSkwAV2zp1lqSNvy5vX
MkvdLcnTpnjwhqLBw9WDqwv9epL0A3q/fl6JfmAD3TzzWTZN9nMMAOlGFIj0zbxh636VG/XkGdVX
u51L3vPsQGjYVh53pJLjGWiKf1jwVnOmY2bgOPLz7FedAWOOWt/Is0vonHwNmKdNsbWYpc3GuKVY
AYmw3yNwtPMcgpU5ruPUXHnMHBkBten0jAi7wM6oxHK9jw4mALTP1cg2sGb7kdAZaCRNK8XHMO77
76a2AbOYBfLH07ynfjSO2EDQBKoOe9U2YA2mgQQYlSXFtpThebzdg2EZQ5L6xS9TudNjTV5Md0aa
2iWuLRFbF2ZngJMtChPtnzCsK2e3HR3nJVPZ2EY92x/SIuXFWEYbHSrVGSfRRf2mGX/gMY0hgboa
hb4Naog4LgHbOqfo4P3YrM9FkXRB+nzw6SrMLQe1NghaUl31B3I4kS+vkCUwxwb5/okSVHQRiaAl
M19v2Qn2F9K7761+Q37Xehp6K4wqxf/cOnCC6bKnUa3GK9W2X5lDWZHYspV3ti3Hl+nCV52zSl2N
QGGMeF9aApypTppPV1eEiQl4QrecgsRFl3qTn62DZwu7gdkB9ZwtdH+kdGCTAnwz4T8l3sW4yafe
HZNiG8ZbB4LfSybX/lu1TcYcqp0M/mdcQ2lwhIfn9ZHMzOxLzJnvHcXsm+q1HvbyvkVdtiAGt/Yx
FKiUqUdFVf7cWmc7D142e0nqpXZ9xOIWvGwsayeuCsN1Q/Qv7B97WQ7x4Ony5wWLiZUI30EWjr5X
Llct9mbqXGgRPCV8J+FCCXe9yXmuzrUDJfew7EF5ZUzm+m3pNuvUMT9FKA/Rz44qHngdd1vTiESb
fvYKmEGDUGZzSRaVmr/SyYD80IqpW2Kaa8HDij9LnUDrmjShmFqvSPiUwYCnkVsVUzH5V4AyJiPa
ByN77JyKpzX65sAaIh/FvPVMbxwP1dz5/FqDHWQJI6pivhCHmuxowkyT8erYdnctzLHJ2WQ1lhJI
Pj2Av5XdqwJZ4Jx6Mj6aJOCFNkJr15s6WHPWbVd9VgVvS9sRq+V/Uk069i1ZJDBrobpYoT0Jm7/R
UJG7du+MZ/O3Br13FmZDy6hr6iQgUz0566sw5jZxdO6/NDteiDjoAd7An/P9r4VClIaQp6yXRujs
ZVswLFHgV/X7TkRW98Vo3DwGUE7tA66Ftb5tcJ/i+ABogtGzstaS6jbrJ6gVqriZp9Ht7rU79FDY
fN0dOtl07GKis5fz7i+FxOSy1acdUmoVtiU9I1x2NlOrzdVeQ+5A26oIUAKdBbH0pO0SQlQNB5VO
or4btKHVwRejYm7pjXo+dUuP4KMfK4xC5HgtNhBQx6nP8Bz3Gi/FQp4YDbjlG+wkbJ6ragb/mpJ3
yk/FQIRjyFgOZxtoxulHsBGwGTqQKXEsDVV1zZzRGI9lNtRUNn6andp5snGpjd0WqWVV9kksdsux
vozlTOqMOX4KezZ/doQGXnS3qRftOVbjeIGDEJAJ59TYzhm9vOCzyrfQw+orEIignwp3uBb4352s
Wgk8nuuDdPvlTvTEv4Tr4LNgZdAvQeg6O/88ZamAv9DYx0vWMVVuBFbd18kKD2GmndoVjwVRevhB
exO5/sjBeOrwgGoI0wGf2WyW/zVBOYOm6GzrT6GceaTW7dn5pLNMeay6rVgvvqeWilPlfX6ashZ5
O3BSA4t6JZcpXmqLXPHhItmwoSv+0CXNoCOkQ6wI5BE2t3mVBpgEO5lDBdF29V7QYWmI1Rh4Q3Mf
hyGdqsUCxgasBUsbpS7lpOlASMYs5gBrrOUaOkBLgoMY/aWBTAWzgSoOvg2FcDMUZ9BW8miMQRGE
tlMCB9v83UfYz9CxOznOKKhCFlIsFVP+LGas0QF+2oThxqSOl++aswviD/5iMoagz+AZ6SqMM0GR
Yz0oqTOv1gqlSWJR6oG/pXoNNWkPD6qe5Uu2GuOVnNZBHMol5aLnGetyaB1XGAlyHmpIi7gWg+JM
TE6MB6JJ7GCoTo0Y0YHPYp7fLqYVGUrZkfBadMLTx5Y5Og+Ur5WFKbeWII5177ykyyz9VSx0H68c
0YzGdZH3o/3l+9N2cgiWm5OiyptPv6965zCna/0T8NLKm+LMM2dFI+0uLhdGfxh1OOlixv0NWC+H
SErcqdN+lME0WYnH9ySOjcrMOiKNtDg01lzhslqm9iw2cpdPWtbiJ9+p3plhN8UQDh1337CpdHC1
tev2xC125gDfC4ojx+MtM4W1Fvdix5EyWHXQhGaf7dc9KTM5RaktFnyjEnPkBc37VGpUbRC13AC/
68zzgMkxLkPMnHu/bwecj+y+xvKqC+oEfnwLCv5Jen4g9il9E17lDtjb6aKGeNvSxxmauYwafJZd
ku9osuIm2yl91ZrWNzPNAzsiFUG+lrWRs0wyh+2P/u4cco+5SKyqS279yms7nILKnsZwXyZKOnAN
6EO00VCxmL62Vspzzz+ME0fOwJVujmVlke92oUY/u3VPyeCD+QV2XGcA9bLWT+Zt1PvRSUd8AZCL
x6sxd4Pg7OOpJeYLTiHBXiCADlOnhsOMso3s6XWy3MS0cSrBg7VpOTOJI0JP2gAUIkeVO6IB8I28
V04FxixozE9vXtVywDQnn/1RNze5M+H2Nmrlp5EC6kmF127BGiLzm2AUypxTz6Ytkt0zj/JenBk6
ZUQwg33roM9y2NisKYDP6tcy8QSNi2tRV1vLiB+tGTwroZak3aYBV5meujsVyHk7I0RYwGQbDl9d
PnoNS74BEHZt4UKcj2z6u44aEKYOyeqeClDIIqTmG03TZx//1OWCirIdfFUNT87t9m64R0k+5r9g
SGQuurCZvTqe+a2Y81hYwkk63fAnMhktg3NfyGwLh74osObgf82jqXCMPqnQV0P0Qoxc03fr/BfS
Vuf9pdcpSqfWn7c33ygX6+Ca6XJO20apUKwUdNFKUt333erEacXFVIdk2HMmGXk3/3JgvN9kYt7Z
Rhw3X27ynWA4oLJW04RV2Y5mnFN2rDfEhdXzxao9T4lhjgy+W59tGEVFm4pz51t4kmz8948pRO85
ajk9xvtGcIKHrj3b+d0kpAoOPgcZETeFJbMT7gdGon0pgv5QURtr0HWBzONdDNj7UnxLlGZOZh/0
vLl9LOy1/u1UQt52gbVbB6jlPBJjcDJOfN17sccVi+TGjA41YQ00KUOWwfgNqfvkJ35pchDyamoz
toNpsa424E3f/V1Soa2OEt7rutezy9XbMq/Wec8g5TKjfpQbjtXnVTkDGK45yGVMZutU4alu6TgH
3mr9hIrqgLnvqmKIaBYA7l3NKrMjfmZYbyY3L8xobTnMsYQjEztwWmH4BcQEzn6cuuzVoAIjS6DR
g0L5PqKFJbdpYgi3QyE84iNSI2lPkIlJfxHLQLi2IYZ431IlIVVwh+RqAZz8tJRwNROT0vNcEkur
4Ggu8y29BDjB7CBLHoOFRSljdkDNOaqwrEXGnO/c9qTIf6zWON8pilpe1Nb2LhZKTcQE3Q38o4p0
oh2Qyp69mXV+YVRBwrsZqqz0IoiP8mZ3QPlFhdelv3N23s968vzXQSBKi3AGk3SXO5qJy+53wzMf
6W5XO17jNwK0hjW0PZV+qW0AlNAFm7BOipskJ8roYtpoul7eUyHuoC01TMQHwhOyNWQ2SW5t4dT+
ho24Gdh7dp/EgqqYxrtizNQSXaDCn8B0yeOAgjv8ElslP42pb+8dYrToWqwg2rhWe1NNSU3X5bql
caMwRbjuTZExYz7hBt7zc993xtvAkfMOhQTb/4aV/5U8O+Orl+Zq3XV9Q4tMq3yyY8PhB897tWTH
tusz76Cqvjg5bmYxtqZXNoX27vxkZHjsOG6sSGe2h9Qf5PFxHmEMhu1AYR+uwtwfvKVwzluxlV92
r8yAk0GYn2wfc/9EDa280wgqDCe9pICI6TOUrHeuYyrBfUY1QmuIHAnuyP1XNop0jbg1l4jMJtNI
3NGmYzPKnQft7J74PnI15MIc+PxXbgPJx/le4TXA+TvbcbBQRHU0TIhIHW1skwsqXyKRDWUk3Zx3
RWzY1Uo70R62g5vX9BroPeox6WpLcnUlln/CxSCnj9oucVALm9P4oE1tfM6BwwlBC5OxmIsS5bnw
nNLHwr5iyLKcqRtCs6gWVmzARfLaQ3p9yPq5YRKB//ai7ZSTjgf78s7iKtdXHEx1eWAtMNtru2oN
08Yu7yt7X6lj2onsziIbrfRokchiH1QRkOhO0AG3KE27+DtbXdlc1kN2V5ZB9kuKTJkUvWQbJPSh
Cx5ZL+fl2DFvMkjD5XWIZgdXcST6TbTM72teGE2FMSdM1AER8BijdhZ1fzJ7m/uU3dVplfR6Csyw
HGbS9DKv75FSVnKItl6337BsO/sBHOjy1MhaA2DlQWEII7m7ifByr2cTQDE9h96r6xOQtrrnE0b2
obIpu7cMmJx5DjSb/jMNmyFI6t3Bnt3QxnQOep9diGfZpOhUByDkDqWptvxIJ4SbOzuFiY3XaVsZ
FtZEQoeXErIe9tDZAJ4Krasji266N1ouxCb2ZK6GgO4OZHqQUOCknR7jDeQqnVt/J7oiF1kNOgaU
+p3qZvi/RFfsb/RyGJ5Bhqi4y6f0NQxZLB8jhMxosjz1PgezdiO38MCETtxDiL6yRQH8BnssT5uu
MUpzvWk6kllnfxVsWDSVpLMdcSzaKFRdvz8u5YCjcST6PrJFpa47RlUXJM0+XcuWEijEb+ce2RC4
yegFd1jU1ZXfxn6745fmxteppOoCXkfReUPKvMWS7YnKwqC02PsZYrfZ0XlvKJ+50fgFQdkq21EU
kC9iAh33az1Dbc+3e5GnaXAgOhFEJRu9bm8MMtL9o7/jTDyt2qiparLJLwndyYcJM2bXf6OfC0+K
TpxrxZlu+hOhavSUF8ZUUCN7q3qZik3VJxfiBzpGqzYxIs/+t5JuLq42YYyPnj247TXW8+yW735C
J4mE5D5FQYpNnEMhjbpSEesyZUVD/3lMnZt8S+HPeW7O7cty+rxMLjzFPZxwFlzyMCwPTrJVp5cI
5BbROYFN5VOQ1YpbCHr4H4p4YKJkmlSSyrjY+m3NEYbHgOV3TlmmQTGQxOFDZADuyIFQMsWdR9RK
TIxcM8YEngPj6jy3mk8T6+P7QEIJ1yE9Ns3tVOysQgya1k9Ld6plotX4P72yt16cPYDhcun1zmGK
h6rjNbfKQ7Yp+5cch0oTaDH3795g+0ev92klBqmAidNJLNUckF6agwbHGpQwy7ZXlEzLB9oG/bku
C32SNE/bWIxLXx2hoW5MR0iecs4pLRA7VCxLvD5BVXlJ24CmSCbBhOvYijq/Kj1ZulGQ7b1/qsfN
fQq4GRXso7M3PihuyibtICJSaHDvT24wFirpHNXmR3IiPOuW6o8bS0VDLr127FanTznziTGuGmUs
v3tRBtXAo5SjfGXcErhxtTGKPLY97+u12EilfrRqWdt387rq7d4vyDJ6aq2hlDdO6eXTdxcKdElP
oKC7zJRyfAAnWUPKdMzO+ztZ1V/m10xo0UR4OFBJGcVb+MdZrVN3oOcpUWK4q8t5nWzv3litIGGT
sw/Y8f/hsvxf3e2/WxfAx/+Duv1FdxvOkL+bH/92+DG2/x02+J8/9l/i2wsbEJpEgFUWpQ4Phof1
D+2t+x8uWaq4g5BVBBdNB8/pH9pb0/0PDJOk63pUEqhiEdj+X9og8EKTDsBF9IPbFxuU/J/QBlEa
XPRm/3/Cjpnqv1YKRnkEhgz4/ySgolNWm3NvRWSsABSZdL/f2aT//brcJjhhRx3SYlJMTQLvWOvS
+gZR+NBrdcLaStRbjQ8u7DczoSWXBKQ/xAua+JAkNm7MXSCv95TjiPjUhAmuc/C2ID911V6TXprR
0UkHI8ZNR8yV88r88GpbevTolsqTypf9aR4D77odi2clMBOto2Z2nqX3ebsO9LK9gzGMIeNK5urC
6hPf7JZ7XwOsbelq0WXISWaah+lpaLGPwIx+JHrrPUUrXwgZTb081CpdyNxKs/eAUUvEBnmzmXjD
6nI3CNHwrI96HQkr2AlNshil0uxj10o9ConUGF9rXbj3y2TZ58qmuya9+jf1RZCkpE0/GPghf7si
/87YpIpxQlbx2JbF2cqZhNZ86D1VkXPd+Ev56BmAB8BfD0TgjBciF3n8UIJX88pNMwZzJn3JJyer
BZIy97HLl5h54fdAV+YXwGXS1Jh610vcMPh4ZKykM3Y+J73xLTwHfKqz3/Z0bG/xpjZtsmSkU2d1
6v+m4HUTpWivJ0D/iMMJujr71vojo0Obu8pDVlryvWKW5odcYraHtr+IGngruPmxzQAxkfZ5dP2l
fxj3lQ7fIH8HU0V6QcpXqBNrWrbzhuTluG4Ncy2yfdA6Hr1MZosdFQ10t3nUhFbZzeJFNmmcxGJl
dfBhFY6/fkIzTzkPeuO+q+3RubhWLfOlR3dxpwf52HjCoeoy8z7yOMWnUBQwKCeynPju+vKmzfEY
tIVNFsNQrfXViiztXgc8DbhGXZJN+X5Plw51In2CsLeb9a5CzxiKvubqlMk3yXSS8bvlNJcu3EnD
sQp9SF+HrLG+1wzIW5SeNHr2/D1PrSzeWwZ1xEyFneEeezRDcWqhPwzS/R48prradivJ+CM2wwPD
2cJ6bu5IqOOMMG4KQv50Dv5i2j6IOrzN9jrJ/Py6IRsthuBJhyqjiQFlLudmZjfipDZ8GQREd76E
6z64BES7/a2U5b2t5fESIeSXuAnr8UUSsAnUqzquhjVg61jvVrr1k3ee7CfdPvfucOw0OXLWz9Le
6RpvfJ/GB4E349NczvepTkPCZY5sR/OBxKnQSK3ranAIU0lvM1qHK8VdCJv20nZISOjWSbD7pzwv
0lOFzATTJU9VBNdkUDVnHtUBxM81OSMRwFXrqEvXjOaV0L7Fs88F/r0r7bj7g6v4XFWU3EPrTCa9
rLpnXpsbs3ig5xT6xve89F8V1AJ7d4+bn2M/Dc42sZHB3pyBWd9bfkvpJaNtgJrkOLHKfzvsKpIm
zXm08/V1GWwvNCmd66InB5huFnqOhEv/K7IeRqJj7bLPjd8xTZrkBjAgZPT+u62qh6rAlLAX0o9m
o//o+uVLpEGa9LyNZ8uZrxmNxPNa3TX9+KPK86MpCEWbbPNza8o1u2VyxBwAd9FxK5qUGJzSSJkN
tqg1DMyNS9AfJYxpsjet7m5ap6gt2jw746Ue7EPRpYJ031Jdj7Uiz7imLcJ0KwDiIEXAxa2MJlXG
glBoPDnPWal+IY/6JI+HLU755WO9Q6/X1JxMcpPGc7ibEav25Gzp+GXvxNAKI30a6oulNLPEXUEp
bSdpFZAFqI1A37rceWMuPsOJMll6oWQcl2Wd+YZedAzbemw/BKl8VLZDmgiGHU9NgXaA+mf/QQxg
cIus6YA1kevqZO3J0I0mGYHehd/t3GKgeFbp0ERu7n9UwqfXQx/4vASkf1WalK+8yK+U3QVXfuYz
W7OK7ia1Nj9UVZAUjDrHrn4BA/ZQ9fRvMZkRADJVNz2j9Pu0mdj7wV5svBmtMb33dXtwyh/wnYnT
zJ7JALBofxq//Nw7kQxLjlZ70nl5NOHR01v11utMIzkVZf8TYfKtX84/0Z6N9NKcNgIV/jiY5s9e
gG3dCFULCWs/1Styo0VaSeeV+EaZ2adryWV3d8gLksWapBnNE9DSThjgMSO/jfxbe7YWImEuKJi9
+4lnrjxUjNlXIyi+9FL5R7dtvoKhveL6ZRwkjd/adbhZaS5KBu62tL7b6vy+hwYZFsMmI90gkZZb
lMLy6kj4apw3c33b92+ji2YWzJvi275E110W3Sjb90AvN9XAqTY5RQJT8eSKb+DYjnYpiQC09nfp
l8dCfPPALsz9ciud9SWjdRY2A8MYVkm4w+tqXXmcjeaRq8HBadfznnm8DhaZnFI/ZFN3TxzSdd4x
OsiL5lNKVREIM95au3Gex+G8NERUNNVt0Duvaa8+UkdcaT1flSziVrVhNhXXjYfupDE1HUnjezoQ
g1Z3Z2dDoiBvdzkTSiiuLGG/CCzLIa1KJIPNr10/96NUB1OnDJW7nGbh5vz24HzZhXtMrR/OXMZ+
IUxaH4Q2r+4zQRIf2/gbvd9J19mtN7HNDA07sVHANjRPXTp4oeUDKWVSZc3q4WJsjSBx+aG7Gbzm
VqglwkDfV7fKvl7stIBd+rM38jPeusTC/X0Jdpw3k1ugsxyC9Xvu+5HNY0dB4trJZpm3QYqiuxbi
7BvjGaBiKIhXLMwtNJjBqvFdrdm1vb1zuzsyVzis6xYJy0QRYSzdlWGR05tn+kn3AaSM9VErTdBh
0AD/Db54aWM12pcOBSlwElCo25Plmy/iy+u6MwNG8npUxNKItkqdaWRxFPrHZoD9rkVseC+uGH4M
yjjahSC6E3+6kfe8gMNdipjAaKYnawB4ZtNtFD1yjQL5YRAhr4zp2NBeN8zLOO/WHyXD86r+Rj4U
qRF3azN+WOZ2YLBzYqB3afbHu1qwhZFPalRHWBvnTGo/rnajZuQxBMehsnm8hocNco5dhEpW59xI
x7rZDGZNhpk9znJ+bRdboHD7Rk86Zvrcnmxdy+t1FLhQJBjfqf7iUZ5Li++kreN1ZtbN27QyY0WM
dOWNKXwrXd4NPWbdZpGPnq6HiK5Vkdize0vkXBnuuUzo9D9lHZ1BYY1PPYWGnvSDUByLqxm7ajkP
KM3CgHGFtYxHE7a9t8whcrnnFdNB3E5LwztRd/HY9HPsOKs+oav5CALdvOgGoYDtjsE1aG4PvdFl
yrUK9wXIyIfZvgT7ejd19nPbrrGrrcMspkfl99eonm8ksQEL6skmcIIY3evVtJkMLvpHZ7Ce/Fyf
VhSyKKMeJsbPIrixFhGrnTjFPL2IZeLKIYJi8V8ctDWH3Zi+Lhv6oXZqzoNWHysXaNMwvfaNdTbo
f19q00PZSYxonNqBSpPBd8LFq2Opp4Pc3p2CyabhVIcmd+fj6F9VbYNwLD+BaFaJIXMz2VyXpd75
sVvUCX3+n9nw2VzaapTqiqXk4Piw5jcmcd/Mzf9uVWt65coq8QNS9QRqoMwq3u2mSfLAO5vEwoVN
yZnBvqB3crOJtuDkwNwd2jL9MbnoJ3V1x0ifLu8WSXo3dj0mqb0cRvJ10T7UdnrnZHdp/r1pKUic
+6ocj7oRZ3fsv42aaMfKiXqri0RnfLez6kCWIHceFS7ZnpRGm7jtJQqnIWUdl0JbI2hMLyw0Wf3o
PftYrFvi5zwQV7zIZUfl10Wdlx+5f55WewYMH7B4li6qifZE5ZIeQVFHqnAI2nG9pGxlepyQIhEO
8SR7YhJo4zd+Q3if82Tjq0fgLnxikfz/w9557ciNZOv6VQZzfSgw6AmcvYGdhmnLl8rohignkkHv
zdOfj2rN7KpUtwp9eYCB0IBajplkMGKtf/3G8219UQbjsotMsZOqgwWyfaTB83wTh64Y+o2TxHeg
qatotLfR4J6bY+kQEfXsinppiKfaNi5Hw34WwUuiWsPGCkv8A+W+Ffd6rj2Z8cSa0W/xsw69dMKj
RYNbIZURDp5Rl4s8K/VvUHL8RycoOUgzR5JM1mvjZiKHYhFpuLiVVXVTDbZPShzm3PxaMJ7VQ2F6
APPUEBbz6KYFuCJMPAbTpr7SUT+xTVgHmADPiqk/9OzPiyDwBc7y85Kc+c0BMXSj/pwOzMWGqLwR
g02sdj/t3b6+Zxx53ZtGdS/V+FXOZ6kfHxUFIgUs02qKrkyYUmu8b89hkr/WpbKvyHhcWpnFfMle
Sb96LQ0o4Swhd3DONAtxuGGs4acoS7cG/VXVfMPJv+4C5RhwlF5Kl3ZPE0p8lnWlPCc4yN2S9qhR
nSaVG6H2kS2QtpRpdU6nq3gYvuskkcTmDXYgtedijfIAmBt/85UpXCQZc8TI0OqjlVDWN4UyfcMR
ulwyrlfWqD2cs25S3C0uenm+FBrA8qL2e8YoyaQcCUhL+pWutKpYKDbJaLg1TcZ3QEGoI7bM+vNY
6u1FYFZKvMSuFY1PlpfWtAjqNgBNhuoZrUTrE4UNc7sQx5w6Fz/HLJ6T0reS4C+MVJs4MO9SNcUs
2zG7oNooxaic+Zj5blhpeKxCLl8METNbCu6xuyxwg4T4yJa7ZMQcnbuR3tN8K80OS5Bo0THURrue
hGLvaIyxltifwGKGqQYPpcgNseJmCagvnR3kDJRSfm5QWNyD2LvE3cYarShTUGs76QCiM3GnH5YJ
3Bp86t1smAegxoidZWJYBNZTbPSCzZsilbxQvCmMc7vE2B3iqRXtJuZMQODBGGzHyq4Obpu4tzm+
vte1TtIfJVkOMUmF1wpjKDUA3xl62+d+Uyvo7GdUPOE3ty3V7wJIOztrg4kv3zpxcQWElIzOusdm
Tl44QiF5EUviabo1jShCpjCYCh2kC22CWMNol5a0ayuDCPC7EvhU9yyDd6mKx7nsZBxuSXTWh2BS
OcBsGw0dmbOurYgXJs8YNTR2Lgu8pG0TD8utnGK11BemgFx4pnQQwBljO9yonZ+5WXKU/TBH0leC
Ob6KLxQBkKU92NU51MKy3yUT7gk3koQZ8UYDF9pvUeay/fR1ZuxDE1XvQxpN/bFpDKykhcVg3B8G
4v8qJ9qSgGOJaxyrK7ynZSsOQMkuO1M0lOMmw4jO35iA3+QTGwlARcluwn5WYJ4kcZMqFlaDYemq
GwYcxHN+iZIAZB03TrgpsG8nWZ9BJmNc72KsAHeEoPRn9CBwLbMGv/W9P0C59PC49XcVQfM+tF1y
kzcpDjEOY0tTikXeqvZFMRBugFGvUK6tOtHfssJtn4ml065GMdRveUOFkrixuWqq2bQdk5c9nPT8
sSAAZXZhx6h018MORzvp+jayj2TU1plZ4FKbaVN5HUay2HfSD66kj5p95cwGIgtrIPPLigZth9Mg
JK4yjB6iRNaHbkjGq7ZWq7Wh9vhZh2wDHaQzn/4B29M37LXdndnFLmR707kuIyc/05rWvFINSIYM
vXqxhwbSVmscNdz7ppfmVZn1ZE4RFAAdPTFrRt5WWY8AGwxU94zNivnp95DpC6gsl/RP5nJQpNzV
IoA7BpHfWJh+bBveYKvO/WCGzXcVtUW36H0VLoEeZjfwlPQLXOcVr4xH7ZAaAf2COM7aP/qUmBoi
FUW6s6bZKmCoVJ3RfhJoNzHb5QNhU8UeGnBw4zcV9YiBly1QVgfaZlKMn6dIpR7qduT0TiMfX8rR
H4In7D3CTZfSG8u6JvMARlSyaDqR3uHcawIzBijLJZOR80kX1ZsIsgvWUbLQm0J+V6QjWKj91OUb
rak5YrjPlmc50bmaqICkGfsLRXtQtNfQXUW/0OvAeNSxdcL4w3Is59gUjnUvhoJqJrDrxVjonQD6
wdd5ydwLYVje2uAWpTlMYH5N2H8Fc+0xNe/VbitILVjEORYjoXGhWzHbVaIbm0IlpH2hQ5z12qGu
t8Bw+s4cAvOyEo5Ps6bnO336FlbXuEBD9Xd09QjyOc4iBLvTo33JW7jXLXifTJhzE8IPXttw16M3
EcN8WQ74iew18hwu8dAzbvDPp0GAA0DOYlTfDuhjOAN1vfaC1hzwmsefxA6K6yk2xnNhlj4vl+4c
zI7+ivvdXOnsMJQdVbbuh1s9BiEg86TYJm6pLYwmxxk7NGso/kCSPAt1OMS6AH9xqs5LdImrio6z
i9VnOAaZPohqc9724ZmacJxi5Mxrhf1CFT+Uo3lTqVTC+UYZ3MOQBq+ZkWxqSHBwdJd2DdHYHbcM
0CkqZn3B5K9Vf2qPqB7hEczEk8JAdsUuUywcG8BZ5FV3ZuS9v4fQYtL8xPqrlTbKvQzmPHcVZ6u7
GOPyXhfrTrtE4BY9WLU8jIzLnmHIhGfpOOjfewoHRvZQAw5locUPST6Ob4mhJ4/CaIy9PyorZ4Be
UGV+3PMWMbbcdqFDyC7OT7WkJoyzYcP6TMNdZ7naA7w1+ao3ZniBgbn+AiGhxJIaVsrajo3kK7pT
8Qg9qDjXa5U4iV7WylOAjgvmmjLswjBub8UkMgl71+0uRi2Yrnq7wdfUURvrWVZGvNciylj+0KY1
US6qg2G9FiKxjyEVklj3Wtw9VY0BPNE35QXe5LCsSlPF1Eqx6bnsaZMp6kLRs6thAB9q/cM4woWF
EQsfIBzCh7FKxaYP4dS4WPYgeLsIOAJXfhFZS8sNCF0IInen+roH63RfqpCfOcgxYSY9Aju9qPHC
qTzrejSzMsNxEl7uAVhLIlUOLBTcQkAVAeOdILrdMateY460LTQlfG1woiJSoj40A7Nav22bbQ51
irAZ08BOzT6iQ0ROZro3KSy0Zd7U3RaZYEStQDgDgKhtItZLcv+rpRlyQxCVPOKdgTylwMjaysfp
0q7zxyGq3mTHABnH/kAryUEzsmzfAsUvtQ5GUCyCfdekd0qirJFb60/22AIshVLB4Y+yoCS4zslw
0YYFRk9qofNj4Vedb1+QAw7SoqSVB6a1JqiBko60qyUAb3VhFeZN1wcFs11o3uyr/rPmZAeGEave
hAqq5spjWYBg5gME3JRljCs+gQlMh2Dn22sHJqrZ01y4UPCzOiVLo7tC5IZndsZ9wfHAXrdOdz8E
MRzYwCSdyJV3lJ8xBrVdt2Z730BgihdDUMf8M+O1QwgccyEPuQNxS9BZ14bIxy2mTOYOPTzMC8De
LZTf7nFEUkJpXQFW6IFymZgPaKI2NX7WcFYbJs00N9jwXeFJ0HhdIA8thLNtMw1o1p14gt1SNUiZ
yWxf4SxI/WtoF3plARNHYiYMQixxKo63bGUB1Dn9izP1hB9Zqkd7XeyEZnTIcDTCLmJxnYTNulHt
dK0F3bBWRLlmGvMN0fYIyka6ndk290YMdF7CyfNRpxIeYPaXypwdmFCHLRvFismtwUi2F8OuHppt
YoA9yjCqrlAHqVS2wzkjhYa9zpJekrbJMa3i4sb11TPXrcUOFsxtLcajFgyvw2Dvy6I8wMI7ykLe
uT+gvr65oYKHWJOnyVUh7OE1ALjTMFA8rztH+SZJIr+w1Hh2863aLftuuzYTKPAOSbgUH3yZvs2n
K0uLn5vWxuucNy1kurhyyc3FnTBmUF8H52kVfjUA8RHf4bIP1K8U7Q4xP6yz+IoR4TZ14FSEMll2
zsDpNIuf9JlrA2tKaS8ys1kXg3wgN8m+Gst2CfEpu5J1aT7lQ+cwx9cgzPnsdFRLanJwm4CyAhXc
7UAnsEywfFj3OM5WVp55RE8CuDFl2RCj2RwRYu01QLxlp/bntV+3d64bhxe+Ap1Ua6JrgqmB3BrI
Jm0xGAvRIdgJXeepLBkrYlc9amd9L0B16s7fYa0DICZWTaJ+g7MitpkIFk7kQheGxNTrgfDyVr9t
2UpWQzBUe1IJmudBjjbFKM72Zptd68hz1Gw6oky/VmrxrOnBJmFLJABwyRPd60230NybOGNqE0RE
jECUH33lEMTGTiOqpHHzbwXM3CjrDr2SNhTiVbMyCsSh9QSciKATaJ2N3U2GGIxcfdG7DJEv3wZi
3KvQ9euiig9kv10kYbUa4cEjvVIsCD4mrMBQDT0CKe5GwMcu1PSvberuW4C8LCaYp01/wIK8CEOo
1XfDKOv7IVXWMeqLlRPWJHv3o+aJcDIPdlU+yiA8GLlkWMCEG/dvpIwewqNgVnvCkFH7B6gW93Wa
39DOJl/5OumiNnuISM6uL6ANGSDGQ1CsWhkcdXPfh8VBAiBd9ljZeZBZL2T0ipIQIZqswWXKsfMQ
yS0HGsLHCHb2M7xR86KL+uaVYCkkSrXUh9WAYSJIelS6/hJPMwbUWGiEqELwDrxKM2wZkQkO7h0y
tFw5MCFXLvTRyR7zwDSf1BlzS/iUJIQ48/vkFGqlIIkk/XGNUXi5KlIyiFZaRtAQ+2JSt0xTxMbU
elBnv+4uMCZ0Vs6cTow8O55Wlc1ACoXj9GKHlBjgMekbxWjAHFF2y4ZwBzawRATBIdAZXgIGvxEm
v6ipg5Df9hvM3bRl2FjyUW/7sT/zDX0E3KxlhU14NkCJyZtx+YMB8R8yyD+xOvkdGWT/VtVv43sa
yI+/8NODTfuiatYcLmzhwDZTQaBZ/OSBaF8QDhEP5cLqml2e/pcGYrhf0D0KeCDYLtgCata/aSD8
liCekcm5Tb4exgzi79BA5m/yjgQCWYjYXS7hzj4UKvv0TCl6ebqOsqD+r3+K/yP9Fv5cxetL/6Rj
a6zkNceRkhfr0aCpoHDJ4kd0fu1Wo6Z36XIRByxKghsXat8Pr3Xcl49DxQGC4DK+9fs2ZRjcyuy+
gl22lPgNPRqxa186+C481KK3qG+VJwNe2st/1l8z7l55DDN156/JSCg1w/Ypi54+LMH57/xkIllf
sLwzUFKTQao5OI3+awVq6hecTzFPZa1plC1zOOlPIpJpfTEM5mKYuxFrYfO3/r0CTf0LxCbYSRiG
zb9h/q0FeMJCwknIBJ23MD+FMUGQxuwF824BGj7lBWOwYgXyVLirIhNGzszI0J4UsvjiVQ5B9z4p
wu62GoZvCRzKpcpwJfYmGNQMBjCIrVfIvdJDV8u0WE9k2ZAnmlPirgkTaphxkb7uXkJeGmuG80IZ
V1VtDXfvbvnlH7Sp94Z4yIk/vEnMJwy+AlaGuPTMSd+n7qZYB+g28gqUFj2qzO0UlGELARVN376E
bRAscK+OXiOtcg82kp63qMD9ZBlAGMKenTkkUYfI4wwymaYyXHUa2gVYyNGl5RsAy7yBCaadguIY
OXVzrcJhMRfY9wA1Ep/mxB5trwZL2nGSYIsyZSi3tdagquxVdQ6c6QP6kREy7oPf9uq+Tzt6FKfu
mb3oley1Szfo0ztjjCjH3JospSUdUwWUmzfJS+Hglgp9yB5g0CRowZc9oSJQgSJoYws5kBOBvYol
zTUm9ymT3BGOwjJVZkprR3sJ7E+wGQSWKiguQ71hiOfSpcK5Zn5XeJB9emR/POTjYDfOleUkzGVh
GPXdWorIJWMsr2uQGMhT9ZZ+T+m9Fqn2Ecrp6OxNM/OLjahRrsDWT4pXJ7LLfTm55kFWTrqMiYyq
dmRsVo/Spl1l4hzQByhkInBWE85nL13dnbYlsUKP5tQ3l13YIFxLmIN1qxRryHOq6FYsaD17ZorK
pFhrulsVdIuc8GmhMPJnNI6w/CKNOihTnZtNrwBPwGJp2Ovfy7hya75E0sNPaDu0nnqovc19XrgM
4ypaN6Miz0XYSO0iHzLtWPZWD77FMR2vej5xqgd0OYUtGcubaj/hsh/o/bVtBUyjoxoXFG8oySxU
08iFDt7jx0L2a6cxCinxOHFqzhlYBflMv05bBsSiMsw7ZlfOS9T7I020EjKYlExQBEkFrM+lqHCR
hXDtUnVZsRhKnl44BmsXNcgFxEAkC8rsd7GiJHEMZiMAzhuw8K46lBUEuL4YWM0IloWB156b1x4r
UZ2DstqZyd714VNfpKhsODvdxxGPDX7PILBkkXVxDmsZTh9mMdI0brSm23DI4sGhgARqKxvScIvr
WMLAAdnzmHsA3CW4eTQmO9bfWC/6KjY3itGCJCUIJSUwvt/fw5rF86RKnfYScXyNyLNDduJL4VxD
Sp76W12r5YNMZmpL5Az9NwO14MDJphTQnLIKaSZZPla4G5VBrdHxF8V3Bab6S6vAN4GLlY3btMgd
Z4OhRvI9Y0h0ltpxfmtpHZwiwi14HVxNB9lgXq/6Vf+choG1NxkAID/D0APtk/MII8+pt1M4+reA
5jzsUGH19XnRvGDyCdDjohiceL8VUpu0Qlok2arQEEDvkfmNrezEBvKc8+C2bdfQZw2MN+gDUoIz
4QpFpLEO9hoRPp2g9DHhYADqExaFoZ6tr+NO6HD30OIyyKvLgU1KKPb3uk3IN+2439T1Vk6xrdiN
WNdmS+2qVlU+gpsZOaGJquYXizqHZrGY3KBm3msk9bNmxvW9SRocPTlw6H6m3MebVLWJ6211gL0V
yHswSzqFdgvBm5eZyMC2XWVTgKF+2IekoWrg18+xr+XZ2h/wfIdqEZAkJvC6xxPPjtGKZ5h5REMv
mfAYFVQ7qbBoVqiXmvuYrRWzGw3h4yIkBzpbKmZoQ8+Pul4/0LunTKsGd489Uw8BjdRJOCS9Mnp4
jUKxGoYS6n1BCvp16GJAsxQt/v5LUTtZdnDVkRQnXCngZZC45oPjI0owoQ7B6KERhU26sCwRiUum
kEbghTQbMyVBwEOy4oL0aYJ8DZvMNyRgnot90HlUTWWzVRDAcYfs3nYIfogJbUE43D9pWhXeOnAj
MdXAn/5VA6gc1irKmO6Ib0ifvloRSsSQd9yaqYt0HqpglEEKoeZOe7j5SQh51MIzuqAxOSC/dtJV
76jDExwbcRYNTdEu2ZiRU2HjGy1Y1YjzfZctK48sJEit22g3LrYrB2j749dw1JOERV5nV3mdOxd2
GGtXmj/U3ysnxzyjy4bKi2PdRN7Ut3EDc6q2k0XtxprLG6bz+jd+Y1XrhI275cAKgwtJ+BxqyJ5Q
xoXF6kI1QqrU0Sma+mlE6Gavs5ZpKrIJyEtLTK7paqLGbr6iaJcujI0JqWjd2fSxqBFIusr7qC09
Z+yab2WoMnobK5nLBREREXSs3oxfUKeh4ss6pwUjBZqXK3TUxm3kkwy3SNKmc/Yk79JNG7wfl4AW
OM2YAdDNokTeNrNuwMUWVDQMvgKW2Mru+7pZJm2EILMzDTM+alXuXvZV09wOKcMMgPzevxwrimrk
12GCvqVE0Lj+T3n8R3kMSXd2CPzrAnmTY5L9j5v2+TWqkfS+NO8L5Z9/+49SWTcpbc25Jp0N+f9V
JvOrSCp0ePLw+W0N2+t/l8m6/kXXTTKLiX8yNVy0qQpr3B/C//qnrn3B2FbM3tbUg3+rRv4RqfVH
zTnX/7iLqoZDlJlKzhe23MapFWNUlJAYDDIQSt9F1puiPwK8rpZ13+46J/Gk5hwnW9xTBl9WxlvW
BO16zO0zelJjDSR9MFNrm5La3U/EISsW9ioGsxf7AAX9LirCczWcvnaDNSzgxu8ToKsOcp+ALehm
2vOoBvvKUK+xkUarFbtoGlPzNQ2tBbKAdKGL75YTgJjWab8BKyw2hF4/23FsvRUdRTlOJpr4OmRu
uzHNMjs3ldzcdw7WUb0U+m4IU3DCxGrvmriEgAN35xvHOVklOtx7RSjOVUhIbVw/BYh+LoJKoggq
rJdCnf0apClWWNik+8DtOy8z7fCCcjPcGpJ6Ea05mZxJEzg7SwdrrJrKuh7G+AbryHyGVpqlCBqx
UrApPm8YSnt5omftitkHPrJhyXHNCNncqpk980UZyLUu0mWDwMnUScLlaFbaUleLywqzWR0i/gIf
m3hjt9VNodmwuq06fDETDsCcP1MTwROnSJFcmAPI4kgTThgrVd0Sj/CN2+Efgl9Tj1DTV2GMm9HW
jg81ceiOzHYOCoEqvasbrLMotn018xS0lo45nUdRCQWbaTRH+d0YdPyB/BxPl2blVo3E+6x+hq0/
uzdc8ugfyX1e92QnCecBiNBDKIx6ONtNjL6w91Lsm5mcp0CKsiBTuHwno2Fo4lpHEZLOEgztZVaO
2SNVB3dY70jtXiCjKF4QrporaYZoFoyiBhzP4ju90RqkVP45SC2EJfxbhkz9hhGO+OqPxQ3sCHU7
+JhtlfEZ5n9oHuSb0R1mP2heNs+WCkRHDcJOEzCmAMJlAb9AdUguNbMwt3Ub7SVCxhjWBEJoyIg9
fJil3o2ILoHadZG9sg4U3DNg3PGxYvzX/OKA8u8i8e30zNb8ZgmqfBxwo9iR12mQG25MS3uuXZwm
QMo8IQyP5wR2t3/wQwj3f39b/v8ulGA2vv3r7fbyKXlq32+xbKf/wiKoML6QlOkYRKEjZxLzVvoH
GiZ08QUQQmOHteetblY+/cQinC+kA7Ap4wJKUIo5u1n/3GO1L7NUil9G3sQezB/4O/vsR9tZcBCB
hZFmo/dEFM0JcAJFdFrppwhzx6MbkYctJBN4XqMRxwGclrpihESkj2sj0tP1u/vzJ+ABt+MdCDdf
2OTSkCkgW/E1Ty+sFsHoxoJ+1glZ650lUcQoxOsK7DL/WG9/adx/glL8cSnX4B4TSueapwFVeJVh
JtdjqZj7LtVa01keliafGfj+SGB7d2DNl9GIm7AwlWfv5Gl/RHWioA5aNSnbo4M3B2M2J/Rq1Uyg
31vdvolUjP7iRCAZqQZn3WjsmovBMkJgAd6zp2hAPN0bNdHqk1ZCC5vm99QS2JxymNgaBBuEXYvA
sKLXwo3PWW9Y0mXNOH5lXFPf45XRv3ZRqDxiBU4yMlW/SU8gO8RDSg69ZwjHa5lq2lejBb5sAmEf
sIF5Nmt8G6ss61fMXOnoR5+8ygUOZsM3dxLKZz7Wf/IsdFx2dDpgzmFieD7eJE3UKWxCtTnGvd16
mOritdkOn6XuzAjuyaPQeXtYXvxHoMDJo4DcZeBT6dRHDOHvOgxh8KEo+2KjW/5nYXmnGNj82HWQ
ZMvC1Z+JrzMv9HdgHty/ITILvz76mGGWOI1oQbpCRObJkQr4Bf1gocGdjmvEOdF8fHr0pxhFMTls
2pVTXWrtE0zZHTFEbwESL4KjN6l7oZOS3mvnsPSWcTJbbukrM71zTIQ2qOQh3Cx7/Siqyy7CEG5Z
1Nc+bNtQ/WZE97Lb0+YndHrwAUNbXSNsW0sOU9zZPKWDjjNtREh0mnVfo8vLx6uY1sT1j5Lx8CCv
RguzuDvGLoc+uqbw8xKx97GVLMR5CisHvqSOLYjW9fz0CYr7hVNouK9cV7Ja/X6T+BE1+MuDNEFw
Z9QVB/gZSX13c9som30yRX3MwwiiRZR5MNhUT8bZWxQzmB1jER01Zqoe5veQS5suvBVxfB5l8K9N
P4S0E/qIKitggBSDHtG0D0LTvM5464Rgzo0rwirtsopBqxpd+jJH2E9+2ECruG7QbtPpDvMYXLwm
hdnsYtvsDm7eUWYaMHnh9gsqpyS70WOr2MUDWkUzzcaNlhXhJ87ZGofBr4t6TjkFsdG4HxwJ7+9F
LInDkq3VHE1g15XtR5HHXoR2r5hMzF707ruLaHQR2gm6ui7VH4IaNnqm06wFvWstO5ScZLOTb2RW
LSM/x9Cx7+wwATFnNTobDXVJzb/c4pRjGPgU/v5hzjE+v3wBk+wbVSVbjhNsfmvfPUylDaG82aI5
piMRubIJMLLH6WjTYHK+nh3ONokzxofegXaBL+K9LaFE//4z/MmpQ7PNNs2BA+5un6wnFDadSnh1
e1ScgV3OVeQB1MXcOLAwPzl1/vRSHKvY0MJyVE+Pg8wIy7LGNvRIFDD8WAPVMFbW6mPYduFnd/bP
rmVrJH/P0Skqg9KPd1YVDWhnW9RHoDJ4fg7cel2m+lXfNf2Bm6Ev4nByUD1X8TEUarEutYrRvwLH
xA5L82Jsc8vTGlmfV0mqfRKFfmL5Ph/1NjUOkxOVOoPG8cROPYD122McWR6DioC+OrRgcFkq4idZ
I2DDRhDSVcDg3230B7+MwG97tJRmhjVuJnA3t5J+ArlO+kUydep5YI7aJ8/q1yoIHgaHts2UcQ5z
PamCDD8ILXjxxTEfcHJOsypfh/GQ7K2pyjb2GMY7WU90A3qTfXLl+cl82OCYapLpKuZ6waAPn1/6
d+9EGaiitUOwtJFkzzVKvWIVYLe4+P2y//UqFHgUlPxgkPoDOnh/laKDwFQO0jikKrZGAObceztT
vN9f5ZdT17DJJXKEqlLZsV2fvFxWoFoTKXTTIR3FRi+qCpNbuPQUsrht9T9DBP8ze//nXEL8davh
VW/ZS/iPmxlxeauyfzxlr//4n6x5ql6a6OUfR/63ft+IzP/YH0CPbX8xGTwy8URAjRnDjKj80Yfo
7hdiTeDWzOufJl1n/fzsQxQhvpgWJbrK36N9cV1W6M9ORGEuzxiVCSCv+Dyv/+//+6Emr0/+//0s
8WPkAuufTcjgX6Kf0Wl4rJM9QmLkjDs6kdG6GdZMetB1N5OwnjrV8KG4dtViauJPEzf1D28fVxXW
3JbN+zOXdbXTE2nAI3kwoEQmaOfKFnjoiKFX5R4neY08YdlVV7V2XZLKnebVInDxd5e3ZXZjoDjA
VxXiJxIBdZdWz5VWYj6lIDffav4usQcMDrqd1V5lNbbgvlz2MOojedTc21I46wz2HykDlIXT2qiH
5dhmmw5TqAJfPllsNN+F8VJ9sgv86Kn+d7P59eueFN96VeZzI4gW8cY5i85B2BfpYlopXr6sLoq1
fpXckcKLMnHhflK8fNxgf73yyQaLEycia3xFcZOga9GHHiuCB8Ie12UWfW8Hc2fU39+9FJd/fKv3
C+rk1Pn1ksCl7/e83LSGNNW5ZLGr11659poV89ZF4qF43eY7gDzv5veX/GUNf1xN+skaHhFSWWR/
Yf2zw9HjYloaXv9JEu2fXgILVIMi6gdi8PFLibabRKMpcjnYL5MTrS3zMihx6srvUvn4+29zUm/+
vIHvrnWyWnAStctOcq3gHFSMCfOm/Fpth0O+6R+I/nkL9toFCn5MPa7CTYAL3e2Ayfj97z/FSZTZ
j09BwJ85szlghFHjfPzGTNHaSpKguqwhAYuVc8eMYQJmHFGYo+qgoIVi+8mL8vEg+/WaJ6sVDpul
NsSOLIl7WHdRi84Gan8w5Okyjyfvk2/469Wo6VV3TpZk5yNg8OM3rB0kdgqOjUs7VwxsKZLhKnAd
34tHvFkyZmlbJp+Nl01Fema4+OUhlHWeRib3W9DL8lCkdXtBd6phCebEbyPBzX9v1bE9zvSOuTTi
GWjkQH38hMJUmNhVkbIwTAbmFbQaqK+Rf9CJ+lji/hXhU1OZn2wZH2sWRyMiD4CAy9oaP8DAPl5U
FakLWpLimTJLH1IHoQ9srmj7+7s/7wLvtkTCbvhOUGcpjOaT0Zkfzrv6Kxn7TqLBh/PpjCJearnV
EnZjZeZtparFxZCP9gEePt16XM2EaHWy/OvffwRxcgpBbBOqBhBn2fyMN/tkp8I4qNM1WPvQzQpn
bYqE/IOqx8AZy9yFZaT5egqKbyGWykvImtUBdnThxZEYly55L/uuteJPQqFOthm8m3BIIqxQ577w
5E/vPSZ7DWS5oPAaNDALzIzLgyzKcmdUzpse2f22CR25/uQ2UEi8fxTzRTmH6QtV2IH8OLkNuZ7L
RiEKwWvGIb0p0lb1otaNv9oo8ra04hVC1HCcVkbgOxai6FEfFrgL4aPqTF1hYD8RZ5/ch5OWlQmX
TqAyaxGk0gIo1U92n05Tw5ygaHIPyGxfRintqY9ACHZ75XtEtbzCB967eYSaNMBFsHFL6+rv3hZ4
VbRoDrZaOqHgp8Fg5uRDwq7KwbNYIiGirkywKvAGIe6BENnrzJJa7zmhQToFJZ4KYl+VT7aa0tK5
GVpxDBVK//mTTzW/fe/eG5PTBzgVSMbW5x/WyY0xAoSYXal1OF3rPQkjljtdyyyJSGCq02vbbBjQ
qEaHIZMe4LHepJGJaYGtj3iBVJW8dNI0hd6h2QoBb+U0fY1ga38WIXdaA8zHJLicoxHrqzsOrfHH
t5s43AYOQWZt2QP845BU6YPo8VNG+GTBgxmFh46qRskUMNCWQtmV46zedRpMJkcNuxXfcJZTY17y
xsUbOGjt/pP7eLro509oO4SsahTRgIfz3vBu/4lHvbZbNJ/bDE1TAlHaEmsBbgAVqUBkIQZiIYSv
b3NmZjzeKl3LwIHWZPgOvhVj/8lhdPpY548zz3XZeqHhwpL8+HGKUm8wEFatrTRs0BkkXOvYJ9O2
FcJZ/P6r/8mlbBUfJpvEO8KYT6EYtTFbRg6BvXWn4E2tJiz1ddx2U7rlT650usGyDGYYGG9AWm3b
sbXT86suS5hisY8qWb7gySY3TUroBU7ZMZbdmXFrky/w1OqwKlAoVKtYVhVaUuyU+wFOn92X+Sdv
9Q/M4/37M38k4BoDsIYJurDmu/PuuaOS8B0b7e/Wbxr5OiBavHJbxD4Bkzupx+T+YHp5QF/jeplS
aV/FONtkyKnxcN8m54PU1gNyS/iIsAmbddXjlxPDA900DKKvS47jteimavd3nxmfWqdJs036JnCt
j5864fhytDryty2O9UcyVnE0aEt1myBgXf3+UqeF3/zQHBYHeAUb4Ew1/XgtMwYaBFl3t3lhtLdO
JUHSQ9sttnFaChSZbhN8M520fgt9HadHKeItwrIi86pMms7y95/mtBj+8WnYPDHrdGaIwz35NL05
8Oud5m+btipv0DvGV8Zg1lcFIXXxKvENhBORidBsiZOG8prxahFhaBTGmjwpZDbNJJuvOQNcZ9f1
8NQ2sgyHYhnqaKK9run0Y9tV8ik1pZlv7dRUiw25b7SAFTSpv3uqzbfWnRF1UFha+9O2twkJBGAm
MC++EFvAFsckfFubrURStzbTJPNSaJc/vJyZVhHdHWj41P/+jv76+vMZ4M9T/VDboYX++HjRgNoT
oKW//X/Unddy29q2YH+lq99xCjlUdb8gEASTqERJfkFJsoycM76+B/c5fXtb9rXuuW9d5R1sWQIJ
AgtzzTAGoNFxk0BJ9MMx1/fkSJUvPrzr7f3pXiO6g2XH0maICB1/PlQqjvRqrCIMuTzU3EEh/0qq
4eoBmk0UIIAusg7yR18Z9RdHvi6XvxyZrB4Hpr5PNernI+dmOS1p1gjbcim7rSAmrxX4akboV1b5
rC5doSixKjagoaqa1oZ/+xRfozdwmyTdVVH/dM0mmCkyc02joGZk5xAOi3guufZoWaSj48+H+hww
ckX9dKhPn+bcx4VoZlEUcMuaWzhcWjCIer5ZiOpcRpIHt5Ly7Isl4jeXECEqtXBk7BojpZ9i90IZ
eXwMWRTQ7DJ6QCSeGPrVTqIx1V8c6bdvD+kuhhRyqL+4uxkBk3uzknh77EpcTHs2ue7kxVjHcKfA
Lb7XxPXbn8/or2+OpY9uAeYRZBJU+qcnsZpO+RJxSoMst+oN+sSWavIQ0VBcWF/sgX69P66H4h7U
ReMqOf704QnK1E4KJPmgS1PYLSIDhCAMYLXbk6aUntkyS1+YDMJUQvzFu/z1xMpsNCgFsQxoGsf+
+QaZ1zy1WM6jQInNMhBMEtM5dehTa1wjx6QOXZEh8a+Crutt9/NtyQ2hSeQ5+ThZBD+FhWnKHBnI
pCio4ppaUy7LNK2v7crQfrNORWAUEYkNs47aMTDlUNrliyVA7kpLeKFz/FUG4Dr09Pn1EGHoOnG+
yDqhfIpPWKKR42VQuxlyrVyaAIpt3BJ+whWCN8QK4nRlq7lyLmgBNOdll8XszTDVDH5oiIwbjHl4
W2QZdM5YqsAUdsOuSafluaD134PBDoJ1VvQ90If6nKsmY6lllgV5ucxuzq4r6JeoOEtzqBx7Olp3
osIAezqNzW5eTIg6Zm98EUj8+rmzHNLid91SMdb1mcM7qUnVrlQstvOAWVE+rZTIeu25bE7MK36x
DP7mWNdghaCWfYAOffjTNZZWRlu0ZRQkiREfGaR+NqRI3MOipjW8zh+Qj8Ten2/eX/aN1/0GdmPa
HAydWOlzxiTJ5X6NeisKojT8XktMXuh9TKchC9XNKg5ABI0QzwtTuK7ZK8YhrOCr/Pk1fEorEbHw
Elj52ajRmEIM9fPbrpIm7QHTsYCYFRIi3XoVhiZy9SuWVZ+y9IsnwK/rlcKDhuwVE3W86893clmu
pVIzbxOY5TLsGBtujussjwdATP3Nn9/Zr0/Va7WAOiLvTIXi++mpuvTLAPOvjIPZ1Hf4YlqKWYUB
LK6jn4+zSfyOOUcXJ91twEp8sUX6TWB6TUuxbOkaSTXSAz+fWOqHigBGKuGxWplOuSQmWmAl9iqL
Fguud4YUlkJ4A6ojeUw3rDdlJTwl+ggM7s/n4dcLWyVpJFFYpXeX5Oj163/bQ5h5qhVzbCVBCedW
zxtELIWwvgwg8o9trIjj1f72xTGvMcPPS+f1mAxQMrJhkI749FgK6bKnEmokga7kicf0T3wkZJ2+
uHZ/vZhoDJMUYjUKwSaL9c/vjI7TQQBZkYDEFDVERY28VVocIRD5+i9ym7+5mK5nkPwKSUbK1J+C
JKtVJnUy8jTIq27cjaH2ANKNyfAwFLcS2yhHZYQJmoCow21Tl+OfP8Jfb1LeKLGhzFaQfOdf246/
fYQ1quIsNOs0KDtGO+awqTZNqDX2XCF8H43uizvnL5v754+PaJSsCMsvOcdP167a99OwoCwFe6fE
7oSalYkRBpxQ/0RbCNUCaLek24l0HG94WmV0zPYx8px+tJuhLTe9OECyG5LkTRzaxe6h7m2BQIWM
XIGKYZgg3QPBUsEI0GrUi2nkC2E5H8NVMJ2Q/OurNgK70bv+8c/n8TcLLieSdZY65TUx9blMECEc
6YayAzhuMlIwmHrhmXID9ynERZnCImvijgnA+dpyNfPFOVnEL4LE355cnWYzlgQTHY7+aV2CTDZI
SN2yAOFJ49HbJzFmMjMaRwfThcYIJHAAeBiYwfS11UC4HZCFmM8S/Xu+OJrxVq6al2Eq1muPBPRw
XZ8cPdK0rSko1kFQIQAw45jsSonN5thoFCAFQQUbWU+vCj+3MJTS7/RV/KKB43frDE56YnxWG8Lt
a/jyt4u0KeokZZ4qBf2mppu+lkpvbZbYE5BSuXIXMlFYl8vrnz/R3y0BJs2UuARUldaR69f/dlBV
QgyjkRsJGn3QbLGaK9K8NMFZ2Ee+eHT95iYk+66x3JDlRV1w/frfDkXj5iClKJ8DWagkOwnFaD9E
Yr6RlXn2MwLxL473mzWUpkFuPh66Krf9p9XNqloavNgAB1In6a6iMpQaa5hJ/3wCr7fyp1udQ/CM
otOSDPLnpUVYjboXojUNwkkft6RE0N7gK3O6nP12L5bWSZAnGIdxF34RX//2/ZG/pw+JhUb/3OeF
+GUEjW5ewWfmcJRoIsXjarXnP7+/331q1KII47kuWcs+hXWMn8YkNwSWstmSvCoSw+OyjAJzwEJ2
S5/nvycaYQNPn4BMFoGGa53UhfbpaatBBGungfMJwd/TzK7ayPoQORTG1Gvb/BfP2d99egQZFDwJ
qah+fVqoM0VRImAhaWB0UrGPGR5ze61ct3O2Oq20HPVmfo4Q3nj/jZNKFYy7nH4Meoh/vhXowMJK
RD9gENdy7Kep0WwipnftCALXET2ZdvvfON61KYzDSWSkPt16fVOqVjHSX6WBzqLPOS8PeNdre7JI
ZY7VZH1x6/3maU/zH5kgSujcFZ8fE1C4Khiz7H3Ic8Ipl4Z0Cx8u93ta9ANBVCvPWqSKHCs++EkU
4i+Cjd8sasTjzBxSjNBJvH36VNOw1Hn86llQ897scNBwE6Ttt5muzu2fT+zvj8SlAwNBJCj/dHfA
ts6srInzQIKZ6AEKa7dtQq3cMIrsi9v9d89emdol7ATS+NjSPj0fFhheUkfeOYjFPn5DqgDwesE3
0mBrDBJ9qINohkc5VQikCYa6Z23svtxxXQ/yebm7NvgTNZKJZc7i5yu3pu2zDJGgBqKggUvQO56p
ihB66F1W8sYwBXOjkLZc+7jxSjxPka7EXAZhvbUKYfT/fPqVa1vUp9fDcDZ1XWboVJJTnxPGKhwA
SW5WYZukjSTZPZNXP4pelW4wnMcwxtRwUbd9nanf8zYPGx8+6XSYm0l76fp6JrmsS/c646PHfm6h
MUlg0Z4QuSCjm0blAqgkE2El9vl5NWfAAWIWL7EN/IGMRfYy9uUdSY0B/e86mBsKnMVHmJTTDL13
1l7mSOlMlpHUZeNo0wq+3smDhL6hzyE+E1TcFapanwUlTlPAakW/2Jh6l9xuVAJTmtuvoEVIQlKG
ehDJAPJqWpvUODJnhDhKRw6e8mxuh13e+UMKkosHXFYw6pl2JgfVwCtUympeiiLhiVvMw/Rm1kt+
NMU8flKFK9+aMXmKzjrkeHsYDErz8QBJ1o3KRj+ILRzWuaFhlTbXuXiWmdh+btto1n2Kjby2ZY4G
JJRq3HnwHq3XZqm6S7EKGrZNrRgZjOh64b7nZTMPnEXArNakkF4KsYzuh7lKTFvodRQljdgn94JW
1YJPsc2cYeVFlc1MuAYRsf5AunWJDMHQvDkvpWfYhuW8lRdqricS7NNbI5o55OtQp9GagEZyo9RQ
ttfzbdxcRQqLzcDvsDfJ68D3G4jBnGRWjc5T2mR5MrMxezNieew9nSfNC8YO4ABoMJcXS+p1Y0fB
W83dYUyMU40tEO50AtS0FQwpENpWKe0UQ8Jp7avOQjw+oc5um6QN/VKrQCBUxczHl1c0+Aj6EB6t
WW/voStSW2lpe5C8WQhX006G0uBRJ6T4V4TEWu8LNaFkOsBVyLwM4S/Qacj6j4VSz5WvaFa/RTVW
AdbMkFbGzBXnzOofTU2r75DukORG/kfBwRjH8bYu1yZ1cGSgs8nXQXoQGTket20+pIdVbMWzzofO
BDQOiZJhaAE7yqJPIo6iRIQTrDcKjodigassdfqxWvT5vWygsjm9ajDIGE1N37iVfNWdZVohfkcM
iPyBATfRdK+W+Wd5qsc3KHwMTmM1BRHZtWL9oqCZ/7DUvL9XtHV4verJcT52s+Kq/VLzSiIYxPSv
L5rTQWl/0/oJUkU4NyLiJPp5Ji7DmNa/WWvvhyYDw22GRBdOOWj6a9cBB8UcF1evGSTZFGyegQIo
M1LQkBOaNMVMavTtKO4YLU1zLLk0B6mBOFWoOkmWZj7kYfNMcQkvTAn8NMUTD1newqV+SejM3TGs
mIKoTYBRO0JUjgn8cLX8Zk3kVlGPQJwnv7tEicfgqYJdRKOXYJCaReECYVjdU3kqPxtLgfE3tmru
JDWhROUMYtxGm6EclsXL44SR72lZGTZIwMGeC6XszlUaATlXZgRULAPte9XNxZOgYLUrKktObUZu
Jd0uw7ELmFVQLmtWjt8nUsD0ceFqYEAzycLO6TLJxBjA+DoNZXE+vLSTaDHjSLfHtwjDUQsTYTWb
jWSJ4Tsqvf4yLbm+ODLJUBWtYy6HsFaGuHBjmk1VEsnq0gCQSPtLV8bFKZ+YeoO23840dRa9dpeK
q8Kmu7au+1xYH+dYneqHpKvBzcsDl+5maAv5I25X7Ts8VPaVK/NrZwZeYoE+grQv3a4dEeWlUG3O
LODR6CBEWq86sSV6nUi3rQ6X3kgdZOyzA2Od89sYlvGbsUgTlAJEZHAFW0QirpJhkFm6yVJwWVFA
2rM7Uh7yAUCjvUwRGfIJEoHkcedB554WcPUU6/Nb+CX9u1an+x5Bkwipc9iAm4nw5IbgZ5lcaWvR
rYWpcSEqgNJFykkCNB/nGv5dlFTxuY5VcVNIjVFuK3kdox04b8MA5CYLt8Oq6KmXpGt71yVDfGeZ
o/U2cTIfoqI7XBHJbB3T1NUHHjZOz+JOK2w5HKCErTgzuIBf6mGENsqaZT2LOUh69rYyw6dFWYQr
PuVBTjzAXMlDmivRSyY18YUf3wINVC0+pzVbQjRVo2XYicDNYpPSqX5UaihfZeVC8VjQD/k4dHnT
8abyGdPRMgu1ixutBJVaXs3RcadBjEM2q92ZjDz4+VzLh7yBr4eRSdDQmQ690HrmdKUKN1oYcjHF
V3ptAws7BX3C4BWuocxb2rLuAeURX60FrAV7buI+JuuBINjOrAnskAg6L+i7SnoZx6jzp2ga8eoC
b4Y1A8tnz8WMW8pQajzV5TBhHtarHg5RrlT9qYfwwPOr1KuXgimSm5oAcXBkxZqh/MYknB1ZQNmO
ywVplic3o/QsxJp5NOvVqv65j/y3+uz/v5vWvSZl//MW+mNVvr7/JDEkd/QfbfL/UJliYPdK9oFu
vL96vv7ZJm+gN7w2p9E/TyFZpXL1H23yqvIPg90a30XTDD1j1976f3XJX79E2yrjvcTiInMm/xa8
jvLfT4HldZD42opJQl+RreuW9FOga8SituAIZaGSb7vGidxhf6u5wLI3sYOsZXtcDFTwTHDfmw4Z
L690Cz/xjZt12QB7dyBn7y8RmuiicnzF7z1a65dnbrDdAJ/FTTfTM5r4HfXU3RRtNX0nDu4M1P90
6TzaMLfFFgDuZm0PwDuYDcbtt5WLiwgDyFG4J2CmYHW3i+Oo3XG3j7ywxZk3o2sSUICAtWnacAfn
duBV3DJ15llu7seB7sV+4mZ2tY9vFbJeywF8b0x/+mWw44N4km/zQOTtaPa4kXf1Qfdlv3a1l73g
5vwQjDxP6rbd5Z78lmxCb9heJke451lqX48Q2qpxQzinHMKNkngJJoq78UU+Ds5g34YOQeINLBPN
vuxuLxfLPu6vv1mc9pDTOv5NdZD/2u2B+WGb0hv8T3tf0Dj/vHl4iOy32a0PvTt4xV3FH+INQbdu
lA7D9Hv0MbnNx5GsyAXs4RJje3ENfrZhf0vsB86VnQa92/Nns2u8W7Zg6w767bf2RXGzu96FC3VA
CXFaaCpPHsEL3MF+Tvy07yGST66BqlK5bd7ZTgT1tt+rqQsBoFI2Egfh+w7abXKOnNqn3mRLDFQQ
EnUePV3yDZDdodvxSzdvJuPcPq+b3DXd5BAFXAeX2UN36Orf8h3DwEq9ueocodU55XRuMFmfk8QW
Oie7rd8QfsC1Hz7qG2J09UPbNLeDP/i527/rtdtm9r5M+NgULfjGxJ0mAHpxFz7rkWD6A7kacA0f
vnznZ7b1hJndHm3xUeHdcOKOYCJkr/0WBTDYMuo9dhUHZwo/Ly2MbuYGSEXzeLDTTeT1ezFgcuzQ
vizfps6eZdTBNtGm1WxjFXt25PaRK01+I7rGoRO9cXxiOlbLT9Ztagtu7ZtP9TE+yEflvj1M/vCo
G2fhzXqrcGPSduyMqHwcQjMuwuwUu8INxD4nFeDieqLDWF0FTVrbFPzbpEncpp6Jf1mv/elgBOXs
MqIpxcixEXwhPDkqXTCA29Lt4Qf2A8o3kkWxfVM/DK+oirVDf8P631bBtOygQVXxFrniLj6T7DoQ
vA0/wlt+pPsGXcc+nw87Xn/jiPeMWbEEVNQZCdyQ0tn1QznaDLHijOx+6N/0I6kk3wpCc4M0nH76
XbYRuMBIQCaCp73DvOAakHw39pBfFcyEbiBNYei6suVd1DTknCa3Yfv0JJ0ZaNZeXGGxw3vxPd3Y
vV3aoz9s1SP9sRABTUd7541ZdrmJN8PmvGxhHjlRtoeHxtlRETi60Um5CR+FDfo+7mBReVyeUPnB
WereeF2YpEunftZYN1C6PYe36Tnaz99102s+hDfC0rBy5MbulE2DsM0voycsHvLyAAFO2i7HcqM6
G6SAdPDbfbC6N/VG278Jdnfktkn26ffspO8EHBKvpYs2/QMlquCJk2O+5G+FYLdb+eUcHa1X2GHg
xdOzfKecE+tRIQMov6xLAEjlVjnKL+ahpn2AfSEdeu9iIK1H88aDp+Gbz6EtHIvD6EA4fJPPgXLn
gx07xT+Uk3lG4eYt98ru1ATpttpADRSjO4PUkB2qF7XlDbWnmnHebeayLHuvr/EW+g3Ad/s+3lbn
HeIt58mr7dg+La6n3cqx9y677JCd7rt84P9s0VWfy9cXhcUc5QOm803vDe60iV8BjNkmfyI5UN+9
fKs58FEOJ5jFzqm020sXu+rNuuMt2Ancl6A6DG7vmTdVIPJXQP/btT06OmObtsXfsfxct/MTZGKX
F8SvpwO4XTiqW7qAEfaopZMd9ZcsUMNd/0PTbP43//Fi+H+9ihOz5pLT7XO/tvML6HTWRdT1o90d
mgPQQ1Ry2A7t8Ucq7zq3ZECJaNABUEZJiv/0Hj4MuzlY/gibReNR1e8EzQ5voA+D12JqfNkMLt+D
pQhP10bIAaM5M5eneFTfI5HihbZRvOis+S/CUeI9WLgzbQLF2OeqdA2f7LL7qrw+Mji/u3e2P4QA
Xo681/fm5vFUrja8LbpxqW05AF94bhpH6YQiZDknnKJh07gACPzrP70n3NJjJnzjGcvLN/wC5eRD
+ZoVTmf53YEXZT6XnMnpINpYldbJjrEBflvYxn0fVdfoXZ2dknoTere0IU08vnJ/SW7GaItekT95
yXnJAihQNrLmpha2yri1XKkXHbXaIdj5Z5L63woN8ffw639dv+e9wnqaRHH/19zf//ud/1GdXouP
7vNf+ul7GBb813Hd1/71p994ZZ/0y+3w0S53HyD3/vnzow/Oev/6X/3i//j466c8LPXH//6f79VQ
9tefxr6m/Pu0JDXtPwWO9x/t28/M2b++4V/MWeUfdE/LQGIpIV1HIgkP/8V5Mf/BUBEjDaQmmfO5
Jkj/NV6p6v9gk8rIJWGlLtJAQR73/8aNoJLJHdKgxDGuCC7935mvvI6ifQocpesYjUJnN61GcLM+
NyMmSZdYRtSiD24hRCRxJuDXAkslYIZ6VSoG7uV2Il5JaSpmBOObYuEdieW+vUH+ER6SKVHfEGoS
yzAxE+TkG59iiBEbbVjVQ5+mSQE6xjCepbTq/Dpnd7sHxFuihkRIOlVd8mOKVPFWyBO6mNZeOCHD
aaG/T81JStPJzpJpOFPr6Y8zOeNLtwKCgT2aepOGwUieDQjrVLC81pKFx7RvgPj1Is1/0lJQMEiQ
Y6/i3Nya2qLeq229+oqQpW+VgVPViHHDK+Qqt3Nd9LfgwUE89DpiOWwbhzWWVq/q1mKj6TFP8m46
0rp0jmTJgxl5l0vIccF53Yd03DjXXjaI0PPAaVDCV8uME1usCG5DKuNqssTOWsvfQ+D+JZt1LyF/
U+fGri2MxteyfpNKK8sUemQZcIYePU5LdSdoebuNI206D0tYgLKYIqKNaJqeMD4sh7KkVU1Rhv7D
nGrVT3JUItIqQ9REhYeWeFre6MMQ79WhaAJhUR+qtZxestBSHBrZBH+SYIrGyimFDOavME5vYf7I
x7Uy60caLBbP0AcEENDfHyK4qoAb62iwyZpNO6gputND8bz0ysw6RzZm9iK1sW6sIX6HROJJaUHc
S0eQnYcwewVUFnaJKeV9iMfYLxgouFXQ19olW36/DofRrWv1RhNC1ZWrHg9I/yyMAgsdIC6o+Zoj
zmpQFhGNuXiUtXg4NcN8iWodDvcsEj8Mb4aS3GkZgfycZUfszPXOXFJ634o13uA9qLxKW/f9OO8b
AThwoTl53b7FcsueCOK9h7H5cZTNGBIvNcSD0HSsmH1DasTupJaVnW23i2spMBtjuAxGmu3xCE/7
EOAbU4DTSmW+gAy7FMpGHOuCrG7rpgnqnua73JiISSwWbgUhRQCSF08jr7rDgt7MleCTc6Hja+X0
xmG4q4bYQ2CeHVtrGpzEIjmud6ZvplcmciSY79IkqJsKpSHhbGyYLtCS4Qw9w1b1yAeFYjmLQTQt
LgLe1ZyGH41Uc0sYg6Uyj1db6WUbuQMBelPN20ZOmp08Wh9tS4p4xidspP1e0tLZnq+TOVFvzMeY
jJDXahECBD3yxindjzLVx3XA/VIrMUhkNdsrKG52V7CSPQuAVlqpI+dTKkFSK8qpq+qrWUO9nYW8
tzOjee+E9tEYp+pGMrXbUsZ6kFP6sJcRtmgnqatHNe6VRFR26PQkvWtF4nrmu3j4IhqW1Tlx5lwn
xjD0hU2tyiw2N0L7uvaqvm9jU/WzRWQmlN1F1ofRDW0DEETS+EXOC5GwQJouAx2om6FqhvtB1o69
KXCuoMOUdbkzKIrnpfIjLZKgVePkqEezesnKVUYYcdN3VuPS1ZHaranGoCmm93KBdBo1onLR5qJx
BzRte6sR2FouhN6q8Gw1ibgpW6QGIsDScG1dvU8qv1zYPEvcTS45WIPxiaS+qItSQoxv3/M4vdVK
bTgnnUrWVT1SQAqSpb9UhlxQbEm5Jvv6PoyT7+VivBpDc9LGvD4ZCVlaLOM5fpOQDvck3Wl1T+Jq
0NtAyLPx0ggFxhhTEZgXE0qKrJTmAMlmKDGs9pBE1zzSnK8/oIJmbqnkk1flerTPEoPiTaaz3HWi
CFO2xDNVSziJ6QDJN106s/2Kc+6npp4cVS5Xv11M0Y7BF29oS2M1tPC0LeSr/GLB1ZFBy/bEQnlb
J5VwcQplZFJYmyIwZ/uF/q69NQrx3cLczLekAhrqGnEvnUbq7jddmOzUKLsN5aYuvTy3MCap6zHP
yP8jgVQQrurxd13I9K00WulzpCXLyWi79sPKCu1j5mNjPMa6pRqKptic4F6lAkO0dYYrUQsZqUTS
52JSc6MmooKWTB4NNlLQmlF+XxjJ976X6DCsGsUVeqm8VOyl72q5yC/0+q22rK9B3IoZuk25vBWq
UYL0BKi3A7WkPwuzhoLaKjwKe98Wo3wMC5U233QVFIdl4DQ22fsEmdXukr5wGsFA1hWjceTebuTX
OiYPDaZY7i4JEOKItxrGIpOPEfzrLEeVJ5dNc1euui4Ax8QhDlxKUANTmIUXZazLA+FHZrqMGxgP
qiiYbN/KegATJsjMXmnluReGMaAVtTpgHhXcTk2Bp8tJIbP1j8b2oKRdNDlSyBhSXfKQGhOZZSAp
hvFtEM3JJLs6hpAzm/pC9kp7wF0EGBq0OZ6cDiOpte2rUHhthmS4GylL3guKSX2yjrt7QhGTZH6p
O8AwkRGhFbQRHMJXF1m0Kkubb6iKrcexoaWZVGzta+GaPVaqdKka1Lw88qq9Vc/KLlnb+ZXzEfMA
1kFpMQqERZUyzI+Iv7S4edIpoNjmCDhSJLNC4kYiG90q56z0q+tExNyVI3VQDdWQ1jrk8xI3Cq37
NGUnkoqnpg3vSDzzJK5CZ+jpKx2s/FFf8vBH0sLEWhRh21F1zrXvpslkh2j4vTq6WbK+iQCnQiNz
wY2TisiscLlJsGMdSHr3zphOgSqNr+YoAJ4sWCgcORHqt2u4uFeqwToXUddTnVipjJixMVBAq16b
MRRI2w/19fI9aqiwLCyHKahfV6aKAT4u0h5VaZhcwggFExzLsZjN0aaEkk6KHmKlaHS3Yyrpjy23
E9mifm7uqU/Knpmq1jmOyu41aQemXgceMyFNmN6wZmATaJ8PYg2dcKIQ/UV93W56a9I/dKN7W5D4
PMLAY9tmFa1fi4P6XVu02CP26niC4sQeWoK0rpH2WrXm91qWGZuEFjK3pXpLi8DgG7H0BvT9Yik0
67WdVp5oHlK3Udqwqlfh/JKHyVZcGl/mvtSE8gBDHGKGwSqJsNReZVW8QLsn91DibQPllZcfY7oQ
pawTO0ckA74YJhNJpzyNvjdd9mogpLqRC3reqY4fFCUr77TaoOylyvGZhgP5pWnHcV8KY/UY6bly
Mw19t8UxS9lHxyxTT7PqN3mfvuOnDb0RCQH1CkV5nKKcPg+FVtYfSpEr3KpaQ+qyJpytqohBksKJ
6XvJdBRz0U7MhsotC1+bjImnHvTaEEphKsT5OaraeLdWMvyFrmfD3aXRDeLiofCSFQGEIQ+CK0Uh
01s8YekHTijYLMYTwk7rNK0N/Fytoj8gGaXqkS4c8HAV1ACGXuPFqlnGE0XwVKDQKXx/LZZdIf02
LdlWEXrPkMJ7Kz8k5trAeJ517op+bSjrm5DkdMUMgzQfpR+ZimeRov0eoUO/a6NE2ed11CAyTpYt
zQlF0Lb1EKyDIT81plQ4I4EwWUS5gsmoJTrtDEXTmWC7E+pARgvzjr1Rh02Nyd1ooERLeJ9GloeR
GzWnOvedp64q7QHGaGTcpSqTTRSUKHj9dZ0n1VJ/a2fyWnDb/Cgpq+epz1WujyWZCpcLP3JFyvs2
URRj1ZxliV7GMtwX3GilPWStKrLziBWvRco+efI0WYyHGJbwYLXCsgaCYUQ50XdpYtzTlG3dNTjG
cyTNtkrXxdPUNqXTmEqCiFPHjWgbySA+lMzdkZvpknHC75tDtMgnMeTEieZFgk7vxXHVeGGtGA8L
QKXZYYggu5tTpfAFMzQ26IERwS9q01AJFxQ+eebJxtpUnHpJmiuCPlse8snoHOi/xQ3rf7RJIwI5
KNGih2k+wfrVJBts0e2rnM7c0EKaVT9koVtfs+o6Bhfp02aumoexqyiDUQubyOgTaKg90RxzlrIj
h41yEuKtti46tT+eSUrWFie1xUKXloxUyGwDWJjY1PEAocSn8AKmPFK/cXaGoIkz3Y0Z9nMqemY3
dW0wndYNL7UiUkI14eA71pBoW40J1mAoQpa8EhEClLJE3s4xgAYmDQDk0IvuVfTi7yQezrum11cf
/6EIUxFf1YRKBbaYvm6GzhT3IU8+rwhbJSjTuKEdUhW8OG1KAcHEUDx3S60FaW2u7mBCXFx1aXFr
o1i2/BEPVBHMuurDJZae9GlcM0aB0juxscgTyuA5qXlbI4WVvi8iT+ib3NFl9slF1LAtimeq63T+
LDexGSkOPAGy/Jkg7Efdrbv7NVbolVB3ZodJpNelMxuGb4P1XZmjQCYtPg6TFSRFQowrkaYVp7uK
HZ89KpO1s2KFykGoJgHXR+bQ3N0/80JfwrHU4OtVT8KUWPDj0/5Vz9QPvCf7saSCsIJSw22NPluh
jWYWECLUKMcMEpMM7tuCWOOEHmQ2DNaoeUZaPM1mbRxmdbhYnSB72VCT+CvCY5sblCX7PD+1ikoW
NcrN7cpUZeiyL9aOYqwbds3vykybH/sF/HNoQj2qRIGLGLs50SGKgRKZqEDU262pclAhISX4DPaN
nKPAyzbzWiItXQthI4TV6jP7+zICJX5mIcy2U5J9U/USNH0l1CZvOpGEi1guq1fLlebz0UOWljtt
24fZwzSyQ2RpIymZWj17BTb0tEzV5R3d/ogWJHQZVH5kI/cjS0yBE4mj4URiFbpSqKc+39h4qzXf
UwZ/Z3ysd2MBwSe54cGl5TU8N3APON3GRUHwTNEItHMAD2h4S0dJdDSp1+iJahSPVplNZKXkUOVZ
OBnGaN3J1siuqA3NY8PGyBz6Y5IV+Y1G1maPzkSHLDrg1e1VT9NaNPZGUwMLZ3ekdMvxL3SApRFg
/h/qzmw7cuRasj90oYV5eI2ZEYzgnCTzBSvJzMQ8uDsccODre0eVum9ldqvUerxv0pKqSMYAP27H
bJsYLolIPksdI4nOiP8Nji5juaybhbupQsECIhYvOrCeoMJK5PNAcASp92EIpwOXSj6vAW8HJhrc
XiPGYeFnKMXYSdwpu6SO4x/HYF7uHFN/XXwiJhE47MMwcgHl8mJTAKeYnIuLa0m2NtyXo55/hxsX
ewy0tPNSsbFGXIFHmrGWDHHIBzMDD4FlBhB++qicb8UgNQ9W92sZCFBZEx0tiyc3/YidJUFXogJj
8JiIaa2NRzov4xiUblcvD45un4QjbkTPI8kK5gR7GM4q4TtssDL/lvN2lVrpU+V+4H0e9xBh5p0y
svgwGSoRMtexHqOvkRpPA+O6cJx6P0kO465ynjgr1J2udX+k/g+ZokW71ZN/SlOaq6O0PbhhykIJ
XNkoh3vRJhQqylUzJfNBX0tHsGGvJGbodZ+17U2O3rcWZMX3jl0HDzL0i32dpjNI3H7ehDQKTjRC
sAVqUYILWk18niptV+6rVC/rskrPFfP4oU8pLZoXjEBeo16mptxRbHTbNfJ7D+1ta3d0WWf8XfvZ
FMuxVeINPrh8aFT0PKSsCAPifzueMJRs+/F4qdELMK5YB+0LdcMVnf1d1NE568tsXftZuKP6eaDh
cpi3unEfEllEPEst54Pr2wegC2qDp8a96WuPKmS1bOiuSLHYkKJhjN42Vc/3KctbcOW2WRUiCNb0
tLCK4nhmRcfyJOQ/dLldnNwmu6t6Z+Ul1Mmv5LVeEYvQhtpy+9zXTboJvPKFxOLFVpl9iKW+FmUg
8SSj5Eofkmxcxib/LOyq1StZDsG3zCtg6VKyTSjjG0ZnAhNNIqHdN7xGFM2vit6IlVOiYshBkjtg
Kd63xPQUneZuKI6ZoLWdHtyKgpPskNUoesBEi02Jg0bORhzCjkKYLLDfHQ6eO7+JzzaDdTLOm3Jw
xJqK59PUtq8a5+XBCuluDANZ3DrUNeHW2U48US5uGgb29XPSHjzDp5yigGRPM+cDg4e9DXUy8+jX
a+qxzYZvOgFNj8dIxwVT8wXFp61/5gxlP+I5//SKLlyN1YxrJYsJyY3XRns7nu+E8Iia8uVknir2
QrfWhnKXx4CS23DRaj2nwfDYDGaVFPUbaCJxs7hNs27ymPor59a2+oewDffSs8KfcXq1h6X7ql+w
aTFOFAC64qXx6e9CsFhx5wFmHfpvQ+BmX6niydYRPmCcZ7f9mFNIEGcr7fG6RYxkb07DCz/SDhbW
7KQcLIKdKU/uoHZ+XwNDqAK9HoyHZlCsQS9AJqDo8tmvGirlfXNSmYo5OMCiLLP3TVThsUmHWyf9
Go18rjxT/Kibrlhb108gph8rHvotoBVmdPq0hlOgw2gjY686LXn4YEbermSS21TljE5Ns0+HZdnm
Uc9RW5UZV052uemuCJvnIkxunKp2eQxx76vrsgevPMzc6d1k9l7C3PuJ28S5zWcKXUQeeDsLntOt
1p1FUdVXW4xvlk95Ae426LzieyTacderoV5r7oJbdynxsk19kq/g/3xwzlLUElBtARXpQPP1uyHt
sckHqlek+CF9d+uE5oIIfS1g+9TKvLllEK6GMKGyq8k9NolZeS6mfLl1hBs8LxkPd8v3+bT4r5Yu
v3Xu6B2S8aybRR9En31WHbGkWdjmdpqVoYnU0MDhpYwtVEJF461T2KdJc5gYdaUy4w1Z+vDSNOE5
1/M2ySvwDkOfr5PJXXZuENrvBbuG2LjBVgPPPnh4Io31g7JmxedfmHs4ldvJkdR6/pyXL9p+Hzt3
A4WHi1WNpcUDdBa0u7ivGSAHtrPhovDCVjYt6QO9bR1GYlXW1g01NfSGLrcRT/Nn26Jhu/Ws+nuu
3XDTtJ59jGhJfUDO9DalNcBUsiVFwL3VHhlH09uJb1ZhtU9RmV4oK6YkxBXFuY6yHua2eZnoxKVk
/JRnGc9+nNOkyyya7Z30zfUb+Kel2nYLOQK/KmmkTTKzs3RwSLXPL9rl7bNMDE+qPtRv2noLEtwt
s9kyVoUrm0r3ddhQxjP7jnzyG8S0KXapeV5uKr6Je0aSz5BC87TKTjalHPRefW/T7kJ6Nd1xPfpO
/9ieSBmFlrV9ggG/r5OMV2yBZkmFPWAFElxutSqdbgMEY4F2i7EsLWpvt0T2XpNiO+Um0NvO6f3X
mUFpJeIJS+PUkCLKlVzhjVjOGU7gKzi633Gdqhm0e/Xgwg28KdgYUIldt6i34cDRHfs/VFCvQaCv
HWM+SRNnu6j3zXvFl50LSLlepqc5Cw5hwYewWw01xG+iGiVdcZy4Aa66Inrv8QpzHO0iHepjNuXz
eWFTtOtx+I/YL4YiWtszigqyuMv8y+dd3+vI2+GheZKazimi4M1XNeAASC20r+lRDwHb2XTiVJbq
BeL4qpiZm6UU7L6DKDqakbVFG0vk/iL6NLVPdxyjxGwri2yhCE4y5KRCBJMnH39HNul5FXYICCLi
i5AIn/RhXXicekWHbSRaKC+rRNv5awnlOFiFizvj6hijzrnKf3jbFylPlT0u6CbYQ7sRdY66d3VG
IP3ZUcpGYa/gwesw+dH+6Ki7YbRDTLmWheudY5IETHaY40FuGNaeI215BzyS4mBZTkGDn8PcA+Zv
2ph8GlYh3UxnJUaN4apM+F63Qc6TtUzrNf1M0UtkOKcnnSTrjnHqZozKsFkvIszzTRPp9pw6HQ8m
ziAajcUQ78uZq7MjaCDjxyX3Jdr7h2WLjukuVtba7hqAFgLf7mrp7G9+B427CTdp3BbQDbz81Q0G
dzMmPOZHI/Ru9AXRPENLcWr4EbMzPg2cyz94c8V2bOMJv1U8ZqumKu1Xq1bYvJltsFGkdf6jE3nB
bRJFLNaatjpeyM9A+fZtTpfhN1lc8dJ0Ub11kTFfKrRnaoK9bkdPdX3MQ8R9UawD5NDCe3d93zkj
CQX7UjJoah6Ed2lSYDwdYItREfSQKzf8GG1FIDLhnrAJEgyos/byL0PZBRXxh3G5tKKpzvUwVDvH
4N8rnaA4A3fq33S0JEfKrNMd6pRiqq2HjadS90wKRG6apf2WCXkPelZtcggNKxUI6yaHo3O5tvTt
nIR9Am+Y3T0x9vUn6FrBO+XlGCnyIJu+QF8tj7rxHXSm1L+be00rBF5VG37d4p+CylmeCCMVt2Ht
GOYOqiU4at3sLqqZh+suA9RexyQjIhm/Tr6R38dA6U2Txt2uS8N5iwd+2Y1LSX+4pzkWJ8j6RCse
fQAEN67bq7fWDSgawW1+6ool/S5dpBM0oDZzQnRE6fOpbtrvU4SQ7ReRt+kX9TJYDp4cRZLxuyaz
AIzQSfdIpd6pM19KVVnfIjOk3IyIULmNrR9U5mebmCr3TdkW9d7QhLkOFdhEes+xtQmGi0rBb1ph
eKcosbmWmjMXMeMJN70v0nE62K7jn5xMR+vZBC0TQkQdKC/AcWlZvSIxDIb8QgexDPnyUXLD3/6X
zxdZNjHq7VJiCG6owzyliwrQNZds62UZ+DsLPEIufflnEvI/smH8rUP3F2/GufiUlNH9HP4H2DGI
k/2dHePy44rApujsV+T1H//UP5nX/wCJf+0wI4/t/FFL9r89GZSYwUYKgJjxbv5R7Pt/TBmU/QbX
/4V/kOiW7V1ZFv80ZQT2P65NPZRag/aASUus6zfI9d9Br//I4P53aC2CSXLN/0ZXMgk3XALIWDb+
kjx24kVRzSW5YtB29jyrADP7MNhztZpSgeGyIqK0QlkdYHHl5DF9u2y2fAHNKpjY/7u20ahYk3uM
wzR5X0rTvgpj6mkdDBYVaTSWMpBnfZI++56WN0nPhZ3t4bz7y6t+/+cv/FfW8q+pyj/+jCugF5AL
TcAkjX+zJNs+moIXI0vEXNR3PVwm7u+Zr1D/hnSj6kY8dsYnUWkl1Y292Pa/SXV61x/w2+sYkLm/
lgy4MER/71pADuXKO814v9K6vJWlXZ2HCU2Ztf5QchB4HG0qA9bUV7F1gBk1b/LMemLNqW7aHofg
IiMGIuK1RMbulrESd25icO1Lkez7WEl6sshZYxJpKVlpe+uF0CXdq36YvJdaLf7Z504XsrADDxxM
QFn/fKkbalr+/qV2fg3j//FaXxuXXaxCsNNwbPz6kWmzCFGKa/WK0ah/rFSZXJSxA7Vblj4Jd3m3
mMsUJ2W4qgwtvmQSDEvFyk+9dR0n+StCZf0tkmkoV7bxiNmuqoxcENdWRCGWkrBv/3SJ/YJ6/+un
w7F/DaNef+eQSDGmKKxPfA+D31K+E3et2hnY0g5a1BfHMT84X5etxR+4TdxqPDUA9Y4Dyppr/AX8
3WQjQw/BB4dXczd6pq03XUtVkGNysU95HPeXoko0U7UzvSx5EX9miq4qRm22DetZNuLFX1prBV1q
Os4FvcZe2Nr3Ma25ZHBRcttS7CyidBgAlLc3RSU+KjPIM3hm+Vq53vyz8xJOBKepj1GR6F2a9u6l
txhf/A7pOBoNbAxZqVNvVHQXswXYdnrinhCMyXegLy8S9NqXTov2lTG//cJSFy+g41WEx2pxgjmQ
kLQU873KW1YdBT41taoac2yWMrz0c6/OuHjaO7jyObLg6L160k1vA2cxeMmrR9I/6pIOxURbeMQ8
VdGP+uR5aPmIkumNMNTQrBb+Zdyr5+mMv+KWrPlwk6mlIHOs7sY62RkZ4OaiHzXhfuX2IndXJY2n
m9JYhj0ztZ5bv07sB4dGWEiP7RjujQnIIJq4PGcwqDbhWBB8SzAoTyHuQLY9eJ/jqn+NZyvZoR+i
hEVsNSobIlUlnJ004Iz/zVfi98fPNWUbhd61F+dKZgx/e/wg9hWmI9mzVvHIhi8kx7UOoLmwIex7
iU3ctYGUODgjqRm4m+xKnucweh0s12pwqI+ATIyw0CIdf8SA42V4TGH6Hsbrt9+NGrWZyX38G6jG
bxghoAU8rq45dPoToiuf9jeeQBuPXhR11E03vWWjIcEJSaaFul97BovFJyiiV/uHwzyyrzPH29rZ
rDZJXaTvf//y/f5Auf4ewC9iiEYJZQ6/PzsNHYQ5/WL5ejSjeE4K3l/uNMWGe7uzc6UIn/3eGf7d
e/Z//1QOCwARBGx8jInuNeXyl5PPdgh/WZpVSDNfzQT5OIk3P5LZp2Zviqm/ydppH5RL+1JVXbKH
HYN4CGxUp++jmH0c7on/LrRStxasIoIoTnwKISBVdoPt6e9fIeA4v50vjsPpxvH2R4sKQZ7fHmCS
HuK2sCTiVjK23POjO375j3zG7bSq3CjdJzm+eXlNUPZF0O2HMTwBDcw6fEtwN5QqHOol8XL4fncf
FLW8VC43t1C6xR7znwPzLZUfCBMHeruL4zgOVFMF7auH4rL2HeGsi1aBtAppbAwFnqao9l+klU0E
l+N0RshuHRjsffwk0zzZdFNGM6mD1rjOh0hfYpv/snYhOK4cZfn7JKtvDc7OleU3LJCo8F0tXP9e
leuNW1CmyX3gsAimJcpGvU1D8j72kn/FPjofO1AOe/qD4colGZD6rJLLmg08xupJhE9q7uyDJXIE
QWo/sUZTbpzY7EiVyP33IGejyvqJf/mC8+ANRxxuSAGyduXP1XTbwrOx1lGojnJy5X0QCPUAE3z8
7tO1uuNxRu9d72YpgvS4HJtcU0RfUju6yTqLBI0R3jkPXLqYy2nfu17/FkJUotA5CyhS08W9VXoI
KGmbbkuGvxtT0lNqOnzjpkMIcZERjyqUy1HW4binPCK7a/qRJEZoZyzI0qkju8C2sjvQcOd/KAGs
mXUpWUdLZ942KL2x22m8cfu29yYMY0QvZvbSLO3jeRsX5LM3bSv7b07W9ZvBG9axDeKjyQp9YSsd
buIiNbflgPUwLIZdkwZvdHfiAiELGWaltXLxvq7UWJxj6NQr0bjLyp5adSFA3t36ixr21H1ft5Ks
sNpQxIjqdTfUG5P13cYbkSUWst/Y3+TLgnHlrLohvovHJVmPVVufUUmrder0wV5F9j3qxtecbvDH
WVJQb5WK9Bbltu4mF3W4pSVa8pF39xha+40q07es8rqHaSJQRBYXdiSz0EsqZucLY7R70yFtnuys
utpw470z58M6j9lVNwLicVb3/SOe4+oEKGJe07P62lpwd0LLn+4RV+b7MbGKo9XG/mFpGGfBeOzT
mga6Xg9xtKG5GlUDO4Szyse45ROWqKslE/eLMsNX3sPpqQ6Gr2lfF8eEW+39OBbBbdCo7sgxF72J
KiBG5Ib0kiO5cW+1QAvo+sdszda+6bSJ1ugR3OtgnLvHRSRq1+QmXYclVkAp0Bn8AbsU3d0FpqwA
9+HoPKew4dZFtoiztplOd9LtrIeBL8zD5CzVR9tlZyemwJwbYffJLMYCcEyunyCwvUfPb9xHP0cr
o8Zdf2mF+1T2mX9sXGULUqLkSN2AD/JSIMqsMFMNm0bT+V3zBlxaK/e/QfyMXy3U0EPHs+clrpf+
rldu98aomm8Xr5xvlUfPKwQEi/B5iKS7GqZ6ammnKXLaKkXErnYoHZw0VZKnbzARwh3X6eKHjKTX
bIC+tueCkPAKu950g3vOZV09iw/LiE8UbMzSXPGp151pQswpenOqbD5FWTacirpY7pQrg1MUGJoQ
o+XVK8KfHd/4HSW7e47GZJfZbrNm037v1prtQ2JI8tVOuNfwP76NRXjAOuKubYoxD0wzVfQlSnJB
5jBh98Z8VExf8MXg2DNJUOO1qR2xIzo83IHzzj7nqtNb+qXzVc9ev1st7bjsdYZaKgNFaLAfQBOX
M+5uRoFLngP+4oWarMskxvYpL1tqesNesbVjdmC+hkeQLppm6LBsVqMDCmIVz+Zj1hkbib5rz1YR
VP06rilOwJtcfy9C9giKxfZr3GZ0PbIC/NDprJ9ybfHgpxIvVVgUk9GfzmUo5IEvNLmSpE+2U5Tw
zowgxMKNivs2PI6mpTqkijRtLS3qOiERA+mBJvkKK1/od+8zC2SPffskjw7PsXJNttTiG3D97vd9
z7quLszBTu0Gb1rllthmnDTZjqnnztvCtK55KQBe7nq7pSgWWfjqTfFs5ztMpM65G0tV9H/+pHIq
w3PmeZm/Sq9fgzmOs2MjZhtot772TnKMTO6DLMKw+64TVEa6euzL2KUe/Sq+B1EgC+3llkF93mi+
a1uF52lDpJ0DmDVise9bbe6ndgZiIsKOPKRZnEtEecZmkbZ3gwkaYn0TsrKajGPuAViQSZ9TmQfb
Hqhrv1PS+N5uGgsxbeyaGQVBStd8XoeGV9euiv1UtMXeNHF8yzmefOGH1+IRyAot36lpM+/eD8W1
IIBhpGIKdvp6B1rDVuvMiXuNtN8M38fenphklHPpy0Ie/vhVq4QsPnmxYj+7k/Pc2w1Jr7amWVPz
MXZk5lxAmQImdTiMubzJeDMPHFUpp8yt07TqiiHkry/MlGwbv5ofZTL7zNwYyl46lHA8ZsAncH53
o7lnv8yAMUTh+GishuTZ0lnksjLH/1aKjo+GY2YyXD7IHGdXcqFUq6mair0C2EesoSWWwHo8uQ0C
lW0Wz6vfe+y2t86Iq3EV4Yp5T7QcxFoSJXh0+4TOAKfOBqr8xpIPbJf7N5g++UNUu/BuqL4kwuRa
EWA71fd0oAMcttakqc19LbkR6dqaUHjzCVqRcoO7jjmxXddO0uQcnAlAfGPDIYkCK/lC3ycvHfLe
suqlq76DR0koLZ1zkpAL+CUmChN8q1PHfnWSEdZKx9Kh3/WdP96XSCI/l9gqKdTp4h2byWjV9Qkf
0NxsYrc59hJL4rV5Jrlvk8XaUrIebKbIpx2iCod6lxRWvlXjPO9yu32gvcD/VsN7OgezvJms1tmq
RbUPiTD5MbOW6ZKThnA2CI3k4vC9PHt1Jc3WL4PPDo8zIA1uU0evrudDIuvqLvLK/kHXrn9eEpsY
MHQZHPOePE61U2ynJLne1FSSbHwmiV0cpdGHowSUE6+fuoNQdX9yhtm9loTW3xU+G46PfZXbSXnr
zTGTSq+JkDhR+7OdO3NmSWo/93kOSiJfQm9hhSadYoexW78vQ30dVXoH1gSLoLsejAUOYjgk7mrx
qDqVLJNRVXw+eFGvJCaFpb7SbtOZE9RjkS84pqOhc/AJ+hQGsCqRvNpOqhknQic92KaNTpWyzA8/
LtXGr118155tjg62mcfSl264Vtz8D52/ZGe/4pu9rsf5S+r6r8yYT1GePcjcZa0relTe2Xb2tR4e
fS8aV4E37xB/5EeGqk+lWhescj7xlCkzSM1BYz1YBHBIA7KknhfrIZ/sZJ3k3CWtMJi3yks1P4uD
fnCxImfDqE9dV3Z3qlnMARUh/urlrXvfDEm3tqfKu6Odo936Ei8puj55mVlmZ1VX6SU0Wj20uShf
Rst77TvbP3i4ky5eq79ZY9p9kUGPNcvKycoUZVFs6nkoDkmqvmSdCN/hUyRr5Wfyuyz8YrMsseJz
MFz3rCEObJdwwt61+h0QDJ8zcxgeoPzbigxxjEQI5GDfadfn3fe+F23wkriszYYcr0Utt/9VdFk3
lbEfrAIVX7i8ZNtu8ustk+hLy9gJK/POrkhst4Ybm+fIDxUOj7Em4Isjrh15poO+eZSpfqqs8jnP
cUFUxTc3t1/+uIn9R0r3/0fg8F9K3L8I4f+TYok+9+d/zbN4WT5+VCCrvv2aZbz+Q/+Uwb1/sLKI
gLRxkgLKj6Fd/BlNDALq5GPUbp92HEbMv1TQ+wF9kbTTINzRv8HT4L9lcC/6B/RKmktJf1CJAbjv
P5HBf9UCwiSOfH4yPwpGG7/h74DuAdppTBFGjt/5as3DQLk3lgCiFM2kS5TrPk+Zp/9cmvxLVfJX
0ej6QzHSUOnEDySbCZTvVwHCGyDJlH5UHEKeJ8tGjAlgggUP6fWgYEEGnNupzxUxLhyydc65O5J9
c/6Eq/zL34LX/S/C9Z+/hUvZFh0YaLlR9PtvMRmG0douDyJvbooOXIVr96tscaf1EDZfueA9kzT9
/MuH4/8h1yO88tb99nMjNDM3jKB1g9D8Q7H9i/xSyOvFJlAd6sMwYQdUt4gA3vw4Br5YeB888wBx
JmWdH8rge9H1yt8AUevWkaPxkVelmT/lYCb/6yh79xWuWT9BugMS9GJyShi2UC11vwGC2JJsDEr3
6vQPtXvrmBHaoljajdc37YUEkmaE5qbNDVOH95EXXHDkexB7HNu4sLuCjuRdQT+5xfz62vogtoJ+
5mZLTZrc8N6xHG6bxKvXpZli5r5s8Xtq80qGos6m5h4rkVu9hEne/qj6isT1cm3ZU8DJaO0gyT1l
P1gfpQxqXn2wpipAi8vQ/Zbqvk/0fTLlr9U8EL6uB+thNl7ar6J0eJLGgDl03P7Oxuq/CtGXf+I+
VoTa2qeYQMhT5tfWAdl4uNob9Wa8iiklndYo9W21j8RMiMosdyGVAwGirX53hPzAL/dm1TC4piZ0
9wkelA35XIBXcxUxnlo/66kaajx9lgK34CLfKAzsx8Crw49hjo9ZUyQbkfMnhovT/ugBxH7GDPiQ
y8wI9STjzIwQbxLLOxnGAHgvVogTpBBssHEahsVB117bnLVuuzs/oqMbEV7sHWHNPxbRD+pmIl5s
VrkenQphtM/qew4nVa3tanDvSj0GP7s6wGUFkbwqT/yfp7vJGwJnnebzwJsyYwYzOWPIKo91GR2T
SE/RXR40Ek93VRngZF1r+TA+aHJfDSmp1kcXNJp8orHONgcybdmHTiw1noWIGOwC2naOGJy5bTNg
gMsb+KKR5yFvZ9aLmXrNiO1GZwvwNS6dQht9yugPeka41o95VYIfc6wlUOyfdX7jdN6QbXPXxhxo
iEHB0ohLlx5oGpmCVS/a6NGtMNmRmB2S9saMZQbBQgrnkyob/VIv7WzvssZKuO11krKufhoDe+2M
gNk5WMFBYpkQDgbBidyqv/L8IhlWMbplsPGZ6McPPsdT1K+ut4EK6/uodqlbYSYtp2CqGY87Fj+D
f02RhGX7lWw51zlT9rW1Ta2+dPZ+kc+POkwHC6p56/TPIzvFmlXFHOJoYfRk/tID4BExZlzQWeh7
wXpURIfXJRGzFvdQ2WVbRxMUObr8sc9TYrUJ6xuqqNYNWQV7gwkmc298DNcTxJmkEk9FBv1tR++z
d3WJorvl5C1IRDR1rI9DRs7wxh48stpcESwwmCQD+AUU/oSlIUayje2ShcPoxkO1lsTYZ1Zreahu
p7FLXoCmevWTwb9Rbwrgws+iTacvQxd6TxgKjLiU3IrqDa7Oitc4LwJ3M7WyqN75QlPfS+oiyF5H
T4xyV8wWjBVFbjQ5NJXXntF0YrPOShdk5ZiXKnzSvSXCzwop3iaxOJvoyOnoSbYhrm5OYJnUzehG
hpRlBB5zo+lUqDdhkzjjM67c+RP/Rp+fpPSteo3ABSMCudFNVwJLMNb7HCRpWU9AwMDRPRIiBf1i
hWC8N76VzPku6GX7udQVIYQW/U/yShZQMQY565e5xP+9bUpXP6m2iqGQIWrZN+0AN44y36ZsUViE
h3ON+2iFJmmWR8IyiGmWCMBCDa1JuotrGiQ6zo3pKJx8KTe+O5OVtJtAboTMnbsUby4pMr8Olg0D
s/y0R19Xe1SX/nmWvtN873HxXYJqRKEm+kT6fgi9KdpGfjR+czGSxEdZtldyTMwAu8o8uz9VUVMS
BpqadtlQByTCNdfP5jPy6uShcyKshKGd5AbsiyBHCpz+W11LoFKzoqHDqgpScKMduSuKeqxnVmHu
vdXaBs+en+enikrBHGduudhgQIhOrkRRhNBwJnXgK0TMqcnYgBzRcwO5x/9o9EMteSacnb6alrNM
U3LFQBXzgl7VgkyrG6riDq2ihaohItzy7WwVaDYka8guD6XvXyqJALkKyna+r4K6v8NB2Aiukr1X
30CUTjgYaBOYVq7hg4ODk4jDxkKN6HC26enqHTRi2nLypnd5acOYGsnc3A9zARKv8/GES36Rrzw3
szu3rjuyGaT/j6Asc38lB/Xmdwu7PiJLqy7j/KKkdGjf+rgihASJU5zCUeIzRwXonsvMY0GnwtLe
dVq5721E553QtQ2qCWnM2S6RWuQ+0078OOge8d7waK89+5btjbw03PbH16R0Tbt2ZW/lOxqR9AuE
Qeu+N7Ym75MN4b3GWePwCc9jez/5Td5uBLRCf881qyT3ZM0zqY5ZE1e+tqVdOE+vg88IVuNUeXaU
7oQgvLqdMgDle78yUm1IViz5Kp3r70HNSQF+amnafcATxlrjWs+KG8myTZ7suFX50RAo4H8cxvUU
V0QebAKxF+HM5jEhgCpPdChWOdIP6vvOh5+6HJFuu32Hh4AUWO1Iee5qhJS1bGWcnmB91OpGGZfm
MN5wBCtjj7dxac3moOUEr3FxRHDmxEaPIaQafcOfmOP6QgAgklc7C8rWUKQ/dDzaDaasjs4xRYhF
7UKpbYGemmQTjwdn+kFbR1beshyps8M4xhZRTs0Au5pz7pIcPIQJcT7W+JfC6Uc7CnRGpcfPIQru
8t6xTp2O5ZatR/w1UYS0Zud18L1tEljD0e4jCQRUg/FK5LCrwr5exw6It7TJD+TO6EwQArpqGKGw
0PvI/m1lWy3m1zrvYbHWKv4Wa5WupsTTP13S3ceKCpYb5Ab/MMbLcGyHHvSUmIjyWKS2qVYcSIQ2
sCVHAeIpqat3bF7Y9Dj/vFMvUhcGrD1WYINr5ztSsjhaXmiOfSI4qUk37ygqL75GfWC/lLBjJ0lb
IB4/Y7EXYUaYnPFxSdSFgbTdib6+pQXwa+fLcls312+c1cubsRrURuvEPZQzu7gSI81aFANGWHc+
CjXaB51lEaKozbg/DvMBgHVxigZ6ya3QatZ47mFexlZ9qePmjjGo2wyqlDvfjh/lUDEBqMnZs35e
x25yFgme/DSujoHTIrbQ0AQFO9jEdXvQTXQY/eDka1NttD+9xZ6fXroC82Xbpf3aH3i8+42C6YTc
dm6geu6cMRrRt8RPnXTVPojkV5UlQMxKFBOULls0ySqcy+3/Yu5MduRWsi37LzV+TJiRxm5QE3d6
G30jhRQTQgpJ7Dtjz69/i8pXVYqQoKj7alJIZOICNyV3Z2N27Jy9157kUN1ATQXFQbeJ/094nltd
v0Rm9qmKWJ2rpKT5M8cXnm0eddzuW7+4o0CutqUh7kINnso37GNUtAK1rGKbimV6XmYfSEUnzG1U
w8y1Z9xFfInVmeecw6rX26RIb2uJnTjuKuOKOxjSjZXpfbxgoN0gK6d3bozhlSGW8FhaI6pf3JFb
A+YNcASJQLCubyncSQ3vBngp0ux6aj/D/tLJeKRvVDqPljk6X5gCx9docp7tZbBvrTjvLntPhLu6
cvMzA8Nb0+qngCzBR5KqWSkGtC2c7pABu5/AJV5p7dHtwn71BXxBebIL5xAXuAkqG/qNZbhxkIze
8nVAo45OF+8T4IgeOcCYhgEjWhqoBnrysP7UlZq3CHjkFVzt+gCvAgO/2RF0RJZDPCVrK+SesA5w
c/V0CjNCHJkwZFe++OaZCDZRxmwKfJO17B9r7bDR8Xed2xjDo6uKa8fBJtR68onKBT9VPvL0lcXk
fOq0+zEdV4JijmW3Dms0q9G060u1bkMoX3se87nDLQ44O4bpC9e5sO5VgTnexPg9L+69Fdv9oVhM
59oZS+8r+jEqJGd297inIFCX/aMDfgM13CXa2vIyToztPKZXJXOonZ/VGvcKbOIos+cTxjvnZMer
kW2I7nNj2KOvnQO9jHvhkxS+ibNmqLZ5NJ6Vrw9KqXvDnA/gb8tjq3rU6lbjvszwhT+hJ48eI0s7
1I1+/mkuXfM6dqe83o2zqxi7YPlKah1nm8KRd7nhZjsjxHHdh9aypU2mWcXa8mBg9/gWWknysUio
pQTw5MsePXZg+CLbh8v4Mcf7t6v9uj7bS35m/sETSnPvrta9e8YH8Sh8wzuKqnE/TxJ0NjEIIFhg
te/Kwe32QKbPqsnMTZgzhyxRCB3rJY52rmgZX4xhFHGuiYsvSy0e5mZUj73Fdoejx9kg0gmDNHYe
NbFj97j9Q1YxZhwLPsMgXKWkJUadYM7Cj6lJTo1Ikv1cpK5No59pOW8kbQFCtJzPEQ6zq2WVslpe
weGrRqeCpym5Knqd4CuwDiO3hj4kBMAqtsTK9SF3cW5gJ2JKkHElaOKX8gZWFUt9hTSOiWR4SOAB
c/pWScvwF/GFnJfyLOfQAs2O5/0LOv3uLo1q68ZJ+nTDfgl4wTIixO7IqDoMOhw4E5TmkwHsJCVU
1+pL+6vrTnd+0vlflM214nDJKCy9HuPaA55D4Tsgru5xfIlzxctDQZ53p8lHHCh0Yz+53OarwYVO
XrldeRUbtKy3peuBdrSiYi9nwu+Iy8u2jR11j2UKYqqU1hYCRAnZPlPYv6gGFoDf97p3yrODxNyp
Gu9J17QtNsyKnRvLGjDZo7fBk8CRoCCr6AK/0lPXTN2Ptqd8MLNe7KCGL0S0dOOlVVkmNrOkvSoS
56V3WCuHSpzcTh1LYR2WOt1POYdCxr8afZe/1GfkIOYZvMyybaGqQ4RB/41UAacdDXUMC/5DbA8T
kRcTJm5sL8QbAIc0wjBOOX4Kq3Xuk27Ap7WrpyVW84HzmUYJRDaVA8WCMUmEdddEEkiftkHlwInZ
twEhjsXsgNxfwoTyGfe1GcuNN85189XzwTA5m9nIbaTSEwwsZ7dC92tvLywaiGzmbQUwap92mF9n
IEQy8m9V23zoEBtA/jATGxh1uvD/ItZBiN70dgL3WH/n15JaFD4LkHPOSUk1uJ+iKTUL/SXr8RWs
AC6X5vHJz3vtUSAlukyKfe0gdpwOy2LLAXW3YxVQSpremgfMQii2k/w8OXNrYbRFUikWJo0eNjBj
H4e+9q5SE+nJnoTR6jlqawgijTL3VizwkHi5Rr1Swd5vxhBcu4rabR3qg1+YL2y6HYbSVD/ohrEi
uBFL7lRizHtXTeNm8gsMkj6Q6Xqo90XONW3d5oMsazJ9bXCPTnWje+OcNljLU2D5W9UoDrAo4AO/
ApvZsAZsQu7h58mTetdMPJoN0YCAQpv+qBn3FJhvBolI0xrX05j4VJCefuZV1HvA0+5dYhUQRpeW
M2OfQ4kchYOr3PHIqhVoaEabVEq/g4G0qKQ7Lo3gfZoXnFTEw3Me6+6SvmUC4mK7fyIJtgJC3ukI
oM+kHCADEKk2kzTSG7+cM0yLYbrtyHbYN8oFQqDRxK1U9CQpAzTUPK9RG6d5YNCxBDwaKToScxNz
/l2YRCNcs1xqCenX5mmM/fhgJ2YE7Wt2racY0X4aRHYWn01uLXbInKmjh8kmYkT9QVQpVO9YT5dN
iwomX+brqVXZqev196Zg6DubwEb1sFcFJjlYJrt4AugOcX7ceWEab8OlWu7UMobHqtXRTRnq7oMR
i62hc2qNfImvM8mpY0O5+kMac5Rt2tFsL3U3yEuDuIsksawDXhU7aFmG9mMeX40ejnONK0xLUZ7z
OM8P4ImMblPhzgqS3qaVZVSjey/skXyqBpZPJNr5obEm54thQL6YIYWc2gE+rUKPhR7H6M9tYj7V
ll+fZI/VnDbsB6dYrmab1K5Nv5j6INLmzhohoNr9Yl2KZfjRlX2JtT+qTp2rml3Weu1JqZm0Njnd
ofTytvAsgAskjXNCFAsXGb0MpMmqcqajiyT0qm97AnhHGhm34ejCKS95Kp5o0ZCOIgWmIBDsJMoL
F4Gk6+GMZEBJrZieHCdZiapGddsM5r2D3XuXy6y4g+XvUvCE0zkPDQn4ikiBwHaKOjAip9gnVoLJ
E10bevC843k2hiiiwxm7V05cQ4XOhyU8m7XyDkwExxksruMeRpLnLiPmgLsiSu2H2iQQYivalN83
aIy9ZTViuNfDZ6T+NckB/BE79fGwuJLW3c4es6uKKI7boqce1v7QPChJB29EiLr1oR3uaWtAAWU9
kEEh6vSAuIbTyCjlvoBtUzvNXvtdB9JIkctBs/aY9hWHA6NYAnsKASBxRPyWcsS4SPuoDHphx4dO
cAQhjEZs+i7M9wa2HwT7c//Eid3OvE1cRLaTbmfaunEgy7IVxyyTjv6UTDH6fZrJu5Cp6fXMEfsS
3qL7SG9j2tmc8J+BQQDJt6Ppo10iG9gAC+KM1OTRPpom9sI4bnYGqaJHSSd6wCt5Du2SUaVPMOzH
WcDjynmPd21uNFhuF1TPU9OcJey/badU/6FrOfxaWSK/mYv+EbUUyXSLSzuowmJ4qCP7fiYHcNtB
3g/m2e2vwC9Yp7FDGZA6lBLlqtnGnL1P0GzsALB8YuAA/h5n2EbPFPmStgB1HDswujb30FSDeVm0
3XIMUaaD2cPl1S1lddK5mPaFi92dYBqH/ItcHmjUMc2PkgSKl/0dL2J5S4pDfnAdSRlCrf1SDx2M
O8vQ19D+pyAVLRi5ssYa0aHFMbEP3JFp/olO1IHg3KD3qepslCgqRu4o+oEEhFLTetDAfqBUnXr0
7+vUlgJmg1pLk56QIO6ya17v0uua+85AqaRJR9hNSRMf26wA9rB0nwsTGrVfeKAESx+XTx1bpxmt
zy1ZiRk+Od9eNnHjglou+o0/u2O2RQfJUTrDSbzxem19xamCzExLHI4Vg2o4Yng3v9GKWl6yDAa7
59NU8Qq2BTlj3cR82e9CeF83yCcGKG8GukjaV2RakE/wSBug3JtMGrZLDNZE6/6ykEVxQZ8RU2Wh
jklXetdIvK60I/2tN8ZHNzYAGjftdIugLSauPIyePOqNdMcAOSeNZ5H1sJmQMt/NYYOSf85ZTqsZ
eckEKaBgHW0m84G2dblFGPgBIZW7j0uuzmhO13Mv+mPWNwddlswglH03iZEnOrYXqI+0oNqrWIb1
18YsUa5kjoztrVWabbZ3UDrt+ePimQ5COzzPo7sgbWyH+kiP3z01IjQwQ/pFvZ2p1uWFoCN8diqS
mk+2G0nzEw63YEGyuaoDom8UFvOX3vbZs8Q6ZfJts9iFHdbJfnoaUlA93XRJE4QMEhP8IeCL+rKy
7HxHPhz0+9amEJ5JaIBFian2JgY/gxPVj4PGloAYMxOpbmuEOdW9+GpCHdqHfud+n62iZS+upoCm
ZnndiMh8DHtfnd0+5PSUWuAFx8aw78LWW7ZZmchNQ6dtMw0DUKaFWmCbF4MmypcX00apsbGQ7z2U
tVnz2CzyrrKn1SNksAEn6KgOxWAB65lVl94rQI+4OZORU2uXdsdsWEaJ1JyR1iTpkubwFG8nI6+e
JPsbSkLexk3RwIkl5wO+f4vnspOq39Jijh/pv/T7nBpuOxpWeIFRVm/bIq6eQsHyzkDJP8/kad/P
BLeiEGjDO/o79hmSTXOe7dwh54cMtCOQKP+AH0XdDexqjxW/O94UOs2OlKuEdtSMP/Ixne5N33xu
nTL77HhmPW1HuJIAoL31shR6ls+LIxW9Yoh2yYZvxGGls+fnbtDLk8wQhsuhli1Foy5eZidh9jZ4
Hs8Hx1Nv6RnbpK115Izt0aGuEnXurci4RMzVnFOphssMi/sTrEQyeKwSDnwlXA5OaTY8dr1bHfwU
z3JIC/PIs+hvo2KMWaaNDHPh7C7zTOy2Y5H/QpzQVUVWsGHMqH7KpMEbiDOLHhNqFPTrvPWWqjv6
nVW/HBKjz8Yn0YkpZVgjonCrOSr/6KeOw82Wapremye87mIiv2/YF1adYbxYTENeFKEB3q5vxMXs
a5/hA/M0p7zgQSzKXQ/p4GHGrXTM/T6kE2SrfaQtN93jVc6v57Epn63adJgu0nDLOGc15k2TCXiN
mpASxyNYgCQW8xpVJeW/cCkOWda09blp8vjjaGgGA8xe0EkaqdQBJIThHFHTdGEFu6LDiPQdYmks
7jM6jgH9y+VRZyZlLPzLbWk6PjJ4cfCr5gEWDg+KI3btHF+nw3qe8u/rnrFlmPpBvJSPiXaffQig
vlVj9WqOXkyaHmQ8IsG6SV2wNm7pbGdndEgbexoYKSx0gJnzHsiM7OjspefRDTHH5eHlnDJ9JmiV
M29/wQ+GimISfqDiO2028z4V2IacZey2fQWBz1mnOZXa+Gl5C32OGUZIElsXX6Ox3iNIZ5nsJ+s4
9Ob9NDH/ajTcGwNoC455Z0Ps5+fC90tYPGwVCbhWe2H6uAIUPXr+EQA1Y6j7/ejn/Hv+69e0uRkl
n0xtbZQhD0kMWmg0Gg7nSTjurCx2H1xOgbs0nm4EzOTQ88stsfdDMGRDoEa8UqK/BkAIB6Fvf/hl
ebtwkiCpCuQogvutHvqTaadX+WCjNiQrYMSz0NRTdtSzcG+j0bsgA3IApFR/hlbzlXTDG3sGFj84
1yHmvsCL3B9WinChx6NznyVFdFfMYFqK6SWPwIfh0NnQJFltGrBA634BsYh4zUvK+JyzNe0WumRQ
JDnxdtJJLhJbSeKfMmiFeUycNyHxVxHa3okjFSOMcqyx6zf5Hs1kEC39Jd3qBMFEZL0sNq33zLjK
yvSusOi+aE0FGzKP3iQU9MBnRLE1K80wqGifuD7HeYgvoEA+WX4MnkKpxr3QLCEHKr6QPYXpE6BT
BPejHp94EUhSk9iKVxE+jD8FcAPu2AgppbHVdorRU26a3It4lWfrhvOr1LSdZ6Y+tGmRnOFVsCJ8
nVJcKwober4EP9RFlaKmKMkpIrHri1EX5m7tTwDFGp571Vs/1vVr24siewmZwOhzVhs+5ymsYtVt
nMa6uwoZjE00FkdnPGk1crAbG9NRmLdn+D1g2+MHlQl/prjrHYA3BOCk7bktqyS6ZEYEpC6yB/Gj
Zz3d/EdXiCnx+j45xmC08s+mCY2EWOqu/vR3JYq5Gmf+j3ET/csapEpTgc7nTwD6Kg36RYeSZo2v
K0H2tNX58V1O5Nr9KBsOT4LjxBRMXgnXV8qBK570PT3oBgVAt0VvF34u+8q8QauAYyQ08tyFAGPb
433JZLzdIsAQHSbCROQ7bQ1TChxidCXn+ZLokzCemkssgfwlM3RQzt8D6pAo1HKHNtc2/20g+key
tf87Tdpfbdzr5/1vqv7/H7x8YlJ/ueMrj/+/OPsr8P9//o/rSo9f5l8B+z//wL9FaZb8F5ozST8L
1ZcwLQWw/t+iNPUvRxGihC3aZEhqehbypf8C5rv8IQ6t6H45E7q4bPhD/8ub7f7Ld631eXJwgLv2
/5sozRa2L0nUQuYhYPnLN5av0JF0t7pqCcwpEy+OIetbp2IAsjGoQ7BFFF1ByeuP7/h7X0P6ccgK
B7WdjRTM85Sv3NVK+8sLsVjuLADSOMhgjfIDGnxmFWbZnn65C39QgLnWm/du/Zg1yMriMvqAK1Z1
3C8f45e90ZRxRG5UWPRPslXGgz0b+qaCV4/5EfnEo9WNbrQlAdPDqQO/8AFkd8sAvlkVGyC6kLAX
DbZwGBWOT0DpWFWw+XszehE/r5ADwrMLOJqBFGsTVM00k5OQjDVRyKtkzpcuiGZdLVSYFec/dxyo
LjXJhSBjmKAyDhokWD+R0Umzpx7qlov7EYWGFclwtbD232iVF0lAijXzD2os+SVFyvAImd4ks6lN
4eKMbBYPsY6HZgcIRHzsADSwLEjcxMDE12DMwhpp66cOsaBnuiPZg5XTE4CsghWauyz84raaGacc
Fo+d9rhw2HdQCGcwSFs3U9tmnmivFgOxt6QX5tFpbuqk2sl61Nd0mkggTdl9kIGAt1Pb/yjz2sbA
pB3aWI26LbMEU17RjNVFtkxg7NIOpDaYxzRJAyAfyfSO4PDtgsuN9zCP83qIVe+pVkHiLzd+oJax
ZGIQ4kove9fTvtkAISOiRGH9SkTivvOkqdfWyZ8PNC8QClNzfdzU2/co9qowcwn3o6tXExVbplXu
XkIwGOKdbdXpTRuZdF+6RRn3/tAZ1OGYC2is9CGzrB5tVIyOY4oUDMk5/WTbffzVWqI1/8/px5EG
lw17FtINA5BVUacNj4OqqOlXDa2n11uFtr/M2tbaIAXTp2godLgdZcgcnYYns5W1QeLvw7SOT9C0
fQ7a7oIVyvJBjSN2royP7dDSV5DUbX3QNB37b9Gk+EDdmcyHKo+SZ9oYtA3+/pL+4Vb5cKclrlyE
tpTTr2/VGkTtgR+iWwVydBeD3yP6gfG3KYrumNS+vPr75/303P66GfNs+ASDEC+HgcpT5ptFQWIf
sjlvEFMbWu7XgmTYAFIZJ2e/Hq9b/DpE00RptvP6JHrEqEO3YqD8w9jo1x8jhr4UNjbOQltTEIV0
ufQGysaYH3KZN5+scCFUyi8qsae32ux8ZZfvPNzm76snwj6XUa4NuMM0rTeXLGI+BCA3tCB7VWQp
gINLLopy7bP300CJ2XZzeJsnxeDs7ESQUxeixfR2oDZ5TwvVUnKU8UQfMw1lZm8bJPKM0iryM6Fo
xEAXSiQeLT0hfABOpJCbIk5BAAQ1wLwpkkmQnOK19Gvn1MAj+ff7sy79r2+PKyX8BNe1aaUL+41l
2mlVKZF/2EHNT7/qQlHuMrsvj4SoincupFx1x68/y3PZe02Lq0k0zVtTOGo5V3OWMVDsCHQocQYU
GfKaW6Vbu8XKC31zGr9BR66fG4DNF8j1RkizqD7kOxviW3G4TY4nYBQBIoUtEZH467egGhav0XRZ
dgDcml2EKwivsrGumfh0Vl5dsu1qBit/v9Y/N8DXF8DnDA3PhJhHrPHqjTC7g9PcFPTKd2qYAcLR
NVvZEV1dX1t0nGoQmGOWBTYGMeaTmddioI3pNneZrUgU1XWy7c3eyILUaxe5WaBNzRvtMw7bcuK1
byyQdWBVpVBy0xtlFl4iUTdppZjQfANUiYgVEZoCGxFmCrw1YqYPabHg03o53PRkQzf7vGXXOuvK
Sp7smGUI3eyS0gQVCFoC4Og9iynxp2IzITf56EqPXqsyDJqahB2IhE4WFb4sQiyoYx6R0h6tcDD4
7mhdgGbbtMzm5dD6pcKQ3/vIHWPObvU7j/Vvy5wEAUAdww1e9fjqzQ3uSAlgiBcT3Qgz6XvSNYjh
F5lcTGkc7kWm3sNF/PnzbMlt5fbi6H/9QE1sC7T2inyXtLCx0b6Srg4X19gONnTdeM6BGP79Yfrt
xQWxAN7HkZ4J8gAJ4+tPnIFoOfi0cuymU8HrGsvDvM5HDZWNj3//qDdUCbbb9bMcy/RAE+FweFs/
FkhsgNUm+U5iLbicusQ69GqF32d93z3VUIb7IDFsXOZlWAOfdhiod/EYMzymY/HjnW/z23rMtyHf
il0fIYsDYOD1L2ewjP5d17RPoet3pxzb0fWIB3ujbZRfJNzAoU+z5RtRNN02saHvISr1dtgwkoBA
muiy0klzKDnrv3NL5FvjxXqd4D7x3egTs9K9WUwNaYcjpu8MwVUSZoc2q+SdJ2dqPjJXbJhB2UyO
ZzOyP2xHkiYWok/y4nkxNKkTRu0vzjaciVDe0bl3022Dn/xWxEntHek1M5HH1Z53F/lMS/bw94v6
h6eJ20uCF/gQkrl/Lt2/VHCkjIPJHlH5Z8bsHGs3aS54h8W9YC77j7cBKSxG7yA6WCEoF9+sgk7X
OqaYIkJWzbb9YAhdHlMVFV8YzMhrT3XRc+wszqkueshvrel9heOr3gGl/OF9Xc+HPETcLmrIN2/P
wix+iBwHDQ07Lu562tWPtDBSRJ6tD0Q/8lCH/v0Sr0ltr7e/deFVJiUyywStsjdrRIpAKaMNE9Kh
Y4Jy6NpCpPQzFWGopZcUH0qr6G6iMM/7ILcNosDgdzXb3uGubSvaySY6ycF1gojYJSsY87lhiGGy
S9VW4n5Il37h4FALvIBl4dT7d7699Ydvz0GYstt2MGjJ9d//8oRUhOmtK44bVF0YglleqqLYOqHG
cEkTLqWZrWuXxmTpkk+ikCfBpBTWsKp9CucFiYRR7F0xWuCP/dEc3vl67nrxXm2t2I1ck+WJv9TC
Zb4+4L98PRTWDA3qgZRiI2MOPGrEbqTThNhEwjExETxJ79ZWJa28QYyQ/HtPQaJEVagPU4oVg4gh
g4HJHPtEJqZDS2AqzWRQly3z5sCQsTFuk07X1/ncomkas1J/NybZsUEaFjOYzlxs5IacHIYd81u0
yKjDy/6DFWHqQS8ax4+OWLuBbOnt8JkYtym+ShaHQ0Jip9l16OTjY9925guI5/wHqK8YZC11PGzi
2sQI29eFZe5z4aOTaGuE69TNtnczS395CM1h+l5afLErgKaca9A4dTwvwxq9QR+T4SkOipL1xkr0
rSLPCq6bO9y3aRM723Kxh2MLowtgQRgVn5PacL5l1tR+l8AgMCuImOBhd+nzLzEuYAKL25KtzY0s
uP6hLnIe5s6bGbKCQjEOLo2wT1GSKYb7PYGqf38Q//Dmrlg7NH9ri8d23tzoKLJsRbfECFjG2qsk
hJi2Nsw3WdyWp9kZzf/GcsXuSpXsmxY7rnjz4Hf1APJxLgy8VjainnFWQV8DUiHkhMmPVhhOIuQo
e46g7YsNGWcfI95+Z2v5w9rBzAmkoLOuHFQ1rx9vqhmVGo42AtoIilFZAba6HGwIplYSyNn/Ns1J
fC9bm05xC0L179f8t3KZ9sO60VIIsLlZ8s019/DZ+5lJ5IIeC7j5cs0/KOXy0kElwiw+nywjGd9Z
oXkzfn+lHXiIUG/4D//wZr20tWH4rBpgxCMf5b2pQNRV275ssNPrJefIxNGq90gRzsfhKFPYDJtC
KP3IyBULmzeFrnNgZGjg4iCKC3kTJVpQON6kdmJJ1KOBN53JzjKJr1WWpzDxjbltCSBZXeSL0qwB
FgYKUGko6ibmJLFz5OIm5ja0/eSeCAzitMzUJ++jKTyyJvxc4NWzi6Whg29mC3KzWLYIiGk4kVU4
kYodGe0HBIPqe5d1xV2X6/S2RRIgMN8R7QUYZUKnUOsqvMuroY4PrrEs31DUMXajD51dq96Iv2Km
Q6MtM+Qe4N9SKumxy6dqO4apufKslvxKjoJ9DToQcbbUdZ4ZqMUgW8f1F4CwwxiPz9q1Gc1ahRLP
4eilIkjwg9G0IUzkq2gQzgBx0t79PJco46c2BarUOXV/Dxo4A8ltVQAYsc/4G7Npk+caSankiFoD
destJ7lyp9ET61yTiZ4LwOqmavsGaqoQiw6iyVwBBSiEaZbNkHBW0aiRbJl74E4jh4r+u9Nb+SVm
N91vM7RgnxBOxN8a2yWUBNWQc53NJTnOwziS8yiq7rsYpoJMQkhtR6AZ9g9GtSDZfaWKW8BAzgfY
tP6tVn3z0Bru+HH2V9sYstMxIrUP3jkL9qhIwQDwzIy0NqInnJiIztMBwuSWKT3E3pxWF+3KpNJP
qF+ddp8wW7K3HTiHdktAh/eYls4ETzytjStlQyYkAISqK4DRLA51kfrZ2XFmIY5pVaQ3mWujnlBx
KU/Kq8A429naqyRdK+q//P0d/n3dlKQ7uVQg6xkceOnrFcRL6GxJv0R7NADqYWdEq9lX87UdK1pb
Ponjf/+839/eFY0KoJFzGE1B683nMb1H+msUbMhF7bBmWMutzXZ716KXemdx/P2nifXQ5dCeoZKj
Lfj6pxVDnmENzVieMu2RZ5dn195oyG2k8ZjSn/Pf2YJ+/2mMF2g/wiVlnkCh//rz5GAxp7dbkGjA
MbdeQTZEGRHbVKDG2//9Kv7eM/k5yqBmNBlb+PzP688yk8ggQIn5dBdCQthMuW+DbvaM05jOcucm
nfqwID/NDiSajBdUte3diCgmeucn/2EHwK7JxRUMSThzvtkELZITF5UOjFfNCZJgq+W47MzMaGna
xN0Q7mTXl+g6mjka/hsfrZRr0UG0HIuv8PoKeDqXQNN0GMRzVpxxMPf7lt7faQKZdF5wHB5jY8re
OQ/94STnwX3ErC3oWv52HjJ0O9rVlPNITaY1HmJmCGtgTIqthKEsm4FfawfzTu+jTe2Sd/a+PzzQ
PM/8Vr4AX+LnzvhLMWtWjgR5SWpi5LrqJdEd024uMM7fFMhNX7f153ceM+8PBQaTKUEngTRF8pzf
PNOYUosEkV0YQKTOkr3Ui/hCLC4i4V4vej4OPglMgWPniBR9spjkXmIgc+4GbQEJ81VF4y6bK+DW
JkGCC0eudgveCl6nJ9YFvDQITUHEuETFNh9NK2FqvsS3bqjTr2U/cE4A4lljeWObChKviz4lVPvV
boROss75J1fvK79xPmHVXHmWhDyQzyzS1mJt8Z2rgip9gnFQZU+V3419wApIVLERdynCyxpeAxnU
RXSB/8nudo7yaLP6SdidJdN/EiX7CF2HM6ZAPQ2J1WEpEL1h07Ldl7KdQya9iTk+kynpMT8L847Q
Ymkj1QMrRDyMb1ZfXBfF/d4xe1kERpvbmHosbGIYHrMMky7A3ypwIm9Fy87NDUJL8rL8BKXxVllL
1m8iyKGPEMdqJGzllDZ4fLuQQUIfG1/YQUiRqAm8A6w2EUaIFhKV4KYW6PUZYsTd92oc7HttyfQH
hWyyTupJj3hIUoF4ZYzD+gdxsyEg+jbvya2srPGB+NjM2IEvmhFnEJhLdE2c9ci0uhgZaVoXuHXS
dtTRZY0c/47MmLoPMLO3x5EeIa0KWoUcB3E+5odlcNvvfiIhpYlqEk8lIxPal2ru0DZTXZxJqDL9
jYWRMNsg1DWZ2TVW3TxNeTO+sPJgWSdVpCWEJp7qk1VTs3CwAhK4kVQaGq9rpb6x6vQ8S+S7jgdR
VURZWXM81KiAWicKiALhb0G/otUl859FnmSE7xr1eRSayHErApQhM2XNDoID3VbGj4R7VSbW/Y0d
NcPzWOR4QFsXZBUBa737aUoMhEt5Yvjs+ZTgzYadlVgJxNtozEgnmo7OaExfk0iHIJ4MOb0Iwi1e
Ip+3aVPju/5BcWa7Zw+KYXVA/QAaJJ9R6p/JG9REtlVe9cNalgmwIN2HS9s04wFR+lrp6zKEIUnM
8vx5MNvposZonVwRqgghDAZW+tR5pXohXgwwbdoYrESJMzHm85tK90cT20a3h7+hlsA1oK5urBpR
0G6aB2PX2Hq2AuigQP+gGEbAJBi0LqvTzlgjMcKxDXQeD3bgZyTh8E3yKjAT5Opb1MOTdZKiU8mF
Tumc72s6Nv/8wCGhoTOS4EjvCeW/WY1IudXIlADR4eSgPdJ0xLFva+ashAKKOT21URUfMoL+3tlu
/7QKWmgD6KnSx8MW83qvIX3Jnrx5bU1RQTGtizFMuYOaDlVXMdmzGRa4jTPdiWLARKUqGvV/X4j/
UFr4FtO5ny1OKow3X8DtSMECe8E7ndgAOIZKEoWyKPyB8fPfP+n3HZ1DnWt57KkcJ6W//vtf9pgO
6EYEbAAtWBGvB4+hbHYyGaNvhr3og11D5RuITXlnM//991GFwruWDIAkNuM3v69q2kqJ3nVxsYXL
ia1hpnUwVXeLJ7J3LuXvWzgfRS/IVmB56F6/KVkwgeeiGWhYmYuorjLyt1GH0+3pgBrcgEEG0qhi
p/9EoM87u+kffiT0HU85KzoE7fibNjAGwkimWnBpnRHyXgXrFZOV93Hhgr5zMpeK2/S67wVmi04I
5giKRLpzr2+jXRJw1qvOJ0E6j4bP9ZyIoB9Q0DOjzrvvrk7x+yel6+A955wcUFag7+N749jwlhqd
s1VHCFfnWMGfIMhMv3Pu+MPFoOdpwkOyCbXl2X79Bd2qYh0BJheMWTpemTJbjmVudIHySTL9x4+0
sky8p6hsqBffPtJxCpRjWFQYuDqBjmAAUUT7SmBzA2ETY8Cw41901juP9O9rhgQpL5iQKI4gzNRf
/8DZcrAWGYpYQOZd0aHwTPrZ+VxIztOGAgHiGdWJca9klTU7cedqQaTK33/5ny4yxx9mTDwN/m8F
I8OCQk61CAOcPsWPkmbKZzHP6B4KBoV3f/+sPywcDMIt04XUhYrg7ahA0/ZTTlZ5QVyRe7Jfo/Zm
YDaGk+6lgpZCjrf4aHdh805R/IfPpb3MWuUQgMA/rG/CLwsW1hHVTLPpBdpPK0JNRfqDiJmopAuE
0raJxu6QdMnyzw977EOCM+w6Hkdottbqv3zs5IQGnib1n5ydSXPUSpu2/0pH7xUhKTUuelMqVdnG
2BgbMN4o4HDQPM/69X2lvy+iKVVFKXjhwIYTTmUqlfkM9xBzaZqac7Rnti2xVlH6NkHZBlriwpnF
DCm2EbIKjCdWg4FLVNqKD8VPKKz74BQdsCeG7fhDiFIFfF3jFk0I24DW12DSdf3FXthENmYK8IrI
O2QF5XSmdjpEGgCMyA+xIX0ukIG4pbqvfsT9yN0Y6sK7JE3nnoOmTbaxbs+mjpOCfwKtoy1zqd2D
U0dlKHPII3MKyYWfq6mNkGUb/PV3ojM9k+oxCASVu+F0ijWiqI6JabavtcL+bWMf9Q2kADz7YDBv
rq/m+cF8OtRqNcWIScio0zONURzWYVokCuUdwFcbn4X8OacXACJ8uiHLHlTF6YyeTokyZa+rCZp2
SREV947jtI8FHS9oQwvgNkBmh+vzWnmFyBqwrlmA+1SIAMLU14iRnkwLtHCa+bDhUG8sk9xFpLfm
osEyfDGqhyBuxmf0DtzpgJhL94TfTPWN5lpzDGj8IN8Ouy85QG0WMFwE/F38TINyX81Zcos8MO3b
60+sn+824Bbcj6TyIIKpfp0uESlPQrKPtmo0NDHG702YfYlGxK0fa+psNGdhLsew1A23QyOmhBVh
5x28xSbHmGVwM4TVQj2yX1UAPN2+K5ORsi/OY29NVtHvECkq+kMuojdVb+unCaxQgqlkkY8HQELD
l3xxDHuf54aDmqlhIhY3xO4sYduYk2xcRuffMCUiwJ68I8ghAOROp6rZEDdaK4p9Y0IbIoUX+zA5
6Y8gMPSX66t6IfIAyMOlQ0+QC95dx1dJj8qSrSCMJSgYH0YUiQ+pGJxPnZOIB2rZy6dSrcfPPSnT
g1ECY0nNOGjJ76rZA6te4DFUIAjTQVVU9tef7cILN4B+AOgFtkWZYLUKS4VydxXHvHCtKY5NJF2p
K+TmmyHBZLgj8ozNJdrYZu+gw9WXaLjoVxrIbuF5sUZJOPEwJ7iEwD8fZlRPEafRP4IUX2o0FUZY
fmmh1QZEWFjDhyyddfvFDMP2l672tQvUvp0yr3FHSijBjE4qzLzafnU0EefHvLdC93h9jc7DFpIr
jg5ZxFQBrOinOwWIVhj2JTUOlHwT3+jmPIOHOGXhXh2C2LnDCXeAQtKL1jcKN3kgN3T/vf4IF45I
HoG6Ilhs/nvfYX9crVzxTupAT/R5GfmhQRXiX9Tll2/XR7lwQNoEnoAQZT4pxOqArOcWTMESRH4Z
LhnMtFFTfNin8d62+04hcCDbvz7i+achIW4OlphcHiBB8PM6iRnyGYJD3cSmr/ZzGZI5415vLnb9
EYR0cMAaRfuEDaB7NGf0hFwKbs3OCU1sINrUbp7he6n33RKnx1ijj3X92c5eu87HSq+c208GrLo4
fbQ66dUB8pDp4xJG6agn9n9FW7DBZbEVtXYspxqeDoFG+HvCJyHY67kFfuX6Q5x9nzwEUGHdUQmr
ELtah8whtpF5OeBuNBVQbPJ8uQVODVinU9AxGeb0LkyGxL8+qLgwdQxbuLyAMVBWXaNzOj0c8UFJ
Ar9vjZY6mmEs9YG4FeqVLoa09N3CSsQB8pZAizGI/gVt2f5jRfn4c2wDODuVcOrf87TUHO9CcQPY
Pw4FL2l68UMv1QppgHrBAXrqsvG3PQKR57yXUhHIKw1P42A0TwSxUHyoSY5oj+cgmz2LM/roxBMC
/9kkpp8wu0soamiMfkJvIbO9RR3D5XYwElv3jHA2d1oKodoTPGf0iUh5MO8yOxDWRvxy4R3hVAcm
iK9QhqTrd2QoQ12JpvFjO0H6dM6bR7T4wgPmOx/I3yLkvkJ3a2OcnQgEMtSeNcEfTd4up7sTE2Bz
rtGF9dEPbG9KqsbIeU82uJLre+G8rSIjJsh/5Ir85g47HagfLewJtIXZOUL72HOpegomVEcjgW1Y
O0W9T9wW3XRYUChM9JNHXU/7ev0hLq0wATD1fb4ADsHVZIGIiRoV48ZvNDWm4BPPPufBiHxhKxCE
N+obIMVRvjH1sxSDL0+lNUfNgKOf/sHpzDVwQoA2p9afilbcFmhcIFygxLdWFGTYUFvlcW7aHw2i
And/O12JKwOwQRcSWtb6eowUiNh9qrU+8G/3u043yUvx9YD17SaoIQStnniYiEAdvD7u2fnPhOWG
4kDml7uuCjS4XNsmxod+jrXaw+S67nEQqXo7dLn2AXP7/uf18c7RknJA4g+W16L+s0ZLNIYSdPkS
tz4SSCoKVklu7oM8CWoJmnB+2yEsDCtpcttDpL9uvczu5od6RPIVMb1G7Tde+DktRz4PipAUNtEx
MC25D/+4ZtF/iCbulNZHJ7Es4n0TNALf+DrvsfRNlCTbRUsDggZNfhOjiggfJs8sckP3kJ0MkHmg
MvRBbXA0usORUaQ+HJUWdUFuB4uQ2sqUHSenVh0b1EdL6i5L9C/afol1B9g7ecSSd35TDKD+hNi6
Qu0pa5A8CKnm7utJJRxOIUkv9y2+1t9xaE6z3Rjbw7B3grb9kupodu3wqOShMlTiHqM+C17YNuJV
iClFJnPEx0hVpDhl1i6DRntAw9d5CtX6ti2BGB6rsI5eYVyYDwuaJvNeo3114y6qtM2rwWv6UDJE
sDfrrJx+BQ01Qn8EynvU6U1IOdtFo+snSYXxS+PizWJnMYT8AqPzEmK5QDOG6Dg8aHE75beC9OBL
MWrU/yEBLeIGVgHgoEF00ixh6O0bGrroCAdmPv+GT93UvlHHwOeub0IZ4Z7EorxzixSAA5zaIJid
03dehXSTxrgq/UaZhxtASwjXGclyY1Kt37hXqQ2cD0aFj0I96ScNMXUdYeF+kZghmgcpOWP3OihG
8T1zCk2juSCxcsqo2D9JUQO4QVM8fSc6Evpz0SrZfCA0Uv9JzBY2NaC5EmHBZWh+a3oX4HquIsH2
oQ/C7ktKQdW+bSQ28S5TEPFGmKvIAZM3CSZUIM+HF7drSm3fWChBo9uxYAyjdWnxnGSqQGqiBqG0
Q10bVYUBRN4Xt7VGSbgzZudTg1JU7k+mhf0QClkqarWqgKbT27B3hr6tem9QIWB5WBJmLQTaDACU
MfYmZk9N1NQ3JLzu41Sk9a8shhIOGh/P+B1e0OOTNsN2xmFPx8oddQTgh6bbK88IKDtIqYVReU+f
MwTdh/tTfWfXS955mNUU2Eew70wItHn5liodKLO+s0op2BH1iK+Oln2DnEc4HJAztR45c8yQsDZC
96kAZQj/mn7ruEc2wUCiLCcvPKB5zeW2LLVNcbgYi5s4R23Zg/ij/YrtqM5fjXAQ5n7qVMrClJPV
W2uwekA9k5lUWELQDEKIIFJ+Ec5Uuo85YvhxyDqMmzsqVfxMLTYeDIO36xmgcHqc4Mw5eJrDGiPz
sUtt6S7ldt/B3xsDPRwR/9vqae08T2nQTcdoTloLKA8CKzuEvAy4VfTBzLtKjIGL8B9PhNxOiw5C
H3Zj9sLWbtPHZujGpyy0NTSsA+gN+y5xF5qEU2Uc2iQeh/2MPd340dXC9Csqb7FxBKqAzDVKCfPe
Hhs8jogB29FTA2NoPD2lOoeatEXdHJVTjGBmdW4T3GtybBWDag4IHfllHhuXVhRq6ukCt07L+3Sf
xwaaN+g3OAdomHi9oFlu/ojTyZ2ofGu0OINILA8hrPnPba2qrw0gjha/nzBBaEJ341dTQU18b05t
+5JqE+QiLe15qDag1+TBeZsfgLeEPy3YE+iM9EFOAQYtjV+hPSQurSrgVzvMOdDAMiytK5/aMGuy
J9FjBo+g8ACWukNfco9O9PyKWLD5cv3YuXASSIIL9BZgMcTY+umxI+qGm0BHR4YK4/h5dIPodg6K
Xw6EuydqCFsYowuxjCzlySYhrR4u29PhQrMu5iwSvV8gZY6uim1JO0elTqk/pL0PqKY+wPfMbgsQ
a4/Xp7oeG5owc+Tco9+g04FZT1UbQmT+c1x7crX8hLYNyZSY1Z1moIoBGjDy7VYoaLYhrH195PXZ
blOEJm0iQKZaBMZqdbZHSoGdHejxg1ql6dehtXFm1sv+No7RQLw+1FksQw3bAncDZ4vWDQ2tVbRo
dtA6Ha2wYSnZ7o1JzefBmIMFw/hWuUHaATh3gkLwYUwERrlmABYi1bKvGS4xX64/ynprySeRay6z
alpd9uqSoWJkV7k52Bi4Jbj26NOLg7ze09yGUJ5yw9woq569Xixf4YfZFNehh7nqKmjKErRlQ6SD
oRVO9Weqr/fILhiv6ZjmNwSywScDtdqfva0rN387TxCQ4I50m78gbcsH+yNaY7Gh1iA3fqj70vzQ
JmWxM0AAPdpp+CMt9GX/98NppAIanARK3++4oD+Gi0EI6GVSaYeOxgNihZmOFXIuXvpxMncDkvX/
XB/vLPOSlB3uHKw6QNCBb5Lv+c8B3QImmbJoqLo21ieU2pLHPrTiY4m6X4QC1FDvAsTGMAFI81fU
TycPpW8aPNcf44yWKh8DCzaTXIMqDdzl08cIUQTOofKqhxZ6avGlBTRkYQOaaK/1PFQcYKikjvsC
fw78BKrCOUDmmat7Fcx7tgN/u3zVbT56v0bQFJ3TWh1ND6JBHe3UmXQaPZHa6tCf0SP84kit4l2B
HRLKiH0CXPD6ZM73qkVhiwo3i0rZc91ipWzQZWY7akiwW7giIqtmf5n7sXpMFSu4EUqG3jS12H1m
TcvGASG//z/jTMDoBCrcJfAoiTXXeIXO6d0eghPyUqNA1Ll0rLukGsqNttg6U5ajyH4DbwwE+tnL
giukG02kLl6h6cs/iR2/FZOVPXSxq3zkhi08I0Ki+/qivt9V66nx3dPwICVEfWZ1zI6OMYBsNPCh
JWtFFI/Y6HsZOPV+MkL9RWsosmMwqgqUEuf4GdcOZ7e4c/FgIDqBwv5QbxwMFxeB4p0J410KOaxO
JAOzCpzjcMZmO3LO2u8SCqwX2jWBQyaCOtex1uFhbqzDumzG4suKoSQIUy3mlj39Usw8aMoi6BZP
gYq8w07RPSpN6r4URhn+Sup+8pOKeLgd1OkYW3PxMnd1eJvpiJ1Sp5ofRJ3XBzfApNWwCySzgyH0
irzLXqcQzHWIlfHWm5NvZvXmKO3whXMscz2vCWZJ2U4AA7GSbIzOvreQRN2FNHQorys490Aht+HO
YEFOJI8jaWOk1h4FAFwm9ER5oecN06pLlI2P9KxvJtfRNigI0Bww6UOt9pOmlDkEYH3yzK4b33SE
54Dtz4P7dVxK566MAwy76dZrUtSyX8K9QTEAJ+sK+VXUXhVzN5eyhbioivqo0JP6Wlmx+DSpejzs
CjMuusP1F78OM+Tz8mmDgaOLgnz66r0PoDtx2khn9JHj9hMgsfiuB1C/h5AWbr0xGait3xjnB+Px
ndG7Wq3NmFnwl7N6RhNk6V7wcixeFCULP4bZ0P+sQ5T0xQQ5r9ar2J8Vuz0svbWFoZDzWT8DzE1K
Y+8hhliFOlbYcnB1ADZKsfxStBil0QY5Da9Jkug7Ypnq1qRlxLIa8B0QA5eOO8i0VhFko+phZzqc
nWLBYdVp58hTMMG5Ebgmwb3okbO0ytS+5ZPTj/nEfZxOKNRShg7Gp+vv+sLcZWmc3AzpOw67VTl0
QJSYr7lekIYD2tok3bIPE6O4UxGfpQ+6iI2o4727tJ67tIanAwXgGF0I1uaPKECh7hww3uJ11MVu
dfCl0wOA6xaRBCcF5+7gCw0NUkFddNcXfWKhgysMRBal5rgBEYYKqUgactNAmX8OiUIKXfQR/Whb
LAo6W2GqHMkhmzc0U4ynMJtyNk1Ydbem1ZnjxtF8afmo47J5KV1zNq+WL5xbzIDLaUarq1B2qA2n
D7NjY3tKu95b8H17uP66LlwFgnzHVmnAE0GtY8S6h70BqG32UMr70bujeoAIbXpZXef0azD0oNG1
3F4f8+w4oI9KOCo1lCTT0lzlWvUSNhnF2QL6qeF8GPAE2mO1HVKE0LfI+2fTk0M5IAvgc1C9EqsQ
uA6XcQkUh6H0VrkH6j2CYCtmP+Ijoi5fWv5Stt3Gml6cH8mUbNhJupv89z92ZIDeiCFSNPQMEdc/
sE2K9m2jgqiQ6LjrS3kWNDE/eivc5AJmIa/xdKgmYftPFFT3dmmVrwnQBM+KAUxt3dwXxzHYKLRX
ddnoPR2nggwC3mIo93kQLHdmW8zIj7Ow+3SJgxcRpIVH4ly9WUM+PEbaHN4KGHVeYeWk1EFnm/90
9WAcUpL5jRU4+2DQ7aFYSPfBEURY9iqWafR61AOgiHsUvNxnkr7JDyHf7eZmpjpPcezD9RW/8HJN
qXcDh8SgKm+sVoKya2nF5Qwrr7RtqdkcYTLXwUFYsFi9PtSlqbFp36fHJ7o+1dM4mRe4d8UeCRfD
xzS13rUhylNd2WbHataUjfEuTY38HMgBVo8cP6uTVA/UNDMnm3sZ2u5zlEN0LOyq/tDbzhb19iwS
5K1hpMmcYN4CMlyl4I4OocNYlnIPsov++QjWEKDaJH7ysYj7FuD+A4XPQTkgOpv4OPd1++tru050
uJu4JmmtUNomGH3XX/jjGy07NbCDAiUdy66nj1WpK49Fk9c3kuf9sMxTfDfSCYh2bj7lh+tDn4dv
cmxCYBItl89pXWsily2h+gUF0+7K0ofanAxHBzZK4xF5Bze1Su51RyWib3YRpUH7GBj5iDJHQrXz
d7oU9cHWAGp+rJfM+FLPICx37aJEbyFdOlrfQ+Fu3EoXjtGTJ169rhCbjbAht5f+b+2zbc0DEvpF
crAzo907oJKeB4PQ/Po6XRrUpquP9ygApLNswbKhSJELl/vBDeLfc4NdHDXM7IuTt+PjFHf9IRyw
G7w+6BngQm4MtiVCRhyqUuvu9KRDw3HJJyUv9xGM+eh77NLDR+a9C5IPZkEbeR8ksEz3VTMYt9iu
pm/tYnaxD8t0mj6NQCzpRXY1tE8xF3AMnKFOnq8/4qWty3oQ6shsisb+6ROWGZZ5VkR8gymRfYDs
Ofl4d9W3WtuZv4d+0h/U2sgPTpVtKTdcOpAcwHQ0/iCQ82JOR9aSWDWyGb/t0BbYC1hqb+15EeZX
p9UU5APqH389U6m5w/tHbFACPE7Hq+F+ZXgRkhGmtb4HfJNAOS0DD8a26udT9KtURfJKA28LVHph
ovgQg7enDEGSvO5su1YRJ0jcc92F0DI1o8tv+yzF7ww52mMINnnjfr1wvUKKR3ECKClY0jVZBBhu
HZRByMIS8OmH3jELfD65+Tcur/fs5yRYhnpPeE4C7kjOxLrIUqWmEzhjUe0DQefDW+bEOg590N6P
TTseUJJVjrVSpQiQaug1jUXffcQY3IgoOaH3SqUCUxhNT56uv+cLX7olASJUf4hlKEafvudkxsBn
7DU6YXo9PPQ6JkGoTuNZ0wTtZ9ccxX2TlF+uj3lpyYkGEOiERUJ0uPqKxiXN9AL4PDIIbbHPwsz6
aCtRvZGqn20kSSKABcnP50AhA17NrDK0Mae77fVhkjxo2h4jESWJMDJDPbLfOBguDCbAQbssodTo
XJNFYmSiR8VxHV5rEXsYzaJIEICun6ZevesDfYsxcmk8TiCJEAXGS1XtdHJ2pbe6OuDIUaLt4xHg
uUcA8NZHjA5rjGTGfuMWekeUnexeSH3QjCgn0KcB87RKjnBMooEz4QjLde3i1Ib48j/Lgtyp36I/
gHrF2JTR3lwqAD96iOtxhMyxjlIndH2fejT1pVJvhI9LZo39L2fZAbfdqDggBBD9ntSidKGvhWhx
CnBQuyquUmxK42o4QqhHi1MJ7ao4XN+HZ3ufOZEIISUPkwkdt9V9I8BtFkWFcJpjKirSFHQUR2/B
gNovwP4dNTqhB2GO5vH6sGexHsMS/FChoOXEAbmK9TL6eBg4Do6nzaJtvHqyYMF12EARR4/uRsJ3
9q3JwWBq0fa2YeCtjze0tsGcmQxmSLLbjZPYwJ7bYgq3wFiXBgIBTYERFhr3+GoxK3xt4lrJXW/A
fRevBGv8XJZm/vX62l3a93RypJ4I5yjLeLrvR6sUajbjyqXpdvdZG6XGXp+V3lLF6m1Xi79l8mG9
CykISg7VY86qdb7cYGU9tj32hXmRUm/scb+670DLaLsSqfCf1yd3YT9yfrB273vSXePmxlkf4gRm
l2cGWvtRE/PvRYxo3lZpf+sWWX6fsWU3PuwLCyrBc0hZwbUikVudxViH2yQ3JtpUzqA/oDOLBs8y
cQlA7v65DHq/8c2dF+TlitKvQQaAVgdiCKdvcML9ZCkp+npLqcQ4+6A/FRBZeHWfE+CloCbDDJB/
19AQmBobCVFikaM1NsPN5LhbOLqL0yeYk4/Dwa2u9lNCwl72ehTgghPggSi9I0ZZ2M0hChDLxxuz
lz9udYpCZqTaIwySDwpNp5O3AYnjOMUpqhSBiTG5ndgPuJAM9wnCGD8XY1Fv6lY4ANu1XmyMfWl3
ocEDrp2LiqLT6k0bvYX+jo2pS4KyL1bn+KIiXpcBYG3a5z5P6PTH42RshFfvLbj1lCVOWMZzADDX
cqEtHQTIdFngFU1ozh8AB6f9d+A0YLL6UplavFdNMYNDcdzsyWkd6c47aN0/yoLTsof6tD1hYB4X
+dGxJX1XnwLncxDoeIbGZD8Fpge0t3duF3a1B24f/xbWNoJuHEyR/nPBD/klGbqC8npvgU8yBguE
hoHWiF9ZJeAR8Bd4bqTK1GT41hVqcuh0p42fClsMN0WsluOuafP8i4XKPZVK7MizjcbYxW+CEJuo
ko0BD3H1amY1iNsymVwPJq0lJA6v/W3h2XNXj8gKt/qSv00ucLiwl/ZgS9LuEuTXnjOF1gz6YXO1
hS+/8FnQqYdeRXgBz0pfhRdaj/t83066FwdF/22pR0teicnwAYlmU6JywnAjPD6rSlDdQlBQ50Yk
FDXPiqFFVZcjBgZeh72bh9fAhMsDSPY5r1ro7UpHlTmpamwtCUIa6nux2KIaX5g0KQdRMNE5aiFr
bZ0UNFIzhDUu9qzKTSXCmSFbpNp8UEz9Q5/P6VZScB4KCNQLOQiponPVnIE6gezTXK4EUpflcj8a
+DYDmc72LhZvG4HA+exAjlJqZhDogWcAWj3SezIbGp1omJNXqQXef33yE9G82NdRn9pfv8suzUyi
FlGI5OKkPXB60lnKiEQ5f1ASUYXvoOl9rJys/Ipy9fy3tTPo4TI2Zb9Ss4DOejrUPOhNWFYWUvKp
DdZqKuP+Z98XlvSvFfiCXZ/Y+UZlNBP0iqzcA45aj2bPMXlFJAgaUyroZZL9RAAX1G+aaOpxwYKl
3XepgtyJllblTx2r3q1L6zzUgvMIA45gXDLG1/mT2xg2stMjjqZVo35YskU8s2n6jYle2jCSP+pK
aCs0D/nvf5TpRhMCfJWFKLNMaH7tLExf9/iwK35B1enL4nLoXl/ZM5gSl7AKJ1ETsk8JKXk1otrU
xYDlp6A37jrlQZv03u/6FhYTeMFPwBdUnHusNEenbai/BTQ6SDsw6gizWv90/VkubV9Ihjr4Fs4E
tLVPJ9/O3VBPYya8zopg75ZYoceQlY8SpbuxzheGQuZYFgQsZHmJNk+HmmYhFLu3DMzRtOzRSJxn
MvHgvg2nl+tzeoesn17F5Dmy9kneiP6fvgp2IADCx0kaw7MnnO0otVUvAfFPRUQwx/AMkRb6BDjB
mP20DlssxnBSQtGmhWa8i6wWVk9kF70vlUutnWnNADS1OkAh5vpzXloQWRxA84E+JlfC6YI46Iq3
2SBNMzsTYkECROEwJTho7QZL39SxlXfrelHYc3QxqIZz/65GS8wa88S2F14OiF3grFxp/QInSFui
z046G7OXJmHzHckuegCOWo3/5g4NyQXLZzwojRGXyevTP8NW8RlgUkLMhEgkBfr13qN/1aj4namQ
LJG+7ptR/OrBZR9g0yj/dCmmEjvHkBp5oCFi4NGFepgXXLOuP8Z5uAi1TB7dhOtAHtbqVRj0YVip
hkC5x2HGuIo08nYpquRdOBznBXQqsu90ZfONDt6lXSojIVB7KH4IjtjT1x8HRqoEdq56QZGNd6rR
JR9QdWy+mMhh3FEFhX6Vo5IY1VgueZkS6m+DqpY32RQPx6Jps2eQPuXbWKrZHSbuyb/Xl+XC2QsN
md1JuYO0cA1gdAwMYPMyVT2rgncksgLZKeSbog1c6qVNAP0QBQ9gJnAP15tgdoISFTbIaBVeTRCz
oTp5TTc7xS6cqvqI6tH0UpG56cQKrvqYLGZyWJIo3AhNL1wCNKQgjuF2SI1wbTQxWsh12nGjEozl
0YuexvU3Q8dLHV8c68MEXnVj81/addw3gIC5drhmV7cr1t2GWzmg1U3MJR8Lxw79fszyO90dq9tO
4EYy0ee8vf5OL245U/YeEN+wYUbIp/rzqmM21ULG5FlceT9kH+yuQpn5pTIwkC+cJYthPwTBbzQf
m9ecvoABQ0Hi/cnPcesKMaDGTwr7sCV1uqcxxxVi42u89B5AsOnUItA4pjJ/+oTlQruJuwNejKKG
h36u3E8tAWqGbGpXP9nG0mzs80sDsvnofKGdx9m4SklwC+4RR841b9DLEAmCeo6f0O8EdT7lWP96
+jAg8Xn9PVz6tkAgkgNIRRIAS6eTVFpbrYx61jwVvatn2IlfoVmP368PcuF2IQT+v0FWx0taRE41
0ffyUEVFmkqjF6r5rhsW+c5Wu+k/WUYAsrAD6bRSbTydUrA03PoFfKbRikSOea/ejz77f/aMEU12
fOhz//r8zksMso6DSoJJ/ENwKOf/x15WcCFScLyUxkp6flv10HCntDUPPfSNW/gwvyh5VHeYcWQ3
1we+tLAod+rgIWhYQtU7HdjtEkxAWkfzQASrd6DRTSwvmuHBadp2Y6NcnCPfgUwWOZfM1UZJAElg
kAnrpXXDqfmu5VgyIfeNBgmN5UKg6NniPRwKOEyerk3YZP4HUwUhRH5M04jC0elUE6ywxgi1cU+v
MXYM5wl+IJYxn2oV1f/rQ503RQWZscQhAGbhMlhr3Ff0ykpYPRj2WtY0fbCGZJwe0XBD79awRxYZ
WRvAzIWaNngbTkav3jZtQRKbzboCwl8oPwNj1rojjiX910htMBG5/oiXjgoXELZl0U8nc18dFYCY
EBwrA2hBYdYdKhwm9mKJ2ns4Lr8wWFg2AoRLVwSROUA3wmbio9UnhftTmZqTFIbNesWfc/F1gPh3
E/TYsDtjbe8DI+o29val1IQaIW0PXgR5pruaY2GbsRg0jqZiafrim4No853RuPXkA0ytwH0muJ3N
w6L0uz4uFHE3timSkkoETBGxOz3asiq5tC9IRAFZktGT/b77Hf3xnQM80Ep2n+qhm1oqRzU0te4A
vLlOXwE02+6hqW3cx7pKLCifhohx7ojqE5ZnyIzXRMv1gdwcfPROnYpwAfauhVub98KBzjnALYKE
CWx9a7Vqna7kZMutShmv1ijZIOCIIOB8uL7/Lhw8/HQUbZB2RxBoLYZAW7UfUP6B+00ycTuVi/k1
7/snRLSU49+OxMEq6ZF0/w3CqtUt7GLO1nShFEJWx/wYh1gDdxTKfySI2D5fH+p8lzMUPSleoxxx
fRdGABhEi32el9tc+E6sqAc2U4K4OfQDxE3HAyT7aWMlLw4KMlD2+QDQrfn09WLYM4ZsFi7iOZYI
mkUhnhqAc3DTNr2PcwMz81r9/xaYOFKG/5af/l+u9V9Fjxke8OX2f/77/PwgcJHKdxznUnNFPtUf
OzmLQ9Qwaxs6ZOzqN9zBpZdNqnmMa0RTbOz4Nk7vC7G1QSlMvAMEUahcaxFjAzb2KfUdzJPn5UuU
VzTZAXtlz0O9tPhIVcFHDaN4P2l08TGY7PmlLeet6/KMuyKxg9TDoUTQlZOIktNpR9CNRzvCJHjQ
K81OoUvrmKCFyTQUqCiZUb2DPyvuwt6e3jqskx+zBWFYekPwiHZ6YtW/MTR33kx8yLuPZj7W3zQ0
BNNDZE54+rSDMv2qawf7OjcznLvYMBtxB8VE+XJ9o8qI/DR/ZhpUTFlOQLNnnWgtwklcVOjd2Fo9
qkcr12IHyqheUpOPoGiC9J6mQ88RlvppL2JsfahRGBsh/PlJQ7mA8h+lDZU2+3uE/8ceanSrVQMR
mgj5N+kjwLX4qe37biPuOD9pZD5sY9UEeI7yhPz3P0ZZYCVXCjpQnjqNWvm5HqpM2RtS76NCzVfd
uHQujkYVjKwLxj8ylKejQXjv0xBbPs+F3t7c0Tkak4+LrlEAs612sjc+i0vDUYTSUJ5Cg8xcH9aL
OklSF54XSxc7b5aTYAseRPFrqaOUcn3PXHhbOnUNyi1oa3KOrkpenTX3qja3Nkl0E/2D5qH2tQrj
jTjhwrHCIKycwcagz746VgAfO6AqGWRR8XY59GhxHyjqRRB8pgZnotyZtLfr87p0spyMufqmkWxO
QmcobM8N4VCBaoh8gVnxoRN6+JnKZvi8zJqTQFIep2MyReoHBKPGb9ef4sKLPHmI1b4xg2YxhncR
bws77RRhAtR4quab5iJs+fdDoaFL/xQ4A5npaiiwg21OTdHx4K80ujew6HfKUnNAKdOyVRuQP2x1
0oB/Bn5HxCNzxNXiVjQNKzerwE0oQyaOVZSJT4bZLuLoanmd7t1YNyvP6tJlvNGtEUItsNog32hU
XVpdCsJsXWZHt2i1rdQgNBr60uzdtLV+QfTMf5C0T8MuEfq4lRFf2sN8IKTfYHapi6wGG2jbYwaY
MlgGkX1YRPGAeLbiR6naeroz9xt82UuTk7xkgA5SE27dDjfCOE4GLbGBptiKthfKiMC6hvdrAARw
KH9c3z3vRaz1G7XpMlLgIl8FPXJ6wuWhCTi/5xMlXedvYxzxequ7GNMSPcv053iJZ9SXLI7zHWya
4ohOPaWXAgBm1g3RkxIgDHD9mS6tAFpJxJHSKZQKyOkjLaaphNFi2pB4jP5LHjaDV9FMh5Ztahsf
z6VTEHkZlprdjObcKpFx3AVhSWqgXpyMzVtCVf2uKpZiS9FOLuJqkSn7y/YqWSS42tUiB/a8AHMC
GROZUrVQ+jv+Cus0pZyoCLFrlFx9S5CI2TjjL3ytAPCALZCiyZraKvY3SoHbEsBDb6wMpzgsbVQf
IuJK41C0yxLu5tnKMZ9Qq/Cla6YM3Zexw4T9+tu8FGRxXOBZK7nYkoh9+jrrZSp79ANcrwoSO7hD
Nl1b9o0NbHiHX6XyOULCLPYmyw5R+gCZEu6Q4FhGLKO7+EXF4u/fOcvK72BsWcAeeZzYM3rbDneI
OIjWc9QWgpmNX86tUmOV6BMKoeCQNEA8//7TxJjQwoeF4w89RP10Jkoci3aoAXJNk3D3tP8RPsnU
5ZeV1NpG8fn8GzDl/Q8yXyJiiKdOh2pHMZVD0EV7OgPdvR3r476l885VghPP9Rd0fsAxlMPJBlne
hqC42pxaZ6fVHDYgB4e+PqbWNO/QGSyOKc6qTyA1tkAw598cVVQZbFMtBRa6BuAo5FQuyFvFK1xL
oYKAOZTTJ1sgp/MFxNyMJqb0kKQWJo3o/4wTsb0tsraDJKIIvaBUnHLjU6J6EFXn/vW2YCiqAPDw
ZQq1Bqi50+DUujvRGC1BtDRV3wNiCTKvdUR5uP6uLs5KDsTygdVYw/ODQaA5487QnAIrOGR5WaM9
Hqq+XjVbAeL6zOJbRRUDBAowP1rsa+7YrHeTipxL7i9FEaE/Gy3kPVl3U9Q6dZ9u0l+zRCwbh8V6
L0q6A8gOsggyfLCZq/jCrJEHJEAsfcXJscMqK9NPASIeHGPSv0b1Jg70wiQZD3k8qFP0rtdIuL43
pr4IUXcqqL8cK0sgRUhk7Iuk7W7tYLDQ3M23LHHOKllyltB/gCnT2ZNb9HRvKpraqKJDuFXplM4m
PDXH37NR4x1tp6OS4lpVpHdzBUFop4qhg/NBklrfYMdkvbapMTb/waoDKHfQOJTEhnXI0aq5VcxW
3Pi24kZfScARH8GUb9/F7eI35bQlbrPexcxfMlpgpJHAsYtXuUfaDoWS2EbPti2Tz3WNTwmeOO49
Rjjx8foH8356/Xn1MpaUAJEZFRUq0rjTtY6ryB5Fn4y+WqniBrOQ7Lbi/90HRB7+YOadn9Wxcui6
REMmPKRummn1M6pEAGgTei27srDmQ23po9jVtgNjam4QjNEhHG+EPWeZi3xUIIlUcemEsx1X26J/
r+H1xuD/L2fntSMpsq3hJ0LCm1sSMrNsezc3qC3eQ2Ce/nxR56aTTBXqrdGWtlSaiQQiVizzm6Tv
i8/YW8dvsM5ePppNuoKbn+LpW1snapgohvXBw5vgnI/RsPfCtkmD/BW8pxd3QmYX280QSUV1iOoi
RDo3z0+giOPyYxkb6hIWWK/1QZsv7YdE62G/gJXV1FBr8vLTaKzal1g0uhG02ME9T/go/syABN+v
mTk5fqsVaMYi3CG+ACyOPpiRtn58/VvfOMy0H5nMURoQhbfzspomFqi9Ffkcb3YeRgzmwkGk4kFt
aIFkWG3er2u+N+vZ3ma8LqohchsQvFRf29elxLiWuQMa846b9YFuVd3nuomNXSVceSY2+5gYjD6S
NPqVXfDLfYydSWYTNnFcqkdjgaviVt+6Xo+f3X4ysb9zlu5cts1wLBKzbY5SN+8x0qLqf3jHAEMk
op1npvq6/BleifKk5SLr0no4jpiTqj10a9IF9KayR7LKXxqCWv+YoIB7IjUBBPmCzqRdd7km3inM
BgvWTKusuCvGZPmRrhHJICKMSVgk0R4k8EaAflGXkNwnEBjqVlonK2x7LNUV8Zo5LeiaL615SpK1
HgNeafJWg68d+Wuu45xVD1aKUK2ZaM8tAtD/Aa3Vfr++r28EBmbxdKK5EYHcU4hevgDEPcsIMZ0p
dOMk+b7EhAhjGsozpSG+Sf2oB1WliqcsV6XnvZfiKWzG317/EVdpvPwKoPtkkUij39tyrT1PdP2i
WFM4akavhc2K7+ZBLyvvYfHsHNJGp/BD3L5vFd8xu+5duy5L6deLa75zYktffH2IRQRSo+u+Rfbc
FmGmNcrMMFvrvi1KFCe+LfLuLk/HYjqLLk9zJCgTvb97/Umu5cWJsXDi6RxIvW7y3svXKdAHTRnS
TCE+wCXmG2t/Ll0086H7Gry7RZsJsV12lyMmHIKQ1wwsxbDI9LExRoJYTQu/GdL6zumb8j5N1CZU
hdHsdB7lN70877AwUQoj2SOsICdx+SObYS6GpEQTBvGQHuX1IvGHqsZxCje79xh4zm9FxZyxxJYs
1EXW7Zzzm8ujICL7yuCftqUj8rXZDNR7Ce1EDLMvMqOb/cUZneixdGrFPfSdti5YzxXW5FfmjEkb
rnCRslcGybO9fQ00D5HElFxpGqOXr2G13EK2S0XILdS4T30FwOYx1cZRe4NJHJ3SGNH6t9BPcexR
kkR5tvQJnv6Qlt69Vw1Vfmbob6CwUE/j4uemK9aw0FYmhe3SzqkvNMQmfU+pvO4wy/nInRFZE65K
qOG1d6aSKt8rA4oCw92WjHSuzBIXvKgGqKJNSnZuy5zxXYHAUajPo9Ag3lvJQzwVIyIjaYe9eBa3
8VlfnT46VtPiDgfHi7O7rqgyNJMTNfL8Ok/W/l4Mdv/dHebmcxcJ831sJ3n+aQKJdUdxwZTLXkiL
QfGbzWmBTvXoCLsCrY4G2k4H9To7g5GOTTBlJ1w6SP6Xr1wsA8KywuSg20v6WJk0foq6Z5Pr9R77
66r7RFAhEwY/ANyEJsGWcz9JfJugEwv6Q28ZAcmWdBY0OCmNfpSZeodUhZGUz5oSt+hiMm4u8CKf
V+en1netelfZY598ZCvu9sevKxE46kzDQG9IRektBxbXsLHte30IxzVVvlkJfHXMQtsfk+i/AEve
U4+7kacix+WalHYqM5wrrJ9oI3UcKin9GhtKi+tgnLJho0l1sqAG5zfCNldr4z4ahqYMPO6DLhBl
XWjHeepFGXqwKQQEeoFBXQ3SRfGb1eg+ElB78VZEc/RWYMT4rxBz6QOg0YXlZEr89xZb43jpZGOj
nqP+HSHjng2joMs/TQ9Nn0R28Hrgvt6YpKMIRBK8yVFJQC43Zs/dEi/6Woea1jr39BC60HXK+iGG
0LKz1I0rl0uOJFgGQIkv2RSiXkflZjl0x2orEY+ISTVfFAg2R7Ow48YfWPY8kWYeuTRjjOjT5BM9
ZHenLrtOaBmMSgUVSRaSWKLLB3YiT8ewwltDi+z6J94uzkc4KIrud0njhAqmeQJPRqt2du6eK8KQ
nIYiyKlRjL/oKW1uyKQ2NBG1GcXfjOHz/Rir6nPXr3nOkHNWm2PS9U12SlBJ/ZYlwvgGZjz7aGlM
qE9qMbm/8V1I3jY5qdzRyvFr4I7HJs3Pxqad/aJLwbILZ1lwkYwI5IqBMr6PBVYcAVdahsZf1tKC
NFybmEba0Wj9NJXB/Vp3S4z0APou631aqvP7bk7RJnPtsQGdyS/7bXe9A042EqPw0QxGKa3vneTT
69vwem+w5YEEyHoZ79MrqGJHgwLfatcMRULR2sWejmyt2nQaIpNJGoVGuVRn1cWdWZvM5j5LRzV5
MPHJ+fr6D7naHnwlPhBNNPg6Dgzay+2BMVpi6nG6hlKtN/ex8WzuuqHX6jCHTu74w6QAWxCKre6c
Drn5Ly5lOSyH9iCZJbJJtNmXS2UhdoP9YDjrU1Ldz5Heca1haIvX5mjln5rEzuIDZnXahPPjvOw8
91UcYHkYURimwZoH7CT//tcIOI+VWUvynsKzKLhwXWvGKzzTjquLQO3rr/jGk9IAk/hrulIgUzfp
B3bx+BVV3RrGLsLAyJFgUeHH9jyFSTfZj4tJVbJ4mMt6SbQ32HvhBW9eMwAUDzEOWdXS7rt8zjRV
KejiRgstemJS0n+q0cz2ivYRpFcFsR1XhypQ3Mg6F6koFYY3FZrKlYPO2pmLxkLfuUQP7E5EMY7W
6rIuAbrbehYmsxkJ3+4K84PCz3eDJVmzIdCdLDqWjlarwaDW+hK69aQ3DKPr5s2qL9Z/aZWYkBS0
Nv7TRCL3Di3vBVuWrtwTqb3CAxOCEFySzW/5/q84PtakNcYYWeBC3XFq7lVF037NhpN0z2MS03f3
yrqOj5HlrD8gia760xDDEz8w5JqbsGsX51T2nRlLp+f1jORbFx06OsLVv4ZofiaIUZhqFEcuAKjL
bzQ2aRUthtTw7hMGGkbarRiV9a47PzHzsKdTLEb8MV19jfYwf9fJE2sjWQZOl/yJOdlmc05oFRGl
Bz2EgaOsqJWm7ichhuXPqI3ExRw5za+uiaZ2y5z/mWZu3xwsYeffTMyJEU/Eq+L103IjMmIxy7jM
AVcAJHPL5neNuM5clR1roPH/vq7EcrdyU+iBU2XemcKxvh/IGAJIDPk7T6x6sPZkeTvf5AqXx94B
uSwBuLLJyLzt8qNoeefyMhY1zPHeU+4bVUWhCiSfaAIQNNHPxolpz5sWDpqi6qz8nAzIZPjq2PQ1
w6dkeEtI6x0fwU1TPXTYNuxRcq+yS6QKQXghyobnqITaX/5CfbRTt6wdZK0Asj/XOOUiDplp70eU
Dz4VRVP8eP3L3FjPREaIjIYsjQRTlnt/h0yM2TBbE7AAWzOqDrHZRw+ZouTfnFgki+9UdLd2vsJ1
6MRNj4aV/A5MH7ehc6qtNInn3Ay7UYsOfe+lua+Wedf5xoKHapYteARk0XpEfRpi6T8/L0WzhO+9
zLW2cwR4QY3lppYZNiPqh4M5RN97auiCzKJAZmJO9dXY2fzXt5IGaEey6Zmmgxfa3Epi9SbDbGMr
nNGiv6eVN1ZBXXTKQ2enQML++flocQJ9kLB2RiXb71kjT4uQJ4u5I33pvlZ8USDzuaTlL3xamn+k
oMDK4KYHAYC2tQ51Xn7rv7aP58SzNqZtfIQnrrz3Jo0xrmIuPdy/yLpPMJva2z3b3OZlRbR5sQqV
V7yzWbGqY6KnBdORkG0/Oq49HNOhrd+pIlPBlus107Vxz8mNTjsP8veVK5eFUypFXVBRBYN1+aAC
PXIHnpsbtilCUmSxXnMs5nb+qo14U/mNNxi/TDVSMviRNc2ZHG+Jew93hgHt4AhRlpi6+i0SAGhf
Cbs3VLwm6vyu0rPkXc+/QBlfGSBkFsDx79vEqD7Y2HZkvqrm4y9ULqrpGNWxdHavkv77kKrjl3Ie
ZvhN1mo7PrFzjA+x0qsFzmIpPq01Xcjn1a3b32tZODCTkN89Tli/qPd9No/3etU6Kn21NPkvgcAP
t85txOKrfe00B2+Z6NHXSkfq4PYxc1ilWQU+LZZj8v978T3GZ7OTPhaxCGS2wX8KN8rf7JIRPY6V
5PqQ1jhiLDVe0IfEHOrfedJhJpMRRVu/i5Y5C/Mk48G7TonMAPsg5a2HH0MSRouTPS6WAPg8gVq9
81S+dYjIm1cebMXIflIgwG+p2GiRP3t29yki66vDCPFaDPWsRRt9Z0JL059GI39S1BTH1dqYkjFQ
ChDkftqXmHz1Whfr/tIr/fq8RjEqsSPkTqoE00ABNaZV+djxt3dRCSLD93ShxIe5qmS2V6YI6VJu
GO9Aqw72UdSN+G33LsnYnJn91xqbhN+DqKleKHpdbKaGuP6ql91S+ca0tA+YnaPugIXM5Pp2piV/
KCq0Kshmu9EP4zh7C06PsDf9pTTXJmipmcdDhr/HFwd0XnzOkEI4R7ozVYdFw1zKJ8toMHbrVOp7
osqCv1BdD8h2r7kc20dFcs9kJDZYjZGhX+aeYn1eMKrAg0Uwm/GLdIa/78XIivmZPg4oVY6ajdaV
p3QOqgcCTGNjlcuvVY3gT0/LGpu4AqTF04iD4scRONufLIqsXy7eLcUBZ1NabnaezpIDJ5JHurj5
f5mVc3K1coJjM1Ic275eNvbPerFSNURhxXlsay/7wYvzWkxMU+Ly6+HxqsUr8VNYSDNJhkHMJbRp
FYxygJFNXnlE+wi5X22xe5hiiaBaScH6enShI5J4Wq/NH3WO54SraCl/Au6IncDsp/ItyOcYbcum
ds9NIx3jEtddbX8Rla7s/NrrWAciiFpYFlPU+9shtJX3ZWpETXNkAKgd6hbrvBSntu9jkX4RifmV
h1Q/vv6CXsyWLwMdYVyX5b1Dz4kC5zLQ1a5CbGm65qjaqND6Rh3V5zlvVRQ5sp4iHWVPuzrolHpl
aCqIafGdSjg2lT701qFf9BZxxtgpPiLYVOmSAmdHb+xW2MjJzIRHl8kuNl1O4X5Kse4rA3vW2oY6
w2aC6OIQ9TbFuHF4MhZvZY4x113Qw2xa3491YqRv9MRYMN41ARDOSYrzbanMIyjSKP+cumb8Ox5j
64uFY06KS7Y3L/e5XjTfV8ZRY5AgsA0gyB1o7KoiYX7jZnH1nCrz8KNcRawcaSzQ6FczbUBi3TSL
U8Urfm8Xsl/hge3t76K+cgBrWpO4t8A8ToeR8eu3cRJ00JxsSp88E7MxjmNZ/UEVDkEzgewLamox
0qgAdWr6hhjwwhGtIMwr05rQxXOKEVh9K5XnOMXiazNr8xQkRj52d1pnjwk2ldDdaXV6xadhBSx7
mvB2guCgReVeDX+96RCbI09m7i+5ztsRlwWrupqY1MpJoXpctZJRVs9I3Bp0YGkqUMdiNrt/zJG4
XnkNclYqx8tADS53ndlrPWgcNz2qRt2c3J7JgrsoCx6d6vzt9R0uN/DlBgeqSQcXPRcyF9iGl0t1
cZwXcaLirth2CgMb0xKPSmO3Owjn69eIihAwapgaoH84vJfLuAyLVrsY4qMBikHD2yCP3kjcjhRY
AzsjljZ902n2HoTkRp7iUhTDTubLkWtuyk7Y0QqzmzQ5DpjnhGq8amdkOY1nGjH9sx4lIOJef51X
3nd8OhfjVwlKo89rbv1rHKNdqtg0IlzndKf/Ma7z8I3uW9OFXqpk3oPbxsm5NCo19qEN118HEfUk
/FoHX2Joo6j47PQ2PmMlw5vnvPL04WzVXtseRIRmWqDHvdIc+kHTPmleqQ+HnnnizxTARX2smjmn
JwgEwYWh0ViGH6UKDa+lQgxG4WgIHz7J8ob2sNn5XqQb1dFdLPUxyRvhMpcqTMDQWCgrQauW1ZHc
f838soxEjbUYthdcvyrKzEZWGJ9GRadiToph/GLD84/8ulUcJWCW2DAwVMUwMAaMcz0s5thsD9nS
NB9GCx2GE1Kg3npMvQR9J21ptB8wMrrEnwvJKcmWzMH5KzLSPlDNVpsogCq0htFUiB+63NaghvWJ
Xflo8VbPkRbPIkCQDy3yuirXLGT0MS0nLkzvV+cxGfFXiynIYY29/OeiFtVT0XjqruLg9e6WOr3M
+zF5pV7dHiKnteZIU0V+XI1Etw5EjOwjHDPlAGxYNGFhFfqhGyMialJrd/06KgdvzNGeK2rXymgw
TerKC0yH36Bfl5OzNNNX0L3pXTmkywcjMp0Hz+2QNrDVOg3mZXV9r0PupIrj6tDZ5vxcxDhfBGUX
YaJb72EEXxAhl0GCW5CZAuQ4Rl6MGC9Pb1euhjsILzsamZ4kQR7rBhWGavZ+ZLd4mom5dfy1FMWZ
eGnovjbb1icoVmt1QsJ5RiUFL87/BqT+m0dhdHr5PMsrAdQWaT4VmaitJ6zacxQG1ZJcx1gWLDH0
vMTRnO8lSKfVqKrfeCIenrwkX6bAbYxsOZSz42IkHCvO76ErlLclhN5f0BiaPfue60ACXdgkR2KK
w2xl20OacVt3KnPJj9ZcV/cLsnN+FtNBrpAjONHXi3dugOuwzHqIlUg2Da4FWygDisWdEE2bH3WU
NbSnknS4f/KKYj29Hq+21TgJIGGRFjWL0QHaaudaWjytFXvwKDLNe8qcrj4Wate/WTp9Cf55KabT
CNCDcaFdu9WSxHGO9pw1F8cehujJQjIrNHvbfUsfZs/65KolzGMBV5eNHHr+DMQ31w0ipnjFu2l6
hGA7Ng/IqSX3MdN/73kSM3MXm5hKYTFgg+lmo00VVyBmDlfSWrBNX+3s7HEHFs9RBmw0UK3BeOvl
xUgUHoHCBeyULrkfhrZzg07R8I6yBaLKuocUt6uN0RzQxxk/t5Yp/ebLlcnOwkB6OKiwCD4tdW/Y
eC/T+HyMejt1dvbO9V61OTgvQ1nQmgwAL09rq9TY4DVDeVRUZa5gunij9yFyFOVBKToqcMUVk7Xz
cV8q/ssQIcEiuoazMBIczKovF03LQlP7aaqOmZJ7no/ItH7qs956KEcFij20/nOZYi1Wx/b421Ri
bKM6N+0OnlFZZ6/QCh/Fhvqpq1Z99Om+Uux5ZYFhoaaOla+jIHF+fTtex2wbEzLpmYuGAfPrTUxL
DDO1V+EWR76dc5oGw/TJQoOmtRgJO135MDjJvzrcUGVZcDVAWYKD5l1t1owaNy9JcbvjtDgAkYvc
sj7h+AUirGEU9vrzycTt8oPgc44XMIwnl6Ctbz6IiZW3Jeq+PiJ964VklKFXF8fSzSyyrdJ7rmMV
vaDIUL+9vu5VRGEOzJMhxGOhjkXn/XIjQDts82ae2mO3uJ/oL2R09c3cPC7CaN+/vtTVRmcppr1S
iJ3uHnHycikFVlzGjKs5rsmS/zbK3jzRTCp/MPunO+PE6w6f6qpvD6wLlRHmTJC7GGlue7UmIRmJ
iLo5DksNtjMqewlFnqEE9u10Ki0Nn9MkGfg7F8Y9I8fqWGJnuKMWfetnwEREdeb/ZeS2oKOyEM3o
lEl3TLJU+ZlpkmmBQEgIExcPLFWdzAcT6yZE1xYX7zgVOBRqPM3Okb9++5LggW4HfB2Sny08bGHY
o67WOh7VQluexs5DFBg+6h2S4JPKr1BA/b3+va+2NNuZosDTwRwTaLaCRhqc5zJK0/6I9up6LnQa
m3jYZqcyntcnCw+GoBqr9cCIrvhH6gJ8D4h0L1AfegCgjy93mhgNs1uboT+mNt5sGFfr431tUVyT
AGV7dKSryCQXw3eNs8OGo617uRhnVlna1e6Pbm8Y34EXaOe+R2W+NWG3eFDK7max7NH3ro8tiwLk
NJEoQZtgi8/tBLTP1EQUw6WBE+AUlYRI2+nnosmHnfvp1lKSFMmshPYiON3L56vylWRe9/qjoSa2
P47iu56O4ovZO/Hb1zfMjS3K1oS4i2ASydsLVvOvfrzRdkXZTDpJZKI498s0D++yUf2RZAkSE8gH
7BngXG9QsEnyEiTiGsj0bgKSNc4K1uoD0AZlKn46UZ5IsV7X9l2L0a+vz6XRwbHpikBZLPfDvz6s
AdLCQteEA8k/MqX862GTrPcGEIekqFrhnhKO/Wejnst7hUjxFqfy/2E5Tj3UIU8Cv650V02QjkLD
jnbtV/PJXHu8flpmV1bs5N8m0e4JdFyfCtoBfMYXER1JC7l8PJnRiaSxebweno092vO9Wo1R0I5j
42uw3h6q2diDUskPdnGJSn1rODZS/B+U3zaVKsk+ZmCH3JvjYh8Rcyv9ZULFPu/a5kA3zqKOkwwm
sy4e7Ubs2dRdnxQpr43QHwI+0gtX7re/PmkDh8ltzL4AHaQjFdBAwIzYYIHHEGUnmt96vZ5UDSd1
liWs/PtfS8Wdo0/07YrjNGviscqpv6KitJ/KpHR/VIU7AaScvJ2AfjWaB8AHGID0i3kr8/AtcgsQ
jrMqq1Uc7Xiq38VZZc8njFXodq+OfmetxhwMmJkywDDn4iktstFvSs/64eLed1jdTP3+b2cItg0N
KiligoUVZ3mzybIRj7wsyZWDrhek7plnLWGqRAvy086bUjX/vL7cVf/9ZT1H9opooVMbbUK9SseG
NAnN9jUH9ukPLTRbf4ggfjCspBJmmKQOUuMxwcsRJ7LOG/1hsNRvLh1nYBSOsQy+13dWC6A2G6fn
Cc9r/UTCBezGX+sWbMvOT5Yj97+PhPzJmAHQg6c8haC1aalFqAKMg8EobI5q+4PdzfOHvE5nvx1B
PvPTRBB7Tn22M+Nep+vzFKd0Zl//DdtT+fITaOgR0R0oLFt58GSxJhOpINorkw0CvpZ2I0mrH7Ou
rNE0avQ7Bw5tSD8xeyx6nLFeX/4Kc/OyvisnJ4R6hp+bs+IkmNmj6c80MHelnjdWS4eM+dsv3VCY
LdOc7v0yzupvyaJ17xNzTY+ccPGL4WWHZYkxniyaX8e6ECIKMw/E7us/cHuWX34fysmkqoiAXMlS
vugrZaqjHJrWc0Mzj3IgwVoCCikZTzgHL4HWl93Ootu7Ty6Kyq/JZUvNTZF/GUCKFKBxz1grQDLD
+hI1dQ3ZuBOB3jhDsKj2ejem6XLIFJHs5MPbKPmysnQbQi4aeO22V9Li7Ng5bUFfStOwqc10J/DK
yL03rGpPCefGUlJlVHLkJOZzm4EqiZ5Wi8mbxbES4r0z5SA05nqag6nuyr19duOosRh0exBegGe8
zT6DCpbyPxjAse4s7re0qYcAzckxUMdFzcJCL+I/WKB70XEyuQRJ2izPT+Zq72649dSy4sGahqcH
6Hv5aT1tzYFQYhoI3jWND542M1KOksh56F2rPL2+eW8tRicbOAygaSRXNovVvaNF41jGgVeMDphh
FUCOLyByIK1OB31PwvbWcjKUcZal2cAWwCxqXW3rDuud1pvQNVaK+mup4q+A4/Dw5d+fTHJUoBrw
IiEmX77GrhvG2EPF+KCYCJAUplOesz5l1j8zXvoflkLLUV6q0i5iU69E/dRwlRrRIZ4zj5n2asSH
PhPlbyWz9wjQt94gSSekWFzreYny739lDjiUDiXsk+hgmoD4ggp30O5E/xb8demWg9g5FbeW48YE
yQdKS2efXC6XGy0fbFKigw5C8ymxp/xQFwxXkTkw4p3XeOt+Bt3Np6JJRNN3e9OkOg7rY59Gh8xE
luaB+3D4HFm28sFotOrPGuVt7yNEZD6jO+Ige0YzC6So5jaHfFrnnyODmYgIGM9MikkmQKPYRv5m
ZML+6/UPfvOXkkBwSpHp45/NsQG3uSTYSctjUzaY0hYuxppK1Axh1jrme3Dzo+bHa9K8aVo1WYKF
ci9URk34adSPz1ZKCZ3CLiNCg48OAZmvZwdNmj112Bt3N8eafyjh8XB/oRT+tVvi3sBPY7Fg5seO
EvZe7jySe3t+p05GSKPHDChaIJK1orf8op/2JEa2JSGXBbURoH0OPG9q24KL03LyzIxhc9WX47Eb
FXFue67FaJ6f8QBSzq9/l5vLSbdlm14NT7wJ4Z21IMLlETrhQt3rVlEdYB+SIvXFdNLmf3d4lk8n
F2IASdtvewmXq6r3kwrEORuG9NghhhRiYJPcQfTVD62RNxUYD2v8uIqi+RI7XnWX9MK+68Tq7HRM
5DHcpIm05Og+onUGSOzKJKPXxUijWzkYQl/vJbGGVpjZ77zeG7sJzCRxm9SZg7o1nCX3Ubw40pNg
BJ99ztckfquAZ6HmLZtDybTxOPCj/WVYtSMD1X9FpLCZqPfJeORdhd7pJheuDGV0jQUFZZDN2rFk
ygh3TXP9qkvMwGotlcI/2ePc3AiAGHEB9pOxnYU3iw7aLC3a0SFptcgJkfrPA4CwThhN+/HvRgYC
+pbiDMF5TstW96cjiHucxCTQ1m5NDwj52p/NdprvO1NNQt3L50dzTleffihY8ynHo2aI0z3z3htP
DGGcYRhWJziebNW00t5ra3224yBdJ+001CSUqOAUP0YStb2IL9PUzb41pUUyfU36RXTfLq+XFKyZ
gzxrQgusqO8aREE/drYynKo0L86i7NuvRT548mKt4EDixnhndg22P4UVfR9b/C3nAe+gnYLnRhSB
2ipFa+VPAtB6+aM6eAymkaGGq3jpH6NHKtiIEze0S5Gdaq+fd1L5W++bPiBwZJoBWPzIU/dXjF5b
Ezn7RmfSPFfoeE5grojPLY5GCTqX/8Oz0XlkxgkcHc7aZjEEsnqmVCOL1b1K5Tp7j16RuXd1hVni
oTOGPe2UW+UbUjdQNi0EC4lNmzwMQL5SWtgzB5ORaCcxGM7JwaIQqYvoBJriDYYGtkQvFXdQliy/
gVHwpu+EFvSpaO8zwxhCETdR2E7mt9dvi1svnjoGoBkClaSkm0s8gyGxuLmRBrVau8dstb90rY6e
2RjFO59YPuN2m9MYJVsDUoeiy6ZaQyJKXR2LIILcyRs7GcofAwweGgr18OhVmv3OcrBu9RylePvP
j0iPSWpnyFQREsTl3ooU24yiqIoDpdLacJ5XRoJ9ioWqIf6HTBFZDviyKG2SL24rCTSkvXFo2jio
RbWeLFigD3aCC1XeV3tOsDduO/qDaCAw84LntZViWyLGfqV8KjfWoicjiY2nul6Tfy+NGAwwtCQI
SjbwZnuAOk+K1lrioEpFDMqmG702zCZ4rn2q7km+3Yg5HEs+P2+Q5vk29UVPZ9GnlMwFGTLr0SsF
N9pSQQVPWyQOgkgxh53df2tFcgbJRGGUTB/ucmvk1VzqlUGYX9o6OjnN2gYgbv4kthE/IAK95+Fz
azmKPiyS5QeDlnS5XBerq2gdKw76tlWCodXMkDg0+MmauJ/y3t2T2LlxuCFZgGagVw4r0NzUZCvO
7FFfm3FgT2S5eUQHxl6gxoJh+h+KWprFsCtUEkFK9s2brFrA0sKU+KO2WYM0qruDU6bWu4jLKfjn
88weeeHMELLwZ7x8i8464J9VGUUwGvrqx9GonNWYQXMCRujf+zy0l1hMwlWAK26WatPUc6rVLIJl
avs3hl7a9zBLp8dsVaadS+nGt4KdZVPU4u3C3bSJUmWLWo2dpHmgJw0msPmQNAez7arWz4WYd16h
/N2bWCztcyQPBzMZ0sjLV2iI0V0dVA6D3FLbz0gUtw99vGtWLf8rV6sAKqWrjTbOlakaOO1RKp/m
QY9b32nJXObyrQMJYnVB/mIR6jvoAxzyfC4/JJ3zr0hMUmX0ULjhSSgIJlsAaMvnbLxsyoPFTqYT
FgTvxigtP7bjPNzVcxbt7JVrC2umb3TVESSg+mIYtrngZoTlCkNrsyAvO5ILe4hMesN2NAVz5JVP
A/3EszJUTjiaafsGsF71oYdA9BhXppke6rI1vpsWtI/XT8uNT003DwAZTFUaetvbT6t0rzPKOgvW
VKgIzCt4BSX5ni/RjctdTsdlVINreaWJEi0kUSPYCD71goIHPizge3WKEpg5a26f5smxH+yJjMad
nXavEXzj7NBHIxhQGtEN3qYW2Pss6N3mRVAUS/a7cpT4MZ5a+z51q52G2q3nBP8BJo9GAlSkTZjT
R0dUfGjkdKvOvqcuye/IBdSQnr0RTgwGHyNryE4kAeb59e944+7g/mVuI0G+cCHlO/grQ0ZMQ22s
jGdkkJ7+GSyrD6fFEJCZkOY7jyhI7ASkW49Kx5n2Dk8ANlz+/a8Fh2S123XCriIfVXFExFP4fZbi
dYbgzTHPWvddJNbG1824fvc/PCr4KAag6A2CJLpcmWInxVadl2yiYubn9TJ96t3lv0Wd55NbeXvg
tVu7h7YBkp7U1tST2wdd4Jmb2YzXq7Cqr3NnxQfazWDwkkH/8+9PJmmBpBoyw3E390lTdYtXrWoR
6FNlYxhWad+roSjfCg05TMMuvP9eX+/68NNloz0DAIyGPhfY5ZuE8tz1IlfgeKRrfgDCUz/3YjV3
kPbXL/BylU2aAWQ2r+oCa9lOL7RPoqrorWkVVN2JkcHrD3R9CggxpLtyRg68f9uJ0JRu6ZNilR4A
ifPB1tX/lLW2zx4WJA9FJfb4ytc3GMtJZAXVGzyCbevQnCytzdW4Clw5ka8pUns/1+3mWZ3XDhtv
CFK+NcnabYb3wnWGsNDOMbz5xB69AcbxiB28ILP+OoZNBLZIxd09gN/lImNXmc1Ha+7H+8jwlFOB
3biyU6jd+pzSAVnOXtBX2WapojKZs7isqDJNC/Mm1U6rm3gMoMw9X9vbS6FbRuTmk75wof56uN5s
Ovo7bRXgJD4wZ2Ze8aTzDke/iCxvR7Hq1mEAbCSLGYB7FE6XhwEo8uDG3lQFk4l7IfOgyodflu6l
AfIKuMx6HFDAMo8jejG225yGvPNUjNj7Kkjb3qQ3ZQu/sIXNeBpSfWbM3nFZ9CJs9GE5uUnEtD/S
o9+vH5Pr2M0twBwPAAmNSrKfy0dVnTxxa1cvA1ELD8IjlVSFru8d7NfsEJnzcsemXwJ1KcVOE/bW
dpU6QCRXFB3A9S5XhqC6OlFDLBhyd3m2suVPYemiRHErsw8gLKbw9SeVd8H2bWNqy8RJ4qDA/12u
lxUYTsQq66nO+mvSVnNEFnSqHudkcA5jxYxyTIZkh3R96/VKQeEXVC0abJtFa5ym22JIq8AzmQr1
EekU/ra4Z5dW/jSOWn7KUy/9rClj/O/9XweMqwXMHAqVbMdePm+Vom+nR1DZlGZMDoZS9c9LAghp
WFCFLSqrPth2tuyUyVeqi568jJm0Mw1hS9EPvVxVqdzGFp5VBzRn5xx5aKUwD2lhG/8RIuIhjAGQ
VHcKDOHB75wIzBLUnw4SjJiNH00/6XtK1XIbbT47cBAQmdJuEvDZ9jWQBI6ZqtXBanWa/3+cnceO
3Ei2hp+IAL3ZkunKyHttiFarh94H7dPfL+puKplEEtKggRHQaEVGMMwxv2kyZ3l0PRqC8JPCnTd7
c/IevCrCeykjsPbjsOqos8wurQ6I/I6HOi2gPMUQlWufSJYH1UqG52qMl28I4xCFkTAOH2Yr6s+N
mXo7d/MNEJcvIXs7vHyozyCOv5r4jOgxZbQiPRROnAWhWIofAN+qt5MWJhcX5ixRt1s8WNhJHyrk
j05wdfYsgjYuUpnhIBRMkUvGTde7QROhsSgKvwG0wOhH+QDtq6su9w/21kwBajHQC1kEUNr1KNyW
hRJmpPkRwZ/6pomt8Y3pzh5E+TZjnYmT48q3CETbZ8VO4q9hnrbjuaZ2EO+8wRthAK1m1EblwmNs
s1r0KVVmGGlRdli0rn7sR929ZHCoH8sKvW/FCI3HSgzIlhiYIkwYT+5cN7ebHZl5Kbhgu4QAlHOu
V2JOTAi6A9y1ZS4wtgB7HEyGEvtDr7SH+6t+e52+OATReUHNDf7iKvTGJ7tGuUvlsbfREBptrf46
1NmMOMBUPCgit76Zk43Ewf1RN7419RzsjNGGIWXnj9czFFWrTQ5Nl6DUhH7pMGo6ZLiLvsGJazxA
4uBqW2z9ExD1yzy61ZM2dcXOb7j5xiysLdtqvJyAQda4SyVH2VkYsP9mLQFWliUo/GPuWuWYXw2K
42vuYn2MqzkRFOrbqTxSft3TtLpZfX4DbWpal6QhJLSrDz0qEiMItgc/WSt6RG+tOjtmgyhUqjgf
xj73fG/eZW3cvNgvg9KXNYHKUzJZpT+d1iH+WteIaitVjXF13F/CGgXwbi6+KVE4nHe+tZzE1dUt
x4NJAJrCA1WxDuGx2xwMG8ncQMkL72uV2/Vj68XdI6Lq88Gw+uWCyuX4SMDgvG/7NPwA4cK69MLr
n6tJNX42kZitnY9/86DLeiLAOlr0Mm5ZgyK5TrLKUFvJjlTcU4mKCRT6UgRmm0++5aGhmzkgb/UB
vsf95bg523JkpGRf6jME66udb0Ev8HoQAoHIvejYtE17QBY1DWDr7GEYNycpC7QEZsT26wpCQYcY
caFwCBy7Vd4moAJ8nBm1S1ukqFJ7nnJqpXaASrd3JybeHJkhZT5PlL92EffspVS8mkm61oDgTjs1
2psS1NgvqRl5rjS3/QBavkW4uVCNnah/a4Hlt33hYzPp1TOid7Vo7YqxiV+GNqgSw/i3h3jsHCvT
y/Y6fRsnWD4QKpEZOATKgdcXGT65U9lN2OK4RV2clyEGiJnA4Pk0jt14royi+eDMPWj8+7toc1hi
EzIP2vSUK66HVZXM8NopQ2UUYcxzaIz2RS8nWCPpkhy9bo4DpUjana278VV13n/Zu4Zej+z49aCY
aUDqsMUQdFmbwutq+wN0VTSP8NjCImYIfxvOGD2IJR1O96e78U11WdCQiBOS1PU9SYtcG7CDGQK9
VMsH7Fuzd64x5v9ptabvbN2N25FaLu8hVkSyQyR/yqsMFUF9QxDtDgEhIFKWAyI+h66tu+ccgs4b
xJDaL/fntvUpYfFT+CW+lcDW6wF1PcLcvGsGYPexeYzSOX/IDQ9zZLVElbgNzaCfknKHZra1oC9o
B0pg3BDrO5n72NXwZBlAYsXTKRz09nGsu+gJ+874L74dnVgsl4D+07xZlaRUltPmIA5B2/S4hKat
+sYd2yJI3D78cX8pX9Zq9dRQ/CIXp1JLq3QtUY0eSsbTHQ2Bkmr9u17JUlCzvClWgEMh2n+JQa3h
NJtab/uN4oU/vGjIPuamF45wrdMeO7Emg+kWGlCTm3DK3xuKrlhBOaqx8yjyzvEQNArN7x4h+Zu0
zKOfDVy+CbUEugz+TBn4j8Fk1GMJQjlxKH/zUK2uM4RcazUePK7SPjWfe0N0584bMtiWXvcELHyv
a3/DsqX7Rb5J9QtkNyd9jbW0tTlajIaQswVN4fpdBEn1P4pmueWneThGj4sYEatjJaVkX1EUH9Jm
zhFPEfqEkpITJu/dIUSg29JLfJopwYr525RPE6bEFiYU/tIvw6d80MadqHnj5IIjkYZ4nF9u4tVK
0YbN7ThUpoCEDQNRy0ui321vNeKdgxJE5GPMnDg7iYK8Z1cbTu5ravTkisTs8je9ui203kV8tNOQ
cKzn+kPkeb+EXuk723prEGkCwocBdUet5XqQolsSTXQ6IUOc935cIg3T1mV2vH94Nu4hqp7g2148
eKw10GypazdRhUIsqg3LhU86PJgLSsGjGs2XpYDMnsXenszbxj1k0MChHChpQaQD11NLTRTOi4U4
DDHC8n/DvMTLKVQcg35DQT3nz2cIiA4KEPuE6HdVxVGHpTNQVBiDuk7yBuyeWX8QWqx8aw3AmqkK
adptI3unubHxalJPBtNOQxmR3jXaK+1GxGKhkwRTpQoRRKWdfEhnvT8O/VjoYGmt7Fk1s+RNjkjw
zjfdWl4p2QdDg/CEfuP18oLWS7TS4/KQXcFj385qdKbn0S3S3U0Zdx6VrX3KBmWqfM5bekapehOY
pXgKnLK0f/DNdR1lJ3uv4rg1KaRC4ANCl+XYrY7D4nlNa9GPD+qhmmF11d3TMNXGI87Jzp7J5tZY
aBfRlQKjRk9AftxX53vidVbnHpgzggvFAe4z4U6nqe1zipj7Tni1ORZVaB4uYh3kY67HKuFig2tE
uLDVlOSMcDapKZ3ex1nV0p2TsPGlSMe4tOneSuzl6tj14zLCvOUkGOrinbvaDJ+ysq139sPGhUwB
EXYsrEoJu5O/4tXiGWYp0N8e2X1NTCdjrDWH7qElCsQX4qp5nPF22Qn+b2t3SCOBByZCRSOTWvhq
ESmdNDxJiLGrc50gfBcr6n9Qpsw3yRjN/xNpCL5CS7salIWHEvohS6LirDZKp8OGq8SeVtPGN5XZ
L0QTebMSWF4vQVxEAK3KlKubMoqfTjP66+i/nkeEiHamvjGUpHQzcTQzKRSuvmk6TnpKnWMISr2y
z1Yn7C89+nVQ5bJ8Z6iNK82SiuN0NjnsQC6uZ2VTdutb3LECIPzmyeuL30KzxreKo0/vrCVTL26T
V0GCfND7+zf41hx5b0FiI74izUauB04EyxgazNGy5vgtRkSoei7JWOfI2Rrzn3Y5JU+ddZR1Es7/
Cx3i1fbtHTwm+xnZu9Lpsi9ZmiJViN3XMzDd9OH+vDZOCseRCUnvYPBpq3vabBA/VAcdWb1MGd/O
naafXtCjHTv8YLTjHi5t461nPJQmuNi4Qdc+oJmnd16tWT3vAi4RERUyXxmaL7YWGxcn96aHEr3z
0/05ypO3CpW41vh2UgQAm67V62sraP6gjd4Hs2VmhR/RI+x8E8OitxEGzUjeGUPxLee/tf2obqrP
uptV9fH+b9jYP1TbgI5wUiB1rkW0ei/UoO6xzpGVFf/GppJ9nFVvfmO7ItkL3LfWWILxoAxKMus6
kbRbVI8jMyavc2f9oTcm6whFCmsoBxUtyE7kJKBXdi72rUV+PehqIwkt1ZbIJgGq7XIIssWZH/Il
gmUcZ44femnyhI/k74LkNyiBCvz5C0YjlH4rnWv8um5S2QztoViOjlO7eahGZFPwTlV8jB27nd20
9SVhfdCVIGvmaVk9zMjJS/8RVneKh/mileRdOSyUg0htbWeoGz8YMiKQ0iRfEohD/2N161R6VLZi
wksNn5/uuLR1+rQoevrUYn3ws3IwovW9tGk+Nr0eWGl/6evCbvzCbBM4DLl1lsE7EfRi/+5QwE/J
uXvrH8QT9ira8uOuTxhUPMk4knzOtTSEOy26DYx7QH6+VH47UwzBvszU5mNXQ//GSFr79MfHCbYE
VxYfgqVZhxFgxkuRIV0bwExL0FvOuzcFNeWT00bLt78YCm6ThCbRkvFWG9sYqfe1g9oHWdoqH40y
AweVzQX3VjMYO4nkxvPG4wJyn1WUAl+rGIJ2QVOU1twHjVtKwh0Nx45z/rkvU+WEqmh9qQFT+u0k
kp37aSMuY2SiMjJK4JNr+I4+dxS8LeRVc8NWLmFW2ohXxdrOJXHbfQEUQU1Bwj1oLxJrXj+jWBOO
ymKyoZVCLx7tNnvvOHiwjW6kHM1ICT+OCPH5kwrfKarN0lec0tt58TbOL30tXKY8VlpWUK9/gjcb
ZsdC8BqonFozck3cM0hxwQ3+qSgcx5eiIaUTPGIgcK+dELpIhSaVuuxSb3YvcZdnBwO28Ylb5Y/B
CXIo2vSwiAg/YSBez8pVozxeaAoGXu2Ex2SgXCRiPTpHsegDQf7s51G1R6W55WW+jAowWkXGgwRz
Ffktsa0WcWn0wdBH+mkpnOwYJcby1q00/ULz2JlPWMQ0p8xNjcy3q7wCjBsOzyEGQSdDT8fzoIxD
eXBQLD/m4DgOJeiCcGfXybmvbicZmMuOE//Hwbpem6Z1ozTKNU5VFw3v+gTB7D6rvEd4gemnOnc9
dIlt9XL/2th4D6UgIG+6w9cAEXA9qIlOAlAqtlnbT8MDfJP2R5Yu8xt1WdLz0BeZ5ethHz6nLTIC
StxjmXr/B2zNmlMmUeuoed1gDacU0Tc3JuoxlMk95507PeFShDi9mfSHRomNYNGVPSmprWtE7gOU
CqhJsRevZ50IvdMryvP4/lTuGyTP0b7HB+98f2pbR5ieO2VkeZNQn7weZTL1egxDLiuzabqjVpfl
v03R/RemjdhJJG80XOQRlvYKdDxe/rjKJHuk6lE6G/ug7kJ0SY1ReVeX4rtti/KtriC7282mfkCj
cw5CgJaPg1p1B6VtTFRmivjHX8xbYgRloYz+yyr0qIYxHjJdPg9WKE6GUH4NuTl8pgFS7fQiNjYP
TxBySyAQaKOtzZnLLtOJzUMRZF6FmG9X9or0L+hMP8m85Z30NPwgwmoPTLbxYSWKnlqzQR2Hka8/
7JJ6/VAtTR9MlOd+amHj+pMl7HdTMe2y37emiK8KiFXqzVKz83osZLLg1pp82aVXzVNdx9MXxEwo
TOij3UuSq3NwmrIL/VF0osQPIXRPWeLgBzl55dkzqxnd6jJNcQAze+/BS+hAHSIFObrRaqa/2PLA
6wgGJbaezF3O5lVKWOdaWyejJ4Ikpgibe3FyyNMwfbaHdo8btfURkHaWVa6XJv3qDE/KXPVKU7Mw
DaS5ZKrDX8iMJk+2Uzk722zjupA5rowI2NQIdV/Pqk0SpYgYjq4JK+ahDX3UQqF/vn9sNqJToA7o
HhHhgDBf57jNPOYmchsiEKo+Y/A6Ft4zYr3mj3oS7lskPdv/3R9wawVJviTDjKAJZvH1tMzZase5
Mjg9+eJcTFN81hQlviDup/n3R9qcGhVC+DxYxFJkWY0U53XTjIwUWgvBIeS1IIlC9IpyHL/6tIx3
XrWtKpeMDmUcTMXAXDPf59iMdKdhLemwhAAe1fjbZJveo2EOUUJg6iRHF3ed72pvGc84kytvFV7f
y5A1/Z47zNYqg5+h7wK9iHRsFZgjStkOVqiJgD807/KwwM7VTioMhPt02lnnzbHAZhObk5Kh1Ha9
zoDmDVJa1rkuorgI0B6wHrtqaA3fULLp4/2PunUzUSOgZg9oBby7cT3YpCD2vNC8CnAoWH4kWZ99
bwClfKjgbInDaC84i+h04XZel63D6ElvH1k2gIG5unxNp+NvtkyB7nQ4nyyRhSelr9TT/cltxEWU
7QAME3rL7sDqbBhJ79hJyyipJ8ZDOKaqD50PIvKMLjwE0+w5FHnyjHsNPtsW+uJ/MzyNCbJ32ozr
6F+JJiVE2ou7AM3rczlZNaS32TgaixAPiyOWR2EZ4ow5jUKf1gx3zs/tpwXUyakhUAdkdyNk0o5T
kwoTOEGmLcuPacjdYyicDF+IyaMyXITOiIlT5exZfdzuX7Id/qEcTFQGnvd6S5WuXWGTHo9BhUBH
wFqr7zu7fddaHNX7C/wCybyOtmkYcipJsEASUum7HmpW8slIO+ojQxm21nFExeK9lpjYGcVzm/1Q
W1s/42aj/JyWtHxHG1N/9JI0fpI18O+1NijPQ+q6n0o1rHa23tbi03rAR550TNbHrn8ZGJLSyJyw
p1QSwvbpsE7w28FxK99VuxjfG9fCLmjZQ3zd7ngOM6VVCbXjBlkjZgSuAo7ZOqRmXlY0frW4OKJn
nd39AHOI4wAyC+nZGOrhZ7zUS4QZ0DJ1O/fX7TvBb0BuigIZt+WNftlSdLUDG24I4mpozjhHDW+T
SNRfdRrXn+nT/LGMhyxy8t9BzwN3BwX/eqkXJ650rNf6YMS3ABPCJjtgm0nA3tX2zpHa2NrMCHwH
qC922xqh0zte57Q5f3fOcxw08RCBZ3FtpJrKPYLM5lCIo8G7J7ejQn89KyUVpd2YlIJUL8avz+21
oPC08snWe2VPOWJzLK4p8EAaIJZ1BI4/ElaqNak1lRKtfZqssfYuVdaNJ9Ur56/3D+3G9oCZKxml
gKDp165ORhx7iTp4DFY3GuZjsfk2NaRXZTw6xUGbx2yPgnz71qCmRzmLIBOnEB6D65XkFUgM0bI/
HAAcOHJxA2o1N8H9aW0ceLnhpZ4AXU3AGdejmG2mWGIinZgXHXOq2EX3wq/jJrvMk+N9TuxWP6Z1
WO21+zdnh/Q6NQcZs98U+yPdnvWKLNgKFRc70qRKzmA41D2Y5dYe4YqlZMelBt5R/o5XSYHaQ8eh
ckyBx2hB0XaAeAtkP4KE0tvh/lJuDiX/NoQQZfy3Giqr8xDHI3aIUeN1TZSkPWIz/q/Zl+5ODXSj
RohWHV0SEm5OGgH79awU9CFkEZHLwu2aoDW76ndVLu4hb8zsoVoU+9kU5sdoGLVfaZIs33DF2CPj
bX1AghTOBKoX3M+r2U5ZYgkPpb4ghkUVRPaynDp3SHfWdONhoMVHBwHzDdmYWl2S9RgXFRrOIDhx
3uUZGMOHwZqLo1G5/RvReF1AlZs6rJ7n58bwkp3htz4pyFFaw2DQKW+v4j2jbo3YGmjWYG6fniYl
a7BYsWmt2pM4/vnuAbgJaF7GHjxB15+0iyfFLUqs6ccyxTismdPDgD0caX7zx5RC/naiD/pA0NC5
z1afLhJ0nhsV0F9EuvVLHbr6ixenxUMMNGxnp24soNQxp+/h8BaQxV7PqsA2DMvdmj4bWcjBLOLm
qEzO6Bdjt6clvHFBo7JmE5yjPsqdttoqoxoOyKNQTVQXXoBEF0MSTFL/1qXeFgV1Zk4P9z/ZRuVL
0n5QK0FwDWDjGs/QFlaOywLvaplmGFgU+VJZ73FAG7Vj1U3Nv7YwEwF4vC8taH+p86HBNBp6ZRc6
7yasF6JjZJda/8/Oz5LfbxVeAlaFgSeVlYHhyEP16s5LJytS8C7guS+n5qSMdtacejHqxQOXRv2f
bQEnCSAgxvrXLh7tN1mhUwNN87h8a6ZDbjxPFuaYxpQX6idh4Cm1E45sHGpZN8GcnB4H8cjqVCGU
M1lqgvXKAhj6YFMgCrCUNI9ek71LmqF44JnSLliC9RTADXOn1L21JdHzlhr3Hg/QGihdORYZuc2E
6zjBjs6zlKck0n6pva3tsC+3RkIaHZ4wfSopxLD6Dl4eKQ1JGnvPLc9VRdkT1E0cWAt2dve/+cYz
LpNFllVydwFEXA9lEG3FCD0RTMbN/FS30UwY22L+gNlndG702QbnQxX9/qjyb11tNIOEiceVB4+c
YRUTORRVOwhuA2pkyRiM+pT/wFin3AG0bGwXRnEkJpCLEYLG9dzGRNfSwQTQomn9cigWoT/FXWb8
46Wpc1KEGZ8QrbIPiYd9aaV25sf7k3zBAK5nqWHTzSl/4fqtQtpkwMMQUv0Q4IDVmhc9hJATGHMY
zhDttDgMwgZizNHpa8U8hnGFWR/u6t1/Kcxe+La9+rMp4+Zc9UZyGsIwfhhRfv3SKVliH6NsNPFB
GGPMMpM8xnwT3W5dPSZVZ9enmWoYPEIrH/NHx1LKY25EXrUzv9tslBBCYtxluYFyyrrckHUGcCQi
owA66dekHs5eaMsGrkxHPcWjM1Vk/jjP0JEKkFiavOrsaf5eJPaHEmNUQGMf7i/5zW6WOwpVtRee
P8HU6tVIrSFLaBlSSopm6wk74xCHvMZVnyLqTidHuFCpCfj2NDZuXpCXYWmBEc1QXF9Lg9ZOg7gQ
D0cQzZ5Hbo5DhdkBdF1w4AUQmnU778fN/fBycACTMBYwifWhLShb1WiZU7BuHO9cN8N4ycO+CISr
Tzth/tZQ0NWkgIhLzL0Gf5Dc4g4x0KwAuJschGW2JBM9/mkcPP/+x5O399VxYVZAAejrkQBKEOj1
ce1L3eqSYoCu5bZhBVVLmP8UmRZ+g5TZHdJKQ1UxTae3/YxtxF8MjfqphLgARVi3zg1rrFLVHPmA
ix2je4tXvVunw9mdxuh5ktLVBY4gfjfV0fn+yFvrC8Geph5VX+a9uqMypYvRgAFBnEKck/YwC9rg
9ngM83ZP2nlrl+JGC+Od4woiVf6UV697ZrRWanmzCLCCxKHYM+bD5CHBWVhWflgGW9/p722OR0nX
ZjSC8HVHjUokH5k2QICjj3osUrDtjYmFa+7G3TNNvj06/+Z4ZISsJRwR7qPr+RFxpdO4JMDfmmz8
KPrGO8CKrB5aOwJggmX0Tjxw26Fnw2JjREwM5xXM3WpBdaVqKIcX0lAadY2TqqTA62IFTlNg9I71
rkjtwj0YntPz7nhK9K5STTG+V+N+Yf3TeBz9sjNK13ez3sUCoYSqyb/UP8G/t/44I5E/1qO/KYUG
yYdXq0PuOWnoVNA34bk/epObvg0TsmYS2/z7/T19m2UyFsAhEnTUvUk0Vyc5wm28WGqFzglGct85
s/X3zFzMi9PP2i/RljBgtaKl68Ul8NFU3OU/TW17d+f7bO0Hkmp2A+UXRHNWuW44w0NIkU0P1Dxc
Drhkz29ModvfVJygvteumn+9P+2t8SxEfWE+2FCu14rNSDfiZDe0lL97o383hZlA634ZuggVlDQ7
iKTegyHchFGsMxcWZEGDiiulzusdj0tqrTltw42J89NnaJDahzgOd6KorWmhbArGky8qm9bXg3jT
sCyjgwXh6M32Y9cUn9IOCJqVKSQA06DvxPhbF+Lr4eTPeXVLaRp4UtWtBLa1SXGIE90LYmRd8UVM
7eOffzCuC6pY9C7pXq6iBbcvBqegAR0oWKQ+U5NUP1SE499r4rnKV2au4J0nbmstqQZIBQouROAy
15NTQ88OyeNF4LrNePFc0fnUKGy/jCz7qAMr3DkCt9Q5dgjiikR+YEbIcFdThM9mWZPBmxoPkxEf
LdEZH3RqOvaJLnf7SRlrkQba3EzJMTTFnByJcCLHt9pSfNGUYXZ8dCe0PIhpwFsPXB8w5ktdH2K/
ymvb8BMs3N6ncQcQCqva7CEde8X0B6NIf4+mjrDDgHSlvvPdtrYIdTLuMCy6pBj79Sp2fBi7slhF
z1l0tEIG5ySMTD17tJt3EpXNDwYIkbFQWaQacT2Ug/mdU1q0tMopm4/tUFi/KJBlwWhbCirA+l6G
uzU1Seyhs809QgZ4PV6sLkaihQvj6RQ3S6U3AoFMyNk0w729uDUUwiuA51DAg+O8GkqLcpOiIy1e
Jw8T9JnH5jmdZ4gwXZns5LMbkR1FBXJJSM2ASted9MFS7MGc4z7ojUH5L0TNvvJrcx4CW1WaR7CX
xXGs8akbrb6Jdo7cxjTJ2QHEG3RLOHurO7Lt3Cyp6pKagY4Du91Y4pIBk/QdbcxO9++TzaEkShBc
OM2otceLo82t0ZQEG0kS/W8QlXHS636gHTWmOyPJb7MKlWEx41pD5wtZzHV5sc5i6NgqD2xUKtUx
lcx/06r3TAG25mNxb1BG5TW7STO4fz2Y2cxHWGiX+nHTjt8boY8DuWad//rzxeMZo28L6gxw1Oo7
zV6n4ltN9IbGXRIo/dg95lhpvkXcW/tyfyj5V92snmQncofAR1jTpKcFVk+aU17RvASTDb3yzsYy
9KcsG60A/WmN0vSuY9nGTYJ2NcdAhuD0xte1NRG2S90zKNiW8LnnGUD4dtRPcwjPdAB4tpO4bU2S
lI1chr0v85rrm0SPIbk4yEwFvS2a42j240fPC80L28kp4VG11UOC/u5OIrU1S2QKuVN44GRz8nrU
ZTI7i0Ic703TOse8HN0HD+GZU2yhqAcQdTje/5RbW5TOCU0onm/Kgqtdk6VJVCEr3QVVv5THzOnV
S6WM/wLk3msobKwnjG0arrgYUQNcE95ll0F0jtLxzoFqjsNa/5aZOeLvlapCFXDUVkn8Sejmz/sz
3Lg7pfat5A8xOq226xXlMg2bVsZ4U4unnZsqlq9NefWmKsxFmgcYflpZMQ2cotnJ326VcEkVSEvl
M0SJ58bRoMUcx2v7XgR2K6qPGRTohorDML4TAxVoXFCMwEnV4pT2ojroSys+dN6I2D360f/Ws9oe
IyWt/qLWwpXEz8KpUj4nq/WojcnorYqEGfjLeFSsRn+IDCP0S0/MD3Zkqef763+LypKrgGmu7EJA
UlhHiUbrxtScqQ1oCmX6oFMqAqRMLxL3ogz98lGby8489akXPVKfrbTDqGRDGpj13P5vcAdih/s/
aGPL83s41ajXyhBB/vvXAXKTuJGu8nviqSd8rEsrUFT9B6WKv4iPpWYALXJHkwiA1VIboLmptaQU
DBCtiM9LQ3aJ+akhgHRaRfw29Yx8D/a+cYHQlaRoADGe+HjdvHa0wqohyXUBRNnmNPR4D81Se7ng
ofq45Aij3V/NzfF4Q2Ujhmd7TXpEeNOOZlfvAmeq7J9CTHUglFyn4RHRU5iKP1biZzdJkUPK0YiD
3KBwXRE3fS6sDokXM/TNsVMDg1rPWRfK3wzFZe7hwyKZC+tnTlmcPLYarYOZZNACTZvkzTR7v01v
jD7++SISHiMYDzodnrhc5FdbUg+XfGy1uUNkwI4vVodwo+da3xW7w1VKkAvcH27rBHARSk46wExw
HNfDJeg2zh15RTBFVu/DrvECs0qEb4+75bmNQItPJREOBEDIAa2OQN96FnzmmIKya3YBAbN2Qd29
3blptzahBFuC6AI9xQtzPaF6SfDE0+j46aVuvGsU7Et0AGW+U1eqT1e33InHN+804kew4GD8JTf1
ekAvsbo0dzllkFlK7hCKgkklvKPSaslhycb+NAtXOUB5K6XGCl7LetGdsXo1d37J1swlJQvJNprK
4Pauf4hwW9gSODoHmltmQbOUxT967bT+RFfq0DSoY9/fOlvfE/sLjh4LjevZ6nsmNHpFkvA9mzzS
TlnkWEHrefb7+6NsbVAJR8MUEE0Kgr7rWSXkFporMhG0i1EeKYf9rt2o+ViD8thZv63oQDZDsRKV
lodrXCllxXY0DOItG/3pIPG64kc4ttUz5Y6C4lOyPHkZYjLEDtGn+3PcXEkOPVenRG2te7H2lCEu
LKjTxEOhfSurpAbLAQ/m/ijye6xCdVJhSfEh/0BqYxVPigGUk11TooFNoFzo/Sc/EqOskYccp6Mx
digCIPh0UYtBDbSpT3aCr80PKbF2/z/8Wie+rcfELjwmWRi1Ted7st4j3tAG0NySy/2Zbn5Jm1YL
oTpCVS8CPq/uUE2PFV1T2JktucOh0iL1zB5Fq9LFJr4MFyOg29aehLvs8XA2zyBzJI6WdsLrtFVJ
k35h/l3gKlEKQG1WD2asWkFMhBfMDTT8v5ipHA08oby/V5lJajWSl8V4VRHnb724CM/zIKmfbpFP
2THsTOVjuvTi46K51c7T8QJhWG8oAjkAmxTsgUHJL/5qmW0hAC24EeVFWi3zw9gYg4Ze3ZJ9Bfmg
6g9koA6Ca7oSvx/TPrZ5p/PsmA9xiJQEnkB2INJG9SA6AIb0w8zrKn+aJnX0u8bRleNsduo3Nx3G
1lfCwTB31m5rQ9rUICVuERHxNYlHmXWjSzEYDVDv749E5FrsT+qCsFmNLv4fs1UIVl6Ptrot5yrV
ylSXexL5rdOUZypt5qRIHpPFMffqUVvbkPQf5QksFrGWWj2CI7i3bvSoNuiiWQKysOKioo8auPlc
nbyujncu6a2rhS8KM4bHncdwtROipUiLWaFpC0BaeTLQiFR9055nFTbnPNRBgwreeOi1Pv6a5pb7
7zSbcFrvH4WtSxSKnaw+A5mHZX+9G7MkjhU7aymM5bH6tNSt9cm2iz3+6i0Qge9IGicBvJCx4Lxf
D6Pz9dKwcyE9VPGSnRP8T39H7YgKvsLOR/bXDj8XJT5JaC/nxSHR8vg/J3SbhGYRRpdUCCPaKOM0
FW+U0gjFAf3cYfZHxVh6322L5Wfd16IIXKOoHT/tlBBVMduaYl9XtKJ+m3S6BpM8b8r8MLqi+WNk
DnuDHiq1DkpH0g/+en5OU2dtIZmRU1/Y7wY3rKHqqtlJCHXnvd04fzzrkidG0xbKk/ygr66PZmnw
26mpqmSNZfoIWlgXQqzQ11NQ0ff3xq1AgUR64v7JN6MmdkOmRk2UQMYl8/fCNC0Dp65h7y7Io/xM
Ul35QHM1dfwoRX71Ab5Qb30SdWWzh61oLPzEsjE1WOZUe+NSBGv9VK375Lnt2vFDN7OUpzrCEXon
N90oksiIAJCzbLvBU7hengVU8NylFHpNMAOnZLbqo6voZWAvevd7ruI68euisq2dW3ErnkUZgWqe
7OFL+Mf1uLWT200Sk2q3Rm6+VbrROtDfiAu/oiwCTRhRaJj945AFbgYlfpgVz7dbtzpyxPfMQTa2
CMmkTqmGwpu0h77+LeDbxeIsXhMgC2H8SuJBP2qNC961G+Zs7y3dWHDY4QD2eLshLuryUn21H12F
koPmDrylYVM+u5kwgqEbohMpHzKXuV78xMu83/nKGzNkUGrc3CdEgOvGKhZPaLu0CxDasUGevO/1
B7NXVey9xV+0eqSDMpUAnmuK96v5Nai76Z3bdkFnDsXRrWmhDvmkH9FG3aurbC2lPNVAkgGg3IBb
F9edrCInyxt0BCHAveRBB2npbNdAhGu0Bp8cM96LvbaWUi4h2QL5M5TG6++3jK4d6ZiSoQPZaIGZ
puJkCgcsQNKJnQBzcygCPP7Ha3DDB81HNbGGpOyCuNDjc+SVxll49Xgo+3IP3rcFAKCrCj8FOgxE
hDXMPEnUis4/pYcy4aRl0IQD+j/xcdJnTGxydCWtvsJgOqmng+fRIVfHrNtJHV4kLVehHlUP4Hcv
YmXgRa/X1nRqtR4QYQ2k3npzqvisnylURF+WtnYQ+M9c7sk6U/Lo4nYD3MZJrevaL4TIXW4sJ3py
tIleH6U++2EsW8LyFq2vL/ev+Y2wB0dyAtGXXj5V1utfOcRNhSyI3gYuSsr0c+LlaPTGl67V8sfQ
s6KdAv3GLoAlh6EJlT1igjW0tFJnQCs29SfQOTmO3mEFyzKMnut6UfceMLnAqw8gaXEIgUgaOJby
11Mj2BtCY6LKUDdTaB+N2ekPNLkNhL6GprxMJXbsvhaGGFobs3JO8UMufFuxlNMfLzG0ORkjwHrA
dGO1EWrqN04yUV5RhxlDYhzuD7GezEfL69unqmyir/fH21xj8HKSgoMayhr+UqskCNNCUm54vQ2k
DAtAyhzicaAk8MfxCLmMZ3BvodjA/bEKmqtp1nRhG5gYRbl3wVQEny8tVk9FI/YMjm9nJYdiEKkv
SK1mtVE7zOGxbrbboFfL6WTBDvbVIexPebjLBbs9E5TaAYHQdeQlBap2vXHmxsnMsIpkPXFBydwc
4gea4PFxsfXGpy3QPNz/YC+l0OudygJKEVGCJtnkkXN/9YwivupUdMiYG8V8IygH16pOg0Iq7g+c
kXdpaQK/xt42I4CxhPlUZaaHd4DpRh0S8yOpgzHioOGHTllkR5SijMe0CIff/8fZd/TYjWvd/iIC
yqKmkk6q6Ap22T0h7LYtkgoMCqT46986PboOsPE93NlFtXUUSO699gqSjsmRMbH0rfU+vsOzQ5Kh
hh/zuw4OHvzw5xv5zcYLlBKHF3jVGO2jv/7xRpgiexH1xDZ9lrlvAPDHi4LP3WUaoTmrS7Ish96T
6mQQ43upKIveALfb7i8r/3fv75oqctU641P5WT0u4OnUG95jkyFFciBdSY7RvOanjSUJ8uz/Grjw
m/oPNhPA9UBqhOAHRdePt11ZnqbkuqshRzy/n7wDmpAukpz1gLDKQR55kbm7Hjtfs3S+bBd8t3H+
V/ujX0sI/AwY7yWgm+Pef9ZPZDvSU9cFR2zaZQ7hMuV68gPfYFY9o3IH8njuM/k3mP83DxvVJqjY
AAAxN/nZFkajMfLDnNumshSqn1LtdywV84Or+n6F9HuDu/Cfv7JfoSqYNYJfCQktlswvRYsro0mx
a3KaGQi4ACbam8ElsDU3mHsJQnLk1LmoLbfEvP75ytfa+ad1evWmQagJZicxysIf3zPgQK+dBgC3
c581elLynoa/GzH89jLQVOF/aCtgCvPjZcw694H5yjZRZmArwYpdXei87/XCkn6uFxij8QOBteGh
2wG7SkHkqxtF3EZVz58Wug3qaBnnx8BT+pe96nevG3rcK1wO0inGOz/+NjLDpzIRWFtBquQ1zSB/
sa7sj2UHlksbM2B87Z8f+u++6qvDE8QhcFxCtuKPVzSsiICS4YokWqbDyLOs4QstH5eqh/8cwfGd
Ax37y0V/d5v/e9GfWvrcqDAWEce4fe0LDCekaSuCyiErWPK4Mf9/dofDE72WYRh1XsNHf27so8hJ
1/VIlij2ar+AXGZrwyw5IKQo1Gvp3QGgZXZC9PPfEsB/uVPMISC/AQoELBS1+U93qkW5FxjwQwtD
RDmfs8x2MMG4RmDA3G+I+tMUfPe3+JbrF/zDQkJfioIITRxUkqB//YSrs8DlsGN61qxQV4+nZE3n
u9yy+HYqYvY3V7hfltP1YpDAXN09gL3+V6j/z+m6z/2iE6XQAXcheRxXnxwrM5Wvf/5Mf9mVcBWI
4WHgc0XQfx3tRFAwoaADwcZt/EloDAhAtdRAsMtQo46AQBIIZjur/W+S5F+JErg09kEgeGhRc5jR
/bhCrkaSShFAZLul8ec1UfwbqtpihxEqqAEoxdJr4HQqviK6O3yA51FX1Z3X1QOTNt8PekBYJqjg
zD7/+ZH8snKvvwsnAsBF0Jbw7H/8XSUdY08WeFpZuVRpYzSLj6XbRNttqNnsrHNAITFSEv582d+8
b3gjY5YJDQHawJ+rqfLKfK6uVPNiZP3bNFEeAyvM/kp//s3tAfe4Dp2BnIKkdl1Z//Ndofo0Fh8D
ruMjeRoyTvs6pl6kjTM7fQ/cGE0dIev25c/395sv7ToRTqC/QZ4ZJIU/XreH4SBkKrhu6DCknWa7
HKlQWa14HA5ViCtkXdGsBib5N4r5r08Wpr1o24BSXCvwnwfFxoMChbMHTreyXO9jRvYXI5b5L/jO
rzsSikdU+uDXoKD4pRpeudxx4+jeZ9lVjZy37Ix0vM8hLNuZe+C8f36cv75GsMXwsYDEBZ9rsPV/
fJxICK3WNMM4X0DHPDQI1pmPfbJ0Z5nm7JnlLrmxROr/ayN85agBDfkvChDf6U/n6Kg3dKY5+FwB
fmzHTo2+VWMqGtF7/Zf18Otmi0thR7pyltAH/0xtXLItl4KCR7PC5vsLV5599XKIHyXg37f/j2d5
VV/8B0GiVvrxWZKYOzxqDCxzmGiX78ek6/ih6ASalSnqXQni3yBOyOOZ/hZp+NubRAF6naXAff7n
qd5OUmMB/2IxRoaddJH1t3Qcy1MKcPYvH8yv6w+NIfh+WPNgGKLg//Em4ZqWE5IA2IGqn550BtHf
qbJhO6Wpod/KLlK03ve8vM8mXvxlIvxrh4XvBiK164caYQTwMykKlQgy7gnWXGdt0tcjjZYec6PV
wOG/0+FNZIUbj13Y7GtOp/C9AlkFBsLD6uOXP7/r32wGAEWvsCFqh+tW++NjIIz3zjPMUftxHhGL
A2FpEw8TTf/yuH93HfiJQP537TJ+iWXvYjBJwcvGN5WN9rZLiDnuifib9fPvNp3/vcr1V/zPZg4E
X24avjkgYq09FLtIuKUzAx1cLXo5wuN7+/bnx/erCP/KfAdz4T9gGVOd9McrKgCAZIKpZoMRdPKK
DMyMt2xIyocJQ/ZPG/bgGwA2MSxzqUsvsB1Z7oYqFc8jm8abkqcQ0f35F/32EcDtAMkNaG2wI/70
g2DkIPormUP1w/yhIGq42fsy/mToWLYUkdF/g7x/t2ZRA12hKvCb4Dzy4wXzdRntEgCMsZ6Is8M0
u2V67w9XW6W/tC2/vdQVdARJBbvTL5OhpQyuoKCIGejCjqGchguIBksrY5ef//wYf7c9YNgJ2SFw
MWDQP62LYiSrXDo6A6gqh7LNqVy/LZytC1yls6tdLNKSIyuiI8QW8vTna//mNv9TcmKPQJMGzu6P
TzRcFRQTPD6aDW6V9+tuoqfOlVCOQjhz/POl4K37m5UJ3AqlAIpPtGc/A5vZjEwMY8GZLxHZZG+J
7ymCkg1mtkiCSdWz5QS32RU8CScbr+srJPAeKDa1ZKkzXvbiGINK+0L6gnzed89elGWsqOFNMMbt
HjHj2pmauKqRprnvpz3Ou60VQymik15z/dXYNNNHa9fl32KavK9tsAWv503MT3sEcVojCp19pcb3
X+PFS3VGFlA21GbW/h1iZVZVA0m7FukyHf5FTR9/mKi1BWYEmn50c7nNpz0o+fGao6vANs7mAspV
1j+LLEXdahPkUiFmfuayhlw4up/lVukzIFeIqlBygoUho2C/bpsthoehABAFNim6c1StSPaqEHLN
Wj8IW5yQywn3lBRJtUdeBSrOrGIVens6lVsLb8uJN7va5+GAOcoUWqJi4Y8wCBnOlR4cYDVNaFqP
4266J7t16iPost3nyU7rR2Rx5gpkjVHPkH3Cfa/NtpDfI4oW8ZlQ+24PwIZi0hK2rr4hVeLjWyZH
ndXYJOS/U75wck9LHj+DT2YQviVK9hJbjUJzhcUSHCn5APL5HE2lfN4QAiMPdAOdrx7yaX+DDICL
OkmWdcefGPkh+LCl6IjgzJrDdwRI2cbn+ykQpHuEeMJvWvOY+au6SnyrprJDdBq0+12T+d7Pj3qB
HBAOYHDQOnYwzgLWSETyQJD9Im7g8DY9iLJkuFNe9TddTsb8OFJ8/g0OqOyj2iT/7CCE/QgCYoUU
czj7R5gHyP004kBNDyLOMRsYvISLHMs6dMHDJDEnmBBHeJ9F2e4OnSoNzCFF7Ke64xYZqyDV7uNp
0SnSuqaOvW1jiHNQDWCO01oXy+xYrqoaIMyZdH8PW4IYpIdx4zcmjkBcw13Ex27JeXZDMg+IGwSh
rK/ndOS6phtsWM75VkakXdY5Qa4qsKAbwhn9BoskpFxpDrQID3Sp3AWyEolQnC4qP2euMvmxYJD/
1ANSk2idxLDGfl791O8nUQ2eXqY9j2ULt0qVn1LG8I8R4vcbl4mcwDBCqieaGPWITGS91ENk5zvJ
ePrsnIjgr76O7p+iwKi/SRyYwCekcQ09CHlLkd/ElLEU1CS0mIimB43/GGYaYoT05DNYbILiNody
88MlKmCneotae0rrEgkizznpCPwio25Rx2G3BmYnq2H/rkW59+fMsOVfxZLpzeeIagDb3WUAxpA3
rI57t8ffuSzk3R55ga2o4GarM19a6OnLLivrydjqZe4IPle1G2BpeMb92eNbhOCyWIcn1mlYWnu0
BDcejsHlCYnB6CQnlUzfZ4n5Bujg2wL/AQTO9jVZzXwpyyHNa4vCezoOgKOA1/BhXM9uKFlbgZ6f
HXpOWXIBN0H110Wx/QuYOF1rB7zuuUK0Bm03O7pLl1P33m4ErNs969mnwuNTaSckudrL1nn+De32
/inPTGHabUwdTso997D0x5uOWk0rMjYDXavnpdjcdEg63ncXwoPzsMQk8DFKJm26Q0pdFLdpvkah
Bh8ji859iiH3YbE9M7VSkEU3bof19sHGE0ESZ4gC0oOZ7mg7R2qKajtxCXZ8pFb5wPkKr/dZrPvW
7v00bmfBpGe31aScvRER1P41L5GL2HSL37aLomRAOtQyA9HbPRwrzmT32tQlj4j/h4vOD6/ocLOv
MXUcISOaW3UPBkMCKL0PyoanGT/HHWi6AxCD77wf72KTlv6EFPOO3uLhw6C+2ME8J01lBrk87tSn
4pYFsrGDgVGc+lqkWzF+7PgwYU/cd0M65GAXFJ4PpyK3VfmlEN1Mv3TxviQCsOtmd7h5wh63fEv6
HNaatcvDSl5Mlsvq245yUbe03ydLThFnPiZ1vjMMQGsfJzNUVkTTXu/Q2Vq3R42K+qI/wUJ/5p9h
kRwN9ZIGGr6SeNtMjmCTQpsz63L4dN8yWmHPamJRLdHr4tfYfwAtkcE6LFaxe4Bvoli+9mvCkzeS
yXm4JThV0gZejB37blMkyq9HTa8MnhP6o10+gTmbuHvv+Z4Z9AUViNb1PMZEydYCcVTfRBWSaYIf
+qLWFzidC3Xbe2dKjPZoQH63HZfuI1zb8kjj84nW7kE6ozOE+3Ve3XVA7EGwWcd8Tl9pAr9bAPHZ
uoFE6lItn8lQzH13UEmfSpxXZmFUw5cB9NMXPLcobUFHSuZHivllR+oww90SdjUh67K9QXuZq+1t
SCF8OshoortuPABpL+q9o46dl6Jf+MMyVpv+NopwdYl0KT79h8y4PT/GWBsg4kTwv4XjTQTERn7D
yGTubLuliOS+cHTQXZuwYnzYEr8sZ4t4PYVRfbbpW6rgMNvV1Qi/nrQpjFbsEVaAGhaDcRn2jNaT
dhWsfCTPVszpMjUs91nYdXXPh7Ls6n1cZwbiT7rDMKpGWmlVvI6zwEsBN424vq8XX6365PtK+nM/
rllyVjSfs0uvfA6FeKQqedQF6HF1NlyLWUXSYWrCuK5Rh6CBquNfaRm27kGD45jUIR/hQNeZbc/q
aF3hGjUTjvliku7743y14WgDG1CY6iFVCIdKnEaKBRxqx+PqVZo1xsHxyiDEdBFVizjBEfPxXsQR
FNYT8j0mJDtdT8nAeIvoMZjJ5/E6PIIBDpPmsMbyA1/A/G7UtuTklILR+FhNRZfWiSLV2m5bsrxF
IV62eoAWEFkdUecumNHBTnqypcfMSiB5phV9kT7ug58/YprvQrNmJLY1eiHmbyZdFXsLScsKnocw
iTjA8wLWRkW5DOCfsQR/H7mh+zLmsFhpdLV103nPw3CHqNFRtqnX6nYhccTvGTQA+yFsjD9u2Pfw
4ECpfZ9fqXW8DklfUBxYmP81y2QGTCNK/LfNKFcUB6UswTLbODDVRloY8sEACDEU9RTNc/SP7ucR
47ilsrpGqUhNXbFSp0ck6W3VicIAI6/dPGnalovCzmy1gQ+1idcZwQPRui+velycOQkxBvcFpWOS
1ZjwDfIbJ06CMYKoBHdiM+Rg/qFzPO2PoQsukNpVkzMf6TQsUXkMiM9O4PXGcnswc+GGg4m7inyJ
Nxt90hb6/QSm92a/RM46WhfgX2NdCSnKQ4SkelLvkPOMmPvQZLmd5lyeI5aL6WZDbhutY7ijrU9x
5KII9Xe+67aL2BQOBTo6e7svfvcn702yoLAt1xGfulyyFjl5CNCNxwrgbDH6ABFNvDmYJec0XJDv
xENbqSmPD5uwqMtqdNO2e8BmHPcPiSt4/ySWKZ4edwV/oINMlVXQT1H/AsM+NpzB1CsvwgxcN5oJ
HU6ZAMh2V+E9nrIh5Pg2MlS9B5iJ+v5JFXuaHrg29GaWJHwrNWiO3lzr0mkQ00Ofj/ZtQKrTXJcm
QoliPAYOIOq6sahpKkBGLUM6fMGqWb7k0GBEdWKCLu50WPR6UNFYfC/o2s2HtHBmvEl7VX7ftmzm
bYfN805ZWLy1XdGDtj2iwB2bOFeDaL2pxheHbeI5m80CgSOogzinRzGxB+QVpLae1x5OL/AATngL
d5Pk2WshVY3yWL0LI063y8wTnLR6koHd4By2cDLkE6rYxXZX97Fyx4+gOTf+vkLA2H2vryZS1pKt
r7GlGtVwYiaEX4hx/ofqsX/CXk4DhtzT+MH3PUA9rAT+wnSOf3QtIMlsPBi9qMw2stuDkwIWYVuH
mMFDsey4/AzH5DMkB66sMVqG1q7vq2lq7UzQjsGbrWpmkw+QQnsWPXEhc4myKkZm3UJnddv5LRrf
AM/NnxkzCqzDLdb2BmuyPJEV1KNPBR86jnn3KGWN7BD2YdvkZmqQ7MLcVt1goxoFnvhnKcxyJKaa
dJ1sYLy/hoKO4W7ONBENUOBluRn8qr9saRXwgyEaBOk15dSdlwy7wChVtR5NabfhphBluPQWb+tZ
Mcrv4g0742G3SYhvsDTZdAHaocY6M8gUuXNrMPOJZhghHHszIeqBVKIwKByWLT0sJZLuP86J66eP
sYuKqYYV2yQ/uJEUVUOCymTdy8nAomRKKwaKk1k+d2QAvwOdjxRZM7pVl42vUN8Bv05Q4MJMIgnH
TQ6O3nCb9n0zah7ZjzDV3GndlYJ9TLC3wnNj6Lb3mVz4p6gP7o2GzHwwezk97KMOnzHeksOFYuvw
tdjwJbfJmG/jiSk+vS/5wgCBCjy8CX4/y2eylqmrUwuKtysM/WB4UW3nbpmrL5QtYT7lHduy58rK
LD+YPcn+ZST2RVvJKacXbOPYUnOBStWGfojv8lKpO16gqKpxUFCwXI2OnrcRDfsZ9jdx+sCdXeaz
Q/w5NpmSqel+mMPan12mZfx+DKu27/oY9e6d3oQ/ydFLDcLARm7wJv2/WTCbPmVEuendiMI0vcvW
bP3OQc20rR0gCa4zevUi66maVbMqiQy8JQfx5Z6LAaLzGHaJ8SNLKOnhMJfTr1Hkq9cBuXLLBWCG
SGonhym6XxEcdXGip6zNSUa30zanDKXYkg+nMZ1cdxYqEu/INjp/W0zJ4s4zjdmRA5JZ7iYn80ux
xSpvOpeE6HbE00Hc+NVtD9b38XTB8LWQl25K09e0MwOKi3Tpwai3NH2Lo4BAtUUBuK3JAiTxqvoZ
gBHMadLj6iCi1lBlo6lQCDT9uDpmJIJp8I1KHbHkYJJYP4M3mk4Nzkxya6yxsnVlitCEzODCNew8
7LdkJAxVG1tEBj70IFaUtkv2Kfe+Hy+J1fAqYoVNbyDxkGWzofdN3/l5pUeblJSd8jAmQ21tkMth
Q8iiq7cRH1OLHRSbG+o//2+ccTG1ymwkqmlHxTcl7d4d1qLwN8LBx83XQ9ylwI4R2ervBsWUrbN1
AVSUCpHjQFFyUsdoB6XihCZvgfMkJYE7VccTEocQv0PVQ5KT3p+RmwIkLYLdOzYTyLLsNVt5uE2C
zG93OZZRHQGrjp+kmk04AvRK8uOG0fpb6qtkb4yEbecxAlLQ3SRyWkIL7i2MSFgi5LeJwRK/hmEg
iU9Y1kl82lCjjGefwQn2knVhF7dy99fEGuixsnpYYJaMHpBw2lC8I3M2KS9P655CQIldJ4a0As5J
+bFjKzcNWPxxuIe55rYcpkol64eFoE48BPycA2pW6Nc7cChUs+m058Df0OhgjVZdDjOzCNjJjEub
WpCyfOliNpW14N3I606tQFoo7wzkRv3ESJPABv9REGTY1z3k2vYx43t57qNB2ha4VfwOm/jwESQH
ntWJz6YvnGTjDV0TkHDJKKL+oh3qRJg15q5oZR+yZwnN1D/4tdc0iR759CcJjOITLEDS1xGrbzsN
iTHDAb44+dtU7cLUaers/ZLhcPrulih7D4PreD6AiS8f1m6jAR1JAewHENr+D4Q+GRJDN5/wxskk
EnfE4mHVfFPuolU6K1hjJvHTKvuInLlFBNtdjmnA2sLhubidoD7pWzWJSh/BZ0uf6UhsBd5xIm1d
FIRZNH3/vdvgKvIVKJ3WL4HGen4sMyRbHsyade6QZTMd2tXG80uOTeJb2FCpNjAVG/NLOszb+8jC
5fygwXyvDhTHTYzdn253HtpEfPlYJ6feVwN5r6Z+/RKS0ql2GXhqjnHmhqtcKwuPi9HzcNmgdFxq
nJ/phzHOQ9fSceXsnO4ZewqJ8lhOEUGN7EhkWrVxmCjBJRQqHT5zqArSxXe+XsNiUrzWDq9tZaF8
BKMZ2CE+nyWpBwMiS7uDXnl2G8xq6kSDLn/wUxTZNushWkE1tk5wb+jV/nkD4VY3kg2ur0WpBGDD
ceHPMKZnPUy4UECf4UAMHKfP5/5p0RC1HYHW2leb96CWgYy42AY6Jsw3Bbf0K3obfykJ+scaWII+
jSIB9lAtg1q/LFVi5qOao1TfTnlnyeeAzMDvlRULa+aBZ3fMDvorBTDcH+TusvfrysQlJKwbDigZ
clHnjiNnlgJC/J72AM8OfLUwv7ZmdnCnmBim8TXefr8+W5X4cFwgYNragJ3ikqGYHg5QFmavFVMe
AztO5g9VOvlnX+DoGXbgRI3pbPyqdr5lN6PXw5PfHYueCxQF65FEDsPNHVoBe8LEc34coE4Yamyt
0yMJaB4PmbHThWIImDQ+oIa8z/0YTg4mgOgTQjyMh4TL5S0B93m+wJ51eNDDzKa67PJlO8VkHs7U
q0TcjFcCCZqcfFQAuwaF0glnBJTRzI1fd4DpOyBnOybNtqQo5x1zkFuNRVhYuyfUv1GEtQ51T8v0
HSkERz/oaXRvEEO5HMqk8p9Rmw6yiRa0bm2JGn9oYGnkP+qK5e/gbCjHU9eX2XtLM4B1W1HIgOyH
vQIMrKj8vG7i+qqTkB8K4qdP17EHb3SYZAa14BqepmxECwcPC1jvhojxrZ5DZ95B4orU0tGVKxaC
HssjdRlzD1thqg5UirAcglyL+WGlBBVTR01/j7JmF+0sRLK1vixcXFeAzl9VhzCzD73pRzwmxCLN
LxEasE8wfqWh0SnSlx/0Lta7DIYwOVYDxOUSW57O0rpHXsb3QWHMdtp3qx+gGCsCpgGI1XhMRYEP
DmCzrmUir8V054w6ddM8H1DKgW6XpCOCbxM4d78sYJRNt3kn2HnGifKiwpTcqeQaX5bQVYEhPFYs
PJGKJ5DkINap9sAzYTwUEZ3cdyvJvwAczPUFfXx+H4wqurMLBjJLqL/Sf0CT778w7FhAsaFxu9vj
QagaBdf8YUjFQDDDIe6+cIpg6SOYA07Du8nSJhupmFvKukhCWTFifWKpVu5QEtwLgFdf3u20K7ND
DLNxkJuRm/wY5znwib1aBwOewkyjGohTRuqE0/CqbY7Kwuw7eASMpJjHzMQxmNtnIW66WOuuBuqB
xYNOCxgoak6Y/pYp4lhQPmCQccnlriNgqCGRZ4DU2wvOaBK3/Q666qHgYRN3RTzj3PGo28wDEMpd
3m2qQvsD3+FEX8a442mby2R/ZDKM/0hTQiqz5YhRTSmiEB+yWeKxwZtOkKbXyxDu/ZiOb1uOCuzD
MBbL52ETef48pOmMUMElX+M7ikTYm91nYjs4JMVgRbFUZMBSp+Lr0FddXGNopvg915G7X+YZc5TZ
VuvHpBOlBAIJMz2kwIeythCY3OoCcG07jtw/KCa39cVui6AHGEjYqc7STmNygziam873fHhf7VWy
Xl9rAb9+59SntDQjv2zohMkhhYP/q/F+wxeLeJ/qS2oBxiFfKeo+ODfQN4hR8aPFCN/AGp6CnrWr
8qtqC58yfTajL/3tQPvpaccHut+kWrP3FDl32eukxtI0HCNo/6nQ0t7AdRAEmBClI2lGm3jgc5ut
kC2JPX9BvYRbwY4ywIofyhFSnRlgYnKeZpKS+0GAg3B/hRI/FzItPCwiCpQlm56T0O5TZF3rtnzb
D4TI9J90XWZSx6Sa5pr5zYijcZimtSFL7QdAOhU5L/1uv8QTxhkPOh3t12KJ5OMybCmUe6C2Js2S
7BB29rF3uilFZZ4wiIdSq+x4ddnhHJa89rnAMClOYanVwt6irN48pmj9GYiy3+6oKOaXYcTU7Muc
ratsdLwobPTFuLcDuoAd/R8a8HoLvshvkwrr6dxtiPy+E0HnGrAjhIWXHQ7dw+vMuRU1ihjDMeAJ
gFNnNHhV0/MtFXiK5Q4wu+gfXO6y6alyi/qO9PAMqVggeGE3HTtizwvmhPqMtFLcEM79GY8GNLL8
DPpJuTfK5uK8E5aptoK71XWExNgtRj45+gExVfew0CkE+GaVhBVCZcz3NEPH0abTjNTXIqxFuKpQ
1BOEOP7RyMH6RiOkhuEE1Ui9KDCiAvqNTXVtO6qS85X5Bf9/Xa7iHUau8CvD0Jz9G6Fjh0nHWBJM
d5fChoYWsX0QiOq0NY9F+IzxL0aECA7NWQ03UlQq4JOiZr0aUN6qYlPpeda9fCtohZ1jlKH7dx4V
Gw/oufHHDsReGOFCmxdqvQI9P8qRsq+hGO23TBgU266PBer0KX/K4PZoHgxMU9bjrFNyQDlJ+NEI
My1P+eb0OUZ9F4A+DrmqOUfHdAT2nusT7qVMAH2N+0u6gSn9bNB/m9PmHflQDcsOs6HNVPEJXt5G
X3p4xM91H3H/jmLqIg9LEhSY1oLtDl4lAS0L0KQlQsBZjH0wzHO8f0x3bzBMrCaP5pQOEAN4RIv7
JpQ+el65Lz+vhseyCf99HxNEIEPrQazGDDy4uIc/eVJ9jGzgMSYZ8/DvFDPYQSuiIO3kY1ScNjpL
0eKflC+dISZ+qSYEjdQumYf5WFmTzjATKncgPGuKMUKPHLbiiHFZJgHzRxBGONC0Qp0rpqcbjJ/g
iogsMW+PVIssavtOdfs9g+3mY0h3UHGwOUXfp7kc7gaQvdfTEEmkx/WFLw4SW8oVihzNAM4Kljmv
ILZqtHWJhDdZCghLrwu963OqySXVsZIHRAJN+h6tZ7fW6PfRyKdj0beY5nl9U/UU4+cErSlm1TTZ
1GHDIQAAuSMA5uAr99mmaY+pL50WfeBTYtCprIke62nT/hNcF2acez4dTqB9dgHb65iJcyU6Od9k
mG/iOcTXD3bQvmuLDqXXJQf7VjRp6YCPzYrBsQg4ClwI4Ck2ZfBWSwoFTwxe+bpXvEKeGg4oMEnS
gEVPJih/DoNZ9YPpBeaR4JZwWqMx0Z9QP8u9RqM+FHVcoiRrJ/BRnyeBrNtb6Up0QWTOkecAC+70
CBHOaNswlU7e5bnR46HqGAWAkvvutqpIv98RhEDeqdlBEWWXBCO8zHMo+OfOrOqMYyp6r5Ix+pYn
OyIq+JWhCiRHjUgCH+Ie3xthvm/+89c6zF06H9nWT9MnPw0o4rc+jx7mpRvBf/cT5LZZYmPgq2Sf
bU2h297rEnEyFziFYLKQuXzIanA2+UsvsiE+LivDLAvlzXqLUbbjpznOMLYLcYe/7mbwcC4eJF4C
cn226DrAAdpiwrlvzx2GUXMzjN2K/4NtmMWnAVaI+1hKcUTN7OCN+/84Oo/tSHUtDD8Ra5HDFKhs
u5zThHXc7gZEFkiEp79f3ekJ3a4ySHv/0aTrLmbPmk/RWnlBAs1WDbfMju1ZV4j60xxHUHisCxwY
p5JMqPcBfvI8b9PaJR1cfc7IpOZ6v/atYcQ1y8St1MLq3xpwlfd2Wzci1OabREGHfj2lWTkSQYSL
XAxnA4L6ZWBsct/YBsf+0XWWIfgL7l4gEwhKyJsGQGhJ67mwwHjQIjL15nP3Uyk59vhsRzxr+Fmy
U9YIkuPGtXLLk2Mt45qi4+SshjXP1n++sfEfapagF5QaNfO6M25OjPjHZDUaomhfhoUXcJ42q32s
6756EflQfucKHpmsli5HsGBFesPZ2Yq/cBoWBMMGF1dynC/huF+3frJTsAKEEMzjyBbhqnxyPaMp
urSrpBgvoAQEhVTjoSnSXd//sCkwCmxhUP/p4M10vJSgUDursfR2WavK2a30u2uMLvaQeoje+xO7
hhp3dY6zIKWL0D/b7k19oAvO8gT5xcoN5xULTHnvtWZSd+4mr91KOATYGD1zcddztA01moOjVh3n
dSj99hE1z+A+mTa/p2+/3+rtqDjLw3g0deG/iLC3A5xmAgp7Ia2leID34KyDWQaEs0fXjrD6ErQW
58BcvK1+3QKzNNYM8lY77zBHXP3NJHL57s8c+x+1W9asoLc7n/vdWRMVTeMrUv+s2t0isYqUr7n/
GGYVqPuyNW1xAmWB9W/+/1E2M6xdfsHMOk956SA2WPpNfKz9Wgxx1Sx47qI+F2TulqVwMGFv/WlZ
GHluUusqTOwhI9plJHjl0wXK4MlCHNIkC7Uf7d5qXK6qgH/53zB73gyqHpqvfreUv+ZaiDxGdGL+
dGPgF5dMDvTMQd75095a+/51lmvzN+xrue1IdRLzXa8aFdFrFg7khDoFsbybIhn4bFlj/q8xxrBI
yI4myBEzo/nMDoT+fALvzvnuWbK0HaLEEp41cX+PHOlJS9HJvCMSLv+jkEa9TijpZz6AsPw0dAdg
SOm6hp3KqM3n7z4Yuxeq6iNEStuY13v6qW10BUXpp01HPD0pIsNAKJFpSfQD2xBNlOe5W1HejXVg
L7GoyNpKnXwEvB+AJu82hAAoi9bF+zcEmphfoteHN3rcJOEkMlxfGr+3rJi7x4G5rohTvNt6jsQ0
2CafklLg4ex+kCMQ/zgsRrDrSbScv5VuTTfRQirzHvrdGnZuS3Tbzjay+hqOrb2AVNXcYtmoNv3k
z4bvp1Ku83AWi8HIICvp3vuZo9YdUVdTkW6LiMwdx1tvxkXo0UUzQNfsurCXWzoVSNxu+Ox614aj
5e/1qi0XK9TQr7vWEL4Pz7fW74ZGHghEoPjOqxkF4FNWBhEHtur9S8ac8JI5LoIvJ0K2qsFpMJxk
gz/vo0gGV8aQ7gvCy5EP4ViJ42Tay3zsBv5owjHq6sFyO02G2dD3V6Otgn/+VjMlQLiG7R4e3r1K
Rt8vyILOi/HHILAhCJyg0KFfgjD2CgQQp8wFYTJyIq3/Vk6xrbFAHQI7OvdLlTJlIn0ZNyiQvhnd
cjcMrTZJjCXNyzNzEUJ4mKxMMbobZlCzR/q9o+iW+5omnYlJtIas2bVek6MAg85/HjAbeck0O+Nv
tnKMXcSEPCPNrNrSaX/bJFllhWKwzvLyqsalka9lhd7vzqCB7/UmKt3i0F23ow+qPH6xzo4/ULWN
8zDV2dKkqGYyb2cwud5tHTxqYs3GdleOy+LG6CEiLy7A99UdwVDypfA8usR4kjmC1snj+KOSt3/o
Np+qUvQXax3reW2+/UZ51Zn7zPuZM1U+rATovEbj4JM2vnqo3ZFLVG/k++sscU0QV5RMZvgIxu9O
94XPxRP3sojI6lO+/t1KF0iehJ58O9Z2Ud2vpihRScHlA2zIETlEONThmSHdKdLCggFJVz9vXmdN
IfYeRbQ0r6LQnDzskvK3XRdxbWRm8Ei2nPbJlNXV3ppoZIFABIn9WNtmGmNt0OWMHj5bH7p5m+Uf
r9uWq7IdHR4Y7jNrN2WTjtAwGtH31lceCyF5/6BKqIqsP4GDVnBXaac73Loy8Kc1TsHoN0dRkXAU
zeNFOPkywR4Qc5dov3SuveGp/7h255XOGKdbdvZkdR+52Cr0RyP5nsc2Mpf83FdqhPEcmujB6pXv
JmsWQi0TBFbbxzya2jd27wZKeinzK4fAEKQFGt+ffg3El6NzwPgbOPbhNkPxKrLOCZIczIjPTHYP
D2NVhfsspGdiF2xm/labRUda5ITkCPVQneWI5DoO1HwZh2eojyjOZoqDUZKODuDTiKqV8SEsPmtV
1uOuCqP+NSszDgUUA94j4liEXBaf76kZvcjjqMhFEys5uOO9aoz8C4CV0l2zLDuCRaOeY9bPq/Hs
uNuyJktXkupIYN7yF1QP4yaR/VudKAHBvSMSjfBYa/AjedtFAvO5UnVnI1dbrILgdKN52KLK+VT4
K+yzDq35zNJmc6dxq+iD7W7O9lQBfv0nwnUxkl4FbBWsmbm/L5UO3jcSo8XDUm52zgZbt1/eagRq
t/h8JZyx5cZWUo6duQvWYAL4KWqhjkJFHRba3MlPYNGi3beWLy6+g/IYTrzmSq3XFZR/22r7P2Nx
I+OQ13XOx4kG+14AMhs8pbPs060IHf6e1bY/19Gp/QO6/vloswTc1n05PIazYRe70fN4MkNEWF+k
xAGLzrnTIh2vi+dSBnmeDEp5fxo/QHHUUM33ZjWt9VJWhjZQyfmE+8wR1bLJEDB67I1m8r4CPdV/
ytLS72Rk4D73O75e5jRjA8ESkY6VF2z/NFITdbD9wWBra5VzV6MZ/CxR8Q37GRonQN1xo50h5RRe
RrqzewTeTG1l6/ZrgjgrZyxu+/oyZcHcJnK0xZubOdaazKTJGIetuVH+dP/opwZtFNxJFtTvKHjc
DjWCxRdll74HZcwe8Vh6U06VaxnN/2lTcNqQ4BTeZSYKy/28zuEcg9XmX1mlTFS0hmeRNuXUzRob
Auad4ZFYqT4ve7EDI20+G4SMSLMmq6ZvyO1InBlvuTpHANKRU94abVBDkT9lPNaIy0sDoGKUbYik
xfVbMq6VYx8LZZntcbC85epDaYhkQuwTxGSnLCImaEbKW5xIoOPcWyFdTBfg9TGoMuMZuRSijHyc
xJvWcHRtrNlazyQlVC36qrlE9Iyhm5WJURHiyOjdA1HW7ppOMogG/sAcOR36h26LO0TEU1zIrN8D
/ksIw2gtXHYJnevviAyqP8LNgr/ogYILbUsAydbMXI9Op/SjNIxUMe1yZ7HtQ8B38BpEpe3uEMGp
kyItZ3qgaav6Mw9GYT4gxvD0eeyWWl0Lqw+f4Du7Num1tB/FTAbZWXdW890i+kZy5Zp0xzXGrB4o
MPTnuFJOeYfIZBoogG+MdxjCAt0xQvXE7n1uCntu6qeuN4KfmeTc6A9iQ2faC1TnLnzmLO4RzAM+
9sqNfjsdAis5KMt2Eksp1R921ZVJqCfXOFarFhv61XVrz96ULcuhGa2mSSXqQvcOMiR7VCH8/36R
bQ8M7+SZuV9GAblvDENFbYFTAgextb6Y6F/rPYuFv5drYS77WxcJDpGtDzWKNQWxWEG6tbslRAry
rAe1fOVjp6/KD/N+rzI1QBD4cshwEpqw6ZXnuiAB2nAkAYK2d8lnpH+xOUYdYf81p8/73LqV/CHW
nXtubQZhpBuytureCdd2ePaacl5is2dYQLivKytW1aJSf2DJvRXglFbsTzDapH+ju9hjrw1gYnqv
fsjDW7snojhzT1uKjQ9CTeslbzVHPYkQSMNk1+S/JcZon6EbeObCc+Hs2rnlLISA7W10xwNXOOHv
9Urqtjf8zHaI5yjrZukmPoZ1QJ9Qq4JbY6iGN2uygXVYVGEX55vXACn5MDUHKuu66pjReP2c071b
3Um3VC0ztZgvaFz695UQ9cta544FYFVyrJkDlkgoqXVerNR15tDaGX0UuPehms32MFlqbo99V5pr
2k5MwiBNAMGxRSsSFzbuuePgIePGYOxUCLM6q/phKXIxF0lrHndWifYFKX5BzypKy+Li1QacUBEU
gichdJb7piXHbYcQrd2Zpd91rLthz49SL/LLHVf0Pr1uulNk97DKPBHw4TO/jfFp7HOEmLJ2+/uo
57aIc2Mt/BjhqMyuobZKBEPZ6kaPRUTNza5S9BLcB5pdKKG8I3JOU503LeOGX+u0WHy20Qrx0h10
c9cd2GDVk6dc9Gm5i+E6trLQlieOrXFiVeu6v2EAsIXofpo4yLcobBMPNVO29yg0QndSm511UqAT
tD6EnCSaJrBXWdbVbxDAk+0oS+PlDYZRfRrA7A6nIQtfjAozX/cdUjMa6XpBllVl6frNLou52DeV
Y1rkLHK57oyi9yCmBz1z07Q57fC+6MP3DeUEA3nkF6AfYkHaP6MbYJ/oEOaWyHOBzDIF/1+EZpWu
Omu8ZPZWfSXloV92uNNLmWybWiEI9NTW9y3kUR+XkS26tNqohY03vveF97palxTyFS3GZPjGQXOq
6f1IUU6xLzb3pjFY5uzBXXQPOm30RRYP5qw/iLiWT3MnJ9ZGik7LpEd670FZYpSJvaYql8SpVLOd
Zp5mwNxmzT49/spHxwmml2akK2rX8kXAGAYaobGsA9mfHZCSe5AsRaaoe0tYsLk6rnLeKrEPiz4g
xn8tFyw4qB9lki+mKdKbjx/alFPzJ8A04Oz8fporgpxtwTquFvpywo7S2bh0O8SzkcuhgMhwyFix
NaKoAQ2OIm6mES+GLgN5Upln3rW2CoHWLJyMI7pHsAOvc/yLGWDCwtswi2c620cYtqAdL0ulA15q
UKqfKjM7fw8Azb/LKi7VBHBiepmYO7LYmaLyCqDghbty8ZzqGni9eplbx1w+hFPk9mmiejL6abW/
nOrRkQZkfVaYvytMmXxoJZFYKep3l8h7q6qnQ2Yv1cFGrC/+WvRT+f/M3ly6GGEAAanCHi0aw8PB
fKQSAaCu30bvZZNO07z7rMkSOLaUt0d9uz0y/doAvRsyPPBTOusRJ4Q6106T+0ffqW1EtsHW7CwQ
sWWHS7ep4Z7IZzzl2JwWPo+Ebc8A7T7zvOVsMVDW/2tz1/wlcxDxEfm8/jXDwwTUvuY4GAVQU3RQ
M7B2osigmaBpa4WM3BTuB+iZJXc9ceoLNKz2fqOpx06CbBL1tIUg+mvqe/M7kzLy72WtN/Uxc9F9
co1sUer6xNYlqDnyHlKn8X9wxgDTytmT5YNmY813whrqNaHy2wj5tVTz0e2hi1BEFZWftsMA7tGO
vfkiCzjOAz8MSkgWlv6jRhI8pqC59rizaWMSOxaB+u+IXVH8M/ys/a1aFBwHMQbOlHYUBj97JWyb
kBv7vwNs4k1QzcX6bvJYUxhcUuGcRNG2XQUy3/XM2z307+USIOKKZ93pb2CSYTq4EOQLC6o7UUWI
sWd6q1Vui+ep98jUV56Ptt7doua/rHGtO0fOQERVwOCaNiHJ8Fk+gyZbq2mtFySI9ZaIrVbPU9Bi
9ODunM+tq1vC+Y0GiSSMIe+qjFxOZEfVnD1STf5j4dcLUnYjD+9Hp5vC2wMzwfSY/iaqJHdkVHw2
Ys1FzAhJGwPsjUW+UMlvgyyo/FIiKZSnSQcDWvbRZyHIwpY5lLIsyZjcN+ucGi4OlThUllyZWBxm
C34I+3GBXZoOujSXV14uqY9CTMI85Fx8R5gyhFTTMNn3xJxa64+GPsh2fMkIRV3SqdE6KdXfRRXB
JqkVsA+dFqyGLoofam3jpVts1GLC2rb/JpcSwqtNxVV20LB07l2/NOG+Ftq29jZRqb8zbvV7oCbE
2AsI0M4TN6aHr9eENA7m/x/FQhdgzZ36N5nh9lZJpKyxJVX54pJ3NadmPcqrsbprd2j9GvivNeaG
NF4vB6NzNl50WrzRC6R00XdLUlmu1/60wTiAQVpD9g+QpcJcYg+62g8jjpGkKnnImHCq/LOoTUg0
ZtY5Spp2A28RAbhzkncIVs7zCk6kmhGUdrGECc3Qg8uzF4qmPgq4LOdRGvN2xWSBu2ye/PVSs6Nz
JZtTwa09msUUb7ismdbcBjNlCZroPywakwduOw6EcLDNZ4QRS51a3M7Bve5lO5xWGiyxlrk8kjv2
q+XKTCqqWJTgxizWuBHBfsk5RsMVOSpFf2u6KcltgZ1WU65fQ8HIfLaqgkXJmY3s0nNfnkzHVx/9
mMHJObSO4OMXDQK0KeSk2GeGbX7MkhEtbsSgXjxceY844cFPWp3VX8aks1cTCBkcbp2qLhkGmf+C
7bFNVRMxJG8mM8Ef0wFdBbpjkodyrdfHYVs1D32FOeYQmq3ppxV30xOwiwe8rbDvHsIw895WR7TG
WyScjHG4CcKPruu3z465EZXFVjJ1aW8htMNsCVg2tIm0UFrN+FDzoNa7IMcCyV42++Vdno8rnBE/
E6AEhaVnUBLP3LsqNNVb7TVBfjLrKb/9fpoCy0ixOAywTHaQIp5DifMQlC+AkVl5JFWi+MIeYy7g
cK2EP/SwLO05I9r22jam90B3Tol+lKjC16ZqjU9+Ne2aIJNr3robp5t0Th781dQk/+ukyXivnN7x
0mkLZf2r2kl4txPUnjtI4958kzYlfGe0zVv7Av/u5Zw8Uwh2I4in+pW8mTB1mT8w/orCYlCrTDsh
jkwjyFoNGuN1WFWXLNDO8oz01jkrSVojwXEoC45t2xvD0R4B4pleQ+XuQRFKFOMziiGoVBHBSEv3
ZzKdmnuGtCwi3Yp5eiQACZenwJb+Opam+ccZ8/U85lYFqFnDnSMR3JZHrL/9E3K1vAPWIF/myS3c
4a3sbONdNbV0EsXccbVG08iO/WgY92g8s+nNbvHdpQSV6iO994DYRqPFM1OiM/Dry7UdY/A2L+HQ
BchyI56g2AZ9IjLAW8xj0KigOzhlvg4Hdx30ssuFQh4a9pMnHiN6Sssvp4tkdAUYWPS9lAyXab/4
h8ggzWNS9re7CfsFWsccmbnH1TsUmWmXxxFjQ3cju+x/lGpkYKi9mJ6Ax6riiKixvFbrpotHwIew
iMvNn/+S78/xVOBWX4yYmL5S7d3SCjpwurbckjELuKHbFndY0rulGxzWBaDp6DVe0O/q1XEPzURZ
+r7I6dP4somOLAjJEhLOWaAdA98CCkjVGuLyRuHAipiuc1dUp7pXw1+O7vx1cyZD76xaQFX1zohP
RtDO/M9gCr8gm1/nSxew9SZuORPypqzN2c1271Xp0IQi3G9EQOKmWEDs64rvlcYUbmDPWxsNzdtY
GF2tzHJOONXLDzQkYYXJMoQrZADKhldjNdofPBvQPz3AKMEAq+odjCISn2fZdd2lzgeLlKaJQsPD
POLVfiete56gwsCw4e670meI91wG5XpFHtS4tKcguJv+5KDnCyt7W6Evx7QMPG4biBPxGCDJHSyb
H0UuYbmnmKD3UF7rKAcrM/FpMY6qT4jF+tvhErB4wFioESGLfO8NxOLeFALBKzRE8bBgyinith7c
7hB6PeJb7W8O1HfYu3cWk/k/uw1Wa7+F8AvxQFDMn5H1vjhBzlV/7dJDlZhrrX84RPoFjT1j6B6b
XPdfaZVBiM+FQyfG42bLeN0wxKY1eyFOHq/NIJbdKPjGJtuQC1I2oQWT1HQ/QYBnWoK3Bolg4Ltk
+RRSiSZd+YdRAA1ZN7teRMpF27UnB6XEc0tJPS9lvSweOGXV/dPKDL9cheWBYCRIXTtfeO8jw+Vm
7MexDw9yNZG05n67/EBri+GIeM5/wH9ertdtQnpyZJmHYCR0flO4KCfzF98Z4Bg+hfzcmHhJEEJa
dZ0shbNYOwysmDKDyQ8vFuhbva+3CKshCQRo/FwrtP/2mxV8KNmrB3haIPI2bPXbxHvc8Jb7zQUz
DGK3VuGSEo0DZ2GuVXmdR/qf9+uYuxwluURpXyDuPhseN05KW5i8khDe/4Sl5f5b+6G6bCt+AOgy
t4PRw/T4j2I359VhL4UtpfbI2JfBRPlWpUEZbafdmlQr8r/RK+aIb/gB2W2RTGyPvNXyD4pH4v/H
FibqWFm9f2QAIEih7QzcSMbYokMkLVKkxeDY3lfEGqVSkXutnbhtVKxHZ9psfZrrqj23nlkWSW60
gXuE++6aJCdqkPiIztzGT482DOuEnBzenXSDBvESgrkRKQgPfjwH7XLHlldGZ4sVabzXSJCfusVt
fJIImpL7PGS23YUmkXyxEHq9d+YbBGOJOQrSeXRd/hAjaKvvcsPHcgAY5zEPK8uQz2QSuV3iZiK6
FIZxA9wyX1w9+hT/mohITP73MriYRZh/swlEWxzMWe2fiGpr60tfg2Y/W+VglKd2k+WWZij6Ebi2
rQVEhM0lEKKvHmU1CysGpum+myiCdnLbFhZxtmgg3E25pYu0wm3+gAkUuyJrpYtZ25+XOzyWcO8B
g4cd93ajkKSqgGDKsWrcJbWtpfK4NCkrTfpR6Ts7G8tfO5zc7isoFuu/BV6oFanZDFm7w3tUPITA
W/Vh7tYIVR8FCFEycVBfEWM49h/epya7NEVnP3BOFhzOnTdPdx0HAobGms9n3dVAa865IohKnDw4
wetcTPq/ADXSr8ku+TyRrejulk2Mn+FY5npXuFM7P7cIvtMC2y2u/YHWxTZUQXSmLDM/ml0zw3rm
stiVNlnBaYCiOt87mRs2JzDXdqB1O+L05eeXC+PWXL2paDSna12V4hLw7KzwVgNYQ6apvTgoQGAC
o+qqTiwU9XjyCIR/t+ab8BElevTWhvh4Y38Ohu9cF+6NgxaUjnU+NXhJBItcxq5X5f91LZQM6gmw
T/o0oCtSLpXlpRM+71cpsGPGBueaPGUi058e8+pjbtUd04Nrz7+eJefXRVC+wZCpnH2ERetbyHJs
UsRjxtFsx+q/UE4s5JXTTjFslk2GOtJlJy0gsfU+c8uiSylvNj9RPHX/GZ4YLzwRAzdiIYLnpi/N
7GJTfHAh1mRxTnlIGvce5SyWSGKC1DNpyP2WYtzDkNKTJ5Jd2J6Q3AQNhH+8QjyMsbR95bAHdd4X
pFxUHC0ee67AKmjegZFGfZcjz6v3PkWjmrhHs/3H4O45FBVEtsktZZM6j9shdI+SDQgb3Th0WELs
JbcTIW5qta4UVnNH+pye91U0OTC4bd09NbCQQEOWCJH1L5m33beCEZp5RvnOqR3sqGNqsatsv3oA
Fbs5sOw9mV0hezEcBOK4rBmSCrsvrZ3VtOLyXG3jNM8MKLt5gp6KTfARFAUUVhA0oeeObYukJHmZ
9E0QbtvcNiRJjwFyqgwbGPpMcaVUFi7LEYskimbWNKU1NHTuyeXeuGtrcl9iIufk9zyP9Ws2tmtz
rtd2vY5Vph6YgyErHddekU2O7nCXoRvFYm1kI0O4Y6irjdPfxlfl6cvYdtH2jvt/ewjMqS9Y/W2U
0wyzEsBtCzGS80o8LwFBSHvD38gC5lsJAyJeOIXOIuS2P3hTU897A6qRyxYhndiRY9Bc6fzlpeXq
c5/Zld32mPWkmpDBNbSfss6Cy2Zx3McMts374IjmXhO73KV5nU17trAQIxsgz4lBFwVT1XUk6dNe
Fu49xnCfBbfzoa2DYNh++85FNdFv3pBOZZY9EGgy5XdAhV4hEtmYER9r0O9GlXvnHpM33yoU2mGp
V1fvRkSEKu6ASwHmy8Bufu2ZgoGLEhjedGyU7tJ91ESs/GkGB/WYMVmLjaedyPtZu94St53TBXtG
OoYfQYhAFZNNOECXVSu6RAh6K981OjMvneXfrEIY/QSCesNBhnBTPSbVguwcD5ztgtJOJA3Gsl9W
Lw1uMAzAjJvhn8OnvsUDSqTpwVjRilz7KvB/+ql30OgzIMjd5i6R+cEN14fnheK9Deqcwzculk5i
D1t8Az2EJ7azX8HHtLEx68nY9wMTYTqZAyd4i6YzMfH250mEfBH7MHdjspShfgAvj3ixBua6vazw
qd4SzBfngpyKcnHAgQHJYSnkb+arKX9DOVqMe4/nKEumbiBdKITdwtxfKYnzFgNh8agyu39GRqTx
w7ILhglZHdEfd1ZhdQq6Qv82y1rcq1D7hPr0jXc1HM+z/6vIQUIdXaBUiXvYDZXehnaWgqLCeCj1
6s8kBsw3F9ma+0++SRUAl7rRA4Taahyfmgr3PH9Zi20s9Jdy3IXl4D5nNyssE7fpNjt2WBd38og0
AwdT0ZlPiCuQxmkz7x5uvqPT0iD1AFppQDgaWWBvGqJyGFm926A8MDbha3D89cXvyUf9XnMcYFpH
YfO4dm7RnoqskO3f2QD1j7FQQO538NTjEX1ucI+efYIZG2y8DRGwGjBQFvHmN0gHn2D/GWykrcj9
8Qnk+ZAB7pHYWb31FSzcfZJKLj8lLOiXn2298+BUYiPMhg0YcKZvG6aAoP5n5fn614TDyeJpU+NL
xQ90Q0Vgf9OqwJ3ILlaan2MXZLYTU9ES8moKPq2GMuubCKJ06jxE+8xJ0LfEHSeCyAwYCZCMnZVT
HlQg2p32OIfMc775VtkdODNkceYouTXCIWL2dzY6Qm5N09l+0BTpLaWAOQzPVQUEmbiuXC5Dw/21
q+wqHwinsjvnxa+HQp7DNlP/dTAfeKEIVHm/OVpLohTK5YETkXkrKLmc97JogJ3lyLZO2gY6ix1q
q6L5LoyeM1eZQkYnMc7WU7ESu3i0eG/yOF8r/WCoaFVJRPQCS4Y3MvmPg1Q6Ya/HOgonMGPdtAgf
RuvftX+tgsjBuIkqb9o5LV1VRHnn+ML4JBnwl+3ndxOir68AQgNSoCxIHnenoIjSnKyUMhGVWB47
GgM+jGbdxtfJ4QnhKeWNRxXaN+qNBV6oj8BHmo4FdpveDGJ6PoB6bt79oeges7zi00CTqjuSOQZK
dKgq6+OonbwXcgnJIJhLsXErsNyjh8R4ECaRMMNrZE0SA/iC2lfDG5TdeOcGTohSw8qnRycLfLm3
yKj4oIzS/4+v2/GObraZLOwjvtW9KavFPyKxFWeL9tEucUbPAjQDHCAYakLtm2zUzEOAs/aG91G9
sA7rLuSPXX1/DS9Dt853XZ4P43kuswAGLSQmJgFECoFGQB6wwPJPgIjg6Ls9PgBcQpruqTLBAqJw
cVXmNqdMsER3FKvN27bqPHPTaiwQ6CqZIwEASmVk7YlNRitAXpq1W/ADHVBbDP7OwMrHUADKZ6YY
LO0m3loXM7nT2ebTMGY4sTkiux3e18JIlEKjkJTjttn4iEIhj/Psc76IusvFn4bdaiJzh8rZWK9z
/1WsW9Qd0fa5fmxOQ/5a+jp/05jg4S69aPJ2ednK/4Cq+L7Cohq/xto0YYcwlQQxPiJ5By0PKzDJ
lSAu21mK8IC3cPhTKWKqCfMI1yxWZYvvI8Mpuu5Vp+enjY7ZLDZbFLtknjTVC6kym3Ugnh1DWubz
azjXmbbnmnPNvMUbkz5Xo0syvHOIO7g/l3VABEHLND8e2NrFyzpyvCc5GraJPwAoeRdg5Z/3dUvo
ShyWhMGlThFlL6oxhXW1usY/oQZQZULOTr4ngbmqj2tbTOUF0R0X2oiS1TxHhNp2MczZhD8jIj8Q
UZJ/gI2U8s4iYM1KQqm713F2o1cLE7W7l7w4N9N7ZxxUXw75gcfzdsorQ3JKq77aw+oq1EOLHXyM
foPMcFwMBEza5Z2MlO0e5kGh16hLuwkPuhuVn85YSvc3uhafC/bTG0LpAoVicDT7/TLN4bMhO0Qf
pdtOdRqh1f9aSe4K0hqt8DNKdNimDMcxUnSqG2WsettrCEQp0DAvUuLpMWBKIkSm2LIYv0oWtcVD
QYi9aCGX7SYmLIb/cXYeTZLjTJr+K5/NuWkLEiRIjs3uIXSkLpGlLrRSSa01f/08rL1UMMMiLLut
b92WCBCAw+H+Cr2MVg1ybL867tTnIZ/QGgCAZJSPPWM96BP8iS3iGZrPuEl9GKFMabeUaKVaD7DQ
e6C5sXX0IKi2myQLKJgSOXp3BXvtTwwunfApjQwKnyXdqZVOr9G77cc2E7s2MdBEQB9Hmr9r23Qe
nLKpetrxqOeAmYvqQl/BXrbFOvTc9h2L1yU0M7L8h4sP8JcCQI99Y0svEgfdFaNL2mwY2Z0c2klx
2izjG/Qu+xM3fKxvWxCfvHZD3f2hV5r+AXEAXr913lPnSEH2VhAXf7llPRnrFDmZ9mbyfN3fU8R2
fxeqKIKjLoWP8DlFeG3dy7aYtiUGRMMdohMy3JBQkQeneVd9nirPDFaV5uQQmLVAB8DiWOTsMRiM
7qirtOH4uEk67GQOiWBT+FT3t8pC1QO9PYx36f57mv0BpQbIF8oHfbubKC1S1LMG86hTAi5oxJgI
r1loKd60OH5ba/TG0DkYhnrA1E+YDiEEwOK7qBwik350S507ACZ8Kx2I7ejBckQ3ER0jhPsMbfiO
wor3LJWWhQfYZMYPmkUIc5Ke9chwtoaxHam96Wvl1HVOn8uCPBx3MXpzATwZ7nLRYThldbMGNcBh
Ej4bvHe2QgI4ezGhd+U3tkVuto5Srv4tbl/2rOIXwNPkXLk8+tEfaZ9JtlilHMPGaWOOth59FaWq
B0BrBYIofjClT9LFEnI/kAWzw6kLpO/R6MypVU4mtYSYsPBFS8CcH4DH1uhJpjYFRdxHMnDYmaE8
uMa2YNF7nU/9mFS0Jo4kJjin85oa4htAO2J2jO5ipEetJHDg9ToIJ0DKpv03pSU3OcFimm7tpM3g
iqRT4jxAnW2yBwrQ6qtd0pL7qKEC42xH6nYMqAHrQthiKqBGySSa9gqGKrWyNvTLHy6wx5sU8tZ4
B8xNTHvZwxved05VdY/0U73HNlfxD5E1dfgeEDi4RfbgSIkSpjGviFJiYyLazrK/SUr+0Q2MuTDa
1KlPRhGzgDkETwMoWFnnjXYTGJ74FI/Ydx7idog+irxB4qDL8x4aQezDE3KcMLnlw3RPbp3n4Zbr
J09/RDU5z7bWwqnct1Y43oMnR3p81Cv1JYiBFw6cb46tX9UBEFjbHx6zGV1JBcp5L5Cngu5ryGhX
Uu3vabnQQHif+QrwBTyCuL2LXTnYO6Gl2X4SvIDg6IoSSQpW41bXi65co4fmqm0XmZ2z69BSBa9v
odYP7SJqs2Mvneor6p8FLQpJ/+qQDShDbvuah80hQhRiO0Zukz+6VpN9scIp/uwgGcgbSPfGj+MU
RfmdMQCn25LWOMbWN8Avb/xh8r1N44ygMAMEmTgbPlgtKss6nSIegvT3B8cARphiVh0gHzTdDggI
tfvc9WNzzfeLO7i9/sBmzavsfaJFvfYMvBj3XTfCq+3OxhPT24I+Dlx6ZoJHkt73WXLgDRdX97VW
1k9ikEW37Zq+C0EpRIG11ZG//BKDzAp3du027Z7mSoC5rcuDaygMUB40SVIuwkmLum3rlsWdlHlh
oiNjT8m+9gaDU2yB4uXdoaXt98YdQF8VFhqAUNBdZz8BZwxWvCcM3pOTnkrEH+Mm/zxwJwH30LUm
XUEQyuieUZMfYFmZUYrshd0WKyCtcngiHzSKNZqQFHKdOLdujAiA97Gr8j48FqwFZQKgr8UdSNC+
306gmO5jp/Otx76J3fi+H8KBZnRcD3vgo+GvXtNsgWlXxKLpxmQcqZ4h9mSobD7gtWa9ZEFXDg/0
fu1qVydp7d4MGkxAmgc9JHBaa42/1ZH7RAirNsUnLbdaKiGTarj+7ZFiD7o5EbRRFTqwFax05qhp
WBM5TSbQC5zoRlJ5M3z9sS5cv0enTNnWtkDnm5DQkHXt9IKaEYpFCPNNUut/gdawXuK8gn/tpBG0
Y5nn4z28t+AXWUiRzrT3ZuP2A/i/OZZvePoMdGWDwX+fVxH1XcAbVARFJWREky2rfqNXFv7gkUUD
ySPf29vUAII72GI15tugz1pcOZqk/RD2Oe+6JpDeu7jU8199A/8YJQeIhdtYr7F+DdKJoobu6GjC
21Q7XbQcDGS2HIIGFxH0hk9BWubOjefn7acpm6YPiGigv0A2/huyVE7wsfE3RoShdg+yBr2FWM80
fhRxac1ghhFEoGJ3vatlEB2w1PKfeDbRgFINxPmbxKp5J82qY/kaeTBkFMxK16KV03S6fSyauPrV
lj0USaOCVo8ebQl3yaH6MB4EbITiU5EgQrubDcK+W/HQtDcZZ3cPW9lrbocmi1+oKNYCcBm+ZxYw
jQb5UTgoL24HW4pKHkhfzq9P4t05qSy3iNLl7qqSXrp3I9fHJiqlEHIzRFGi0/SbDOq2FkwFUDNF
/IBWmZ88IFJDKM67mCxXSUq+mzLhyTg/YjvvxhE0FrfCmOx8KyoXzVorg0e3MpGTBZ8Ju715yDlp
38zKbX6Vdu7dIfwjQDX3DXiQuij1WUeelw25vYqn7eQE+jt0oIE+VW5SvAMdQYu7ZpkPNVJgNPB5
I34T4N/jDTBehJ1RjkV+ffIKPd5qsVQvLFalrzM0uIOjGQ4G1ZoCGcS1ZyWxdctV1/p79IjMYA+L
kiXg/+wOTpQl3EyWtOs7D0h0TVt+9NiCdeZ8DshRqoMvkLHWs0z7bQkvng5T1obGbojaKZ/ZNOk7
EK/UYs1ea74LFIIkMI1meklTZPbukW+p5C7oRPMTIfvgN++Z4SEE2vjO7HNof1miF59iR5fPBD33
IWzT5osLT7Ld+prrQJFPTdhavfHZJ5H8ZE1T3698dBAanmlThLs5OtjHGFQTiLhQmFznYmzqTcw7
A1a744D6b4oWWWbP9KzHBJi9RgiN2p+8l+leJn2ofw/BaH7rWml/FUWHX4QeIXbEY9u3PiRGCzAq
x8OXaypW/S36WEquEwoTufhKSyz1jnnuO/02pexlriPIy9WOKpf2YfLC6ZshqqraYFBtfaVMzjbH
lIiXEsKz1dOIjgESBgi20PoGjvRo+hTCVyQxBqlSpocPWgkec+U2ft5vXU0lVM7oBW3qKnRaGup0
IICrGv1vc4ySJ8x9PVDOXGEoVXlmDXDOw3F5bdn9EN2hxSmem468QOsSDyPZbqB0KRz6bL1lZ9ra
c6WrHpzJ1VHdrC3xVcFzeAd6JwjWMXBUDEgzXOTRwvLaAx0RaPxZqTmfcVK19Y1GDrijmIkWUZt0
iI1g8jQEu4wbD9wAWLw17Kgq2sIJo45ppUixvQduL+DKoSYC+6xo6VwPcysio8kL1SKBX9RPht7s
A2AFsyJAnfDmCukBr2qL3iDKYYDHbpAvNPYSA9fysbYjBB+A52jGPtEH/JU8CpASdHih0k+tQjoL
TDNjv6tUPUvnpvyisayaX36IgA6Nu14vbsil8ruob3QENoa++D0qTdwZ1Ggo5dMgv5exUbQ7Z3RB
VsccWHlHmXCKNpYsXKKu5MZ+0EcgE9spDbV0VySt85m3AbZsokJucUVjibs0HCck/MqoahCLIQPs
d6kzkXZ70smrubfshxurh9GwMSNjbvNqlvc8qjF5aTKy9BdLJ9/boUSqt7dpicDNCpE/NPK7ki7i
yoymXG0zbCN7egyUTlZBaFrPfVDk9Bscg9p+VIZQyOkHFb9GNaUD6oxx3W9CyK7dCjWy0sKH3lC/
UzB+t9VYi5cZWOSv9I43AdGH6sOqRV1w5hwB2UcSdnQ/6KnfxU+95rTBbVgXCiIfJH6OYwXptczz
CFpU5Tf7FNtXBEVNN+H9qU3Tj5CSDuJ3eaXvcl81JiUdxwQf2CCkfO+V6OiscG+vk0NvW1S04KOJ
auU1mvUhRC74V6PQREbCxe0fY7fy/LUlayKsF3J+d1YAVGGXVNZorUZZ5A+o7dK/19BnQT92EJ9V
LesfDTLkIGoM0tC9ozrxO8LNKHngts0fIDNh3V17Qm+3WuUJgNIJBEUm4EfUP1HpvnH6JvqI/An9
KCTzqufCLDHohA7U/UShq8xXHQaNvyszF94G2QkaGSieOU9NogKyA6ItWnalGb24HEHUf40uoutk
9uquJwGGoxS09s8UCdsOvSm0c1YJT0F7hQoTQSBLRN/DuK/g07m0XW+mknSDp9dAZoA2j/qlaiDe
dVRV3tpIPG6PXFb2PehzCC4gkdzPYMqDg1GFqPFUaQ8VObIQ5N6yHkBCECxvAOwMjj232QLQFros
4+xRpIXxMwcTUBxdBCNTNMpr8QtnD02uRz+TUEYz1UR7AVr9wXSGtNm7hjd166Sit7kdcdIRe1B3
44NyhhbayuDrwyaNreJ74vvhVw8g47Op3AGht6HiMP3CzVCke7Sf2nqlUuELwDZt+y7EL8I7RFUc
h0ewDuTUgOyao2PmOiJSwMc/D1nofHaQ1id/6boB2EvaoTKtT933MJVk61NTg95LTJ6cACKtj5Nj
2hQzkeWChmhhtUIPpomDR03TrWfNTeACa7GZzG6e1LhbFAwUWIm0UuCJKTnNaQD+zvkHq5kIikUB
045uZ93VO9Vl1tfWLxT0cmOSH9UEoBDHBF9sI/rUIDXQ1jDoPZu8TjlDgYXeKESLDXBkG9JlAT9w
JWiIhlt9tCkzmR2Stys/JbRuAmpg2x59ppZoQ6d+3dmAvh/AgTToldEEQtlaQIIwwjVjueVWtH2c
fPRRGvGQuR5oPoKddLstervwDjwVD7TjPGdMD1zIob+hHGImBylB020Lo5M/0P6twkMhAsDYgd3I
O9Tsu3jTguAnupv4QbDZNPlFr3z10eNt62xlqk8JECXobRtpg+XYgNohTYXBmN8N2KV8SsFD/Gjz
Ssto/Tnmc1qPHSoZcK8pT/iF/gXt+eS901Uj0wflde8iRVHho3wbJ+NNKdRsokMR/iUjto4g3vLA
QUyxK6i5I4GNr4btDM9p1w5fygmwu+ZEMRDkeupuq3CgxixNEaKFC777OQGHZ9wOeBDACyPHmmUF
oFnt8WSqnvTOYIP0QOo+joXMsSvM+UpghqAvI9LYg6dCWxwKhgLJqe0AGKEr1WCC+AH5Od/4Zqma
mnmP9ddDQBT/aeq+Me5UhDj1vQa7hFrx6DoR4RWFd4qBqXSezCSAftBC4Ci3kxFAq4yCUY4bHwjm
kRulTRAkzUFO15ppvW9Tq+UmS7icCjik7So0Si0mn1TVjepC191EWWCTpKAQI7f20HTfJnuUn/Rg
zIxNTVcWj66udNjWPoZ2G770SPU4g1QjgR2lt6MlpKDI4nrN16CHvn1HvjLewF82ml0lqen7hAQo
9rTv0QOHzps/gf3kiUrrNnju8AoF8d36MtrQDnIozHvUPDY8qeIvGnof5RrJytHeFfR4v2RBrQbE
Z7Th5p+ShwmvIbpMdmJxy4gcoY6uKhEx/6cM3L4vswQnGkem4q7CR+SH1IOIKnAq6J10HtwEpLlL
+dNvIJ1CQwO+hk5B778vLDo6uLpElPuyFI0GyjCiAejSogv4jdJ46zyVVZC197SyDXL4vPK9j3o7
iGljhJN5hGsUpjBtyiBb/eP2Uo4Zud0GbE10S1/BRTecrR7v/tELKhYFBcJNYHvqF7265jmTUTgn
UMCwBMzkz/9ME2RG0UnYv6o2PNJaAVhRA91KLaRI1e4fyJONK2wv2ebKCORacHneiBgTnkMEhnm8
Ygt1xs/ImH3V+Cu2QKhi9hz6yxlLFz7iLrJo1mCSRpSmLEAuu6FvBnkYWj+5m8DYfRu9eDw6FA42
//Wf//P//ufn8N/+7/zp/1uC/idr06c8pPL1f//rnMWQSe+bZN40hasvvA57chqbWMfTB3YH0CUk
aSnnubeXRzlnm4RUngmoEYSJ6ywsAP1orLAM4vWkGTRXUWF80dqmeuCdMdxcHmn20DoxPiVOgDo3
heTtY/FBTz9mHwV+jqYWlrKVFt72U2vsuUz7tanhC2Gl8nulegTOMdi4ra325+XB52ksBp/XULdN
rF4VXenTwcug82N4+HhHZFV0LESIXyVSHbvab2AIml2ABk+cbC8P+urb0vWj88dwAkCd4S5WcBqL
vgksUG9T3RafhEQYOytK7RE5/PCtnopMzLVM6Uj0ffAvWywjzbKhwd8AgllR1LvMdrMNVNVmM3i4
Kr11VqZOTUW3bBNlQiUWJl+mZ3QFGviITdrqQ+VGyf0gyxcz7dKHtw/EW9LEhV7nM4qFKVuiKwtg
E2oB6OTWq4GKwKNBVN3RA4edeXmsVwZwTMZ0MIF08dlzoOqe7g8YthiupK65tlEbRUt6NFaxzGlY
gBJeYYjRvfVwz+O583IRVwy4cqfjRUXjI3TGeBVo/D2aj9rWbKf03Ztnha+n4dKkEJQ2zMVSpaU/
cZs7JJzYka29PHJ3EEZRxm0E4ieyV1d8EV9veKS1bbi9rmHTEVoecV2DB5sKMHiJaOu1YSmauSXy
RGbvTJ/ePDXYlYbFfrf5huZiwbq5NJCG2E1MWaKeo6Kl4WAX5kuDQOEevGrw1jhpmzifg+WjPMAB
M+ap/3UVaPgBcEGCotMQ4z1Mfk5GDoRqze19zY/xzFdkW2Bhh0STCTtmsWpoHDQzcQHBGXRADxi6
cAKozqzhrrVXDCbPD4US7fyvy84/nZXhwUyBQzSfZbNcaUYojh4AwkqLzCsB6swBk8QMYiFQW6L/
Yr0KA5DhEDCVChwDDF0e2L0/RPvA6lFcm8ro7VGK8VxhKmW5fMpF7MXro086l62Y4YK8H3rpb0w8
w/ZNHb1c3olnv6HhSqRGHGFzYZ9+Q0j+eOfYEMPjirb81PretsoxqI8Gv/o3k5LQKQWfUFlyMZRP
Sm/q4UCU6g108lAKOFoetAuEH+wrrpGvb2v8nZH1pK8GQBFP29NZASUHdOMhKYwWTgaYuUc1Z+eT
j9OQxy70pa8q4HqNodEFmcAl34yu5MH7Lz6tIxzX1B1HOkuD9pzHe1YN6DwYnlbigQTbnGJldRBO
H10JyH/+1mmGAH9ZYGKhBN1fQ1+kJ8JPm5yGmFxnUxZ80So6OKtmwNqoAGX2KIIkfgqryrylOVbf
YYYnHrlypy2tducIFMf+PcZF9xtYdubwvgebRXc/PkShTnFXg/5y5cKaT+aln7tYH00DphorR65j
+hV+FtCB9QasDzC62CLXLtbp2IRoDSMUcnlN/uSdl0Y2TncGyihQXHpGrhFvBPCAslzqPCoKZ+tS
V92tO0MCKBK8eJWs7kSYBoey9a78inOHjuDPeqk5cDnzf/8rHEMeMiMJugemH9qSXojGeA3c/4hI
eHllqPlQvZovAgqccGDASi0OHSWXqIW6Z6695psFRnNPUyajrYuObIGI0OWve24wORuLgvSA/mAs
ch63iBtz1r+l7Zj5+jrXzeJOs6Nqb/VDQi3ehHV2ZX76uW/pUCkgIzGUbSzdjF041mQReHAi4FKj
7YsXAQhsrzjapOvHEbcvwCiG2iEX2D8V3BR0uPAE2FIaiZ41w1W3I6jvcgN/RuxKiuX7y99kvhoW
CwCpWEc+xaHWxxVyutbZ/PlzJLRAxUGsdErw9iatt+3lUc58Ba4ll4SWC8oQYrGtvWmg+4rswboe
BZK6JgIptmWs4N6Pu8sjnQmthG+di93gi0u12LtJLzvQduR+dIeq4xRk3rGgu7OmjDK3IFS272o9
QAvS1e5wDqneHlRJqIl1ipo3UXWxxdIB5mfYB9ba1XLtXaME3AoxFvkdlOvky+WpntnOFhbHJi8F
Npa+fECDkIQDXDIWQOHZBUDiU0udDjT1VEIsw/rsyrc9s4qKm5ElxKDbopt3ulcw0UHM06KkD2it
vin7GO2/onHuKsNxrww1/6nFtmQoVzdIa3g5Ly2ccempMQbyuIwTmxZQUoctEqVhgAg4pmrb3hTG
Pc5Y2pUIcXaGjuEoC8yNZenzafkr8gHirCLUmVBEg3Sxo84JiqRAEx1WR3548+rRmUCPnDPs2MiN
ng6lNLTkoZeS5E6e+GCWRUTfANzxAVZl7ILD60rjSjA6OztX8arkztdtZzE7SzY6MZANI3y/Kbca
omL3KJtY0SaEWv725wpfkSVUjjIkGfDp/BoeTqjB8SlRVlEgjchzbPy6t1UBvPPypzw3LyKX4xom
drC2XMwrRkY7B39srSGcWRgMoT6sJXjUtoAPr2yQcxf0fAJ4PFDSgeu5mBZcfaHalmlh8mT768LJ
OwuYgJ0fENbX0DAOkBxOejfreaeN/e+qKrsjXj7VzdTqJOdvn7niLqN5TlC1rEW4qRNcoewenUxM
d+1DCwNqN7j1c9tDiv0XI7kueljge7gt5mD018ng9YZBKb+AbNHAUAB6GFJHBrhXHPGufONzZ9+e
32e4qtH3dRaXRT1UQLRq4BQFcN8jeox02XCv2lT0cG4QjtaOUBOdf3EceV/AvyVyU6OQp/PzbXQe
R4SzQRQnPkxbYBhpoPSvo5keisn1rrx4z86R9pFtkmKhZ7lYuByOg2OM6DZ5Yd6+s0MzWuPBMx1Q
1IjvYAliOYFW4duficRuOUOrdNI6tZjjhAQd+Dqk2xOwqvp2Jo2CE2xs48Fl7B9WGIRfL++ac9N0
bIe9yQ5VRLvTr4oSmukN6His1WjVz8OE0HiVA2eNcCT91AdOctf22vjr8qDnwgF1ZRRFXZ5zprUI
B6LK7NLsUUqACjNs8lEb1yrRIAjQLd6/eSjqntRkqArORaDFF8Vle2aa0TuA/qtvAqqVd5SV411S
et2VG/HMrCiTQ3MSNm9GcpzTT9lCX4KUVaMU6wqxi0FW0gtJFPLXzsvlSc1/aXH3QvNjU5I/UY0R
i0UbhOfVcaHXawms5KHCtHqA65nh0Xl5nHmPvxpH8giGKieY0iKUOnaZxRHStuBdKvfAWcn3aqgV
vuMSwalJ2c+yA7NQcB1igmDHPy4PP0es5fC2UABLaJQpikKnH9SpstbybcmJF1b/wfbE9B5UN5Kl
TpftyjHTrlRcz5wFG69TKuTUuKSzjKAt2EQ7iGkpOpMP8yjN7d+5qP11SHsfAZPZnhII5Ps3T5KY
jfyLlFIIHhKnk0T6GNF+sNrrzkWcLkcl4lHRnd6hB4mmCS/KK2v656stviqXIvvTkRZn0F4Ebzfp
R9qkNcJqbRz/sILU/jmH+B/ChtIJd6pCn10PhgAK0wTpAzSX/zGlAqk2lyf++mtbtnLJKCRZFs7i
i+MCmQP5ppBCqVCa8Q7TxOSFlgQOqBAQbpFKsOzVCMHGXF0e9vWmsmyOKfOHFoJow3yK/7omFfrC
oYOpEv6FOI7F2Sxlgs3kET7LbzZheGWWZ4fTnbnH5Ooul+bpcEgW6lCXADnNGoAfwfGYxyqBFz9o
A6TsIEdm7s3zm78oPl+Q4HXmeDqgo2ZV4ryvof9otCUjmTYfptZUx8jyegw08+bKDM+sI4ZujGlz
j5C2Li5KWXZhissS1E83rQ+hLFCvx9pho3lefAgCzTtOmmY8Xp7lHHlONzE1feI5TxxecTyvTmdJ
gTanjcRRxdMDdFM1YDIYk/HYelH8UkFZ/oqaGv8ASEZXzs/rKD+PrMgMeI8r4FenI5soC41VaXFh
ol+6pfVsHyvpGHfo/ORXWoZn9g4VXF1SlaOUSxA8HUrzjKgITBOIQ4FmYzWM0xZuNWDnqfiQezh5
X/6mZ2fGClJXAl1nWotbJU7tQJtCoCdQnLNdTgYJzN/TdkjnJFc+4rnl0ynwuMql7STsxSaNjAGO
Rzrrx0wQALtK87cmujsofMtPNH6NPYJGs03CoF3J6uagcrpvyK8Y0nFJI/mii80a9yPORGnVQAGh
vqThUrQLKXxcORKvF473B+Vj9iWh5tUZ7HQ0SSB+N+u6jpDUgRSwQYSm2KHUieIQzjBXPqc+74Tl
tOz5cUbnySA7XhyHShSIJDeyoelUmg9RwgsyiDJMzUxZhri2eNVeFDVkASXSQ1mmSJWGbrNtOl8i
69GX9wJRtefL2+n1Giv0+wxKeXSeuUEW2wnktQ8FjzWu0wR1iI4g+8WPm2GPTpD63DQwMQ/RALtw
A44bkOXl0c8sgcs7k6yPf+BtLMK8a6sBXm5JY7+evvnIH9N4wWR6hNJECNxdHux1nkQU0mnTcm4s
aSzbz7MpLoKIuFMIoN0HDLkQ2bGn/uClWOZSWLOPuZ8iJtk2TbS1gCK8vR5sc4gYn1+hEGRfnKeE
EqlA4KldO3H0iwdRfY9Du4eQbGy+uzzV1weIkUjIoJBydzPf05jUlljzxRZ4G2PIYByXQbMPaXde
2dBnRiED44E5pwb0JBarV2ouMtrC44NOLrRfzH9uNAOp1MtzeR3w7LkEOc8Gegvb5XQuOZq1KEkP
yLPOcl5jILuj0qMvsp+m/b8YSZHhSV52VM0WmWyHaBnslR5jV8DI+Jn69k2K+DB6HzI5Xh7qzF6k
ds4jREelms76coECB1saNWvH4PtYw5JorZ05GP29blCvX6Wyjj+mI7y92u7Kz3Wv3l5JRn0OyJAB
QEHR6VycewR6qe+kwKgwL8zuaIdP27xHlzIWg7m9PNdzC/gHtOD+Wb5lQxANmK61W6NHjqeEJhVD
JoP7Hj2hdnitMzF/ttMIizsuM5qBLAJB6cWOdDxMqvQRtmUpJ/kBvbvic6Ep47Ohge9ddY3jbtI8
y998XTEqyDUelDq1s+ViItczDIlvdusBKOUtxkrFRu9d61+cAwzuqAPOeAIauafnoB8xhhYmEu0w
DtEFnSRarXKq1nj5vb1IxVR4TxI/aKxSETwdSjdgLAOyBvZkY1liI9K6xQnPWvkSOZa3b465ljKD
COiAW4szZ1Q1pkCd7NalV4/7yUUZO6BRvEu64cflkc5FKxpxXDMzvIrm9OmkVCNTd0pw2yiroj02
FS/kzAHpf3mUc5udC1VacGtRxbQW0aqQHqW/CO5l6WAbgio/UtCVVR6mJu+uXJ6vhmISZNW8hDH5
AmGyyJImdJZq1eLtKqzO3mOPMh7KvqXGAAtpe3lWr87VPBRfTlEkJdM1FzeXhpE3vCLkjuIs9Q/A
n30kiJrgCU+2+qvbmVBSIxw78iszPDOsIsvFXoguAtfMMkrSymYfFHhhcgWQVTdfsE3U90kaG7+R
XHVyRKCs8q3njAfD34MuNr+FFE7qB8OEll0OOc3AYAdVjmY3hn13uPxZz6wgnTyXGUogNOIVFCnk
CWSgmbAuEN68AbGMMqeNnxsAcPPKOXuV582zAjpJu5ZvCWDidPd7gEtCOcSzMWcyYM2GtKspEeAB
vqDti85Q38jD4g+DXV85dq9uusXAi62DpguwejOY1k2j9zvegagXhRZUTX2KihvU1oMNSl4w8DEf
vqOxnF45kGf3EJcBB58OCpXp04kjsjc1lYvViQgwoVqFAlnLjR8k2Z2HREAERaNEGWRE4uLKFX9+
YGmhO0UXjYzzdODK1pFgxWmLLl/cfUL1o/xuYEO0hwpjb0phT/sYE8i3H9S5R041kOsPINjia/eF
5uqZl8+zBcS/pmRVp3dtk2X9z6nLtKcuqCONCm5e/by8lV9FV2BFvIKp3lJAkcDrTmer8sksRxRw
1sgvaBNskhZUPI7F9se3j0PSKUk3XcCky94b14VROhX8aUUZanbUGSvvNgjgrVxZvnMTIrRSueDI
YcC4mFDYTLaZeLGYNZExb83xX5jq7lp/9kwEsP8eZXEsgxiNdoQ/xBo5kGZvKw8V98CdVYjsN5dE
WCGSdXokkDNp0CyuC3SkyrQLDEA3Kje+BtqovzNam24XeKLN5UU6s/Vtklpc69Xce17i6DDKcdws
8cQaxTfU9tCsRBW8H49VJ5yDj7PuqkOc/cqCnYlw5CtK0T7QEd9Ui0xC2IGtYbKlIzGXVj+pvHxH
EXF66IkJt1Dws401zd5yro2o/OXpnltENVe4qCZQ719uFczu/CaN2SVtqsY9tHSMGCNYfgZaO1cu
p3O7kqwd2BuVEfUKLOvS66l8C4kQCuD5Phd5ubEpKlyJmXOUOEmj2SoUC4Hw2bAXnWXn0DaR/Cwn
XNyAV4+oR9rlcfa73ZWz3WVfjsaVhtq5DzhXRGZwp83reBGj3QHLOGy+jHVlZek2D9pxh/PXuIfX
eK0OenYomwAiSNctnpOncUqUMKFoNhnrElLilmiJMCEGZehO2tcgsme/IrcfdUVKg7QqToeKQ9D6
qZ0Y6xpPzCMkBvNY4J5yM8BcfOwt6e8vb8Nzp44lIzIaZGq0t07HwzkhahrF1KSsfsfQFQ9hA2su
xiF302AYgXn1lF8Z89wcefL8KZtTU1lCBgoA7342EPZHtxHrSS/jaDOWfZrBoceHERHq7O7yLF93
RticLlcb6BmCC3zZ02laucIQYHQJzJHbhqsk/CN5Pbj6LkY+GeE6VMOIc84uDCzU6OAb6jsvF9DM
Lv+Qc/GGefOEB/ZFk2YRT2NbxycqCMG/RY7xpGHIIsBoqH5POa3/meWNBXUJWfquruQ1ONzrsTn/
BFiM/CjnU0s6/QaF5quhGz3suvKo3LSmOcTo5K0Mdwc3qd6UZtBvm7TWtpen/Dr6MKyls5fNGZO1
fOhC2KeuNV/seKubW3uMvPsY7bvD5VFeH9F5ANDevKS5KcRycrEzjRjJDWBpPYvA42OmhdzLbijK
z28eyTaJAvObmhxtmUzgi06RbrAN2InS2LrxFOx7xy33+tSrK5N6fThppM/AXUcBxngFMvNVaGlZ
HQLNd5FVl1mOerjQkKXKHG8HIFZDaqC+BlR6fTrpOwMK5b3LY5Q2yOk2aW3I3K0FiA/uZngwS7xt
K2zmDkMD87YOwRG/9XvO5SSe87wT6TUtv2fWxXGN/xQyWcHUwvUdKiJDzsPjLgVfc2Uzvj4Dp4PN
2+ivFmHRekHfzwgiu2oQonZqtCL8Vm7EZPVY9cLbt3NCfIqr95V6z5kQZAD7QkwB7Pmc6CwibS6s
xvLpfdJxj+x7bAy7tRaYXzLNwq2oQPYUYVLsYwckTMsKx2MrNborYfD10iouTAhVM7uEADDvt79m
n4euEzRCHzdjpbk3Wj/6+zGxvUOclhMKQ+O1lO71oWQ8+tDQWBiQCszpeAkSjkgAuSNOOoZ7T8V5
wAwtkBvfbK8VG14vrC0IMoZuKJ7FEDFOh0JNZpjQyug3VlF1qBp2dfMcumi2620Tt1CGB+sbxivV
rY8b+5VN9fqzMjaLCrLZpLKypFglo46e6pD3Gwer8PseBs0hoyCL7pVR7wOht1cy5defdc4baQST
/jhgGOXpXHHMGTQV2j2GiCXB242GFXIaGJ2K6svls/mn5Xma1NkzwJWrk9ba3PM6HSoJKpeKvT9u
sI5FprFPwROtKhOrVKB+sv3UoZn1pFDaeQSVO6L1H9EcWc0C0XgUYLC76pNUXemdvr5QbIMALEia
56tsiQJEPKoVwIhRUfEEpoPI+QRr2Wfjy+W5z1fxYurwuKw5UaEE8CoOwhPHdUs3UVfwaxSEoLqL
NaCfMtzr+I6CTZMAHGBKORvkOhu5Skd08y7/hDMLTdFlHp1iHWIQ86b/67yarod2bOywqS0R35Ei
NAdRWeIGwLy88hA6OxT9NCg4xHyQv6dD1ZEkC6n1fmNMWoMXWhbo5jqoaxSfbdm3Vx4/Z4IhxWIe
XBIk3PzeW8ws6FgJgWQJSki9lq1bQ4cvjabOjYSyuu4aHd66HMM9LGHnoZ4q/8mf9Gt8z3MrDI2V
DpEDjBtG0HLOaAgaej7gL6Trd6Mh8YkJqdxl6YReIW6wKF0a2iZJ4PeTxbQfL6/u2eE5VwQPi/28
fPCaSe0FMYFjo+uxhQalTkM57qBFO5E1oJcIPh6QdYvKQ4FNrGa/GW/tsAY0lmdS0Pw6XKxBo4B2
tMP/UnemvW0jWb//Ko1+zzzcF+DOA1yKlGR53+I4bwgn7XDfd376+6M7PR3RGmk8r+4AjcEkil0q
surUqXP+SzU4fpcW3wocCzeK12p235btiS17IEJy8LCW4YRSFVmSWnypNRt56gdkUmKkNHBQ3vYD
IG+kbkJUb+Rmc/zRHlrNAI/o3NLJlEie9t9shClmrBosr7KzhgedARwYjs15VISnkByHotFcHJnT
JbBey5XctCLGkSFYx1gp5PwsyEzkljBCw3jg+JzmULuIR9QoOLfhvMKwXVJejWTsCj/nhMtLxTzH
HFVzvRwZorxtpvtGQ/QauS3LPT7ogQfJwT3XY2ZkhfyGTvglAqFzavR+jKCe7hc9JmJ4BTmFMpsE
VTXiXyfCwhsibjlHeuzAjWCRzPyD/fc2AjxOM3HEshn0cS+hd55ZGP5NmWisp7KTJrf3wiZHdzkd
vyHKoKEtj9wqgr/lLEfTUyHt7UaMkAONcbW4Ap/djBt6opK/7luk5Ce0Nr62ooHBLNJtvCNsY/Tp
VpB8wbO1yu9MF6X2odlFcphfMnE/QZlZ/jBnlLWikO+QHlkwHeRF2SkL8ioxtBZRPlQx78W83/k9
cot4aBm7RMVK4cNvEToct01AshoFk/kt//IWEfbr6iRJVK64rfXFbAz/Ikeg4FmRu+lEmntgwcCg
N2GMAiaAPrIYqu5LdJaCVnVKJTXvkYlJzxtRy7b6gNDh8Vkd2BBzI4uqjE5y8i6bbesAPlnLUDTC
h3OSa9ORminYRQkNOniX8oWM+dGJ+R2IZCSX9Dl5krTQ1MWbUya5MjwkyZw007Pb0AjPsLEgCat6
kPFNcwpjeGiOvw632BBZMl+pqWs4E35X1rYxfQTXxAmzRNuqOao6OqQ40aiF6B5/uIfeIxKZaAZw
+6REusgxQ6RTkRukyNuPg/gcU635Uop++ZjE6XRzfKj5nFlsejos3BBUYFWgehZzrCVUT3xadE45
TqJLEREz71b5gckOJl6DIK9yDGB+lDUNiuMDH3i4DGwA3eRlSpBy9reFFqGj1Xm15MSNgQ5PLwsP
oKZ+5K3YXQ0NuEp9lLITz/XA+rEo/FDxpe9OjFtMtjcLpJMNxuy8yuSgQKDkMgUEGNm1jEtTNprG
+vgsD7xJaOLiDBih20KBdn+WNbJgVjshYNqjhfQsiU19NaoRFr608k7cLw890JnEzdskiFPm2h9K
SKCHpUg+IDvaiKiDNlVvNrdGkxn0QRpZXsmVad70BWyhj88RaqOioMFEJqXNT/2XABeWlH4Ukkin
8jwshBpUUh/KRKiQV7PS6kQyc+iBslgpKM7ZMpFgf7DKkJs4pLnuZJlnPin5mGMsEWIaoZvheCJH
PLQ3tPk4BKEPWGSJuImx72uwgJEcw/KqGh84qTvvElNDrYuLKOWYORLQ9JJdVAHaE6D5AwmqBeCH
XIPqMKMvEkRi6xSVlYq1gVYI3dloJP7W8NCaX5WjD06sSWT1LvUU/SHttPZHVlOfOv5eD02fSuWM
oqczyRfZf9T4ghpaX5eKo8cpMu1JrUXDRs0T7SWJK/FMw3TcDUD+OfXIJe3E4IemT70GtNPMKH2H
X1DkoR1yvVcQCwuyxB0NxS8Ru5TL+9gCSqvmXnyOYYDucF3tXKjwp/BehxYa11sUGGZVIQ7T/dnH
dN0rAdUhEJ1KhhBuI9phYalbAXmO/yBIwBCe0fPkB+8S9ECKo8BAr9xJ+wA9x8BsNyker2dpgdPJ
8Xd6KAIyBKAnLvBklovtI/uZhMxZpDj41Sv+qqd88pr1QJJtvF368w675o8PidQC+4caI7hktGn2
H6Sv5QVaYdVEXOq7mxbOpItvJ+Y1/O3wUnjolh2f4/tAaKJrhbrErJM0S/zsD4jAeKUjFDg5iSRH
X8BroHLlCZIdi9g5pfgl2sgwDyei79vZsX+QQjZW6OLMYg+URha7ZZBFPKDjbkQB1BdzZ+gG6bxX
Ne+lh1V+n3hjcNH4NYrYY5Hp2yaN+ssYx+PN2FniH8cfwPulSxZI2kBPH7rbu75qh8opIhEClT/M
AB5EaMTfMvCCl0VWZk/Hh3q/TckCZzATRyq3omX6ICv0hqMqmpwWtW13SGXLDfCrdYu01h4sr01d
sQ8rm9PV2Nbp4LnHh3+/nOcklAhBh5VcaQk792FK65TDUMVARDFDtSFGIi8C1UByJlflRddZ1YkX
fWB1ScqMnKAMBgrdXJx2JizpDsPC0ZFmWkaX6JWrtILlYtMyfcMDqdzEsnF7fJrvIzEKzlTpTU5Z
Ms1l6RiTMmloSyQKqzoMH5NUvqk9M78jEgpbqQ/QHOXy75gkwyfCxaGVRPADKwwKmzvoYrJ+immn
FcQi1qvoHzWD7J8LCdj+uIn9Ewf7e6y9aZK5AK3A74eVtCys1k1bJb2GwYUCKBRAbR+hMB9jJGhW
Xn7F4untBItZJ5L74cyQ/PEuJO96QG4VL9QmiS/l0vC3xx/8oZdN05JqPTAsMoDFpsZdLMLMgFAS
TpANMAU1AaNj3OSvPOwtMFdCaPgsszR0344PfOiNk0pRrYEvB4Ja3o9hUY6ZVzT0k1MXRX+BYZD8
GbfW5MyslfSPcajEdY7gwVqK1f7E+j60pQhfIMRl7seUuPdHlnL0sbwS3WTq/c3VUEs5c5WEJ3Sx
ml0V+N6JCHJoibGJ2VMaWFw6X/vjpQB1eyPEnhL6aLseUKVekfphFDGY+YmDYX5bixBNrOJp0nEn
Xi0runmKEe/skIlE7tDc0qBQEZxv+scPvzrqNfOdiroU+fBiz5SIAI5mHY24d6ZDucKv0DgrMwRz
JCEu1khuUkWqwwZ3UVgewol1c2DBkqnB/iVH5mq1xAFTzi27mmqVM/lTgXtWWZ5pRS9ftViTnVMu
b+1BGvKPR2HSCc72GazE2lm8Qo2WvxaG2aygWuPpqqpYbuALvRY77dGMQ3lz/AG/4QWW7xG0LvkL
sgcap+7+klFQs5VjzB0dGqXxCvHn2MWqclxPvabfFkqbf5VQfnZGPFPcQcQV0a0qUd/goRk/hG2B
bj2KkurKKrkUnfhqB1Yz7XaiLVV83NiXBUlSOfqYdTM6em7IN7ElTGdG15b3QN+ybz6ucK44Iqca
91XwpeDW+D3C8kdENFLN1zhehu6Ef8BFQyzainHUn1gdByr/FE/oW823YJXq/yKeQQgvJkPpBqfX
8hppnaLvEydEZue5FhXBWBsCPqk7HZWM7z3Yf3+V+5l4gTYzSgQnntSBOMMOlEQadzRlARHtv8Q0
ojgc5NT/tQ6XStz1Yn/dovB8PnfaJxc1F2U3Yre21fFIRvDcyr6341iEbo5WmVMaQnYJLlbdhEaR
XsRVjwlfGwvaiaV9IL8hCpJIoUk5Nwvmz3+923alAd9LHJzIywdK9JManstjnp5zVlpfkXZHXjdH
7Z1HmY2FLTaj9/n4gzqwo2fyAM0C0PYKEXn/G2iI9eEYKbK5Qg1rPx+77B2+Bt2jnpg0b7oG4W0X
tz7z4+cAjCuGnGmLAFcW50DUlHJHxx6vPqEtsButsIl+DSpFgEItA3/A6N1I5bMPT5b+uKRCtwLF
piwvvZonYY4V9qKD41BVfPWFMdhGdD3LjYlXQGj7NW5RO5xuxg9XFqkmErapnBDE2G77TxkQooot
UkZlqIqLEh8cC6cWJS4TWMyeMG1xrFfyU8FijouLOAbKbFZypUdP2rM45KF/ylCmY/Trcx3VO8nr
YywG2+Lc6sZvChikdSS2N4MVd5sBnZUVDeD2/vgDfx+vKE9AsOOcB3WCHN7+vFUlmvqASq0D0kx+
olikwabTEHCqM7S8j491IPqAaxFJY2cUBs3dxZYPLO474sRmmeS+zs9TAlTmKElgPKttVVeX6TSO
5tpSq1HFFx6S46r20ODGsybNT9G53+cCgEGMN0IX+S26mPsT70MFaRPIGFizE1bsupSCzYRlzond
+z7K7Q8zf/5L/Gj6Am6JqbQO8DbTx5nUbM/rAmcDPD3qFyvq1PXxh3xoQDYslSNwAzTEFmuqifRW
G9K4w4sOyqSZ4xiElSkkKhwQbQ+4zYkM+dBzBDE/v04KCqjZ7U8Qk00JQELdOUpX+Zf5VGcPsjac
OvLfh2FKFahlKEg3kSVKi8cIZs7qs7TtsBIo6zVkzFi3LSxobuhUVTeTZnk3ZSwol3nhp47eierN
8ad6YJswNtkNCao24032Z0lpI1D7iPGDtM4cvLdwGm/q+nKcxtI9PtT7zJ+qlwLkg0BE5rRkPyBm
3coTJBoHW6cYi5QiEp6iVDZ2viRh7U07HieQTPZeuRnEp6pu70X75pobpSH0h+hXvWsHlAJWA77c
MNEQc4sVjiDeudHX8XkmNnqJ8BGKtW+Wil8CvJJXnlq0n5uy/Z4GjfJQh1PixkUwIDDYGRf0iJq7
4w/n0DqAjAtkduaXwjbffw95MKhYCqUdrey2oKKNyNCdoOfBZhQKRcE32jTQu+t6JIwiRbxH1F07
kXweWu/kAaikEsS4Ji2+gWdmqldZfINew4HVDrwUwG5k1ieqv4e2MRxPoP/wTeHTL8JTjLVeJ+My
5wiC2D2WuRjjNIkJ67ixpqlcd7SNz44/2oMTo3Cmv3E03nftw1rFSSBjI3MwP4mD7F0pOpeU46Mc
2kgIhKDBRNCA4bMIF9C5szwPiIdZ0ohuI3iGE6Yd5mC58HH8DkULUPFUTNCa4/q+v1a8MCDaBgaC
GZ0ZbfK+txw9EAPX863iRK50aFYIB1EjoRTFoItF0eZSnoSK1TogSlF6bdvGlQMZY/MgOFWRObQw
DOL6LLIoU4BaPsCmqcxCI76PGJydy2ITORh/Z5g9R/rsctF/GOhPVgDWa8apAL5fnpM0NrKixY/I
8SARofWdVptqKH1HwsZtfXxtHIh8skiSDcaCCwpJ4P4LAwClRNTTOqcxTCRnvcla+ZkQAR7p6q3s
W1wSBBW4Zh97Jzb1gRslykSEPLBIc/1pKVgdyOCbaAO1jioE9WMWj0boYMpp2FIIMG9bFpb0jMw0
DtgiHmrjKugpp3ILVbPZYB1TKlZzi1sZJ9jWLyAjOscfzYEFNuNXqXBS1Z11S/YfTT6aRU0zrXdU
nA42U5k8F9gDoReunwiwB6LA3kCLuFN7XOH7ADTlBG5gcFARwbJEabT6RLXv/a2GKyjcRtIGcFB0
JPYn1GLA3bcCy1ieJnFjdV3FzVcS3EpFSdAUM/FKQE/wxKCHTje4lDqdAe5TUO4WK0ymLdAqNUal
baQH+WoSRoyAFTRDV2afyd+EIhXRsRAbxYm4afZYvSjqbaYUxV1RjihSEznamCzK888jrp0bdszw
dPxNH3owoOjnrhsRRV0K8MTYEepqgXJKJAn6Q4Ipq6uEreD6sUVpJRoMBzNt/URUPjTojAOkq0r9
5p0iJ6r6+K8aXueYLOZtFORfE2BOboM96RnmYfi9etA/j090jon7lx86E5wCGuFFIkQvVpoX1RNs
G4FMw/KzZz3vvsQIZG7CoskuhKbzzkLJQCprrPLz2Itfjw9+oFtDdsx2BP84+6AsybWF2XuNpM/n
K5SC2knrKr8KR8O37DEftU2YN8kq9cR+PYRS0W+rBLhQX2eAXWmin2I4HYjp8x2Mfg2Q1xmTub8Z
8LlM/C6ReOdpnZwRYoer3pdfGqMad/pQ1pvjkz8UZ9HmwPplzvCAQC2Gi3FOFEq8J6ZJa37g9AN/
uUkLzdX6El92HEzDcx+JuKtJK6wTx8mhqZrUfWhp0zAiS9kfe1LEKMdSu3GkcrQ2ViDiFK2hc2Jb
VpW6Vdmf6JzMc1muMrSAOUzmowXmz/54cVoEktUyHqnp4CYpnseCXuXrWDPaE3eEQ48VMi1lX2Dw
/J9FvhFl0xinmKk6oSH3oVubGj50FEOx76rrLReV5hXVZzxMgWnLT8df6YENPPMYZ1AvIMX3Pi2y
n8epz9htJujrVmhmBzLsgy9N/rZcqVnU7Aa9NN3jwx7Yw4B3aHoSPOYKwuJtBlqZsLUrGLB+qGfb
WBR7LMsEagihJwx3g6H05aaTBeV+BMuOrkKtnrqxHHjqoEEoAutzUw4Z7/0XrGPmZ06CVzuC2cRr
a0zujaLD3nqS27VYWMUZ4vuBU3N4n9hFB1YWuIgZ4kqURyNoUfT2QqOy+iZpHCEKza9406qbZJQL
mlTZKSlD+eAkocmSAqAoDO1pf5KZOJneJOK70w+G9q3CwHhHZ0reVF3SnU1NGziBrwcrQwqzzy2W
iDpkCGAak6jigRSbXufb0BP6s24YFCfzgSMSWDPUnUGe11/KQgnwTMr0696bQgXB9an7msLm7nme
U79rk7BcESY006YohetepJfbYAxPeWscnCW6iXPxDxbrEpdpmgGWtnXf4Ecl5A/C0O8SVNlGKKZy
ZdNbHwV8K4fpkppreeLycyAsgV7i6kNoArq8XMgy7oZBZdSN02BX9UzkvC+V3K8Bv4JO0AL58fi+
OZBlUQGbuR1zvH8nOdKWkRmQRzaOXhfcouErtrKdZqf0Uw4tUQBEzAseG2ppiyVqlLXXZYHQOGLZ
YrCRxWmIgVxRj7vCxN3z+JwOxQIgtfMphsInXer9NYrra6Ql3cTNTlDHx8pUq+x2ajwo5W1fK5c9
9agRy6Omw9uS27Xbx1j0Hf8KBwgz4C4QUqBzicA4Rc397yDgtdB1igS/UtLKAWF/lGPRiyhq70Kf
MvAula9Un1EJUdNLIxjl2RK881EMaaTvcTHGr1KY9t+Pf6kDoZkcl3YQiTtYx2WACmorKRMFF2Og
lv1FGmFf3TVas079bHTDqpYDGzWdU8JlB0aFTzyjlyxyK/pR+08ikGML70mhdLqi1p8sOGZ4Dpae
ei8WsjraNE2s8zho849Plr4xkFUKWApn7uK4rcyqA7eKLnYXmWK9imELXcQ5DZyVhROKi7Y0UA1O
qhPb99BsZzlAYM+UBzmS9meriKEU6N6EX3mmWU9aKQ9cJFQvghZQ+cVabLJ2rQ/+cGLYt7LjIrsA
dUIONfdasWlc3GLETKpiUxZA5cfsrUtFqvGk7xQr+TZSQ7+LrEqJ7QSa97Yd1Uy3pZiOguP1USmD
dA8wmjWRxnUkVL9RZYS2gIZZgzWZPeWC/3p8HR4IBm93x7n5zatZZkKSFgd9YfUIXVWZjAOxmljh
eKMrKHOk2Da21amAcGhAwjhtRi7WhNbFyQyCraCojrKWaBRg/Umjk/MqKcJd2iCIsDo+uwMrgM1F
nWJeAiz5xQpoB7M2A457x/Mi7amu9Me8mNJLE0dhZyi7Yh2W/qkM4MChgc4dmd5b9ZsFv7/qRhqV
alwYpTPmAvYwUVIb+ImLCfqzetk/lVb/H5TBoSRDI58vCnMpYH9E3JHVqWnSikJW0MfwJ6Kp2Qbm
QBM3Di300iZJCC4NX+3TXT+VqhDZWSXLL8ef9YEXC8sbgWz63HNOvXjWId0HL63K0pFSAMajUSm2
4BvEsQBDu/XxsQ49Y+R4aIKjf0KKt1hEVkJBgO1cOkFUdXe+lIyPsdilNkObm2wqghOVvAPrCOok
PhEoLpEGLFVoDZVSBxgUboSJVN4i94dT6CBGwYC8ZRNdl4VHhmd23SnyzYGMYFasgWhIIo0O2eL0
VBIp0uSa1lgI+sYN0IRwJJPL8fGneeDNIS1J+ZregoKc6SI8h6IVGlZc1E4StzkUc3XcRbi+rwIr
Lj/+IOl80UQgp5rHXExoyscm7ZS2caxMK0vbjwF2xblv3vEEXuEUGWsYDr774flZWDtC06K/iOrZ
Yn4ApsVcNlFi9rJquulGXG6RChXAAkrRidh/YGEiETIrZf15tC+GMuMYOf+yIIVrm+BHn6aVK0Wi
eAEFyLjLcvkUGfjQeHQbuN7NWQSV8/2t3yZZVSF53TjloBqNy8EaTVuesXVOSiXfD3WrnYpv7wlh
NB8gn0E8hi1Fi3QxR4iRYdKNHUU6OUHuoDcQeVj31MHTyA47KY+cshaVRyk0pvhM6ijqrv2xbDZ+
J5JoqqXoKYh15Zr8rdIGo9r4oha9mp5WjesUDUvygb6K0tuJ/TgLRijejV9n/h9BUzTYwQlWDn5z
Mp+S3EzTleVlsr8xExqBJ9LGd3uencAJDpIInDnV50VU5eo2tFpYMU1wL7cRR5QzKJVoJ4U6bSOt
+85zeDy+UN8PCSGfssSs7gYXZamIEkwgIOMs15wyqs3uHFAS1zc1wbvepkZQTWshJs3ZtUB5TmWG
7yIN3VN6L1xdOUFopC2idx3hcjeOvubUERoTrj873YceC+Cje3Eeh0DKfYBGOx4Y+wu2Nj08FEps
aFA26Ud7REp81QuJcjEOZvrt+ON8tzkYC8YLiMSZzGstxVXQ6ciMFn12J1I8b2MqhfGlqpSbVgg8
N09bjsEPjzdnmmCAuS+KlGr35yYbaYWpJc+QglIqtHape9aPIAg7zLcTlvC9pWToHhwf9N31eMbg
0tqn+wxC9l2lA6PqSsIcikFFH210MaqdqYhSp6rC1hmB66w0vIauZV855RAzL4m9NJeRYaLMfDQW
HMrB+9PNcRhu6zDSnToohcfOB6i2jZDOWMl+cdKM8i1VW47Gu0TOlNSK9bl4uLXcJiJ+8NBOLHRZ
7boJ1IsSg/LeJuuIbkUTkqPtyb7M9byUkbnWgki4lnLNvMNMJv0hlynSB4yYKg4cmWkGeWZtcBZH
FWmvhXXYpRgHEjIVXjDs2gjSlC03InBJw2vyyBYFhPhWvL/oq57H4/Pxt/i+8kzDQ9SB+1A3m6Fl
izuqGmgkbHikOYUfihdQBeTetgYtzfmaVVTZ/WC2msvVrjhvtQqtTGPUqsgWhtBo8CVRjHR7/Bu9
ry7N32imwlPN4qq6bKqLtRpUlCdzZMPUsHd5qXG9DhV/ElxUGGUaHtPEnSSrQSbY+MMnryr3HeQh
fezzVlMk6vWqwqu9skUw8JmtI8qdO9MgquI6hIYQr8I6im6yUkzQTFf08Zl6t1bYDWr1sZtjcvIw
ygYqWEms4o6BQXNzFk69FWIzoEmQeyDqfz8+5/crGuEOJNThryLJQiV6f0WPSQnjaswKB/afvhpz
OdlWaQPeYepPdbrexyYYSLRzuArRyn/HWS0reCE+iiSObFbtc9CpOgQuXcKYB20/W+QyeCJOHFxh
dLm4I8ypAoIs+5PDk85PZxSsIzdR73LCg5FNqtglMYLT2WWVI5SmaAfRpLkTAI5tNnreKjDy8E/A
1//sec3Xb97z3/NirEL03hd//N/r4jW7b6rX1+bypfg/84/+85/u/+D/Xobfq7zOfzTLf7X3Q/z+
n+M7L83L3h/crAmb8bZ9rca7Vwynm7cB/Nd8/pf/7oe/vb79loexeP3H79/zNmvm3+aHefb7z4/O
/vjH78CDf1lw8+//+eHVS8rP7V7Sl/D7y7ufeH2pm3/8Lhj6JxYC9j+08UGocCH//bf+9c+PzE9w
qZGWpRFHUZmb8++/ZXnVBIxpfprz6Fk8jOsXkj7y77/V6AvMHxmfgIa+cYW5+sK1sn7/a+43f4bW
P18Lz+Lnn3/L2vQmh8hf89Nv59ffIRikq0lPjkozWcJbCrhI/KBYNq1VSNF6ksSys3Vkxl9MxKdq
u6eZFtro6xSUkJFKuMslkZNuLnzQT6KdN9qYv2EPoIrdoKzStMZGRBRAV9ptMHmXGWi/CzjpSsrW
0yOMNxSzWbW4VG2NMEFQpm+78TGzrMmzvaJs5dVYd/FTAWs+c6mP7wIvSO/GJFKKVdkY+mjrvplE
q14DC2ynk6omq8QbsCOADRL6NJVNw7M5qpXPacV542QQoS8ST86/lElh2TU2vHxBWfGuEb7MOoqk
naptBL21ok2p1dJN3YuptQ2UdPismwLimIHVTKVdxmKbAu7vUXwP69GgoCKYV7kvIUbBdWN49SVr
KOywTIdHEIDidpDiJEV3X4rP+CNUBzkbpSc/LuVvBsuvsbk4hC+trFdYQAGGllaar8mh27TyELnS
1Iqfx1ZQn+I6TMNtP8XWNyMsy3O17zXDDQ18jVacm6VqN0qURE47mcKDpHmtsApzPf6C8qfan2XR
KHn2hM4mRruKGX0pjFqY7BEFU82e5FnQrJQ8bwTeJuX+iiNY+GoNUSfZHkmiuvYnRBoqpTJeckHG
SiQVwuaLnCrBd89jfdq5XnjXcp8jiOGNcqU4AQLhX6VSAZ01IbTD2qHCMV0A0Yq+CGCoV7XemUhO
wIFsVwESfGSjnRB+5d5fxLaQariIh9idvXbUsEMUnsUhR4u0itZ1rYVfOtlTElf3IapTdlZ0RCvk
Plur6DjKNjpbvbfqvKAK1l7bqbd6rQzpBunZfqeOKpRsBpiGYvXLXj+wf/YPl3n3zCROhB7YqXQD
l1XoCFaqyO8N15ocZG7IS7TZ2PK6segIHh9qPqf2Nirbcxb+pAgJ/ZpcdD/UJ3iw+ZVkROtCK28E
YwIsY/SoBWtk9nWA9ldTht1Fwf+94Xb6Exv0ofj+L6P2XqS/7l4r+Fuvv3EI1L+t2+yPl4aQ+l8Q
6anb//JK3kX6+5eMOcEtzH8N9m8/9Gewl+RPIBzwy5y18uE5zDXkP2M9n1CrAGuJjDh5NYX6f4Z6
Vfn05muFjivHN0wSksSfoZ6P6GfTAoRcMsO/oKR9INS/6db8vYBmmw68bdBvJbuf+xNLkbgm0jJZ
h6ZqG8Y42Zk+hBvLHJE0y2rTycfa2siB4npS1F0LnbaRyvBMxbluLcrxQxLJbpv191pI3NSGoLyo
cu2zkoaaraRj6wpmncAGBSxWdUp1picezVHVSxwQOPk6iCNzhf7va8J1wpahka4Knax8EI0fRhFS
YLDSLaLET4ZPDbkbzMHWW+m+08WtYPiFXQp0BbuUf6PVz4XfnmXl1zZHeVJq9NQRVA9e/E93rA8t
+Ic85b/lyt1b7f/enti85nO2UC9/1f+H6Q6Sicc2waqtXr6/7O+A+Sd+pju6+QlmLgRwtMboO6D1
9dcWQFb6E3kGf001efZ3nCuSf6U78ieFFQ7ims/IZWdKxl/pjvSJX0e1n8zprbcpf2gP8M32gijF
Qio/1GFAW0PBXwbRERopVz6diqssC3+gdBRcwSdqivOuqMRt3Mm6k+tGti4KcvdsEp8Ryo3Ou3ow
rBXgMW+yfZ0mAFh7WMB1p9yGgk7zUSo4yVVAQ1R2irq696WuQjfUm21NotzYSoFVJ9tMWik/Ogpm
Z1PWeZqbm/nKCNLQ7SK6KpdNgMFLBRCqFMLp2VTLqrQ1q68NV4SVapiBslVzCaXcRO0VxNW7Nkmd
yB8BKo0A8tcDMsInUHT7F5r5TXBYU7ui9kEVgme2f+a0E1wYOmqyI7TJLjex++07/bMYFkCHur74
szj3oS337+2n/+IzZia//c9fYfz9GUOa/pvb1g1nZlvvnTPzD/61y+RPs+4AfLo/z4UZf/TzUqEr
n0D0Y3SH0B1Urjch+b92mcGlgl4HKosz7v9N5favXWZ8AhfHJgPC83ankD6yyxbFZJIidjBYB3pG
FrIMXC72l00aUgiIMklyitJDBMHwVurw4g9+s0VlrFshLuKEu1Gpwqekn9ezoN/Lmu/IGAM6UTSk
K1LtL1JvRmtvMr75iZ9uqqS+kXrRbtpccEwjvycZFDdK1N/mPeWJKPqpWfShxfjvX2j/exfkm9rJ
v16Ql3O0/+3+/979uhbffuZnziMpn9AConiHuSyyfDOc5mfOwyfUXFB9xLpuZpj8He9l+RPZCEcA
tzDq4qQ9/4z3fETzj9IJN9U3qNmH4v1CaEBglFnRB2fm/RVIC8osSqvszo1OdT3rKs6VxwFkih82
dn9D7JV776nt1v05ENTYUk5U/t44+3/nWn+Pu7hNi4FaN2j/ox0ERbndJdK92OdXmf8oBeZWpG57
rTXVi0eWo/vUWI1ha+Q7QXRb9a5stgn/QEzMlT69imJk0whyrbFY5aC1qI72qrk1rBx65HMb4/Xj
n7cq17lTSCIUPfYOyb+//OKGYbA308gPuvM4PBvE10j7loRfJcVVx2QVZc/agMXA90z6YQxX3XdJ
3yJgM/U3YoRtw3BljTe9Va2M5Ep4Dr/xp5SLeQ5uXb6Q5IvLRtiV6b0RP8ZWZ1fpWlZ2nWf3PsJc
vjvs8q/ljxg3gyi0g7N8C4byMvtaB3Zkq2sYI+tqM249V3MKp3ZbF7C6I9jaxWRDE3V913TClbAC
AuJm14L9zbDhTrlebAcX0YU8rnAnyr2nWWnbkNdy8iD3VwNc0/LMk5714ipJHrNhlyLrqzzG6DP3
otsnT9YQ2nHd2maW2GjJoMJUd9disTb9dYekTrL7Wut2vos5o8PrAinpO0FZGfWWMgWyrk2+1mpx
7XlXiOE78WBT/yuV23i8BhSSeytD3ybVAwN2GEpWkiPNjtDeOqp2annRp1dq87nMdvG4VbStVGz1
YCup26G7Kdtr099J5UbszpTuDz0fHXQF2m6bgnPlP3jJ2ngX9J5tRci52elWVN3iW+C0j7Wy0eK7
YLrULhPs7OxUdRPL0e5qPMtyu3C5GzefBfUS4LwNqV2trrEN5D9plwdAeEO7HEo7fO519IN6u3tR
v4vfWwV1R0Q4KQSTs2NeA7vd4bexYCQgoSvPw9m6XOkYflyb39Qgec42NQ+21s+EYdvfh18GuVmX
lvTU674t+le1txnrhzotyakyO+5Lx1ODVcxrFy5pfUgwSWNvNYYvOoLTYLw2iebwnJCjMRxBsyMd
aI0TJFvFOMdTRPk88T+WK0frFDrhWTh+bscQru+Vru8a63Pdrcu1vO7c+kxxk13yaG3lnba21ugZ
uFCIvJWobuJvWXiC8bUAE/3cYbT/F7XoQYeZ2aDxfi7cJzfertxJ2+BaudIulV12NVxlu+xSuklP
cXHnNsO7YDSDDfaDYDRUwGljRssu2s/lVXUz3Odfg3t/o7nRVXWVPo/3mVtdUsr6T0dctFdllMvg
GMN7la7FnbfTP09n5Sa4ji/1C/Na2yVX4oW+lZ/MK+XhlyzpQB1Goo37L2Y557C/0G67pG+lQdLa
c+W6LFcNr5f1VdvSk3UV7oYzfZc8UEYKOjv9PO6ks3Kru4jabNkCu2rd7vi7deUoZ/Uuu7C+o5R7
Ud0014CIzrObMFxpyTqpt4F3SZt6kGwhpBFn+04pke6v5Xjly9A1VpDzQ9GOxxV9mzJ1A9nBRjFP
bPnSKuz2m5St+ttwoEVFT8pGzKKNVtT5XN2ejFUnri6u8vWtUW+GeN2OZ1qz0r4UFzI9dPbcRdPd
itVKLNdFs9H0rVTv/CurP/fqC1oshmJDWx9/oMwmMO3PMd3XHyRQUws/zNZ/6NQwAzvdpLcinTCu
+rb5Ut6VV9b5Q71RUht3a03Cp2IVXzbbmmpbYrdfgIeNN6Nge+uUgqe2ahnyjAGup9yWbMuNypXp
FNpGjRxBWoF6TxPHaLbt/6PuvJYjR7I0/UKLNmhxCxWSZAQ1eQMjkyQcWsunny+yaroz2bNV03e7
ZnVBSysGEQDc/Zz//CIOSR1uiv3QfDrsvlX95Txn3Y+8fum1R7X8iuUd1lB2up1/qFfTQXrJJI9S
UNH9dIN5eR1vB9ltP+X39ErbJV+dAXHNb3/E7+vLZNFI+RB0ivf5JJ8fYSnH1WHOXsfBQwbcktxg
bvlhyN0WNDnfyublh5p8Xm7LlzW464/kGhLmNt42j1pzdvTLOaJ5PCRn2x2WQwYe/WTeyrfyOd+J
e+15CCCxh4IlmV9V28FrWUS9/9F6qm+GyGRunBN3X5nYHkOn9+LGG3lXVL9m703cfsdEMsw25da4
Qu/k6t4aqmeG45NnB5rbBNl11XjEpBzHcA6dG/lLnA6xj92vl/g8KHfiz5PFvcufm8C5GR7NnJfP
VRh7u3owXXHo7awgChPX3vMV653j0gZ2vPw+J7dw66flRrmOX7ts0zvnWGNPfuxYB/F9KWJezcqV
GYaV7/Knc2hu65f2hZeg4b8s0NMNDm5tByLj6QGvpxG0hWt48ZccloCcD/nBlKTQHnd2uenvMfP1
xA0aD7d6MCyXX+UDTKzGgWdu5eXOzkPtLJ9suFTlrWGH2i1B8ef2Lb02zs2zcl5u7KMUsEMH2lEN
Gi/zgDLd1F/de9OLt9Wt9GyFxvFyMyVPeNH+td85/N9p2HilX4YizK4sr3ZfmLOFw70Z9hsRELYY
vszejzmww+WYfaQdR1f/lpzy6+hueB5b0kBdI3bNU7Zv0Orzabqr7Nc9Z5YvvKlz9bdM22Azm5Ye
HFd19jrma+9K75a+HCBJ183DiMyhXvSAg19GeLFSXrjmcst7N3MGJ0GpU825juuEZTgeWG36B0Pf
6ll2XKs82ObkUSl6SnlJgnPNsLurr8zIH5dNxpL1pU11ZCWum+JYiACltZsdjUC6jsEcHqtXK+yP
Y+LOA4MXf/qaGq92dgsvvnolEWOnhTI9uhbOTqjaAVHr2asexFt9r4U0X565U56UJwCFoN+BCNqb
vNsp4XC97obr5trcF4/SYT1N5/GHarhzu+0QQ2GVYbjd4gre5MaTRjf9kTJVPaumG4OuV24pNo3t
41xFYlo7gOr5iXO0s8PQMOpBl3E2tG3bHdb+pDIhkOFiY7QJHJmjDDxFy/W8BOtmJvd53tdP5V12
iA/9scv2Vf2oKi+19e5kr6b0ZD3Ha4aJjbVtekYVsvDkyu3u4+XrwoFMg/QhP+dzf9+V+btVVkGP
tY3tqpB8uI5tekXGIQWqcGfTDrCDyEeyE1zxIT2P9+PJeRrzuvCqpnmt1O5oOaFZA39kasGX4cGD
znwWn/aLdaue5NNyw0zBJVmTmIboR/8Wv/S34zl+bqZTPvUb2RwDCI3eXPtCoSYEQ22abd57UfIa
5xs8SFxGwgPjceFVyYPe7kS2y0s/oYRqb0sp9vo7+7P/0HFAGEkq9bLxOFz3N/qLeUeRMyzPumTu
rF643azulDZxF/aI2XKXtyS5GUfYWTtH3eZxqN9WH2l0GPGHTt36zn6Ux/es+1iUnfRcPPbP+lnm
jRsNt6mgWuR70/acd3XwNcslGXViiVeFVwuvHh/XISRsLKldpeEeUn3WkW+N87GmFI7N+MrpPjQH
foqv1349BQUmptpOPNT5GFSXidWT7ltXhMCQ9nYJ3GGTNTyyHkznliioMjpo/alRwlq7GaQNnVF7
oHruMtc86tvsprmLwgj26SNh00Pr53huDV65ENHpwxTta0q9YJncOvVmCtE40MeDnIXQzyYSSseH
teANSzz5hdONrxYddd85Rz/goXWYkvOxdXlaihdMkVwxhPniScsO2w5jocb1qTKneCNrnq64jEd1
kig+C5qMbmMot6tzNvoDbqXsczzT9IvpaHZSj5BmeffqrWjfNO2QR8dCfydBMKIBNHadvae3U9qH
pC29uuhdZ9pmvZfPblH76YwE2zeUg5Ye5vxdEalrqhzPZgF274nssZg715w/kuieY9OigOlD6WZ5
ZG/ECdjtWPXSQRuujeE6O+tBcpu9GTf1s4bg85ngluopuatutIdojYHRH9PCrXadP98qryf2pKD3
6ocEB/ygJirPQLiC04NcbbHfYlRnMC0s3aXzdWdrTz0hQm5UTv6iPA1peYgVxZXH0ZN3eLusmzXI
Tjjq4u60vMfVWb0znKAYMwaAmTuV98Od4NN6135SruT75sQEjUjZdSFozp8Jrl3c+Tz90JhS5piy
ug1oab5bE6/1hpAXMvtRBQZ+7p7+ZN3bYXfKyf3ZVBHkcLwr3Oyuf4VWl8ihpG6c+mDp9219SDAE
I4CoCAY/67bptvCbd71w8weL0/kw3JXn/FOqvPmKNzxm0EkdJtzqPflKj/MLtJVSd80Hccyeomvi
wCXNnQ3SjbZ4S68fzZNDTRZj/XkpbFR12+CNrHkNx7dw21C+5THbskfS4/9JFrtJMbeFFBjh/yWx
GcmDhrtxepaeTU9/ELbLCZB9mqnvDJ4iX6fdlWTCiNq3tEtd96hiqUWVE07S6ImxDBCBoMvb1K3E
iPpFad6GPA+mobjK9YUhoesoz1PbBnP19bP8/o/Asv8dcnv9hpvXV/X/wyDkYlP+fwfG7uq35Dee
CFr6/wZo9X9AYWcOCLXiJwT7Cz4Ls+NiGgGf8OLa90fywp/4LOO+y5CPIa9zoWfhWf4vVMwCZINX
+TN/EWERDeV/Q8h/Nkd/Sfr4vVVCFA+DEnIydEayboDnvuGzk40CRDQJtX8+Fq1bxhJaWVzWTM0b
4B5u1jjrZM+ZFoVVMkKZ9WfzIveKkRO3sBSiHJHeXPAvamQ4baDnRQwuUyR2ywxcWESaEfxa+5Vs
sZHhZSBs8MV/3uv/sd/76dPwr66WLwF7A5gbKttPZuZ3kLle5C7J8vFrYCY7nvmjY+11yDQxFCN7
e2J5r4qgHlvWQJG09RglxrqxJ1X/jBw1j1+iEgfzjdkW2kB9gKD3KbaaVfE7tSyEny0QA5VR04a3
AULx4LaNQgxAqy2V6Rm11c6U+8ZghkpCUsFdLUXQmPVcqxjNx4q2mYuEw3+YdaPbrGOUUxPiPTC6
qgk1jslSYUJzziWLVtzEYSYpVrS76M8Z7avCsT2hEgGLmA8phCvkdO7dNY0uaQ9RLT0Ic8H+NS6S
qN30tlF+kTIvtJ7zIW2uEyVpXmw1M5UDjubOBkrE3HnmVDoFTI+8ymFJpABWw5CsA0MsS839upJw
NudDjlEb6yrJkNNyO8l1EbnaXC8vklrJiGuwVJDu1gYBcghX2jH3ywzfN8izNLlPFLMOyPxKpo0o
40VzK7vlPrZSVqLJ7edmpleTKE+Geh6ne+FUpnR2mrkewjYyZA5lUcm3adEoxtWYxMUSan03Zf64
OlLsIm9sXkhUUwcKz66MXMHI64ME48i6E2VJbc1csV63NpECM8Fv8/RilEmeh8ImNMyr51ispwG5
YBbamBxAQW8UitY1UZzE03tF7I1p7Ad3KC3rOpa1Rru1mA4mPsFQfIs+VeuXCmNNZ5dNEX0c0zJE
FXDk9nW/rpc6YxRzuJB3rHtNPM7NdS/wknCjqQPVtGMHVEAzRrnZodjFxl6TC3oNtUkoIkB8n4cO
rrM/jpeROSlX4kmUVsTBAftSD4xoKrudFHfY4o5pWTQvU1KkXxV6Ulq5Uo+Vj8po5xOF4Jp6w1hB
ICVYSn9TGhSwe+gFE1VT1xe2h9dQwknQDQRTtpAYRCBXRkx1ZmTTO9ZbsD4rjGZYSfkqY4WbRcQk
GXj9qzdry5ByH88KH6YnVbcoLobwrPsGo6jiQoyGQktXuJrRocLJgPpen2xKOsfBu8tp8PFvrGkE
+dJ7W9/ZksJi6xV7Hd2qKPjQYVFykMZ2nk84bGcUD38sxb5vxwQoOB35iBq2wvw6VxCUtqQkr2nq
4jE0w1/qtUoUH3qmAUG5vTPMuItIF19/Cl5DOM4jFpTmrGOBOfOHVxhbL3aX9eoNSRv42/zxuq4I
J43nQRl46IWUsTX88dK1Ew5DoV2PMtKBbi3Lo8gmlJyamVOwQex/s/CiggCfSA0v/Rgbz0QwVOau
xEtMdTGv1rzaSLsz9wR8KhGL/kIoKR1dbvU3pjJJjZunQn+fpUmnx4wo17Nc3sIZSQ8Y8bbB2KnG
bugqlnJZ97kf2+oI4gGqQrSUv0LtiENTKrJrMm2R+eiZnIgQ2v+ABjXqqVdxeZmCknnu0zwqA1s/
NlPpmsLQrW2LAB+5fHBGG5uxMo6r1ymXnUO+JJToi1SKieRwCHpDGQG2VFX+KEe0mw0JqlcGnnqT
W8R1etKYpA/eggneNgbBs+iDLfGQz8adLeZW4UklSXyhC/b92VanYfAdPgGkJrZSlfvTWQt/YiC1
1TQQRKlVThp8F6nJitguTlSAeKRotWIttxmCBuGry2icAFWro2LXPANNGu6RPzcXM0Fjv1gzvkyt
TX9W95Phx0ab3C61yGbuob3crOXQHOOpgi5rEEHv5P1DZvXp9aIuX3I6tU+2UlXwZo1ISj2cjEpp
NxZMEuYsvRuISiORZmiPfPuczIBheJkdGslkTKJd5kwZTf1QbeqMV3fsa63zrSQt96vOgk5G0VPv
zTb5m7VTax5DMlZuqozNFKyZyNnNcvE1VEtxx45dxPRYDhV3WuOOKWN6zz9YhbiZnMbJgqlp2tCI
O2z2c91cGw+I2VC9tCnS4+roscCbqht+2CJPKFDxX5Z8JmPRW7U62lYpSvV1KNpKUDFazTuub6Yc
IOVe7pqpMTeoe2gAcqbKmW8tfU9fqMMFqmLTvF7zPNvJXWFv2EmGYzFlFuMcPd6ruk2bSxjJ67iU
QGMDPm5hI2pTc2NMQd45GgFCsqZPtmmV9gwv6taPV6Hkbo/pmrqHf2pY27xIQRVGXHwzd+6z8UOq
Zv3TFONXJK/tVZxXsd9TTT0sBPi92HJmvUoIJBMc4+r3vpzK+uIPH3mtHNmFG1ujgvqlM/hTuKkf
0pSI4oOcj82tri+RD7FrTnyMHurPheyWL5us1BM7PIo2m7V3jcSm/6EovXVHvtXgt5Mi5W7FgPo4
lDp65DZXcw8Run2uwcHfinZpzinxkbdsmAVpO/H6lCmTcehtobDb1NGVnWfrjw6a6NNAxRWqXdef
UfM4dLOgzcRzVX5BSNb40kc45Hq15bTddaGK9X6F9A2HCrsHyjFCE8dthvuO81JRVBI0jMOPCNJM
KTNMrRBqu3I6LleiiswXyPwsdnUdHXfFBHUKJCxOWs+Jh/zL7qH8uulUd492a3L2sx3YxHIl68p5
EoH+iqRXw1IUoK5qr3MYpxMvEf1oqVnhlKQzI8JEyp4ysx8B4jCXOOhGOVp+LTv5pus7kngaazRK
ABaSa85LZXdbVK7GJ4PHar8KNneXofJsekgD8nUjoE0Lb1WXpAigRQ76xdRa6e2HEblCB6I4FAxK
c6tim4tTw35WGy7am1Gfkf9AMLG+jVQ9zn2pG0UXUARlfqWzuLA8L2uHUVwpfarWIORwsuMkAr1a
nNEzJBVduzP34TRH8eqJekwcjruavVuRLMAYXBwK2sKL6L02qgHMltgYQK5GNaVbTM6Vzq9GxwKm
5dzEzcxUcuW1SnTlddCsZT4NDnYd5KXp9caAsytxBsij7JbT2IigXbHjPZlUSslRiWATs/4Xtd/H
xuDMPIley45O6nTPyaLXZ05ke9wj5wCpiag6EJDgUMc+3Nb1x7D0Rr6RK/J1NtmsD1VozRrHR44J
5xb6RBFv0pG8E104Vu0hwdOFC8vYlNxOk6laUdabyhmqca64Cd5dJ2Oyisa9iGo2g5Y5B4JLHDtQ
KfA6HGkmebtc+g42k8Q8LFFNlieZfelWi+L0Vh1mzlW91o0viqNrs0gV2NWd2lh7RevmyLWwbkC3
UzvdzCuZSEUoRXN6ILREO5B3VOsbeYgYfudxl+mHipCJNpBke8xcR5qAvwR1xotVx5Ht6uvUXGec
oYY3ztVZh0ue+vIgA/xptUzRMY/ajHpUohRzLz4WGgkEC4s9p3UL6Gco1lfKgLe2jPs71Nccy2vX
ZletMpgwvgmkXySxeJFBtRXMqSldQ/quXx0lBltIRc7v461vMjDR66lwk35MM0ZE5dC5HQoLFalN
wrBYdAYvaVlWAzjbmGi2axRTmYWFvDbNRrVisNJhNaSjXKZ246+DISl7Gp+egTFp34/OmGLeGTul
/TwVbewnhr6gLBKJ/dhosii4aPYerzfxx0lHoe3V2rZrz8GMn5mGWXKZQqvUR7tOGYCVM/d/0Xoj
86whtY7meOnvYnnQHwhprV70vB43We+kr3qiXeYReTV/YKnRnO0GARXfWET6bpBMbVeqWjft5Fwu
M88YBvk16kg0Agm+NAEiV2b1uGTZIwbPdhTgTNCs4bhOlb3tbZx0eYF0gZo3iiZmIUr0pRlTcpAT
ed5x/ts7BS3B0elK3AYaKR/AoYW2av7gSNi6Uf11nlhVbX0SKCwfB2UZ9EAxh/XOGvF+galaAMYZ
WfKBGgA+Pl5YxGXhK1C7Za4rnnzZLAyl1chE03EkbNW4vaP8Hl2J5e/ay5Rs6+jSEIoqTknr5b1A
Gw2CJqQ2qC1L7EQtPgyzxyd8TciwmLVJ8XI7Jn60lQsecs/ASiRRFkp2Lc56gly21Qv9axgN6bZw
khYuvnDu4iWKA1RNmq9aUsG8rFxtdGttaZ1Mlu9nNM3gSjUty3M/oD3yKrES/Iyxdt5smnaxXpS2
0kbcZ+TFlS633p4UfBfNym6Wm1F1hKdCxcdn1wLVcnJsKfJ5lDJPK7VxO6p6uV/6ZN5wWE4uWqaD
nVsMOSMtlmrXlBnGUXlscL94SiwLmoukmge1BSFNCBDbEjy7pXpbbi7K/md0fQSsoqMQB6XqVi2g
OGk35qKWJ3yjWqJjLEqbzazPw25e8i4UizI+zLlibXBrcx4bWQurwhhv4NgMoGCd5hzX3PqoZgVd
QxYJmSWKxcXBLpN0248raySKB8wTnES190kFSM7p8ymmOP4wpWbcLgJ6i82mWvpOJZlHOcXhwEc+
kVReb6SO4uH6JG7ZJfOrglSMYKpJfbmohSWds94pY1fDdy2cltR8JvU7ZlYap75WE0UN98n2Cho/
r0nH9lSQmhAIbRqvpjX/NHp+a1x6adeaWn7QU0ndjpHpJRxoetAoEjOGtNbQenTNjZN35LAY2AUb
MESIANuIrOyv9arrzmUUZRurVqR9K8Vxjlgc5rU0WIJJ3BjLhtv2TR2TzrZqYY47tDdEXQ6salfp
Xu6j8YwTwdsa14xcLFKPs8Vsj/lgya4Ns+9GxaTucSzE2ASz3SYXrrhmPU3pvGyEEYHKkxvSe6TW
EwSpkZTqkZGy7qK6TbTtXE7Ou14m1W3ZyT0PX4tGt25F3h+UiZAmdyKA0Al6NR2/8rahcVGoatgn
HcZfbZ1km0kyl3eLTKWbrq7rYY8Objx1lsQiwsWT7V5a0/ZDnkVLwZz1K8Vsrz21kAFdHQF9ucks
a36PstJW3JSqg9W7xBUzZIkGhdd4pSZvdabs05wMd7pdSDuK8Q6PBNmIPI0Q2IkTUTaCWiuFHnSD
Dl8kUl/0plEOZVolXlEqfWg0U2qGsyS9yhDaN+polZ4CjfEgIinezfQfOL1IdUCNwtnapv3o2pkS
7ZpF0BsofblsW0tTHuYeWZTHvmBkgdlzzdBFlKfaLqPe62dnBo5yslM8V82rEZcmYQ5ZV90vc3Tf
dnF/k8+m1e6mVmLhWJk+pPdtORaM10jxvsiu0ulE5LMU3SzGaHtjOzqPpZy3gY0iH9JNnK3hHE+M
migHFqwH0vyWenANlUlTG5fUtPY9M8r2bcjiFsSsGX/MU5+1/qCtwZJI+WYscn1D5SnZru1M+n4e
mzroilG65gBs3gcyUU7CYE7eRmNFC0YO5JVK619tJNDC3ZTn066iSToX4xhaFgp5cmKW/H1N+nrx
OHqdnSKKQ6bZi6u00YUSVbBRQFKGRAeGMlGsMwwyB/uzneSl8yCp2wYOs8tADWBKbb+ZZXM9W+s4
PBMLtmyrQe3609JmS1iJ/pXjuLhL7ZKhcVbkp2IRu4FvuxmkgYVum9nwqU+40O3XtF/lfWzZzIQR
fUmva2s0z3bRX9epWgQV+K03a1bynBCpcdtifOAZa6YCoMnJi5N19VaKB/BCS7qrIuRyKVAZ4Rf9
6EBW0ySqbfrkypUmsziOA4YLtJPlRmsj81UqEmI0Y01cpTylvhqZDfRmNM6MZcknAuvBOa5Tl90g
dOkW+0G+A8JrloJ2q1jDsAf0Y17PMRW2EmyvSO+XY5VYkgjUtcfSyOk0KOirraDltYwhuZZbDHGj
gcoOI/82CkjeqA5ONc5gc3X5agmNGi5fvhRSm8JGzZNHFRskCqso8S8yqP3siJaE39W8Vq38YZWo
/sux/LAqW743uo4V1OG0foPbA5yauXvs9VIkR8ku+8dON+ANlnb/YpcyCdaGllXqKaWOmF9Lw44B
Ya1Bzn2Y7+ng0w/B67KnJFZWty6wl8VbYSqbU7IWgKlWzsnjC7np7vGaowLUWtoXd7kgQZGeyDCV
tBHgstFiqlSnr2TYL7kkPyyNPhBwLZjSw47UD1Ip8z/Q2JsnlGXFPSduO4ZmmVBLVVMVG/ArYuCB
kWak8NEGNPWh76tI+JWgqHKFnWEaaczKXB+pTBy8NfqWbQa3D5ounqkN+CQw9nf/GjT/nQf2B2Ju
6IjWzEvwBkOA35lSTaVHE14xn7iSLnu7GGRjuxD+CuGiilFxVgPzRjVql2srk+rnv/7b/zZy0HBw
RxSFTvRiVvaTEfcLS8s2x65RqvXNrrryKnG0YRMvCiQPQFcEgc2wrbR8uJWiTC+8dJDk8K///EVL
+wsHju9+SfXkCkhfv1DSv9spCcsQ0myCJK+yIkSA+a8FgOgkyfIjKnRjvK/JF5TZ+R0ewSzJkJDS
VO/C1gLdDKaWhE6Pmr9J4REmc7ZDa7nkB0RIkbrBNLCQfD3rmvlUrWSrucqSatLfuOz8NAr5beBx
kW1C+bdtcglgq36b2kjCVACzdVhlSpSZG9EKcHDsMBgljiPoXNBnxAZQKmXMdIhHZxgT58plVIO/
4iOB8EWxWVsJM1jl59RGaiQzP/3NfUap8/t9Rq2DkPjiNss7xnX+/o5pGputFTHtNOs2HTeRhmX/
oSDObGNxcJ+RYyafDsZntZdmKzf55xTJqQhdDdQmVs1ApDEJa7PVCia/i4FLyt9c4eUt//U2YhqH
UBOjIpLI0FLal2/wy5sIsC3qqMmgaA25M97+seg6tSPwVKnBqK7ZN4g7NxPwenIs28XcxXO35tdO
KeY5h77XK3THc0b5kDclr0s3a7wpUTMry6FIGm2K3X7qTftvvGt+Wtv9fuUqT91gFamkxanyN352
nRpr7oiGEHYdB/OtlpH9+JrHTT0G0sLCfivwaM39SRJ6dhWrakwOZqWK9DpeyE04kEIRG9s8ryPm
WKpIcngc9GSkG3TwyI1WsGmml2kQSIAwvKlf1EfDiMzWddrcrEHB0kwPG+pmUtUKWg1q6cbeSHZV
VHxgIX3RMaW3hCmAtSYNMxNvRpj8VovJns5TJ8x7Z9aM3NX6vq7+ZnV815ygtkR8cPFcILaDn76b
aa8MJgqLoY6LDeYsrqXEprUZ+mSNvISaqQpKo9K1q67taajaJFGXw+qYcbY35JKfdZq2G9D/DlFk
yYjWKxVDr7dsoll6kM3F1sMCfyiJ2b2udn6TDYxucNzlV1XS6xIqpFJ2JgIMh9R+q80iW3egLukz
AL+8/A3b9ffN7OIpgqU5iV6XlwFja/nbKywmZVn0LErdAi/zSwUde1ky57tCLuq9mbTgAXKFm2qv
90RJSIRX/s0i+ukr8a9XkSvgJmP8iQ+iY2JV9d1EfxWzsZRpB54skq4KzVjRKSIRyzEw+TnS4TZb
+o7YPfGcSEQru7loLzurEqs/DGHUpZfXRgJBAnA28tQcrDIstGl4LVMOQbrPKNpJ4xQ1AeZK+sYY
MjQTDc1u4pbGKhXQedVICgwdoHLz1zvET0eQX7+cImtESJCrenHVQNit/r5DGMKM5cjsP+hMmiuQ
ljL3MKrh6kEInCu6yAFGiWJp+8jKxBvuVsCJltVmBL7ZdoTdqVP2CqwR07lZQEZh9KXpnTrPsOoL
STHunGFJD+ZQsqfIkVGmHtMbnDpgbihX5MFbF+cAYHN70dLMrzG0qcHyjC7AwKS91SOaIe+vv/E3
GxGkwfSiZJyQocLPF0eI379xLlVWblT5R69d5moaUw96iKq7YGewEkrPBnoaQ96x6iofY4TDRgXu
Sk1OW9M3mpiDv76gb8P9ywVhCUTuHwZ2P80pvpG6C5wnOGeWy0bKcb6rcHy6S1OntNx4ILIS0y5z
eRibUWGS2+dREkzGYkdHxykvnO2hR7gxMahOEQkYzlcp7LQP0kI2ry0t0yA61lnx1SYGo0qjboqr
YSybHKmOPdNfXQacbDT1i1p3xr1BUJ3iLuhx6HYv/wpLrgasl0cJaVs8wnKMJRLLwi6SeEWqHjqp
PHa0b0ZXZRoevAXF4lIoXe1NjLGJE121JCHlbu54o8cStC6nKBd85KQvXsEu0j87BONFbv5zAqkW
uhZvcb1qtvhEKqHN2J9GErsHHK9sOlrGnCTWBVhBNJVfWoWj78olZaUMkpodl7xWHjpnARE2Knof
F3MkuFRj4VxhvoQ7TakquRNofUH5auS5ybSMuyu5izIwbvr5YP8johCSav77zgD636mqL3/on6Yy
/2/4w6gX8+p/clf+XdE5vuXvb+3Hr/q5n7/yh35OQyRH9gOJYGjoLoUxm82f+jn5Hz81nnjGGSaJ
gBaFzJ9MIVv+B7bZlLKU0yZBXJdkoj+VnBbcIxL8VOhCF5IRv/ifMIV+P2iwIMQrAKsAhRziS4CD
9m1fkKD+rFCBFDLZuwnfLRvjAAt5C+yOmcSdo9I0sR2CeUmwvxM574/SWCjW0y837H8i+/BNfynZ
/rgMwqosIlvw7rOtbxtyaRoKL3DBZbSXuOdonnVnV9kX45gxmaJXBlRAFKlV589DY6owclsHmkNq
ZsayHRCh3ujce30Xxdw6Txdxtzcz9i4X+5oRsqall/Hpb675cgb/6xC5eKbC8MIfkZPa4jlql+/0
S5mZpqujlGYFvCjG1ZW1ctkkkdVfV6aM2jxWDcr1SNx2fZ8G0pCaHN42jP9GVw7xaHZum0YwBy0R
Mb77m0u7iBC/XxrXhkwYZSSuEN/Kh0Hm1ikSyKcxKcXBWnDFcZY4DWb637Dr13OKNfyupCb2V0lR
tsnKzDRXBqr6v76S3xvSP+4RoB2+XKrGiP27XzbyrmaBRawHOiSfzNWLqPxcALBORiNNFNR2Aq16
XenR1yX6mzPv+zt1eT60JzQANKR4bHzrptoooVOLLJ6Pqa0y06A51t0Ei7gwG20o4jaUGOa7DSSF
v/7S3w7bn98awy40tBy2VE7fy/huaAkbsQF3IVpoQSHBV3AlW7W3nZ1aKSde0e7kEh5xOyELnaDF
uAuDs7OVRc5/nEupYfkJf+7iCcdJrn7HBMzVbg28gNRAraUeDzdLSlvyaDROsYr6VfXjnhnLvk3V
ZfBWc87fang7mmfWTfz2Nzfm3x8JhuJ0jQqsFtbPxTvi1yUD9liuET7igd3oQKUMXpqQcXj0X5Sd
WY/buNa1f5EASdR4a8tjlWtOZbgRkk6ieaQkivz13+P+bk5VGim8p4GDRk+2NZCbe6/1rAs9/KzZ
KKgiXwuOdNtM9fVd4aWUAFYxvCy+va+ZZA0bd9FYWbzVul3Lwk90bOXHATL9579/0z+f23/XRQIh
KIADMLRvv+hUlD5APxVz7MqxQNL1RcIe0M2Bdn1x67S+g4zuPRNh+1FI+Z8PDzyYK1me60QXwwne
PbbdYFKwfLLYR8a2947ba6wDTL0YQlm9/bVopPvZmWvzu4rz9bh2UX7DPKXYVxE6o79fhX8Vlm/W
Eb7BtanCM0QyFvXy28swl1lprzq7zvyBx6LnWANe1Y5l7XZChfXUNnGrzy4r9L3RxGif4mWgMGOc
FMUJDW7zKMkewmg3WM7ymaSlpGsz39rL0ZT91nQzXTVha+fW8kWGINxt1unAyI/qxQvrOt5WegWm
/vdf5Vxv3ttfhagUjvmVkcgq+T7Tu6xpYoGoWvaeP03HZVbz0Wk5AihaF8kydGJPCalxu7jlP+uy
WMfIWZeP1uhrffv+SwBTJbrHYWfiT95eWpZkUla6FXJY0K8GMOaAUW2xS+cST+Gn9tpp//vP/o+b
yeYqiORAVxtQNrz7RDGPa+/omFh2T6uvNmeAfTXV3otr122UDFSo21726+1guv42Zq5/pjmDbNKd
wkeK1Z/SXRkVmQA3onbL156Y2x0zl5vc0UhOydJsjj68dEY38C/hfKF+2wTkUP/z99/xrtHH6not
EkhkpqpiIeF4/PbKkWnp6ahKl/0kQTIlo2dPu6CbJVaZbLghrNI/pjHTw8LK+mNvMp3Ipguflewf
tTf2+zjP5g3QuODJY9vb+YUPo42Zw31aMUbtWUE/2A/c65V9e69puLLmXde+gEP1+9coJhqLxDGF
MnUsfgsXHSBt5Pne17V+hIHnHukwxKfZd5un0FL/cDaIb91OlonMhoAY8VJbt4TGUHVHwXTvdnTf
J0vg3VxToz8bRFOoIdr1HhXxpzCzqtMyphdLlLSiUaowO7OW5W51TPVBDfTnQ3x9jcgvv8rWCTh9
98PcKRoiMCALQDZbY+Sy5t0ilu6eSk6fUoFN8O/3/s/Pi6+ALTYysMDXYNW3t96fSYsoUzAFnLXb
L2KyflJ0FDRrRvXDhvxQfVBC/MfngTmBqcU+AL3Le/d5yK7giFaz2hOf6n0i5qX6ZZk1vPF93PKR
GvwPFtx3HeDrsw2/CyEXaKWIA/L7XAdaUW2U2Zne99C3tgiJrg7hrnlWRUWunV7CO1p/3vMwW8uO
hE+HQnhufcQxne08zOGUvYjJs7fTtAbHv1/69weFf78ZbDF6v5RyvFhvLz26z9iSRYqTtRbVIdWx
80qOXIugIJjvVizvuwYC/69pwqUl3FZ+0C/4r4+PPMZqkJo93v13i1c3NF4OdgPmhl2tn2yrd74x
iDhYHqkFCOQI+Vut6Wck/f4MQDj84Mf/kTV4/fXcHP7/euSienn766NoagVZk2qPn1MiF5xj/2X0
+mFbDxqTRGnkS7yg2JiAORfgFyE6h8u90D5SNcSyqGLmnoF4UNbToWDW+On/eHN8TpBkKl+9JRw0
3wd/B6ADiRMfxD6gFDiO6Dfvu6zLb2F2D1+UL/6JVDM8MfoQ+7aW9vPfP/3PkgWaJX+wp9pQYnhF
316dQg6dEYwV92UxutaT1c3dJ0VjUWFn4q1K6rGjC5GtAW5tyXC0pGHbjUfHyWnSr6Wc/s+lP1/o
GqsKryYAXPP+VJulADabqvVYJ5RXMu+2mk1qd9MFRrH6GjrT7Wy13unvl+GPR5QP5e2l4Ifmx8Pw
bjACrjRdIW15+yqTJMWU8eL8nnwsKboJwoO3qOafkM4z6qeSvwZxs/+osLk+hW/2GfIZhCBJFhAt
pet7HMSaq8DNlwBdZirorCGYYKZVFapoT9q1h/PY2WVz0gU2B9SMQt/m1tKpBzE5pCa25dBeH960
6T54d6/tkj++F4Ykwgmd623x3z8fCIAmjB2kRFQDM15TD4u/jUPEhIjvF5PvQE2hF9BcGPzeXdCI
Q7FIRG9LMQWnFQUbMp3FjfQxZsKI2brSnB7EYtnoTk3uPxeFgitjFbNJD1K5eDZJylrVR9f3egff
Xt8rywjhGUtLRALh9dTwPyf+sSNHpEebup8rWabHa7ek3kTlQMshX3IGy2mbeTg3hYSZksaw+Luu
De0tYg0UH1pPejowu5b3DuL0etuT7NEnQuvhI2r0n48iXCQofXRY6bHSWnr7RcMumOqi4YJbNH+S
qoaMMs32Z2b38cUt8JBHg6N/+CR06sAt9n9/D/7YNK8ZGlSYoMboegELfPvh3pjnaVUU4T5WwnqC
YrQ8BMRS3lYOhwd7TIcPWCv/lk9vb8u1pX0NRvPdK1P53eNFg0EGTo4+OQ/b+UdvifVQc+Yly8+z
b5lPet0u9Xx1ZE+Ntjh1MHmvZKESgwF+wZqau86EVYJJRmLhJ3ij0cVg7VqSvjA9mOhLHvbeRmlJ
faWL6YMS4x3Aii2f9Fo7ItgNfjwb//uNNcf7Zdkz/tWWJ/yOBKf4xWmFvIE+nOEA5sxbIwBscJRr
9JAa3ZKT6SnpV+ZZm5CQ5T3R8ln7Qc36b6D224sq2PT4XwjPlK7z9S7/77NOy4TQJWH2+MVqmSA9
BgwwuCmm4cBLu8+rl9vdSWkmqlvPXYJu18xjcDsZEZ4nP71KsSyLxHGMSOMl1m6W7klX0OpGDTEy
aNBwi3/bu+g1/v70/ecXx3b5b0ooTNUrrux/vzhPgtsGi6Xp8K8hTCbMie2umoP4oQ2D9Gs7DROa
XqcmsK0Uc+TsSsdR32bZoqFlqxYYZ6wFSXohW6fZ4PULj3O6Iipb7WvFLZ3Zv3oRLfujL/7n6s1u
BUYcb+i19ns/WFdgsZFDOoZ0K5so6kw403fyMO+dWmSPrYNUnfhP65s3Susxc3P5EnVXVra9tnfl
xIv9wXX8j69zPZriccWGKeggvb2Ok1g4dVDz74OQoJgsFctmdtcCP7svL6kM+oYEifAcdSo+d9a0
3tUOGV38ySl0dfYRb+jPpZf5FW8HogOukP9+R9d1h+6KMTxT++5QixTtEqNQ9YSGOL22IdwbkVXj
fpoGYhiCcf60VmudzJ5cdmZGKSZLMoQYD9fbWC71B2X7f6xAnICiK7II4QGL0LsVyG3bLBxt9M0I
35BcdbSvN3GQFv2DtY5kU9eiyMPPlrYA/LiWsveRpcX6DTkpBVDdNBYE3TXsnAvtenrJqR/0pH6m
kQ2foDJ5czZuKwiZCIeJiZKf5t2+NgVlZsGp5aNL/R83HvnJtZqkOcIC8O7HRL2qGEsu+Ppa/O5F
7pJ2mAXRfi0zK92MvjQXPGvNSS3Zi8U1eUBlFRxFnMoDbt2PsuDc/7jzLOnk0SM5ISjjfZs94O7l
MyeDfR405lTabXvXTtyNhAhdqDuTAGWghdy2SIN2wOInOkoSGk2zQo4ZFhv3iRrIGGOt4GSSgQXC
TjjCchr9emuIiEQ7K2brJfQXdyObvPw2uMMe0ff0Az1x+bVuwuD1g3dL8O68XVw5wrr8GoKDCA16
f5wYS+JPqzGA3MILdp87lbgEI+ErcVtX35eQqTsoeVAXdoGw2k7jX0WmfnAj+sRInT9NduV+VNv8
11figOWzwl07Y+97FCXZBMRMmnSf0Si6HQPZ3xY8rxvayiZxF0cfgrqev8TsSnesCzpZKeI21ugA
2+Kn3BsbdfnfL9MfbRM61gRo03kkPsHnBr1dgRYphtV2Qpyb2g8+67IpEgZF3YWaftnlVmd98uTH
ASp/Pm+0fHnWmIsxOaCkePuplV8uc4NHjYcn8w40Pt0j+oDwUMoG/VDeNDcIJrovQOvLm17awW8l
qu+5vxjoHShQDlU0jRerjsFNuaK98V0Z3IGuxxlCTlS+wSwrD12zODurtOBctH360i1u+cJGcwu9
fww/uIrOv02D/33aPG7r9UVG0REBJn/fda9qUgPZEm0sasMI5Xg1gSEb1w9fytjVK1SYfjSbiYlE
lrAI91UiZjc+rc0kcWlojpwbPLBwEw36jf61dbsMlCvhAwQ+yMV277QtLLWxMWaP31aHaO6FccTB
MPiW26XEnZVUbfBCZqX+khL3xuilrV67FahPNufLdsDyC3xscKC7zHFN9V6KAWtfymtSQSrUiAf7
0VMP1exU9J/zUME3yr31m99Gst+YqnDoalZpfRZSZmq3dIsDk7Cpmm0UDBa8Kme14qQdfUyQQ+DV
9Sn1bHWHFMoat9oXKbSwCCNsWY7VrxHhT4mudMWMjxYiu6I+nT49uotUY9K4k5T8QGuuTlQI1SON
nPF34bqKtHl+XNIobeqE8YCKtoNTmx1O6uHOy5fyGkImO4hkq4X7aSYTZ9kMoT8423K1gEZ2Qls3
czoNX4hfIMmGML6A05KlMDh3qR1D3Jo7NvtGjzFHjWCG2uQPywnB2zTuyX9A1Ztmobezl1Hcx1Jb
9tnpmLHtKlPnAbHS0WAn+dDY6UGh0HIOopL1ExeP5XCsrhcqrTJ7y9tIOrUDJvtng/wNsf3f3+s/
GvA8kCznrk9VAaaYE8rbV6wfghG5ve/sGqdwzqVdtXsrHHlfgFBehGlgl+m17vcOm/jZ60R14vzo
fHBc/6PXxge412bbdfDNsdm7LgT/U+Ha3mhkxIlxp8t+OtVVmp3b0rd3dVTcZbNqTyILniNpFXRT
s/GmWUfUtGFsHRiKxLts0gF9oEL++vvFeX96+v/fihoHJTOzCfvd6akfWP0Hk2GY0o36VVdAO9c5
HB+WOau/+Dhi93//vD9qF1Y4TmpssC7AdD713Vmxr5a8DcYl3EXxGt+WKq3Oow3Hk1xMl7COgXcj
89o7nHLZSZoGpoiNO5ZjloNbJKgc5H5LmZvXQI/NEzjr8tlvepCjfRhcSEZhjRhwpIK3wjrt2dKx
P3qaCDfgTr1Z4CgMERFdJUVsFeyZb+9k7K1+j34r3eHKMcGu88IxOg31ENSYw6cZlo/O83Nas6Ad
7FqY54HnjxT12dg4e3xHXdYMpf+hUqvpEmfhUEuiU9F9JeoKLqETNqcpbytc3Bhdvmd4Dsvt0hYV
sKJobDtiPvvpdWzRjac+JOs0VH5+HqSE+VRUXb4+5g0CQrgLM9Ib04ftlzwwioVvkn17oHmHlijr
bSxNUmWT3HXlmta7Bc6DORGI004PMSku47ZsIv98PV/HiWuPjr9rx6xbTphwmx99Xxb9vqzdyuxS
ThI/UBO19XElFL5KgnikcKzxzACUKhzjnUuTuiNyp1HfmorWGI4D7hdNu/EnC0Q9vdCEGX8QJQbD
rp+znONU3jjNuYWMgGx3YayXRI3w7+pI9LwIdoEoo1yM+u7ZunH33lqSZtfR91MHAoEYMKF0abMT
gGk0/QFjW+C0JECBrRviet70iGELbDrG70FUFpECilvU7TmsY09f8ETNWN6U6Q/KVunFdVnatd2b
67V2n9IupiDSUowVKITa+4cFKHrw/Rhd3QTeIxFra8XMG0sX12UjjvTFhmdPTK11TDvAMFtR+pWP
+aCW98pqgN8Lv4KmNMc2CMy8st2vUWHFD7KEY7DNna6yd2xF8cgyLM1LizUVW3/t1w8oIUEPWtWy
XLBHTbAegZxsOxW08livpV9u0i5Eb466PFh3Ei+ju+fvxjEILhrDm7n0TP0cjk1xR50f5ucVR+Eh
dMasfS7wLIM3W2s5vLgh2q2HMCTl6DB4bEw73eXWz6rk7HrKsL4MO22kF+yCtB0+WdkUL/t4aFtr
2zXuKDEzTUDI8DrQJZuKYrzp+l53u1p7Qch5vsoRSHQyhnlaBLEaHsRS1IQbFBqGREl36RZJbGUn
YVqBLvXtcj40HPQnEHZeNB36slTLLZp1h79ZVXDcWvrR0I8R7Zb7zvT1U8s2uySiLXTiAwtrH7CJ
BOz80WzVW3t13DbhaawSV81hdmkJUi53qVmLJ/xzBR72OUrXW1cK0z9bpg/UpubdVKdixGi1cY3S
1mHFQEKSUzSHjMfW6gpLgFQ/7XjBG3616Nf6YNyqzg/4JZdE0dBvflV+D3XVVoC+z02/BAxT+OeH
Y7zUV4NWYc1i6xYDfA0w/D5oyKiv5q2iIWvuefTwZjeI/Ars1vW4z6xBh/sAQsWtIwFYHBuypVnU
ObVwyFPxN2BFcKEbLOBJXoTjLTcSODNXbD3hwoF3nEZF/IwX1AkfWFAWnSA8XTOYOddRjGIK+lIr
d2T3iqQEhzeH1XZx2DcvPRnh8CgzStm9442pSYzOBU6QzCOhJR1kT7YWqlx/W3g6fm7wvjnnttH+
8yQL9dMf547lrUNEuCUCQMi9q+omPzbYiaDh0n2Um2E041fP7QGy9UvdDhBMepjOFpbhBrNmBp5l
smMHi7BbzvNO4d9+rRTmLRXa4tWrxnbAh+9PV7QPsoCboW4bbzM3KvIJl29hG1QzKKAtRmTwTCJs
yh9pZ6tpZ0QnXwPGveMB8YaCP7daxiRLZnlwLjvAGTunzibMaDwxOOM8eCqPYc4P3SN2oWJc3aqQ
uzJc1xv4GvU/JfHMzW6KOx/mKBQp79EmtvassNOgi/KMo5i2jTK45F6Z49CqUPG48zUko4Oc120Y
rI/TbvADkgdlFspNVs+86nSyVZxky4Q9z6+j6dEe5umTkSN+P4LQpvISExmLwJZ+gfspFtL7zdX1
25uGA5a7I2zEe7U0ztotWidzq5SUv4QYJe1ms0T1ToTTZJ8sy8CON0U+Bk9oYa00wSBEWvm68uof
ViriZVfWa/ZpHnvcghFTO3EKsnQ9WWVZz6dqHrpnSR8A6GEwNfqyFpYEOoqaq8JR6qhlk+G5rYD7
TBRpkS2BFA6afcanl4Y5dMlxENBDmsCyE0CbwzciDLeqrCE7FpNNljge3chOvDbiAc5lBqMUN0F7
tqhOt37cjFx74r+ng0YJqzCW2O5LhTq5eE4t6BanuVbxCIV3NuRLUJtSsU3zSx/X/Q3j5+xRV7yj
Ox2UzkOVN8GXZQq79VDZtp4vupPrcygkliDZ4Be/h1mhgq1jQrfcVNJjic09E1hbfgswmXooVJjg
esyp/a5wna0hhrrelM6UnvMgbBR7dOF+zuc5HTfCxIW44TmQCHX9enpSS5iaLYEJKtqgwqtHFv3V
CXfOKnqwIc60dvvV6eNfeRlxXSJ3oEVJf7iXeAE9oIdl7vBf8aeuP62Lv96YZYGsGl1XL8C7Gbvg
REXgomscBRLhpqD5Fs/0vrVCUpdUatDZvgQb0u0n/hIu2MWDBBKPpXMe3XbAJaHy+lX3ooa6QN9b
n8YohIMJ/1SBmWUyfS6mmlonqr3WP6WBQf1BOAwEESgo0ybkst5ViAvJe2qES/FDiXWjw46j2lLC
2UhMbWBCjAAxbsBeGEafcK2gh/YRs1lTj1Adi0jTIFtpMJ/TamUjbJmEUBUUNLyENMETsqNp2QY+
jKKXps6VfdcwNstv5mwOfqBdA7oddy5Y1HwcW7DRQzY2yJyH6Xs+ebiL/VnwaZzyzVdM9WG/W5Z4
XLZRZ4jcBRwhp60QpoactA76qdSBmXa1sdaf8xra30Onfsx4W/heA2SBLasLDaZZ1Msh6DsSEu3O
Fo+pNpghrl1uJH1MoJyLVdp+scFyYl3c1qJfHsY47fmM2G6IHqoaSNBeBwiqwGOfNMOiIVnrCL5z
CDOBFN6aa2M7TfapoPu6ob9ZzUflyTy7yKxFcuDS1Wq2Tt/Bny4nVC0nejLrqesyd3oya0uud2gG
71eIQwbo+dRb9qOxxrDb8r4H0L5FPj16MYOo3VJJnlRKCqqj1uSUw1KmJUkGrclAig9TfGZf9aYE
mWrTIsd3nOXYYqpb9qwagdyN9YIBJYxx3m/DhZbcMVU6Qvw+C+9xwCM1bvj+1nHy1TBvBxZy7M5K
XblUPeDY1MePdwrbFHgbBjzyh+Noso7zGJnpO41P+9IF0kKjztASV2ZkZPeQNcGcHpC054w1HVHZ
G+k7GEVEX0DPof6J9wVoNCCAdTHRgJAy9w8pQU/NzmIsWp74gUH61M2le0KAlprLoLTK771o8Udk
fY5lHyrtOr9pOgl1XvvatoBZ9dZuqb3G3YXTyoCykXH7ipt0Co8tTLyGd7QQ3ytOHSRIWGgIkmmt
zXinwH1W2673suGIN2+MknRwwi7hZe/CXQdKoMnmrdANyJk8yOvvGf6mT3UcAVp1gzmwN7jABvch
biVrOnM0Cc3aWsOvVell0UPft+W4x+rFOgTaI1+OxTAH2RebUVl29FWb309z4w43rOD0YcLcXe9U
1MTVWSivR93GiBCg9Yq3fV+ZzPE3cWZmdVt6vKi3wtDmuFe9VwB7buDm7FwmDQ/5MFBh5P0YuRuo
ZB1z7SLK1W0ez15+MxS5KpFDo286dHIG8ePKwkqGTrOmFkI0TzzyKFoKJLForvC4cQgrBq/bOx1e
S8floJksvg7CnRf26hYbJIcI9mDHuWTKXlK6LyL6PuVXaFeq7SvxuMYdUUZNf0pbh3A6YuyArdh2
5T8NYnC7Y+4hGIMMXKckMQA2aknxtDODgXcVkMomQIJ4EYNKbXVTmh92UWGrUEWendGbQn1f+5JL
aA1s2aqZiTe1UTgNoJVay9oVjIB3eLUK6p0pG35l3pVBsNaWEneQoQRoItP8EKviVLqqPkIoRSh1
vm2tZvi1jtRvp46g1A6DaQucB4Tikm1U1xX9zrLSrNnHFmY3aLQarE8UhvDy5UCG5lKlEoZIO5FA
U5mrLtZvvPHl+jYo4gmwx2xLlfWvzCuHZ1KfnSLxTV/W2P9WJVibo9UGscNRbGNHBej0yoFPAuVO
TIepWwuCSnOUgcpxst+qGovqZpiHSjJuFOI81WET7Gyv74uzVcYKTzjeIi/xIhQgmCoXNwF516JY
m6z5IVP4VPdYT9rvTimr4tAXnl3esPZOj4qjRLCbysb/ObTKsbLENsJ+jhevuSmmrD3S52631CdO
xwBS2OH32Df2XbFSeRNJMK57QqtV9BJPaP2SyPTMK6TNUWFHR59w4mDVsoWF6EDRLKweeMYceeZl
yeZ+OTFRgtXcB2OwLV1n9JIcGazcO87AeXbMijraBeUcQuWODZmcRcbzkKRRm3+fw37wt5EzjnGy
uvw7onL50Q0BbshMItf7WcxW8Tp7zRJcsXnrM327/GkcOvsfnoqqghLigxXG4NObE6X8lN9l/dDC
JvOX+qd0cnn0CNoQ4Fgs6oNQ56TAeKECsJ5ew5gS1+0mRNJYyLut7wyOe8DyAASvooALb3PcZtFt
2A58HVIfl3hbQIGJkzFkJrINXJVd1SmUqfeiARoERVmXC5WHdvxkpW335KHpIoEHVhTrRDGk8OFi
6abNA1VQddt6kTXf5iF4m5g6zr3gCA5nqmeYNg+WcicXMJYFr8AtXPU02AUNA+FlUh86tpbwE1Oe
dtzFqBExZmRWPO1Etg7ivq+0f1jLGUSIDWy1OPLGxF8FOtBdipycTYCixYA7ryCudq4Vk70N+jT7
lGOQ3VyJrz0lZkOqMJBODVm1y7ztqKWd4rt3ne7s5WMRAjc0McsTg7xjFGJfpS1MF0hAc/LuZGe6
blsWKJO2XSmM2nsyzm9sndvf1RRG1nam0jmjPLIVaNSuhmDJJPv22pYCsq0KR++GyK2Dp1jT4Ydw
plCr9C6rvh/2crrxbcgYB9OLACilINfVyx2SPqBiwdjtZgecaVtfu76oKAMSMcjgC7cm80j4Ru5X
jGyHVQSUrab1DHOs1EN16nUV17jcYps2edxCfO2KNH0csatFoNSVfxpVOE5JmabLt9zQX9gPDPzJ
KGESMNznHUygl3iYrfhO1CG0VFrVIb129NfskpH6OsYtmxU1FlUDBNkwafM541yT1cu0mfswbR8i
i4L5NJZt6p5C7dUSrjr+WuKHZT4cV3NdMi3May3VB+flU1TN2JE3QSPt15WjrN5Nispntzh9b/Y9
ZDu1kX2Vfi/LiGVwbThOMXJAeJ9YUVpCm4SyemT07MIVMNCrcK/QNbux/ELY91zk8EcO7TjdBmlK
cBx8hrW8d1YMH0ljjPNPA54I8Z6tzfKY9mmRYx6GjHUs68I/hMDIypNZ1fWMKKf6XHpt5Wwc5iZy
Oxpn/VKoWBEwgcGPbbDOUA7EOQ/rticGcqtgpBHHBCFFJEXojZ9NkBekEAh+8maVZD++dn7P2XVG
WJvvRzRybE3+Ok9304z/e4uuBsSH21nFZQ0XBWkpyqPhFI6chu/b2q5e164qv4ul8puNO5R5dnTL
IFq2GJGD4bTIwoVuL1X+hdEUZBkRgKqnrtAvpq0z5gocutczB52ZAR5MiF27dkIkNKrycxH3i5UU
cy6wDQ4DUSfAjgmYgepYXnDqpDcAlML+1m5Gzu3psPTe2Wff+DoxMAXsnivo9zT8sl1Tpm1/8QRN
kb3bF5kGvcAJH1pWZWjW0Z1cbwDHeuaxr2JU6SGuX3craciDOQvL8YYHU7EeW8ESfhVybL44Omcg
2fKKeveFReD9Np30rE5O1nWXKrea6HXEKo3QI8jHc91WPfRNKlk4zIukFRgE2QJdEI0opMKlx/qy
yq7+tYRBiDXKi8rfnOu79tD3lUnv/FUzgm07JX4s7WoDXPCd6C6P+c9u+GpudIC8yPcpsrxKITL6
1iMKQG880DkqdgyoU4q2tVb2xTF2pBNuCnW4CC3xCP0kdKiOs/gXWji4DplqSvt4xVXKw7KE9UPe
+8APVxrGUOUpmql3zRxzfGqXm7ExLu2uMM/Zz3ScTntIiQNMKH4R9KfuyiNNB9RhGybfJP7URdj8
QmhjTlE9Oz/oDSJjqdMICxo2ZLiJBkgdOdftF4jYlcupCaTmAwwF92s5rkFOkJ1Ep7bOEmjYnDbT
ygEfbwe1liXlObelVyR9IH/T6lbhYyyKFVpppKzxSbA5BbsReUi7H0lvX1kjifhO6EnE3tmeDSwC
St0IFqAVNflFtArUrarHzCLtiBPOhnutTn7K/gWpIerRl0+G6m3lsP4sNf2MczQNa3Pu88G+AAgu
nhVYJ8qASBM4I7orb8dY7mEE1gvftIioMLVfW/QO+2VNEy+rOEVyqskfsj4kZryX8Bw3tDHCiwf1
ajgzng4AlQm7VXd9PIbjnR1q39/UsybabQU4PX2frQq2go7UeOhylOJ1b1vfmsCr4HIiMDhQIbYT
HZG+v6BN1fEpRZZaUjFYmjCypay7RNYgsnj1p8W79izCaEtzz/iHAbl1eA9iDxfOZDoNOCZcdfCZ
Hmbf7AYBLg1QTTMMR35x2QO7iVyi8fBZLeehtnxc1eRomvPkOnNxLOoqiE9huZSYmiOboI2okJF1
W8hlrPa+UuQXpaxohiARSlTR+wuVNk7VgUqimd2DpTs3pVkRN7V73w+5faKuBHU7wUi/J3yxdo6q
cUME7E5MDR7T+pTfBoly5k7VQtXn1e/6L15Vhj9QA7v5Nm+n3D4E9eC8pGLMHhco7mprj7bkyDBW
pb7B5DkRKpcJfzuO7Ombwe4Rb+mhy+0tdNtZ3/pUe5+NHbA3qUyUbiJ9oncJKzH8QpY1j6wS+mZf
YRBGn8N2vUrkUzpQScOBEGqeI/Wuohr+0VVN/sPu5uxbCnVRHyNLpWhwgqb4SYtvPnlqdsI9RAPN
oxkPhnCQuJyfsQuB4qDgC4qt4s7Q8s1dIFlMg6Dgppktt97gjye3dMLPQ2Wbn1UxTuNJQhZVaD2w
2u95n/vgkBV0yBNnmcR6HKpKhTddfO1+0hhW+QWk4tLtcn5VdGiX0f5Fk9VLv4SETATfmN3q9JbT
o9eQDejMzr5qIaM99WiSCC5cw3X5FbjATxO3yGKROMpDuFryJIoHM5iG8BlR0AenmJPevgzC+iKr
hfkf4+HqexfnyI18nbdJvXrhAQx8RHCSEaOASu87By4GHzM4KUd81x9pJYx9jEGhTLUEOc3Nqe/y
MFDd3jCT/rasOCsecArBlLPCpQpvKCXnJGDP2Y1A5az9QJ9NkT4+pGlw9POl+dm70s9JA+/b6afu
phmBj2o0iIoxI8QKuRTnet02UOtoA1TxJadx9Zi2VdAzI0PvsY0Zg3wG7lbo21Rhqjuu1FoJWxQ7
gqLT5v1oeGBfZerM/c7Gbk/iB6SZczFPjPdFcUV1ZrU3uwkWe7v+vfr/j7sz2ZEbybbtrzy8OQvs
m8GbkPTeo1e0EyJSIRn7nmYkv/4uT9QgFaqrQE3fIAEhIZe700mzY+fsvfaaFxE4lqrdOk7trqc8
C9J0jeiP2wlipV7ts4ZhWayQvX9wms6XeDFM7Se7MeepVpsGKG+oFfWHS2JAdr1i8st5iIN2n2VQ
UM51byFZmjsa9kRvFk0QVWWltyDBxoEAJDD+YQWCj2iBtPX9TQOUJSBkMzHhxKczYMAZbAWCR9+q
pp0Ge0+GRiIVrljU0gRPV5111Crw9eTbuTXxjgznYwe6kbUDp4DuVEc16cV5w/gb1iJP14vq19Tk
xCms5JH5W3ODWoSUp3TqR6KgZGvBvUXPne3KsQhusI25SbgK19QiNYp+2vA/hjDHNfzdx8oUwDWb
Sf4xOu1ZdSxcgL3WQsWs0QnpZ8JkUaO3TKYCsLTiXqTMnOEvJNZBKxWMfoyjlhtNgyWus7Hq861c
hlHtbEYic7gkRh2wGeC14wHz6c5ZrmiHQyJnCMdkptDoHNwCnYuasgnpr724bkzvUCO9TyKJjxvm
wFO8uj29OWnMwB57J8s4afRVc4fb0ai28Nyk9z4b7vCtY+l76Q3YMRschIS9GtloXaWmA9W99Of1
aUk73ziiB06JYVPSylHCWrq2sVovHQ7+1KZVPII5M/ZOtjbfaTNwrdp0vDxOALIrEgazVu2qqvR3
Q8pkjgCyvgx2IzpmjlNNJgBoDMn8NFRe8z0ZHMU8laGlB8zSS/YKfXEf1RzySFzwvR6SpfLtExy/
lUmsRr8shAauKOQ8aD47nvYJCq/T4rMbpOP+4CTUzZeMgcbhxFEq/4gBCwlJ0uTM20CvNvSkc4EU
ZjamnGgoBLa0RU3jpmy55SPUmyyUmZsiMrgcgK5gtUEjb5UhUkrUdtmmZUKS6sxfuasqQ5YR5L8i
PaimTM+6B1f97GRB/2MGI9aFUpZaeaRyK2lbYMffFqzE05Z4DzIIK0n/hs4aY9Q4XZWqb1JPR6fU
8D3dnYeE1d76JTNAZghZf2Z8SJ+wXhLzZy4Ki8/jXbj2ZW8l2RZYDPIFy65AUGYT03QygehfR722
JHoMx9mCa7n4NGKAWlucqaAWbLpp5opXs5Mch7nVxWboXP0tq2UL8HZRs/zCpfQfpBy4lomRAKOA
2BF6xK86CFHonNmMKSAMl57SQE8lHqUzHXUtk/gHG/EB9mZmUm3ANqbxYWznBmI7dZh1XFxSlFK1
msdpXd190fSEmMgxfWx5ZinghXg19NLZ2ENDzEiVlMPjn4Uolw/3i4gDDAVgmsAEf4Ukxf0k4iir
pXQl0xLI6bYdlqaZHVLPCxjrSOtQDiVDlNqb6ZsyvPtCQuJ9Fj+SIX1RWjq2wXSYP396b4ZUq28X
DXxixxxuJgeJWjLahgkrONDLrcuONaMOZ/qd74bEV0ncu+7i7ipPWdYWcwMIh8ysXDjCba07KN19
WvucspHIKUDWLDsU2dmJjU7cDapS33LPVOu1keWwfqlXVUER3yJgng2gL8wz3EpQ6NGiI3qnlf02
lYlPzBjDHwYsDGlIbEzmqr2GZp4+Q4S+eLS7lVRnTSIPX7pRPWaYsy2CaMYPCzlTREO3fkYEO90y
6OgBGeUz+QapdNCeDKNH+ADSUnJBUp1LzY/kZneUKGv3nuaJ68c6MDUV4mLI39d5NZslpNjW6hea
zjjDLxhHL0qdpvio1hp9urFY+u0kE2QvjG9zeZ+KXq47w0Z2xQqdNG/O7OM4HhqlvaFcQV2uixT4
Owhw1dBkLTUa2laRGNtKdt1r7sK0+Epx/5tu6PKzE7lkXgARF1vjr8+LTa+X7ruHvbPUxi1rrB8W
2JEOJpd/Y42lEStwOn/1QfEq3S77YSeVt63FegXFj3FzZcsblfGZ//wg/OYIudyNjs0MHIfR3/bw
Xz9WSs/EpHU4bxGhtNdsZvpTkObjzgbOAk60G3aEOzBf9AOyw+SUWE+OqyBqIdqNTDOFlW6qyvpC
LvdZjMuH4tHgGpmwwXTQIr9+qNFsu0nHpL/VylYc+wDWLSeFLj+kLIqh4tB5cFDcfOVCuDx5v64K
DlY+F3UablgAjZ+kgq43UjjZDLOGlqZ21g9UnoXdX6OlR06C35kJGqfnB60rs2Nny2f+GUijfr3u
hevpIFCN4NYp9GGz9gW10p9/qv/06cB7sNbCEeMH+3QDGYihC6agxpYV9gaC60AIaVF1V61ZTjL6
83v95rKk2rNdZG54DLgzUHz8+gukDJlTaxIs2tpo/zUNnS1w3y7DZpQ6mPOFWq3LGnOT2e1yVV/i
nPyy9ZhOJ+vmzx/l96/tBbiwfdr9tu6Bqfj1k4z52CpbJw4pydR4X3B0p92UBUHkd2v+8ef3+n1b
8E2EkIaOTBPz8eelmebkhLqCRFLLazmYe8hDw1qSXBA2GKtYeIr0ZfI58U8UA1+8929aTBT6weWK
I4zEue99+nmH2U+YOnHPT5l9YYQzAPBNWYEFHMphAxsTMPufv61pfr7f8dLT0TaxXOF60D8/ZsaU
gthrDSC8U17yCwI4SlmUdEJOrYqa3someZiEq0vEfwVxvmNtNDsaWBzxORLph9q3qUhqfWr+lnSP
zq2uFcUQAVCnTVlQDnDXMAmwNgm1YpyUJUe+zB774YiMrNS+cpN8voZgTA1mEuTRoPnmpvmkZx2L
mbuoSznAI3X+i/POWsP3wz7N8l+fOuGo187vUFlWC2ta5aU1irGAbkZ/Mciy/TrhZEm6wZ3Qr6ZJ
s95mT+RfsCX/04e8FB74FfkPrfenGxp9eFUx5t5NTeMZ26XMpuVRbzSP0LJxNoYj5rdpfP/zb/3b
A82l4RY1iRGEhOPja//1XZEv6b0N8WfXEjxGKLhsqcxs554aLdmsDMyvLLjP+35heEKQ5uXAqCB8
7hlGf2X3+9uc/M911tUtQFasLxfb6IU+++tnEZqZNTrjp11i6MjrGtSBJ+jz5pUD19k7t65ZZaeV
M19xzRORGDsceLkH2x6ZZFx4TDHCAFc8+QyZHsgzgleGGGjIeuMkW3it0QLiHl1dP7CMa8XgXDNf
Kdeta/lDd1Amy1lI2pqe7s2hBfOXIeAI3XWgbdzOZtZfVYgcvGNhs84dc6Mwk7Oz0mCLB0V/J1xt
BR8hozNnMmewoABzAL3E2SjOWGfE98OLA0pmeRVrruc3TV/T0J2HZT215L64J8vubevaHBEykdOg
u2fBrVZG9pTix2ugg6PimKT76OHxTmIVVI66RdpGZCrtS5wRPUbY3Re3x+elwGW71S+GDSz9lMSf
V9kFLCX9xlmHN88MC8ZA0GYhfU9sZkL3IFpZHd6/qHN0X2J8Si0NQWDpqyhIsqk86bOv0Px0ei+/
KAU+L/+sw6blgWG6oCCQz38yiGHz1IGviWW3Ep0Qj6NoMaYWPK3i4lT9YgFhI/20JALfwIsCYISj
DfWH92nfawAdVoM7ih3KNa+7CMCM5iZpuuJnZWntsrEwRSDlylGH3U3kQj4Fk5/5x4kGobhZJIaU
XTEJR38T/sR5e3YQG93Rf0uvgwpZXSQCAfK7QJNkvDZaXc7fujTryk1HmTxv2nbo9Y1DVpQVO0qn
3B8WWEhXSUO/HSPL3xe8AQJ2veqJkNHE1c833qwAIieF0kzBy5zCeJqA1C77YbDL9dEzkH+HqrMt
5noATYx9UAT1ztawtMWX8ehLYCT+D4jidFGE4QGyE3TlKOzqcdE2cNqqN7MSxk433MQ9lsaCCheT
VkIkX4FvCaM9RBNqf2u4QcLdO4zPqa12TMRAVQ7pMrnMo8REpKelyeRxYGi/c+m7l5GzVM332dJl
vUWD1JNjkrbdt6A3MaR0nTb9bJvKI8A3UOV3dg06PhWs7+qFMQ2Z4WOaGQQWZHkSUQ5Z/XNbOOIg
OD5VB3ty5L3VtC7bWpI0ycHykvnDYmVliW+wyEdWMU3ffKsO1EExPbRiptTDy2WzCsIOhWkaObki
sbSxUx/+tF9aP43SJN2nycblR42K8sEqi977KAofObqWdi68+4kAjRxnN5kgYTYYOUMIbpbzQkOy
IM1MzW7o+XhLN8htyg4BVjJtba+qma/2M31Fhj+cYpD+TFpk+pkOPa2oCJhcLCKu+BSObrGNcsXx
r/i52LkcWNdIN6b61Z/pA4deJU36WW6bvLFBrs2lbEs1MoxnwkFB+xrOXsz5Yj5hnsVxbK4jYU9k
fR88qa2EPHeaj4+acR3r2ZS3/r6EdlTFTuoPP+ZcMnesDME5soPmoIUI4Jg7IFwb1aljA0oJfYC6
FWqcf5s9fQmS6dOpFWQuOUt3pMfuYcjKPOLnGyvN/hrzOm+xGisYcIaRVVVU9EbD9EKu3hqxZvMz
pLVjIyUm+82MGV8KMp0Rv9PXIXMw1iyVDxutcpY2styhegCBSx/XqOfs5MvCxj7Quc6PNSe1koGH
TlaRahKC1nl5TqIs7IUbeuQIYcSq3c6N179z+neDS2dq4Q6ohr/sYnXMLWUUZx0Px3nU2vZcRotd
tR4D4lSCPJJGEJl1Rfmk0sQUm7y3sqNrFEaxqUeJ3E6r6m+Bmy+HGhnBB5qS7uAWfsZY2CzAYLcW
vJRDbfELAjAp0Vzik/HbWOMcu0a53RD7zaTQOmemE7BLyxoh8OgMLUod/LEU37AVjpK0yCfasRNp
dmM73+tG6cG0rFrjjKRT6+Nl9Lr6TOMSXqS3el5yr8w1DU65HAg4Q9nCTer3q/kKs5qO2pBhIAxp
qHG5a2SLeMoMoc9xTxk7b9xinhleQarrmXknxa1Wlimx3DOtLYRsuUkAuaDTgYUHnwKhf8nI1XDW
DKFRIFiFgoucx0vs4Vy32aI2UC8JeiEysL5Dtd+92DTJCIxfHec+k7PbR5YvmtN6cc+HOiWCFXsF
2pGwmwtFigwpl0ffl3ZcYwV4qahJ62ghbXKN6zYX80HmfvlCT0ufI7ovtiAHrqqrCNsWiQl9QMTd
YtISUK0JW8aos9eywPCyD6oue8XEiIUmCYQiRKtc2yeRowsE2uaR1V0zTSRwHYUZSTHcYo8qI3CD
gVCSPxOyg00PmfdcblaUP9sVRn238aqCyF1a2XpCAF6eragtzXy5G+2qDzZJ6dq3dSsYcdR22twP
ieuYca/XF3nIilY6usxyRnjdgZHRvzft721B3b6R1eq1B8Me1xflppQhxKCRuAfNy30uEeQjN0Gy
lMe08HElmiN5iKlUDPCbpV1EBGDY3C4JrdDImANno/E/mshrPQS5qe50393UoUaaCfiwYkTz3p0q
ZpafOh2Tt6piVh9NIIpYfqCl3yB3c/CYLPn6uEL2qsLZ7s0H6jYQ1a6EBnCAFHbRswf4laLV6RsS
2pki0r4yNTOcdVurSebRvfLErGl+ymempazj85zekxJVfPRqJUtOb7p079YQOFmwtIlkxjkxnGeD
uQqQ+R5K0BH+goav0hVsR0zXno2ixqUv0fM1G0adbqwvjHpIN5jb575NTRn3fo0qnWWKabMNkxC+
xxLY621X62KrBQiXonXVs2y/jJRKIUJug0z41qo4nDIFMHelxOanrNl3t6k9pi7ZqQaRzOlgNj9w
vA0IYsqW65x2aCKQ25SujyTR22BhOi49/AXclRPOsNXM5ksPu+m++wxhdVq+pqUid5lJtJSuldjf
2sG3ZvTWkzRuZ3P13cfE5daL8P6yqYFyorcVyASkvIMAI87zRNybOWYeHOBy3vVUDwMLOVatS1Re
zhUZaX16LSmStyVzv+tgQAAUc2mnN2sptKQMC6FJb5uxSvAaZQQw8IRWbnpvxhuqz6Y+sJt2pPBI
knyyU1rZxqOhlqA60LbH/0W7fvxeoNOq8V50iX7n6+RUeVMADg8xUkpGAHtnHRJg/Tw6GRmnaY2Y
bWt4KW6PxQeEhb61uDg8gorhWSnEfcGq/B3td55xES3b3akBDwfy3TrbLtk8PXmpnnx3jDWY9wk/
6SYtqva94KC4brusan54wkfk1/NkVlFLGo+GZaGpiGrBW1yzOBX0wpTKPB21B3sXPgxnXCOJsRM6
uOrmk8eRh2mwsUq118gHyqORwy+nYYBe12YJrucRXG/C7FabO287To37MBZ5RdKunbOOla418Hqy
LR+9dVEkDuXBepZNAZ8TGFB9IIrXJlMSfOuuH2uBqrVx3HObwJKMdB/DwzZZbTyTc+Zj9fNnE+mz
lo85aN52XNY7zHwt0MGht4mYzWab8N2iWpizu0FOHgkgxY+5F50fLllr2rt8Lrye+3ygqb/qHtrO
0ec+CET7YFS5KZCjTcOjbJdypWJ07KgyLx0iePdpFomlZRxe5eOM7ozWWU2WWjd3W+4UniBhceQj
1GCRZ8Y53TuAK5wHxqxL50ZjqKwiP1uM6xVBHUvParRzXNdGlp7rsZ76kCzP5M0hFvlHx3LihFLl
TnOqF2neYoZjwIP5eSxconWseo7ztpvzo5+B+oyLisX6DBejbS+I07zdsB9k9sZUhp1c89CvPro5
OW+CkUXrSmMGf2W0S+2cppZi/s5uBNlGRgrM8+jX/Ejx5SiNjCT1ZRVZOsqyrZn3Dkk8+rrEQaHb
6HDyxn/RxJzqLE5IIMIaMIy/T0WR4gBeslWj3AAGRLgC6t469BjXBNdpwjkiNkxj9aNZFd16Uzju
3BCllkz+hqqaiDIK9ISc0LSZ8P2DfjDi3ETdsEEvSS6vnEsKRaFjVnkhPhj5RymbzmDb0jQrHkx7
vAIprVVHkj6y91WfTNrAU5d9T1x+6wh3zTSeGwOZ7KmrrNK9AXnkyp+Dk0i5KZDxy0Odr/adlme2
s6OiGlj1UbjNU7ig/ag2lDbBq5Ha9X5OM90P+VdsPE4D0JvbbEh9RhDSrPUNcaL87VzTcLfZTj6K
c2aLIL8vXUWUqsvqJQ/KL0X6zcOMebFDtpbYZEWuVzfZip7kqoIWW25xhwj1YkjRchwfFj+t0UCD
/vHKNJE7hniNuC/BY2MP6KRlTAx93GHZuqTT5kgM59JnNJsal8DrISA+2CWSWiHk19QtfNaellaZ
N3diHJCxE4zdqchSzK5IfaZf+myndnOH+hGv+5oiDaC8zKoXfRFZ8FVixu89JCp9dCyG77lWAEXj
1w5KLTIHeYCYdkjVmmsgEG8tBj4VMjPW4zabv4LzXhpn/+zYQA5hTgBHxAfYAXHrU2c84PBdqmWZ
dvlSyKeBxIGInSC/V+k4bZlWJFMU1OoFzsx0Rb37lW/8P709DQDgYrSO6FR++rqT79JhJuqO/GiF
fGlqNBAXg233j8pOh6fAGMTPcmxQTjXZcNYs7eef2yOf3/8ysaE/gpibC0F/9tI9+Yd7n/bp0veY
pXa0axo/xMFFF4Z67ID8adxA8eg2q9/IixoPTT21ZRf/+QN8bktcuiDMZyh2DLrSxFj8+gFaqgkd
yPsCLgw1OZJrcdSyVn8O+Opn353kq8Ne/EXn/Td0wuVdaQWBC3MZV1Lm//quAmueSTIeqHmteGJi
kx2lIknERKuaxXqOyUHkvn/KDeAaJbLve9AS1Rf9n98uPRQ85294wiVNhByoXz+D7yvMwvwyu5Qy
tCG0EajbSVeTVBEAxG49dZCj6vu0s/uPKhD6DUiVcdj++fL/3Tj+5/1PUQXUBHQBc1iXJtmnKwGX
pW4MA5l4vjiLzTnqEvOq961aP3qnU/Ie2YrpRT3tFOfikRt/mlTi2bYE1jRejflglFelrUzttqiD
ZvipxrbEBJy5njgJ2yvWPSXAIkMZjBBgZLuWhKa33szinaJHslOXBVfrl2lTdMhiIm00Sv20zj6C
2rlLG7Vtbd1N9jkwq+oR+4XdvKAT981rP58wXjhpMok9PeAW8IULnmpfepOyo4IUwmk7NYFdYiHH
cUhYmV3rCsOw0zwzeF+MzTSZ1QfWUeJQVY98kDxxw/hG+93guAM1pTwVJCc7X3TJfxtMktSCS//C
84eN43h/x1f945nTEdEuXqFwloF1jmeUMdukIcTR6czsKUcIcnZICz5OxEWFDdX1DTR5ggnby+x8
WrKo0dtm/+fbwPjtPmAQxgDOh3xJ2CPNgU8Lwbi2tdDg0G2DwYfzpHCaacexzg3taVwquAB+InFG
oqPsImEFa72ZPCqj655+Gc9IDSv0aSahoj8ga1v0HeodowttSdPjA2/18ORjmxf7JaFhtFG1Rvw0
MQ+oPefZeWknx3epXb3uWRv6kijEHAVwCSi324pKX5O9bWItCKfOvISWmzXiDDgZKF6qZKE2JKe+
3pRZ0qIbnArpnbBrqPpI98Ox75SVz+22tKHLPvijK7oDZSdJ3kHfpDa5dZbSwlHL/XMB/9COQdk7
z2a39iVC327uaZZPSf3aGh7xGMtoT5x0AXj024ZgNtxeWOE4IhP2Q505jg6aC8Mc89uFQtU7cvxh
4A14es03y5z3041r9jUdxLrr7+281dlQkecsBxcQkPs0GXCzhJZbiKfQZ7iPgh/qScnGeh80Z2pP
w0z7ZUMqpZ0igTWTdFuvjFdQSA/oclOzWddtibwsu1ZjrzggD6v/zZb24kRFK9b7gQeLTHkgIm6c
Uxuk2yrR6Kp5TqUyznNTgIc4x6eAmIFhGHPCQF47Mg+aGEwDHXP4kP2GX2FNYjyGS7EdHH96b0tB
FvgIcuU4GwJR7JTmw3aaSfuNqOL4CumUuiiYFLxOBAL2EAZJZWibAax8diNzEDfHRq+4zUnLdWXk
ibZR3+Gdot4PuQFgM0NbHS/B4DPS77Pog8v51Rg03ku45Q79qr/ctsWgt2GmecMLRzIKYaQvKOGG
wkznGzEEnXtvTE15RMxkoBz3XRJ+SW2edoieGmObGIVId7U2G84JJyBfOgMSlxHLWiUvWN1hoAeF
b/cgGaBRVb2R/LDTET9UuSgEYwpq43EoZ284LlqPlElza/VUFcPkhXSC9emLXexzqQTgkLrXuYTf
XMJTrE9aAojnrZ5mq4CuBRxPzEF/t/akvFDOrIeaG+2/nONe3o864QL14vcwvE8bFsXoNEmT97Mq
zXqAX/x9weeSRihO/kqdXv315zXptyEu70dmmh8QHIFuAQbrrxukpwVtCSQGN5znYJzx+vkmFcG2
xwf5mleQZYBaSbIlA9mEQaZsIxwDc94xa/dfTVe8F55ec0B27VitHohZ2NG5H9WJypI4QCkXUQ81
56KV9TnFFo3fNLOf//wdPo/dL1+Bb2CSoujxZ/3Tqsr5LEmnAuqemMG+4DYwth6+qNj1VnquwgSI
ptMGPE/YEnZ/futP0XPMvQkIQVQPfo2NHRbbp2ls00zoIqfE3dYZlhvkiwWA3EHVOMgS3ZmC69qU
+ImQGyN1HVyB1kNT+foyj50zxeYIBTyiaITsNHDGxqhnTeaeQybeBvBb63e3dLnX3JXGBE5PDjER
/p4g3frOhJhZkM191WZeADaH/tNXEa2/3fsMAbi2qEZYggzrc9mi1TIRdSNb3MlLHrv0e36KHJ6r
YWA0RYmu5V/UqdZlHPfPQumS/nKB2KNCo2KkZv71bhSwBsEPiW6nFp2udyKImyHpHEodzks2ArtX
2cmjHVHtTNG7ZphTWFkxDiBr2uhjViwkx+oYTKBzBMx13L56qofSHlEgZJgGOI/hQ/ZSC5PRyrD6
Saum+VGYXSYOSIlo1mdNGpWcinXizZyKM6udj4cCDcf3ltPhRl2mx6y+w9PfN9J/FUV20/6oH8b+
x4/x6r39/yeR7DK//98TyZ5/DOP/Cd/r4pdIsstr/h1J5vyL6o3A3MsTzpH1ojxQvOb//V/L/hfZ
gFjEocjj6jAv4Rv/jiSzzH85Dqs2gh/0OL51WdUGqJAprzL+xfpqwH73dcNzIKH+N5FkxI79cscy
7dWhsVF/GDYSLWSsn0p7t5BWm2YY2vCQHGViP2Fhm245Q9sxuX5i73arosGEh4pIw/Xkr/OtCWMe
3S+xnjPiPBzxmHxBlbjnCY3FTtd8hm6FBQLWBZDPfLIjfYhm3M6xcTON+nJilyMcqXLHcCg7El9Z
Uzfm0BlkThfNZqoTyLG4cUPEWaee2XxsmbT6tgAVtGtW6SdtCnwoA/gWRhK7fyYL5S/UuvoZjaFx
2zBnvTNRkd9OKtOPnquqsyNHCD0NLTILg1qfPhtVOrx5bZzKa3Sjeb8DT3cFenjjueMRnPyPzuIF
6eTdC13DpGesH5Y5kSpQXTIXFJYUu38zsxfINA9YYc5sbUCuqx1WsoOdHor3xEDPoc23mI/fE7d7
q9fuL/gZR8BkG5yfJ5W058abt5lqbz3h3hqivq1qPG5wNPYqMb6RBRTTxtq5yUZ5t7WfP6R9+1CD
q2Iy7V2botoIetZkfm2GXpyKcr5V/kuO69bKEtw7aK1hzLnDfJYKTwS5l6HbaG/d6OJwMau7cRAP
l3M9ffH8DaXDvTNWz66/nlP8IYtMXpkSPauBQQkH/6UZHmG2boAeba22vlvQKeNVwF0vqGm85nWo
NmqGBuVoyY2UKFarS4iS/mrRHcJ+v6xx0+VnRFT3JqcVbAfi5DUBZtMxi3xhnhiY8kky/yo1qp+I
ea2whPGJTbbt+303+Ddmxzv6VJjeku+ZwGKXZeeRRTzmNxA6dN+4QXiwoev+ThrBR41oVBvvNDO/
yZH/Iz4pVBExdnPM26kemCxu1/VV0sJI5yeEJ044Wn0sF+2h0s33tjH3hXVj4yWLVg4ZQYCLEX4Y
iOrxRSs1pI7rdhDNowNQ1NrZdnlPnRfOdKYnM99pGg7v7Baj/EEjbrUHpxUo89oanetR+tdm7W+7
5mkdnpMam1Pfv61eEreVs7fbYtMI92qR69Gr7LesF3CVit2slzeLhkbabnini2ukg3RGF/mgFW+D
NI5JK/fARCMPqMuM6ZA5SRpKf9dhGUeCJa792QCxlb455jt30GkFS2ZI/bXAd+jfGym/E2qPhClJ
JdVPphZ3eqEe0P7Fyk93FAWhPlsQRF44k6HUdp0TxvSNjxjFUsEx9yCVT048IGnGyzcgQcJ0vO2N
+2CSz0bubW115VtXk3OiCqHz7C27YJnPU1qcevfJ1/KjLkqs/cOGaRPZv9bOzIivGMRbUNJdd+rk
binVA8N9nkkfaLvcd9O93f2o6EYAEO0rI67hSc2AbJymI1r24Pbd1teHs9XkW7claNYN5rDY900d
KWQJFytUN9chWI0NCJ7QtaobR+tfSs/ZL2by6NWcO9r2rBUVDiMtuMNIcNLcO8nJ0GPABVLkgLl/
o9ZdXQGEq+V+cIaNk74ttnM7APSIxYDRadafkk5eE9r37Ov294toIWrxK6w19g050r24clwkD14t
duPQqtBr97Y4psXWltrTMMLoIno6FPnsh70dPCKevLWwldDGxa3KhDrqAfuFLm722fhr8ZcdsWGx
CLzt2u86bt9edzceTUtTF4JVIfkJpysKOC1HY1Ocgrw4INRBZCKSE+G4Hy01Igt6As11cvY0A479
Krduqh5c1DdMNoE/6QAsOCmWwbNftwMrf/sWAAdA+pW3V/1YdtHg6SdK9RvcOmcgSQETPi0/LZr0
byZoA6HnWSk0k/wjneQNfPgzZDHSHeDXnxDN3Dlu5oQ0nLg5vH3FS8MWcXI4GuYryJyH0Snfp0Ze
Y+OEg5Li7B/HWt8j/JHnsTUdxoN2dU1OW37vkOB2q2DFXpv6S5JvnAFXu4UbWeV6JDJwBnjS2kFg
kx07Y4c0YzsEVyrI3rGIBmGBPepoGnRbxbBPPAbU1dDSBG4etQoSWtkikK7GU73TCt+5yeviMM6Q
FjzO1iHkMSc2E3UKACvtmZluAzQsm05kz6z5ZVQtD2YSr5OLd0tvTmbuv3SpfGzsBF1J7z32wCBi
xY9VAI6Kp246V/VtVqFFMLPEBppoyAhM8lGazQd+uu/rZH1Le3mqc4xKNDv2fq3f2NiMQgS/Ly2K
mPe2B5uTclgeM56O+VjLmMc8HATz+6Y01+iiVYnJcQeyVPOAqKl/7id6OTjQ51CBnya491l35/FA
4JU4kNV2la/vnon7feFvMbXuc/xSuDEZbpFyon1AFdlUQLEybd0FdadgX1rLdsFYHCKruK7bhcKD
eEQXsJ2U64s+WT+1pevD1WBqwFk+Y0MUhJvN/QQFxz6jlj8XZfLNYARWKICpbXot6+CFodk7iIJb
x2GHssePdD505r1oFBTeQDuPbErfEIHVu1zXtZg0ev2oUg2bB1OKnWqwZKStW521XDPCvJiaGGyO
xfJdInOig2ipLotkOVyjSOl2NizgbXK5YqXuIX0JSsDZZHpejSkRSXDRn2r0ZrG0S7AneWqFNHcZ
6qTFVUZFz8Is2hcHnA7+yk7+sLXR2/o1d8OM3i8myhtvRJCNR29MP4CCJpRT65nzLYiFNYMnAofp
UCdOcU7x011XLp20zDZG5j8TcpNhZIKZo2KDWWxWfRtOTPAi36NaWnEkujjAyYVlmOvCQwXYE+nT
Szu/dpl9Fk6rRVWQ3GLUYJwn9CPlBfPF0f+mjdgLSxp3LCOWrmDvjWEzj3DZbP1aFH8FTeCG0LOw
HDrLNXldDx3JcQwZAbrpxf+Qd2a7cWNpl32Vwn/dx+B4SF78fcGYIzSFRks3hCzJnOfD8el70c6q
tN2VmUg0GqhGowpVSMtKhSJInm/Ye21xTguS4s0qv4dAfJx0NDtR0Kz6uo9Q/xR39RhdzAwSebCp
DARcQ/S63bmnQjGtXSlhOleV246Xyh2zG0CwPD3rFIFAojxrW+pTcc5RkaSeeaw0++yGk3sYouqz
ghi2NeN9S/DH7YwA9IGOmNhd06sYXGkjW9fQAgA8AgZaD+ALdgBZ211Um09F5Tgb5ptf/0eOLVgX
vTkCGHXuRK8Ok5aPvisU0A3RHWohuaytjJX4dGk0xpcYxZjRG+8dhaZVEcgeF9/79r/Vbl3Gb00J
WUf9aav1p03Zf2AANOEDf9Zu3ZRAhMPX7Mdu69u3fO+2hPzE0mYZB0lCkDhRlzDn7+2WoHMyHKQP
DIlMVkjLFu23dssyPumWjRqWRQs7JuTZv7db2idOPA8jyCKJpen6P0iA5ifovDrWDsTPmLRcv4Z3
DWWRzUjDnBX6HecqIhn43LeMr+mg4uNiLYYaZVm42Yo0vtQ6Gd398F7dfB9E/AMo600J46D97//6
Nn/4fT7BC7BYIrLNk7SWvIxvW4cftgpDFcYFwwa54pWKB9EqptqdYfFTCxRiDTbPqpyYw1iASa/s
XDjwOwWSrNnt0UWW4C9PI4EZj/kkn4OYCEvUZ+ZwbzDOnXcCOmm/BaAK5ES2fzGp+mUbt7x0EgJo
hnnfWBno+jLs+eGl13IqHRsvHGiRacz3kwYPbtvGWNiWjEzn81SDpd56I2MdXwUIhw6lOerpaRqN
9q8yz775f35+H3GrsAZhOcg+khXNLy9mmtqcMfeAZgzg2MbrO7f1IYelGmVYlHxJXGVvHd1KANFR
QdIut30f7BsvV9purPI4OpZ22U9bQ9g4xjOhJQyIh7D2KIvauD0ZGpqav5hO/Txn5B2UxpJlvsSi
o/N2fk3rwaVPu02a42q0bYFQrOh0uZcl2qsVpEULpFWBA5zIo9jjnI5YIK3+/PL7BQO/vALGhNyW
JlDo5XUsw4gfPkNyG1KpqwRuGhs5Svl+LiDzjUtlDvARJ0Fdekl01AKK3xv84ezl8AKUYwj7qIQm
mBrZgAfLyoTcmHrG+SKSOlbfZ1mE3Ycf5b+5S/7dy+RyA3K+RPGy6mJk8+PLBEUiY41d1Yo7KR39
gtnAndaU6bbqNC2kzqmVvkJxRpeYADyJrqp5jJLdGFYwfAxtrqFNzw1zPSTRLtSa1hyMv5Dq/zJp
XN5KZkN4R4iHRBbA0PHn18hlboBrNMoVIN2wuYYRXgEtj1TpoTlk4Lq2q6nEz8kKZONMOeI7NNzE
8JKNDUuxq/rOD4fEPc74l7+00VBvrQoh6am2sy9JnSCNlGPa3Ja2qt2VpF4Sa5KFBRmwYDo0FmuQ
6jedTPL+ugGuZtPlGjJ4gFwzPDiBndm+1jl0QZKAj/AvLuRve8afbj8WkWxFOau/eyR/+YCcOTMK
QGjZqg8TgsVIQ2YClWtaQMGh5eES4VBnxmqAt7EZJkN7Qp5kXjQESgdrYF9FsKqNxPir7FnGerzp
P74uhyeraWpcPIzvyLD85UOpPTVAvYPOajVl5hz0csBvo9jprb2hrIsvCfUYlKcgLroThPxDEXdl
skkGM/ARl0Gf1JBx6v04HJwqGymIiW9Omuax07rhfjK9z6i9MGhjBaQszlkErhQqbOY/zXjhqWLw
44K6xDGK61i34M/HhiqOjZurnak10CJLVyMAhelIwTrSdLIH6DPyiiEQGCNtmpKNCIgXtjWKv6Ae
NhMjvhI57V3F/nPbZNPXvpaI/KviBUjTBDA8L6sT8CGQvDkb+L3RRECGlgFDg5iQColU7aJWc7ri
coneU8Ymsw/IoVkuVcfdtNoI74rUcZvYsqzdkkwfrgyn6wC+jbckBti70NSs/UwC250uw7t2rrBQ
M3eH9ZvMlwjRaxJCwY4goq+rXTVK9xV7KikfoRldBjlbFCQc8oVn+bE1AQ86LJL2E3KavV0YxXGs
y3ZhNqSwOxT+4FVmhwv4AbHJUy2h56eOuANgD9ciUSgQ9QnAkNLybQ5BfF1PGSpZNQy3DIwePCSZ
1wa5UT6wKlLm4ZFDf2wAgRQXUyicz00+ipemt8AdAKEha1tL1Kwd7UEO9tFDivAxdnX9ngPRssd2
45ptumNTCOjeVeOmdoP8DjrFC0qTcat1xQfb37rdICsM3fWYMnXxJ03OZ6E3yRciC6p5NWJvABg+
BMlXRhLOO02JfeNZnXxqRjwvRNGgZ9Ek/hipInFlJTSjVXtJ3WFYeXdgAVXsAYAOvq0VJ81uvUMF
LJ7NK5/DBrmQuUYYacJAGSNMhTKMz2SdDIdwRvsKLSkvdwNc56se7bnPErexUEHC9e2H8mC2rkRV
jFCTQLvo0ZyCHcsl85SEAVJ4b7COyAPpz4Ylnbvro+Kg+jDbzwiAeOrbfflQ1f1bn4ZgozO7aF5d
JohfjIFRsY+0Y966iFbubOWxsgMYJv2ByiYll6CMXglHmHZdhKM0Jn2euUOlnoTjGCuORSj8ZHhw
7riG0MoV8+XhxvU6qOK6jk0OB36VE8VhdQl3Ei7kLUxlpzlELe4hAgUWpnr8OSRjHRlBEzClnuov
PFjT/WAZ9UsEW+Om7gcEnhosWR0YJCv2GNwwjgziGYS4r5OQPnoCk7qJQJeA6UR6h1MlNR5sEIXM
BkKe5XLklvVSPTjkdZdeTOgjL8NGJ0bB1tKVEcWXQNI6H5CQty9QDZ3M3iEhA1X5rh5IFNHm7kE3
uGKZbBjjESkOqAC3TVZ5bmXHLBhu8qF/Vp0FRllzm4OHmtBeLcaxRcc/PJcEAZ0RJgYr4pb0s4sQ
7TZse3Ew0FSsJzkVuyZ3vD1kvOZ+xDfXglhIrT1V1Q3/hIRFK5J96iwM16IXziGMzfA+c5zxSy/Q
a6qJ1HAcQ4BWQEqXVyAewYGQsrrXx6jJ/IaMjneyIVqGSUlSPKt06vdkZWU+b9K0DxpQPL7KAmn5
ZtFkD+k8nsFw59ejkNMXbw7Vqp7Ul9yyP7y6ZsBTmdjpTEBDd3lTp1eMcfuvI/haal/0qxcCQeYO
JWS0R4Uv98Zs8vGZ6cBMDMpHsQo45x7yFj1UHHef6ejLW3a5g29lpnuEuTwi413ehJH38S1Phvng
5Hm0Qh/remuH9MMNriS1ClE2LKeHNWFFi8INEh1zD8OI+BfIx0MN1kQVj0bqmqhhwaDZTj4y4mzl
XtfgvBAZ+Qo8vT8X8NWP+GPGXVulpCLYIr1qxm/0lwZuXdG0jxADg4tsaMA4ucn0OAa9uqmzNr1u
FT9t4G+Hmx5cMiTtyG96sJEOBuZdiJZrRQU2PMVpoa7SJu/tnQwxejAQaeW8ndK4vnbhdfpxg77E
z+0w/NDiCg9MhZoZP1d8JQnfOg1SeXgsjD3/zyZgzj48Q/aXhCgUG5ZDrG8SNMVR77pggwhGCuvp
ERpVscb7ERCYMcrPGGy9LbZeLFek3UI/D0BNrWj2TeFDONVprPpz2Bjppd1H0a2+xDckZZCWvp5n
smQO0scHPCzaY01jdoHPUF6UNafeEhQfM6dxsTLEebeBQ+SQQTuKt8bpP2KvNA5BbLhHaueJZJ6e
/wFy40o/0Ekx8IolXmaiom7qCo9Fiy1gbFzjvhqxhvtwft5Fa3oXMGw7dmOKIWjcYT2JKz8RVffQ
5qh/mFDJ+wrj/VaNVXeY09J4cbx827pOxduiZv0DDimX/2QUN4EVNjuK0PF57Kr5qgKqdYVGli1x
GLcHWQ3V7NdVisEuq8aTGc/TtWqmet+rGsOQZLPAEwC6ft6HDz02kH72vKMwQ8yQDOtLRPaW1vmY
+LBhQiiOEfP5M9fJrkmQUFmF2e9z8OvpCk/JgmcxPippDcxKhmxrLc8W5OEJyILRvbd1UzKJ7jMs
CqMBcsS1yjvu7Ow01w1bjaZJQ+TvGJgtYpMZsMwWeSs2CjN7gkdcps7zaObOPqwDHfJTEHgr7DHo
OvqUTqzWe/deC8rmEQ+7+VkMuGQRKCXDh05jeiOLGfNem3fhxhpViYbfnV+N3rrLYfOh7AsAKynv
DlB+89L1WXjXG4b1dZjL9CNk0niO4yDdSiXk3mWS7PpBi1kjrVzim/Q5Hg9SKqRFVfSuJGyTNLUb
XqFGsiOsz3XZMABUy2dGTJuAhw9E30/jClklrn5ctdwi5qTVd2VctnQWFtUFqEzgYONMHkw/4ugh
GyY8G0az2J/sNH5nUWyc4CLjvawKYb+RbDTfkR+qrI0Cp4csrBLnqKLAX4s5xxlQEWv7ecYwwAA6
T+96066f6jKebN4V9z0ybM1do/DhCYC0GIJnoU3sMKuWVjuvQBeZmXstYrzPjIgjxIbcWNna87jr
FylXdEG+THkLo1HT1542vXeljV1tJEYND2FcO89GiIfE13RMVD7ln/tg6YEDptz0ErwdMT/SBGgH
Z1Pk43iEcZ64j+xQCVbJYEFRRcB+w67IBNPjod2QYUF8nAdSLagnvtCMZc2yJq6myeQKlVW0r7Ec
Z1A6jQr1oMymG66ONMT2PoXDNqml9NaDNvX21oglD5zQcMt91yrvQY+6/N0wVbXvafa+hrWkWO2G
nGjzxRyUz3rKqqTrar9J5gm+juZ1wSpyJBlyXVFcRg5uaRKMvPdCU6TjJGZPyRM69TMnb3RRObq2
J4jKQ7GJqKjfdZoVwFJuFefGgkHZBYicOcVY0F8knl6LVZN0iFYV9Q17uaF8zusQr5IO2f9BAn/s
tpo7z9WqMLJyILcGv5DvCFkb25BInXc1mO5DVrfiahwa/sVdWaOia5JSvAYcW9mKErNcYoGc8D4d
reAVUhMa3AmLxK4JMhBcmVsv9r50gN6AT/S5SBtwF6Mwldrp3uQ165iyvFlpcQQ/PFFE+GX3VITy
RcairzjKlYYUrGzTKwH2NqRItvGvFKMRuVs5NOXtSLFNTeKakqQaEWkkE8FO0/wqNqKLDNb1Vb/E
wKyW4xoTKpKi4ZgGhfug1+Zo7+bUs/WT6Drm2GmXeslLYXbRBbdyIY4M/jtF2vnUzexwbPAtdNl5
h5GabfkJaCuWpXpg4bnqmkB7dFvQcOwcDJdMxlBwvbJ3d01q9xoUnq6xLvRJu2HRalK3xCekx86j
TeB9wu6AT5T1aGfj8KxdiuNiyKNmhWzaoyqH+nS2Kj2+moYh2+A+4tPKMi3xfCzck28bdXEputF9
jppRjGv8LuamkIW8LefxGMpI3tRaYBwrIxGvBgtzFiXWzBuWZEkL+K+SwgcPG+1Qc413dtBwNJAQ
wsaFDeJT1SUE05SSeKtynJpT14Xm68jD+6qEfgUssQf7yc8t98Zi3TuTdYMSM8nRfvpdYwzVLpUK
sMQUzYnwZ3fx1fDSTUneRl8VK9GKQqyriNXbX0gZlzHsz+21DQrBgP5jgzhhkvuL1g+7fd/2gQ4b
v648sZojup84BBCXJl618/JlSQpwyzM5YhP52idYd1bA5JqJIxpuIlBHFarrMpiFtdFdiKG+yepf
bQas2xxoseqeO2PMJNSMIT9hXakcro5+aJcIg5JsOwFxfdXDVj4OWWYRT9iT8EGnBsYVn+8MA68m
FplAQVx7pD2xS/jLQMdltvHTjEEy7rEY33Hd2Quo5+fBD+h6p9TooX0i1sI3S/PyYtUHbfkxDU54
5qVghjMr/RxGHQU/BzpyWDnrsKlZkF5mcgLOncHYAbFpjX8RD/+/DWlROSFx0pmmuzrspF9fnFa7
SPtrqr42r5MH2CU0fo02ewlXYJ33FwPKjV1mjRqpBwg4yp2ToSFfsQajN/vzYePP4r9lvKgtYjwP
ehOGHXdZK/w4xAsr8FxJj2BAnyaCnPsGeEI3bkJpqi04fPsvLs5FJ/XTx8KPQz3F1NBkf2Bqv3ws
VgENI47hIwST9arEWD0q2c6rUknv9c9/sX/7kzzEZJC6XC6EX+SieVhizAzReAj4p6t48tjS5Vgg
wY1ah28/6m+tme7LnP/+6Y7pDzdR/4H7JcPmQvhjOd/jq4rfXot/rKBY/Lhj+vZt33dMuvGJy9v6
JvK0MOUsc/TvK6blK6BtYVjZXH9M23/fMOmfPHgT7rexO4MCg8ngb4I+a/kS2uzlhkafjRrw7wj6
rJ8VqMh5IR2RZ++yxGFyDTD258ueGCIqrEWJ5Wm0bd05ts6Bel2UPY5atwV7k50z3mmSVIr99Tav
br34GivdhoZnbZuMVsDrEsYKdZrBWnNf1I9m9WhPD9HwoM1XUX3TqXqd7Mg39JMRcdpqcs+yfHOd
q3C8gKhg63f/31+DJs/0P74EURWq1+LHi2/5+9+vPY9NJQw4LGkWmC+E29z836891/3Epw45DRgU
a093oUr9tt403E9I8V1TQwHMUxn41L8uPkN+kiRo8B+ivyUeKePvXHxcYz89BYWhgy50TThKP191
YVAE9FO2sbelGFhtmRYZRHCKiJuq833kQiEw6KvfyYKt3JVrm6xuWBHBA4/NXFcPJMCkjwJPDVHF
CegYr1JgBdTYplvguG6ySmwnOqsiB1Lr5c6SbysFYyfYM2g4tcx7pjmKXujv5a1LWonl+JalezDL
zQ5GhFVW7t08tFhElS6QYsAuto9tP4a3HPG0VRoRORiDBTlKuGoRUIQFROi1DRLhiO4xfKxdI5j2
JqM0ZCgyCiycxigSdfh/t7Kxp/hGGAXpXMKsM6Z1jeMRKzRPScHsYlI2uIM2JaDUcov7NNeTM2K9
+cYi8eBoehnaIhPGhGbVcG9nSeegj9lLL8PpaFuWd2EMRryXIyd7Vg0CIkzbUIBCRfgSQAPZTkxC
VwREDrtUj8rLNsrHU0iS2wbB1K7yLOscOnZ0WcP2oYFSwIyAPM/dzq5HY4+ln2YlrdaesB8bSy6s
4jFA3jW4e9D7HDOZjOVzFlMQpmFoXcA2r08c5u1ZOfYds7NqH5A5CL9LQ+JDMvGqYV7q4/W5LKQ5
vgU9++XMmKYrK217QmYJRMtSYd1XrlNcz9gHQVq6cU+8pPDWudvDPMg0G6B+wghPH5RzmEr4bQBg
nOKQp9bIcdXr1y7Lygdk+M7WmfHOyDKdzzNXJlq+FGIgfKd4XE9a0t5Wc2X4vd5jDKpb7IeU59G8
MwVjILLACSPStPpUJ4rEUMQtoq60Q8UCd8181zpFoWY9OSw2UfNoTyLU+tOkp9blQGX1FPRdwYBW
oWmE3k7YU8XMP1RUjX3URHuLN8Af08hdRbl8AhgtwUVE1t6REAe5KIELsz8nD8FnUDKQW8nCfRlu
D3RGAc3YsC4Lfhm/m0ETkIrMSGoALHAgpTzeTCQZ77wGxxrqOGu6JHtFnMwupdedu64hZwrzW7uO
60Ez9tDCEDuGSd7dDFIEt/FsF9V2tnWWz2GQ6RbFdG1ed9MYNpsQLnR5UOAWIFLZiYlCDu/SiUAv
/TJ0hvkRkobj0i7kfbXvwlC/yBpbu4fthsgrLtxhwxSkgFqO4Fy/bTy7dnp/4tRUW1EnVKKi7Q3i
58I6PJLQJFM/h2Z7HCqAxEXoQuM1dQsJd8iKxaDG20FvXW67gdgJGkb1hDe+uowNwhT4JeH5rWx9
cHeOK9lzBbLK99WcFhud7R9t1BChih2KU9ZrxMWVCPdIqOUjgidm1Vjb5pAlQwGOd9OyA3nQdLO4
zHr46li1tFuLNpGHUg3JMSqsbmCaDDFLEtVwMINK/+oQCgKBN8ihC1XKuFdmqwZ/yBQsgkifXIdE
BwG1YAqC5rqmagY2Qwyf7UsyP9KdcLrxrRNOdkB5zSeHIINAkkRNxy5LZkYG8QCcaWxbB9C/aZfX
DN/FuaT02EL2oVO2o7DdaUNXHlCvSeBeCZnKRI8RT+O7XjIOPIdD/QXnUsnE22NYN03DfNRMlyE6
Azzu1GRwrRsurunCqLEv+tC9q2SdyobwRLaG3rrmdClwOPcMv/uYKXlpGjcqS7jmmC0QbVuU1BtB
1xsXU8/gZ6XcNNkUIPKHndfmziFgZWzhKkqzKzx1zgXty5SvslyXh9ZDwZuHdrnxRug6ROx0OSLb
VkFP0pQ4oLtCh5kULjwrG3N77ormqVYj4aa91RMKEgfTbdkaD07sxHfSy8fnypX1F7cfCKvjvTf2
PQP6j/8rNcnuo7x6zT/aX4vn/8CyWEf6xGH+x1XJoc0+/lF+/cflz6XJb9/3m/rK+sSdCXd0Wc9T
p9AR/bM8EZhdMGABvATbB82QUuNf9YltfQIGDmIB1KHlIhH5vTjmS99MKRhdGHjh7/tbbpdlPvBD
j4bma5E+0aJSbC8exV9kA005lADfQsEcKgn2Kngdmyrz8bszzCxj+wzsdDFNRBs897b/w7t18/2n
/Ci9sn8uzIEIU3zpVGHoFhZtya9mNM0gx4X1JJuLCilpZwQOGZ8zGxE8veGhrTUy6Bp2IsccsMhZ
dEDf4i7WEQcP7RHGUUpMGjZRdsMYcKkq0uykBv5Qs7XP/cRDM4rI5Tnx7hrrCowFm+k0uIn1fHwb
UGEyRtKYYBACFmzChodooxkkZblJzrk3xcZ7rPcDGcutiSKTaJLQt0RslBvQahURHGTXB0HknRka
xy9qBsvlhyKtIsTDw/iIIGIrRWa/4pGIUW+aqotXmUkN4ns12MeGVLavVFj2pWsPnvX9rf1bXeof
tqCoft7KamqIhlL/8/89MaTUuRn++K68Qg4ZcU++fbyXRcwg4aNQdK6H9//+Lx2hHN/7/c40TGSM
8N497jJoMogc/nljGhrdrMkoAf4xKkc6gX/dl8giTRpS6JUgN7APL23IP5tW7RMjOHoQDUmZhXDy
77QNzrdZzO83JlRrBJGIdICs8MyQ3xrnH2c1EHpqI1Kw2oRT9u6e5Av9AhzdR1xdReH0OUHRg1d8
gpLmvuht9TmKBKuWQb7OQky7ImremeURvuF2NyhC7dxvJfxFtkT+ZCO46Yg2hLq7zVMk/oF+1qcW
BXh9w037ubIr67ocVPTVLjhPmwbnPzud2K622thS5Hw1zZF44AyNC0L++E4ReH09I1JLD+2U5ndp
BDke0pPtJ3O+EgtxEgXQbVk3G3Bn69TNd6VMrsNR4ScGbKaPJas+V8yX0RR7lwCPiFsEgQBiDgym
Kh7YoD3W+Xyp0vRSH6JwN08SYY/YJrJYoTuZGNwX5mZy2nQ9lqW8tu3IuHSQNJBcdci9fpWr4NCx
9Fah6e1aiy4stt5MxRvILBj9DAqp67asPzwP8xZLa+aHDTnzqrpQi83AKd9Bi77XrthXNvYbMENP
Dng9dmT6PckH5rYLXRaDBQhQHUhdhy9uyhuxzcbhqaEMnsL5vk6rDzMS/YXIaHlK53nOnaOdj8ix
E+O9IFo50c2Ifbg4F3FwKguk6dC3Jr+osmQV5Jl3hSTAWqugSLZdFa+H6iNotHVbfQWevI2V034A
B9DWmKdZjrf15cw361ke3aPalL4JPhGkmm34qqnXNjiIdyenoZBD4txGRoZX4jYz+ANworAk43q8
i0fXWWVee4/s7FWRtAAOgtQOYkzgWZIFpqt56yUxwngqJN92p4oRXHPVNobCZjtb635S/Y6RKyGa
uqx4qQQAGoBHECzITZSkG7NUDltQCqvKyYkK1TJ9Nw6sAkfdMnzc2vXGwD/pi4LIUq3u6B4GHEUx
V7QJLJAYO+fGFuFmDHv3JFzhbhRzmJBfeKMbs0GJqCnugpySiuHwqqzyL7j+D4M+t/u0avZB7F45
03zducLyIXruptoOMAoQnZJgWZGjQ/DGEryY83zH/ulrRvmldAp3bSnWN8iF3FWPhI1fqw/ks+G2
z04kFvuSF7Khx9Lc7YLxHJXOOWnbJ1LImIfqSDDa7jQFGOX6Zt1oRPVYTnIvLXPi/sjqLwnLZ0yE
s1yHtrCeBcBW/tHCHCXudLZm1IKsQwz0Lgp+m8EnIER+QzUM1+q5zFo/8CpwZNtkfupSY00q1AZy
xEFPOnhywomukEqccVGjC3H14Dpp9pQnBSHrMxFW8Ubz8GQAkvoQkOGIixFIHUiAYszxEjrainj0
tY4yiCXus92zJhMh/kY+lGYlNdh8nPfrVAHkTaxx2ktnqvaYUIYbM7cduLM4avK2znZmr99lhdx0
nuajetujkdY2WuN8tWbz0jPK8CrFS2NPAcLwyvbYFV25uArI3uVfLcNmbQ3hdky8YwA0LjTMvYaE
ZsNeRr/tZlJjR6QDflFa6UWLL8ZvbG4xbyRkPDQPpdVbPuH2bzXeis4SKFkbVBseTPuCmY5f5kTM
F0YFTCMy1y7bTz/TPvomPnZRdBPxMvY0WuXKGF89+lDkGRl70l67hj2xtnRxIvp0pWKy0Ogn7BKJ
KAMUxTWr76BFvug1MDHXQJ/gm67a1xWMAdSitB4E7q2sdnhyk/kC31JOq4vLcpqd4xjUn80x2mmz
AFWaTLd9OvGxEnIusYn4/Gl8Kkpj50pCpdEO2iuGChduhqeYkQKYPmd+wXdyVKbzMuX5adTgnTR5
AS8ajMmGQ/RZxytrq/EiJP8Enu34Bj/JRwfNthTXvjVfioiEKJtgh1VTwg1W7U2MpZirmQd91fXo
DBaw9Lyq5EtY6YuDCCGjQ97RLD6jiDNX0TjvazH6kda+sjrdqbq/R5PuIxp5EqWHla4en6euv0zi
eu1CnyBTql7PhKsvjXZ3BXxeHFH/recYz+LYF8VaEdW2sYuieCt7lO7B0COmyIdXEB/RyvXmM6Lb
ae1g0+Nd/6r3pjoFNejg0jEWPCQBcuEjQ4Tk0tTS8SWuUwL0EvmEpVPHzxPcyP5e2KF17ADpMYSY
Yryl0vHJzlQ37hDdWTk0Ty32wvXkhcVh9Bw+xYgFmQi9TWFxFEpZX1u4tcrxS2YriJth/ux4IwNo
FsZFBYgu7uTWnXHtaeQlG4QPCi2+ivXqRhftKS7l13CZo2hQUv2C7Mo4WSxQtQfBJuktgKz9G8Bc
G50FKz2hRQ+ho8jEk/KNNLJm64GoutO0sT4TcY4mSJ8oDXTlhod0UbvQtouHTJE32xXAZZZSH0yo
E2+a5UrzrKh6ZKGkLtsg7W5sGK3sBfP6SgaooVF5i6swj+1DCSf+HLIr/hoYKrtQCN5QTwVFdIoE
HbnnKeczU7wIrWCHskhv23mbR+QH4U90Dh4ZYKt6ns0vXhugwuIYoaRIxaqdRq5WE88eYB7esKJ7
CqH+vja1sI7kjAYIXGR3bKNR25Cwm966PbjoEH3BuNKKLN+3RpLdEqlqXLtCxMesdxlUFqCcGdHs
u1hVWw+qNjqSCAwX5FkP9xdDSssN0lcYXOO6Nlr7aOV5e71wkk+zOb0Kck/fU2/RyCZ5fe91IBd5
UPDYBXyUyGlY15gOzyS9A23S8uCtG/Et+q1r6QdEdgTaqZopho1K5VLDlXUy04YBnV2THjxn0THk
rua53jTqxs7j+lJr5YhQKdva3auNWy0IPQ6nIldw4svoOjei7npMXDvdYIWuiVtvmuY8jJ44IuQk
r7Qz7J0+R6haE0RIVwyLgH2Q4r7yiOU4CgxfTBQINoObhePfJwQT6EAWy89qDKHHpPUrgrR+zUh4
+MJmGDqlMMqdCie0inFhDgl8cZbxMqkwhzpBfYuKG5UWjO/ntEYS7fNUbJG/MQ0LIfKdIK/KVVFe
BU56ClwizIO15Azz2ldC7rRdp/K3bNJWYpJEF8qTwwjVQ8JxAJ29TMbHK6Zva9sdXpI8O4kJTZ7M
hoPRDMl11xFJ6qjQoiRDFVbZ395Y5Qe5tguMzFirRrsoI4eE8QjBgBpIQm/SC4Sea2C15dkBAHOq
spnkq/a2MxUqIyLAXUbIfsYpMUfdgIQ3e5ejbqy6EcX4FABAXLwRJrltRJFG+abLIybjRbgtS+9E
5lyxrSujvBZeeVnm7t6V1gPxmjStmVffjcOwSXt5huXMVJuooECQQmIzHioK7coiCc/PPZjo7nhT
14iTm0tUntSh5ICBqV24TRkKP1PgvRdYeEt9RUzFgUBB1IXOtsqqeJHN3AL1tfwBBfc2HLRjHgeP
86zKtVPheEommR+dsQN305XeeQy7fCONYGel2sa10SLjHb9wWKIRBqiDIeiK6TNNxWcOaQJSYbF2
yt4b7lfI6t41RM7wMJYtlz5/91UUiADHglMiBo7ajBPpZeoNzs187Lz7Ed0RIVzb3JRIF8Z22CtB
tkRsb6IO8j2/ee4jN/XT9mn0YL/H1IJZ663p626McWbWTEuTl/U1uWi4Qx2E2XUQf6CW9qiBkkt8
KRwu6lGPanHBjuWyINlw08GaIP390m4fUF0vGKT+UiNcfrLmI3uAAlE0mCQjS+88W0QrTx2nmi4D
RPK60L0l8YDzUVP4wj4yJqD6MI4vaVPHQJTmkw6xmmoMrrzLZdQpGGuwItPtN9koyNij1VN7c3YJ
loo1N/GmImUxbhvAtCH/CjHim2wkCdiFxNHNj7fma4BkOZZ4XqantqFtxU9pnGDgmGp8rd/65b81
PPjTscBPA4Q/HDP8B470loSsP54coNXpivf4x4nB8g3fxwUm7b2FuIBpHfpB3Ph0/t/XjIb3iSGa
SytiwwSFvMUu8bc1o2BcwJ/xZf03FyVf+21ewPiPxhuIJPZHxhAaCUV/Z2Lguot64/eJgc1+kxdG
UwRUh5/GgfzzwhFIXiyQuTxOtqWd29re5B5FZypi7Ti2sIWnzDpGUsEgATxYD8+mu8uZgJsgfjs4
/NJG+Xg3oi9NQOIhNqcOiZkveHwDWk5X3Kr5rprwWTT5/+LuvHYcR9I2fSt7A/zBICNogMUeSJSU
SleZWb5OiDJd9N7z/L+yvbF9mD2YSTE1KdTsyWKBmUY3pqdCDPuZ11wX2U3V+rdFB2fKGgPx2Qyu
TeNJaN/TFih46++wg2u9ruu1T4X4VfbCaxHmNLBPMbeq+aFVoKzmLDnm5BeEZnW1LWgy7utFYUa0
O5v+pm/5nmk5pLhYNokB0agGjQUH9QqvA3YOfybcVME7AmZ3J5vuSGq6wRlna8X3o1M/qfkpMiON
TlDwPgxICfvhuuo17DrpLWkuKE1kO0RSUPpsW6/qGpwoBY2QGhZ0SO/Nr6srre0gcWWejW5FqNA8
Bonu9996m6QtGKgSaK7moW79i0vdg5d9N8i7AiX4vKYVAtYggP+fuinRukmE0vP7m24XwxoQOcXJ
YaArAbBawzkncjzgg/Dopt3Q/taK0HOy3+ABdxh2HIr6o+P+Ck1rM1sUZIbZfeqluG9FpW8wNAox
hWxBkXd3yEF/nEfLujKR40Yv3wkI/ZgVAIXcGBtwf3+FDQh8DAiwEAKma8efyDFQO29QoI7x8KaI
ISayXM2wiToi4NdRTICQ3RryezKqLxaOSxvX0Khd/Ijd0dNspCGKYz8kJlT2lkavMGjBzvDo9ai7
oQra3NOro0ekPnWwaPEtQMiIRUbbplKAtlG0/lANlmcH/ieRp56IlLEL1Wcrmg9FM9xnHU3fjbTR
BlTzAxrc4SGCA1+IiMk/AkIkGwnUzYhJH/ZEqXln9oCj+2EvQYSOAlH3ubopBN3XuPur8lN2dFFf
j1a+04vyaLJJkcv4LWiEupSlpAvNq4v2AvwvDGBBDUiNaK7OYHB9585CYnNIQGCXvmf79BUxJ9GW
jtU2I31HQwQqVI9h91R5be5c2Z2+Y5W3pKE7kQ7eCAEMRwKAqrE3J4+IRlqb0KXUQfLkoFOilc7O
kNE73yYlS3qoiuLRkKgROO9lNNB5GowtCo6e1tw50jzSwqOxzLsbwPiyteuITCA2cS6O4Nb+bIoP
jb0LEVuhGGTI8Tj56Q4pDfcBGYn8COZ8iyLV4odxUy6gztjd5t23EZMnK3/sVHmk/Mg+hdc4WOU7
M6MgkIfT1agPTx2wUjEX7wBswoxb9A4iGvw5tgWO/jQUn/1IuxZNQRakPBn2nhtlDaXDe9Cv/Buk
wxylJsZRYPitzZ8j/YsBCjst/epxyBKvLEKUdLsBIvAtFOxWPSXIcSwsnA6F/EdKGBsdupnRXo/g
6Ts8IOfmseDwR33delac32KocRWFGETa74weVXAgOR3i9NWMPu2U/GjtxWoWnK8/0l2LMPwOOe6x
dTRLWuqJ9lAkX63Q+O0HVOxBBZLWjn70xVecBlzj2FU/cnvY2kQ0pVl4dQsgePzREmzmfrLLQk6a
onhQLemA8TEbQEByzEsdAhz64OP8l6/9zum09wh8lOqpt4xDGz/iwsAVcd/jL0yKIb6oKGVrA2QU
wQ8xJR1RD2YBqvAqG0MoLbnNFJYQ8XWYGVsEfynXYE3myOEBtsAWOiTX2lBgQpQjRhXGV72Ue4Lm
HiS7Pu5DKAJqpgw8AqYmXa6Sx3b+7DrfqSphXcAMI5ReCH3HvnN3dPgPVVX4/HhJX1yrEn9rZ/1v
u56vZ0e7nUFPhccQMe5OOo/SLD9AmPGwXP1aSvsQBtoVrKyekkpuHdOC/HoTBPgYOIBvPUOG90BD
2/tWzdUmrKL0By7rQEdwCrHd6oGi4LeeUxvl7SMkNHAalv614a2pc5J1tAPjrZa74jZAKanqg4Nr
Um6m1VXRvyIxytQjABgs/xTGPwA7buoY2o+fTd9c5G70Shz9rLkbqLORKFj7so36+6IocSkvhvg6
Mbp9Nbf6VSVFt0NhIMFJvHkCWyi2E+ZTm1anTw2cwHTxUUFWHlz6+Nmqo+YQuGn90cwhKUQ8srql
NX/1iLF8FnqD5BJiAJveaiTSTEbypcZOYiOz8trHeoDU1afEm0qUNhr/0AxZR8ov9hLnGVk5P/Hu
CW5Q+w3oj+vlNkaZx9/E8EPT3u4++orSCIY9aKI43ES08LBXbCEHhb3zOTRpDoeDvQnc6FOz2EkI
Hn/XHh5V6nIiAcSM4qOv+RTw9IUyHNj5xhGf3Im5q+VTE1nBIannh352hmM6474EEiTHRQP1fAOx
4LG9CYLyt4TEQKys5z9EVdrXQePr8wZNcrFtCMlBgAr+OYFxynkKxUcDh+qkpxwqw6vRnT+3de35
8/gzahPH4wskNIRxOynr6C5eNq0Tgdpjge0uI82OdpJHCfEfrd1abRqhtdtREgo/68jPwxWivFDu
gqRGqyHvj2FWPWRlvdeK5nNtDwdw7qGHdxGwCqE7+yCvrrBtG1sIr7z9DZJpPC/kUYjzWBTRwq3E
uimjoQcigcmMtPZqJpHv5+6mhWn7GwOe+iYtkVPTC2hppa85+wkyjlepxtyJTsNExk1d6uTwLE1M
da2mfUTLpfQy2ch3oOb9eY+brUJOvfW7D7ksQtwyouCbBTRDccvSrtiWoZywMwDcYBVEDaWB7tmm
nLi0y8gmMUYne2t1pfEABo2AKIqbu3xI7EMtJ/no1AllyRIrh0/UsVDms1pZPvrKpITbmDGP/wTJ
7WoRe94utIYEUEVNLhRALq9mJ8T5KfKxYvEp113bWklEaXcDHRsc4rLrpOIcgV7R7BtOdfMuof32
VU7U98E9tLcyEyMGKnajvuW4QNnIZ83RD3p0NaYBWvelYDPs+o46mBfCZgr2nVv2OqVoaV87PWUl
2UkY2HGC4kzS4Qe++KMmc0hVvUVu3XESFPG1ZL5pzSB4RI4MPjhSOHdaO8Pbkz9r90NiDzfIac2f
wHhNx1bizzElCwgltMxbc/ThaFFM+ir59fdWyIM0xL7pubFrUwVoLJyoJufObcbikZ/iHylDPtm4
xnv0u7il4vpTMgn3GLvwgSCkQxTgB8w/O1L7QyrsY4kSgOdmjv/AY6zvm9DEGmekABIO+k0CieO+
E0X+I4/0/FNIMeJWDa3F0YsNVAwcxsthhHtFU3Z0XcKdKePwY2NHw21UVgdXlIhVmSjDp9k+Nm2s
k5RTXet5XnuaSj4Gaf15Epp/cH1yT8eivBfXu0bF4puNQ8Z1kBpU/XI1fdBg133PaI9+iiR9vqJI
BiSDiJRTETbwLyZ/b0yOhSoc0rWgr4wrBL0FHn2DRssQEjwcSi3cUyJ7dGOhFlaEfyfrqrspMPZ7
kqn1Myr86zpvPw99tI+cx7lqvobBh6qYhx1l5OQuCcvjEEcFIZywr3BxO/qBH75rfTfZyaH/gIsV
0DwsPTmjbngrR4kkUztsZ7260/yBBMh3IizefOi0UfRXNZA05NFEdSGxAfaM7+sC3aclICE2vLIT
JrcUdUMrgYA9jX4GEQ2eMra+iM7+FPe62tZju+9jBbcQAILVy9s4+Z2ylh6WrU9+3LQPesxL7MdR
7tVYJOziYP4M4OZzrkZCW5q2N22IDrzRRuQj7lPq0JHSg5sJXXgcEYdHRGo+Y3v/AGaquW4RwMYO
Kt1QPzKAFzcfp15+LZa8xSBJgaJ/LUBcbqJJg/08JHe9NZKGuDkJkyvH0QttNorlXjuNneIr5BAU
18+GohlilGOn9rVmfAqiEXvTSBrHtg3d+MF2mxINNtn8Fauw8szQ94+1ptkUczTnbvRpD+01FAWP
C54Ek1XfHfYc+uYuSbvuPomiGG56hqAl3ioJJyNzvWisci+o7a7xQMjZm7Si3wrcqwej6dIaRPFy
Jo9yMtBSlKQM5qSpf4G90BZ4Z6HDk44GDy5U+ANNOmbbDK/LSWsaNMwo08y5ROuiGOqrUqtxT4TU
qaIbqxk3cr5SZjl/0fQ52eFPeLAm8Vesl4e6q3D+CaEMlsL6SlIcb7R5/B4Uab8dKNsf/7yi8m/r
JCfVlDfrLv8PVlQUBY1/X1F5xmL8VefAMeroe/79fwCZ+p7/al6WWJY/4e8Si5DWf+kAuXloHcdC
9pviyz9YBHIRBrYsga4V/A5qLP8ssQDWUApMBiUWHcg2WJ5/VliE/C/gRYbpgjCiv704HP+v/3ki
edOs/vklWulUyASFKGEpA1ICVAUL65U100poSU4zSI0PuG6Ynq5xYyYVCVeu2xTxcpQCa5BIL2br
DEJqKdn8q6SzjGmD/cDlxliA7WKZqpcgkBJiM35VYniY+67f8yLMvIrZJUOVFUXpeRgTjDqgLrBq
lKRWlSOkv9MhM0T/gFoCmu5xdjWH9D3gfxPhaWOPvboR3KEWexxzB9XLMji8/Z0r8Sh+wSIrhJk2
YmS4MVvP0j4vVJAKOKPTPE/1g4Mx5KL56u6HUsGic3F1sRqVXGeI0Hp+SEqWVb2ByCsJlIk9O6lF
TXXDqqcbyiXAQ1rC46Avgx+m1Yd/n+OTPfFyDyyb6XRBDNuVauHbSRYEuenTBdHnEEEQIfOH2MzD
PW3XGCXWQDsMOH1ezcbcUxyZCevxobmPwFSDhC6xuwoRkZDzrxZE1s/caM37WK+ra8xUxrvQj90r
cMXktoNpHkrYYHsIZUie6gsweRq+CCrUG0dRJwgbBC6TVs+/WfH4/sISnILxliWAawMNB9ARf+9a
K532PMNqrDdl+qDchMZaLsatPavoVqdvsHXrVN92SLXfS59WcZhPqNi46ei9/SNeTy9lVGpCwgLE
vHgXnE4vog0DPMc4ecBUyLhJU/UZ5Y98Zw5Wt5/sd2hUkE9ZdXhp+736duUgd8N/QX1BFTJWy9rq
btNbeRY8wOwPt7Mj8Mbs0KeIlebxrLtXURu+R8IJ5Q3yzMWDVdu8/eUr0wamHzcKiw9XOLbAP5Gr
M0hXARtpK6d7EhfNwQ6QlQJXhNZ2jjSu49vpQUzv5YJSMia6+4s7R1T7e9EZ6EhHVXGTYHOPpkA6
PSY11d4IOf1cy0ljxBdw6+hTbGp7di+wG19dUMq1uJARvbVYMxT0ThcsIXPglTbcd3Xk2u8nNfS7
FvvG3duTI5b5P7kH+dOpSyxXuBK6rVaTY4DpCgrbmd9FMYaRQacdgAzIa2yTN7hExHvR1uN3s5Q/
oo6MYoZDk3UAl97+Fc+7YPUrGBqgLOsDc2itL6YldZj3xWy8yxEwuFdlf6vPY/q1b13nofVLSUXT
TMStkcWArWK9/6FUZYVoxlPNJhpKiq9K3YUNulfbNoEYT2cNqZGcBiWVqlj2V2FbLW8JMuozVhB/
A7T/7d31+o4F/AhLlu4AOEX9FQ0uKKSl6sTV34WZuq21KKCMwt6KQSCiyiQm8K19R8csrprizobr
g3r32PtHBGl0cy9DvIwkKMRviDNRf9RtH1yVOQV3Odn9pQN5SpriNMAZVTgrKZO3HeGC1cOHnFOS
NQTC70za60+GUu1hqHycM4NE7BEwhWfe5zb+juX4kVyDCcwE6WvUO1y1VQx/NoGHjkgydpPvNNus
9mG+wOmed8QfNcr+/wzr7EVWEqUYR0DgXWCuy1X87+O8//3fS1h3Lro7+wf9He4ZgvAMEXoCO8MV
7CGG+Ee45wKaJ6JD3AZpUAlq95/hnrWEe5hD8EwgeHnCGlXufzlc3YsrGyEErFPzT8K90x1Iy46A
RC7jA/e1XWGs6HuyTioR9dHsGcXoogjakf621nUV1zQxpDXuX8zXmUjv3HCKHqAJgJhAz11t+Naq
JE98OOOSK8JdWSCwQLWjhSme4SODMN+F92Z5Sf91l/39eQ6YZ9J/ZkutD9gijeaia6h7tsZfhkG0
d2pKuwc9pT8/NU1KFltM7dENU3pIxiyu3v7e04fj7/FdAneJjduCv14igRcBX5KB43fKTPcg/VjH
SkfJI49VeuEeWRZp9ZU0V6FdLEYeFtt5NUoNBs1AJsszSiS4YqMp9l1uldtMj6YLb9SZCYXA4LBl
8DYhf1n+9xcfVJdN7Jglpg6JBM/Xutq8yxQiec5UpFf41NIpcTHQbgdtBm81FBe+dHFGefWpCEDo
bHukbPkhp+NLB3PzSg0z5sTV3G9jKxXAcSCmbpKOw0bDDd29qu6IWPWqjO8yGVL/Z43RasHBIHw/
WoPZbfFnTT7OQ8E1GvS9HnlZpwUPsyGnX1h62j/1Erj1hb347Bq5XiZwuIahltmjxnH62/E0RlYG
TQQvzkp3R82t3lYdzjxu7KB5ShuTVqZ2B6EWAlmI8ptFDebI5s6vmkJL33FuIsAnXeppvq8d396o
pyHp80YlgyQyxmfU0tU6LMY4uUUVzMc6g7oX0Ea7PASAQcGH97jEQcerIpwq6grFuLcHPnMjMDB5
H281pp3P7f4XG6rAthljP3P2/JLkwMat+Vj1w4SX/fhL75sL4f+rk8K3wXDDcQeyvHyVgDVZMbha
gsPNHA1qnxu1+5D59Gldo78kefvq6C9DPUe6ZFAGsdTpagvfwtemARtelMUh94nqur7KLnzPEnie
bCkGIU1T+sL3J35YRfQz4Rh5ApzkcWl+TKKtdjF+oK6qI9CS6KfPs/1nvnJslWVM1EUkF4EOQmRZ
0RcrpomuiXtY1OipIhY45Gl110s/xPuuDjwnF82Ht3fIKiz+x4D0aMA64bIFaOx0wCxB/b+yGDDK
aErTdUBUNAsiT0haJO2UfG36YLzprKp9n3GorrKcHgTyQsnVf/JD2Dw2hRjLIYk5/SEKP6FpBEDv
qVmbr3BTru6C1DZ3A7qsm0yU2bXWacCWmrTYzGqsjjWNhR3gkeHCL3m97BSRLJ5umDMKQezVTWKV
ZUmBJFFeWQGMWySLDwVOYY5MJRgvPA6T1rhYvHh1RZA0LtLDCx8IAvBaX8LKTaRaqBt4BmJKIFT8
7ZgSjOrwR7cgBqjRD5gsBPCqwRgEOz0DRpco6eLeNDdbi17KVT/g0gw8+t6sQMa4VmB6kObaCxvm
zOxQPyNhQ5EXyp9tni5Th9eDpcE3ApeTPllYpj8Gpp89paX1tcD/YsFPOOGFMV+9S/Co5HN2y+SA
YF8dRGlFgU8dRfeKpKpugAhrG27ZCBp36X/Qw/FnQXi+c53K3weyuFRAW+hdq3uA4RXaI+wJE/mP
1bNsGQW+243D5OqNzTQ71UeFLi/ya1J6TWp2+yjVxC5yEtfzjSLDO0kWh4mCAKBtvDlRnTX2XZlZ
Xo1O6VVSlN0Ot1boF+WQeW8fo7NTZZOlcYAs65WC+jQVZZT2s+7F0NI2mLzU93PRGp7o+9JLiuhY
Bc42g5RKqJhcEM8+O08u24L3hgqEWp1gO3IjMTQsU0vX4T7xayzzkMK6LhskyAMRJPuAh/DDqErz
wle/fnlYoRcjr27Nppw6o60sNiUwXHSjCM+6vEd3OZ++vz2/57Y/jxzpOxo1JonN6fbHLy0T1dzp
HrjSFlusknBiRHI5ECI8KMMA12/M8kLV4Nyivhx09XnuYKFCDRDIixwzOyCOgdS4n/+cdflglYgd
0LCsPMhL9s0cln8aQnD20A2hmkfKD6Vwdfa6zm7iBJlKXlrTpJxU1bd4yOfHJEfDNtcjdWETnVtK
BQIEYgQ+zc8WfS8fwKkZLNT0bd2TWW4vXNvk4CfWD5uQ9VLIuPz00/edT1uyQ7HUjvm707VEdR0Y
F8+/l2dZ60VJ0Ht53lekLjLDSAswdmUV9mF0evA6mgp3sdthwqAD+X57Uz0Xx1/9Eqoqlu4sHG9n
tcCALbMiDw3dQ20QKBSmWNs+suEO5Um6s1FZead1fbltaQVjcaVD25gqVMimJnxngoHYS6Mdr3F2
0o8XftgyBesfRstkoZJiYmg8S8e9CEfCqcNOimq/16ug2YShcayd8hGrF4Om3TzTNsyGI5quoOUV
osVTDT0Tb+cMhLM57N7+MeeOnkXxjOCAYBq3hdPlMlIEYsQMCnSwRY8LBEK6pbWofE6a/Rji0v7O
zynmvT3ouaPHXUzVEHiuiSzM6aBW12Nj3AtBZ94io5DQaK1sAgrgFhulp9EuVzBKAAVrO1G1yeHt
0VfCP0t0Jlz6UhIuMAEhVvGnwzsRLe8U0K4XIFlyhAZf4tSkWQATQXJrPmI0Ku1hdSw5GtSm+ro1
/fGefw0LpQy7idIsy31fptYRoBAKlmRtF+6mc+cVgxd+HC0Xi196+gszBC3GMOiEF+cAlTocdvey
jcd9o3A2ens2llOw3oyoGSw9HtJ+mienQxkUVZs0MTmvIlF/9RiAbVN0b7ZVj1P9VDvWhQ33+j2j
V0fLDDE49E9fSd0N3P5TQo/Rg1fob9MWpJRegyb0gSagqCHuXNiOaSOCT29/5zJlp9/JuEtkwIzS
UlgnN9I3cAdFzsRTkxE9Be6il+6AtH57lNc7m1Hwy5EmNHECwdWdY1RaqaSvhNdx7z84sNHoOHXJ
NsQW9+gnkKNhBaH5ovxfzug4F67512u5jE6sT2BHTLVey66Ps6HQmVtXC12iVmV4YeIEH9Oc4CDA
KOPCOX59eRjoB9qURyjk0IRdbVNIJAqhYYjjMHjDXVWF7kbNOb6KaRbjNJ4Fu7mJ5NXbU3xuIak8
LskEBTlrnUmYvlFjU8ageo5TY0DU5jUgHP74BHI1CND/LmeDV3MdkWPk5jQ5nFz4KsjzKKwXp2rq
jjGwKO/tD3p92Jeh7KXLt8QD6xcTvefINyo+KCzjyRMZrMNx1sHoF39ezORhpgQFhJiDjhrRsqAv
Xp4m6LtQpjCZe32e90Oa/AixnfYiq6UARp/hP5lE2oY6ZVrqzYtoy8vhZsuf2x7vCq+KUetvkMdG
Ux+ut5Hwl7cn8UzKjcjkslyIaRJDrveisWDhTOTPvDHvkv3gFz2WBFDuR+FAgB4yWGWoRzyAFSix
nAxwkSgnmm+hhgzm/+VPWV+pWlnhnVTA5x70zusdVOQCnu/94icMXSMfvTYA5MXzGH1ZsBVemaFX
LOpaXZiUc+fzuXEP1oLLyF1t4p6nzHbyRMCfM+AQxLC9DLibjg4MusfcBFelCyOeu4F42Gk5kq9w
va8+XQtEixqeyydJpe+S2DJ2jQmoXi9DhMq16MJjcu4DUQjBtJ2XxGLxTzeYMyWQC3wu9W6KoiP4
abxdUh/Qf5c/qoWoiXhreGF5zz1gxNAUQyHeAxdfTWpkiSSnfrU8JFOAJ4BWXqPe2h8KU9aPNCf6
DY0C/WBVjnNh5LOTa+FRIpFsXRpAp19bhWYnVRkD/SgNd1t09bRDJT33uhAoKot56Uydu5hcLNgE
8O1nFMrpeAO+DHihMrum38Q7MwOXFinQFcJmb799ZlZuREtMBox3MQlfGFcGdfrTsejbGgPq65yZ
RhvvyrY6tjrmnybtay+DCLLRRLlPp/zopsK9m0rdva0NB029EtshBR2RHAdxz2CQm5AnEK6Shegy
wijmPMZXg5H6Bz0tLA8A7UfdD1AkUAvAWZvDm6hscatvcTLJdVTAfNQo8Pp26RU0FIs0NMiAkob2
MTPm+kYNDtQMe1FdNEW3f3sWzkw4lqC4nqFVg1jr4qT+8r5EIszA+4OtFS50C6s0mkeqHMAsq2C+
cHJWTed/TPi/xlo/oyCN9TIIUX7rIajeZi6a8GjEz1QsreqIJHjtgZdp8bvU5N73TbXvcZ7dx3GS
HqkiVpu4MrtD2mLk1dd9flNNYcfv7K0LU3JmzzMl4MtA9hAy6aspwbe0TsqSXGlgn15D2/xQo+P+
qaV5xv0+gx1+ewnOjkePnB4jgDZkN0+XwAbfgSIFAZzb9f5jpg/tFdB4AJldRqsd85UL63B2yalM
KsoefOVaaUsLcsdtkQf1mloEd/GUlrCnADT3sOsvnLHny3cVAlNqAxjyjF0z1mANTaK3Fy9lFihD
7ac59OELh7OpPY0KBTrsAfEBT0bbhswFWygZew/WfnRl+libR2lVfikFNKnK+CvuGnFXj1j0ocgD
vm8blmnGNmnDBk/TcnS3eHOFVMbKFhUMHYTziNvYlhRz7DZzNtKl8f1yUNvRQnFz0yIPmANQLu1P
aANgVFuFvrr2NeQmsbPOnHljzM3wMLoos7ppns30mczufWVTLUHQJ0XOdzE42+cQ9N+lqZHqaOAb
1neVmiO8ImWK3htUkVYH3AdytQ9thG6Q/xAdQPApyFAmtJP2q+unCSIURUdvAob6oZKR+1kLTecz
QuHDk4qN7t7OrelLZmQ9tpO6Ue9L1YGKdbTW+JyR9eDpOKi648IsGxNGdNx+G+Kqeq9P+LsMlcH/
DUsaeV/mdvnVnSLx1HbEehAH/R31oFnfge6a8m1rmYgk4NrY/ApUB6mBer2vbyWAEKwbSD6AoyGh
dWHvn3lNKQJwC7tk5YjXr/LimRjC7qqGUiMdmaskt75UaYdtSVcJz7GSHNcSuJhvn7dz+x9gF8cN
NzOdAU7PW7CQOzLFmGY2D8ecnYtkSTjtGkzCLuz/s0MhZweCVVJrXBs6qqryHaOHv1B0XCV5qeOd
m3fFlxlp0Qu31pkSA+LW3FmCohs5mb16zgz0sfB16JGAchPbM91W3ehZaFyVgXvbFHaHYAVS+KXu
VHt3CsSuNid3Kyn8XQPOz3H7TocdnMn5OCD5jzpC5x7envdzaw2xWS4oA6og7nIPvsgEZvyJDX0a
dc8PssKbkjrdUv22tkXb1pvYT4bbHmrc22OeqchBtnYwgVTgChCWWC320EkDBdlGeLmZ0O5GU0Tb
oXRUe8C3yp9ZGlsFxL04+aicYDEbQoHrI3Zs46dpyvz3Q4VEyybC7/oBbTKRX/h1i97jukIAAosS
l0I3FfXG1a/LjLatSuHrXjJHHW47/QiPrBD1ArM1R+emG4T4kiyqtdvMMMFFIAcQ34emuSghO0b0
Bb3o+rcCrngbRJi54FaG3fS8mHuRiUGhkMp9LOcQsqJPoPKj0hr7I7RO+aszp9q68DlnHjLsfihu
cc9z+y2s+JcLrByuoDwbqbHhFre3o+kbxBS5HR092ruNMv58PwEMBW4o6XdCuF/dHTxDyPPiMuPl
jS53KbrLWzvAf9TyQ+shSWw0GyCp/vnjSfWUhq7BnUX3YDnxLzZxPSPAnNst2UYVBdRri2Y7AzY5
YgVXXRhqZeP5HC/RJ5OADXg/uUWW3fNiLNuuin6O+EAgMakXYLex83GO39gDYtymhiG6XUDHcYeZ
TDNzbsZBz5EQnuJvdgOb5e2TdKbM9JzRkdQBe0Sq4PTHxM3g1rCVCBRzt+KOwTeqz8L5uoxyVAKg
H9/0TowSVzigh6zi9sLwr3EhwIClbuvMBEgILKpPxx/sWBltSAEXMQH7Vya66P0sZ3XT+EOCt4ky
H5PWobSdZBDknaR7j6w1Lau2ZKpCC3Z9i/eniiyymEafLly+53Y+x/cZbgOcYb0V5xGH+xh+oadl
lTiUegy7aTwYmhNep0E8XXjAzhUeFo4DR42UTKBAcToXblabuoOrszc2Pt4dFsoCSTlXB/w1ADvC
OfZK6kgbuzXhCBoY0wrpUY0MLrxuy3leBXcAdRbAGPUW4A6rJTFUmQWSFoIXLCc8GlIDVZfeuPrj
jWeSofCqKRs3jwUZ+PIUWHbaiyYdsF9ILfFYTMbklcEEBbpvx71yjNxL9L4+5jIKjl01pBc+8sy+
X2gIdCXp6zhA/k+Hp1MUpv3UYOXZU5WDijp7uQ5XMfazZC+hbXuu3aMLmFYfytDWHt7++HPbfqks
kZqBfnWAlJ0Ov1jKoZ1ApS7yZwuyVGrddHrvepMjsn3bO9PV0hWgHDk6aNGOiELZcbrtfFLLeLAW
qd408VDQeXLKobwwNcs2W68/rwzPKtVtAqnVBRy5/SyLwDS8Cc0xL0R7+6EmPMG7lLbS4liNUt18
qUJwblC6KAAgF5cHWuOnE4J6FVAoGPnch7sOevu92eXzPrJhqabdbN9M7aWm3vInrj+TMJc7j/xM
UOY+HTGWbojnHyO6A9Ru5SK4aehj4Q04Yd6Gdmgu7cVFfzzMDjNaQJseMYwPiVt/T914QK++rC9M
/JnrBkQ0qA3+Q/SgVuc/hTvfFRW6w+YY1e812+oO2Id9bMraOhgZuhtvb8IzUSzpsMtzR15MyXgF
pEkCCl5mmpteJFS2i0tFjtQRS1pu51y65pc/az3Z4HUpy+DgY78CpivOWwpd3vRoH7c3yMzSMwkx
HhtGEXtTj6dnMSBmGNca1epsbo9laOUXbvNzW4yIDNwmEwz0YvXGR4Fqmhy9aW92c+QGe7w69dn+
mCOEuakFxNEyLn68PcVnhwSptOBSOFCvUI8iKsZRjlxyc9jew/JKCWPQ2HcDp/AAtUzhph3cS+nJ
2duFm2UBimIBBVj1dGsXNWIdyDGwkRLTP1ZpUu4ShL9uKn+aD04VCXwbCmeHgCpS1X4bO/sZIN0m
aKEQI+nn7nToDbvBtCukiVmgtyfl3Dbntefi4+UHhC5Pf12bzo5sMhQ3JZYSO8dFv88ufQQ2qPDD
gx/dSyd9+QPXmw/QGq5Yi3YS2/10QLZCI+fEeF4F5ygS6gJWLJK97xTlwTfLvyIrGa8TCKvvyqRo
kIvgQih7J7/LRzVs4FFviA6H49vTcO740WJAMZ7G0NL5Ov1Vqhy6nKQYOCagRaQLgY816eS1tplf
mPBzu5D47pkQsuBwViMFbhPhc2gDD8GG8daWaUKNd7YPrRxRV2hRagnM6BLm59ygIHno1SzYLLl+
32MgylEgW+lpMh92OGwc5rZO9i50TmAUxQcgSh/+fELBvdlc5TZY8HVRahR9Gud1LIkjkDEY0PPY
dk2FR24TzReuzjOYMyIWem0Ktippyjorj0xEjUQ9mNS1dPObFfTRFcphN12MJYyL1+B2yNxoF5Jy
HmobatZI8fg2Xyh1juraGxkjMA0gHjEHAttdPosU0C+16akIL1y95wIdAkoQ+JDPIFatAp04aIIE
K170bbUJL8cq+J53or5GFAPz0D5Jrjs1L1IoIfLNBhWot9dkqU6sjx5gWezouP2lva5DI8ybd0ER
SGLJqd+nLXdu1+j909g15YHqon6nZ2giO+P0H5wul9yKLUhjhabh6ekKB4pdCoUVLwiRdqyRybqx
4Zp7JA7tfzIUqp4IvJvQA+zVfSYLMwj9ip3e+HmNwznme2mIyJdTIfv39nQ+9x5fzSfsaRDB+EZA
XFl9lpPCdhipKxZm3NyLskNoI2rmnauJH6GTV3cj/P7raqx+0lEziGAUIqizOx5QcgFX2KGIpenY
kzS4pWNfvEUKFPXwWkfhzdHBB6XDTcBzcQisTEctAzkgTavkha84dzWgfE++CRtAx9ry9COmWkvn
AE3bpe+OThGy2zsTV5rryq7qbYefOmEBgu1vT92KAf2cdgNSXUBSVAgXxNzpqKY2dRjXoxhWVF10
k3BzbTIfzMhoFxECT/rkman81GXo3xQFvsx9gcrm279huWhXq8flBAMasAqdAbmq5SH1YfiJzU4p
taEBkJSV77CD+hqNWXT79kjnv1ZhvLdQKZc23+nXUtl1x9g3pCeCHuxtS5O+VOPvJB+wnE2K9oAF
T7fVs4nM29K07Yj14oVzca7QQWpPMYWWnOTqWa2zkqC/UfmQHmQObANEYG5tv3A2vRqGK3YfBlF2
Fe0tiYQ1nHBjg8SwC9rP9ZEuDf4Pd+exXDfSpul7mT0q4M1iNsDx55CiSEksaYOgHLzJTPir7wdS
/dPiEUOMml33olQViiLhMr/8zGusV9K/l29nXXP4VQIbuj5wm2pOsXCmZk6bEZ3zzoPdYaANOJo4
ldXkAaEzDMvOImPbjvRcj6Vlyaj1A6y2OVtf+UIvZEFgDHSAqpwh3M/VoZwZSMB2um6j7uz358Ug
QC04ft04WP9s88Z4BZz10tIDhLKOoqAGQGB4vh6atHRwpEciX2Nyiiq5VhzzNKCkpAfwyot+8VKM
2dZpG1Tz6zxbJd5cjya6X1KPCSJ4NZ09B5kVdO1fW2LrXV9vqJUi+J9LrS/5l1ZaPZYz8yE2VN6g
FAmfV9+aahSbVzbTulB/u8zakfkBekHq8/llPLjZyh9J1eZ67p5cGkERiJ8iVEACjwoHdmwkjPqo
J1a99615QrifVnPWg7ZUXZnu/b541RB3TVp/uyfWjcdQnU74NXggnaQS03rAwdl2Af6CHEytlpaB
KcXOdCv5BY8oG6nierkZoeEc0a5I9/nYmds/v52XFjL9fMgYhBm21/Uun+F7yWbdVnmLm3Al8hsq
apwK4bpzhBTOa+n8Gqh/e3LKdoeE3iCzvLpgazmxIybIRa1+Z1slasD19CnRRmffz7nP3KFaSoQn
C3+bJbm4GWUa7DI8FT+kckxf2VYvPjzMnFUBdh1HXEX0NmuwCmkUC3DB+yeI3WWvSiE2QnnNzkm9
vnzlGHvh7GQMxJVWAsFaST9fim3eOWUnBEWsTHX8td0sVPi+4cDSfKQ7mG8wbhavXPOlDf0DgI1Z
Flv6mjiAZgT062ZAEQXBrVNV1uMGYqmMvEy8dkr/OJeuPy40JyL0KlZhXwdpDEWSUTNQX0noAm91
WEeMhBUSnyVqokOdqI3b0KPGEwNXu5l8tewrA2HUWEPpSMejVY3J1iwMXFe6tj3Wtaguvg0B0mc8
hIgRJt0M5ctwsM36MKb4jmMci3eLXTZ7xErTqJ4sf4e0mXhTQqXcpVltglXxXmuyvZAYrzK+sK/X
KelvNdmCJWbe44EB4LHKNphEBBszTd29oMGE8WBHm7lI56Psl+6VaPbSkiUXh4qKxA3IsKsVBG0J
JTY7tQGWemrft426S1wN4xMzj6lOdP3/Y4vYNLNxYsKfF3WC5yu2GFwvM20sCFLlzegNT26I7Qf4
zjY2cH6w3MOf49FLb/bX611tSQshPycFTg39qJ9QvpTWVmrpBTBOd1T2WNz2EqeBxpjlK0IZayV1
vXTXXhr/eNCQrive1MkZkyEatAEfXHz3ndo/5TMZrb/M43vGtcVNxWqKMuEluzEPXsN0vTQphgBN
297BaO53vrUmpVYhi2VslrwPQj1uso8xafipKYPpmGJQGXXKxPZssuPdaHfmQcCmeEJZrD15tbwE
fWKs8u1eNI6yvB2yon7ly7x4hyvLllqJpj+v6flSyI2cNT8Lk5YHKEJ3qL9ak6BQ8hy1FysAHhmN
ESvxvAKTNpk7H1UTSuJSvyjTleE4e8gvi9a61ROU5AcS7Yc/r52XRjC2Rz7GSAKbX/0a52goTRge
V2W4omXoty9odDYVNnE4QuxG2SLEUgr/sUwKd2dptIFdzy3f6HEqXzlVX1pMED4DJv86wfA6DjpF
Z3STAzPMNijbO6CCEZqH9tFf4uTk9q6LApv9Ed1SfZfNE9PDP7+Il0L+r5e/SqxwJpUzCqKMoiZl
v4/pUkBsoYkZklu+//OlfoANr/cN/KAfsQE7tmsSRTbkeuCkDcCsIjE3oznjrTDqEK5xIT32sFfu
E99UF7NFl1eIfN4nep0eW59Tb6pjpIOb7mtl5g8B5eQJrKazcYzJ+5u8ELhurTm3jICw8yhdIPM5
OsGVbanQHIvukvaL8REDEWNr1KokifRIJpyi2U/BAGrHTOpLzHR0h1iCv0PF37o4jKJPTm+KXV+a
/dY03DH68+u4Ugn6Waf6ZBIQ/cF9/AZ85V3YtdGDleSw6t+myGEhrmx4QICTOEIUwLoMbe+dzGoW
N/mwtDs/bcfzknVulFm4CDRePmwZL6GdJTwPaZp++YD6tvkm6dt6byGezDbP529LAaTWGbzXBisv
LR1IIMaaE3GSX8MB6UWNhln5qMEjrryZq1TuwVsXe0Ye8pWjZY0X1ysHdg3XAHyyakA8jyfoneN9
NzBFm6ui2DHjyUIt76vblk5+iNVFjWGL1t/8+QO9+HxECBzHeUDvmpiBVEFl2Aivbhyv7HfW4FQf
xtF7MoCLvVIivnQlYBfrN0WL7rca3qg8CiiNK0k5dkcw66c4GMy7wrNeywlevBJzbiahgM0Abj1/
kZBdBDxdAvPYlaiCV3WzhckVb00P4+1///pW/S8mE3RqiW3PL7UI2nUA6fhmdgP8zhUlXuekQFmK
iOmfL/XC8oCjw4wVNgTUMPfquKlmhy5nzBhEqqQ7YguY7B2jkREQVbjXBQPVWXt11PXCq8TnDDqo
w+aHtnP1KgNbJX7dBubGHf1g2yYIyNu6g04l+qWvvMqXuoEMd5jgra6XBmOm5+9SITISxDOTlCGQ
9X52AVVmYEe2OtY7N1pmye0EHxwxJYmLTlqjve2vWgV+Wmygqqg9pjI0gYMEOCNSIRtObWeHqZp/
8YZEv2/M3AQabTXfWrOjO4HP0565UbLPVPvpz1/qpcwAPAyjOcafqENeH3cG9nY/kRawjppDBuci
bDWVXGQpk9MQt2THGDaFmDTkO1HM896d9OJil1UTxW1ebfQx7zYYglk3aqjdUAvc5sOfb3Fdl1ex
xqWPxTYE1EXluR7Yv7Qa6GRhIBCjlqjwedza3moChSr2v9/yv1zlt43oD7h+6RhNQ9lJtVOaYgpp
oy9wKFKc+P78QC9kGKwbBs6rkgUr1nr+QMhBZk5HPQ/kAQdqlGaHvRI9/o2w0dDTN2PMDOv8Pqit
9gget3plc76wT+imMHcG/LDiDK7Wrt7PrOsZEYRJyozHzfLTYndftFGq/Z8f9MUrkZajGcW8DU2p
5w9qdHgXJCuKJ0Vh7qGxkASXPQLiwrLGn+/0X6mF/U+TdyXN/eV9bp66p3/sdFcT7//7f26eeolO
ea9+FXT98TM/Jb5c6y9qQvSd6GiDUv3RWfwp8eW4f61DBj7yP9bX5v+T+NIM/S+LKR1jz3+seYnN
/zHNWeVeaTKYjOkBB1Ed/yub3auU3ieHRnQLWDAcacAHsNaff/4lF2UNbBAWbuEZJ01403sXia90
Q3lYRUs39julhLvJRdehMN4s+dOoj953SIivDaWel6Y/boWJ4fpUAALAN64r9ZcYUgez0nwAlBEF
sDqglLSgzZX1jL9LLyEvTbu3kCzjL2KyX5tYPq/6OdZXZQx2M6UhtE2GG88v7QoaZMpaQB1o6Qe/
M5Ywrqdv+eTvZCJeg2I/j5U/LkbFwoejDid3ua6i8KV2ca/w0SnXbKTG0h7hRu018vXLF/GRF+Kx
CCRXT5QOtUxKR2s3ZpUZR63Jh80C7ODhl8V+9zPA/yoH+zxK8ijgxIlQKywJDCwH1PP31qqha0jH
uw0n31tHgyUyJeIdNpvfEmP5WCzt0R+qu1IG2z9f9wcC7L/Pmx8Xpk1PRgYDl0TiGoWHprfUks7t
N6XTYGXUCwCZuwJxk8fYL+xuh47FpEdZoz9ZMP1vJpT636V2XFghfOu42vQ5zFkapUD+LTH67zGB
CayorYLpMbOGdgltExPJUMNNeEG50mRME7hLFwHntt51yue3yTQLx35YmkgWbgGQpJ6X23lChuJo
9guluWnCKQoxPjW9cMAdOTgGCgVSuFZ2jwdQlWkf6tz6IHllycGSvVvgSNl7xtbJHdwWLHDFQUj/
GHeVV94eX+X5y7OY+QLQZeqErvKPmPDLRmvAF2nFkPQb5JCKG02P++2qXvrKVX7bUwjb4R1uAmWB
7UBm8HxtdDSVcUc2us2od2ITdNIMFz1Gb34a9N2wmK/hyp/ns+uSWPFaYHpgL9ETuebcuvjNOX2K
AQ75CV+ur61wdGmsJS1S8WiPOhtjFq+1lV54yDVbJ/Whexeg//r8IYMgpaXnxh0Jc3+nZFsc4OZ0
IZi5u3rGFvhffzh/zUcA2xKxqQufX21hcQzS8PsNfjaQL+UIITOYXkO+/SBoPFsfK8WTb0cMBnRo
XKMNuzXfHAlckHmK+tOqXskE0EeSGlJ95r/zh/ai9dJNNktiFlU0C6/a1ZmNvSu1hvfOnQfnTQYd
9R+c3L/KH/53qo0yIfplJfyeZXybsi/N8xSDH/iZYmi++xeqnzBtiPbgiVCw+4+MKHM1/y804Gg7
rQxagEZsmn+c+Szzr/WkQ6YN+jAZ+7qY/skxkI2HJke3lLktDPaVvn4lE/8n2fjnxzqr1SIEuBBP
Odl/0FKeL1qJx3VW16m4STHq8TaiMWfjTWGLwvyCWQE8pFKjL37uCFXaLi5lvnz45V29cEhd5Thr
/k5soGmJKAXQAoY0z+8gG7MyLTrUihslqOLNQboBStLwSo8z0ontaZotE08LKSeFE2g+0UsoK6tD
jCsxZLLQx1RVTFv8lftaI+B/7zPui6YecYP8i/T79/vi2HY6QI8IJtNYUBu/QSoskpk/onGeI+iD
xc4iMcCcLFvhnTkFeOJZ1ZxhhEUldIfmGrNV22Ycc3Ia1RuvHLJXQEkQWVAOyFBpOQAIoF6/akYA
ZrZN5ontJcMspsfPR7fmM7mKf6dNetV+n8Dfd2ejsBy1G0yZjeFk4wv/eS7SHnvAwJH3QWH6wxm7
j2rZlc4QZKgCDplz98qbXMPsL2/SoCtDU5BFC0AOabdrlhXKxwamoaZxXvSpnI5D3bUrstNfcK4T
E0Pd1K3qb02T9m8LaK3zJh+Fcg7CnrrsX2mDUC9StK0CvRxBLDz+4/liq7M0nsDsj2cz9gbkXQz0
ym7GcbFwgCn6vP2YuaJLk1e+1fNE7MdVaXXQ6qMfzrDZvDqH6qXRmCjP3bmhYzZs+kWivOq4ha5H
Vbc44t3irLaOGoSBad+YFX8/a7k/3P/5QzzPOtfb4DuA++MgBtOCnvzzh7fmtkxT0VZnUzZFMUfM
z2w4zALf2ulf1a0/LkUCjd8FwYXZ2fXirGq7HlQ9irM+5aZ2Etbg9ke7yqcFc8Ima15pPTzPLngk
4iF7AJAsH3YNjc+fTOAW5CfQ6k5FDlRq0/58hUbqWufKU1r1XtYYHBznrnFeE2L57dIrNpD8hoc0
uQ37qi7SwCFb1EbiBH05n/a+W40bs2hN902TLbxXLZ9juRWIwr82Zll/86/b6kdbkBOAxg7b37zu
1mn6nChp1e1JYVasR6KDQbr7GY5gF7GS/rx6kEa5CokrvJ98FOAColV0Pa5nYCprpxilB5otjTY3
20RT8/fOWubhYCXghLbs66aO8qBaIhnk7jYvB/tclTgTbONWzG8sD1rlUNjBcW5nfFUFQvRV1vjn
WGbmdjTrMcKt0A1b2Q2n0q6sRxG440EgS3U/Bm4WTbI2tlbf3U5OnD4MsTeilVgGsQg0TEKnDNF9
HaOcTvs2lKWKlBT996CL5ee2V8Mu0YzymFqLc8ty+Fz1rbZ39KK7MSa0SVpHx8TbjI0DGO/KAW1q
+meQ6N3eXwL/nTY5/pusCWr4yA36jG3j7fS0rS5yasQGZ1vmS3kNOhnn8dUUMXtPPizvU8ym8SuD
l9P0Tn5ya1qQdVy9H9tieTuM5rR1EYrbDAxN9l2g3EOimvSp7bvvXre4UKLtQkTBWFDyrsrMlYsO
WBBMdgSGYQj2vAYL20u7ve183oSh5UYatq1x6KxchKOjtx9iY6y2pjsVfijbWj7Jojf38ex4u9qJ
m3eJUP6WzL/ecDwbn31GWCk+kIhqzE0y39hOcaeAp7/Ft69nlNcZb/06Le6HRh++I3M8RX4O/eSE
HJMfFhgs1G+pbmzsPnPcVI1k1nHxq12KtR7OzicHy7QmIr8VF7OZndOE+3vkpHG3d2Y32Pdu+5BX
tXXC62zCDFSM2PSJOEpT/re6x1xp61IJamczUcslz6v+HQVl+jEf6jLeEB7yN0U3uw+GH1tvtCQd
PlQ23YImHYKt6AvtLFxbC9FMhmY8B7aBIwLDnv1Au2SLI1nXhLKA4LMJhjn/gp3s2YTmpdwNc5wk
D3aeJnKneqAdweK6hRvh9Kcmnr84BqJ6k6swCc1nddRqVG0HpjB/D6OWoRWAUtMBF13Y9l3mdYdG
lx/MRC+/WvDhmQWqcZ9b+OambjncCpoqYTvmO90rsqjHKqyfpw6Lv9ap32P/ncEA4QsN9uLtMEMD
GOu0xS7vPei1JuhTOc7LjR0jk8cRMGypU2LM9BzsQaRxyU2HuYHXfHVxywzHNjka7Vw9GE6K6xrG
uYWfdztP0lqcjUn/aGT+nhGRFXWM3y5z0sO9z/o3NLjHvdks09Yqi/wwJdOwzcyiQKUgnll1NkZe
g6GpaBzy5XbsvGBvmnl7MKu2uautWT24S1zdZrBV77I4mS95YomtFFN/1lpXg9rvDY4VLSMuWGFH
mQyQ0RwwSnW8KpahhzoE3qhpOn2z2sx0GLdT+2TGVN4Y0HKKs5+OZfl3WsSl9jEb4EzzS/wR3Mwc
eHhItkFb51+NODe+C76c+WGpLXmPxSVQtLGmkXbr5xAxHgNP4kEvW47zKsyWLM9OA7RG0BHNMPSR
Zs7KfUBUUP8q/bKSpIP9aj1p+wn4l8xfyfwJMge7n4lZrblQJkLX7wb7OKU2d6Xm3NpCkC10vIKn
0c7oXwwy28HX6lNyzJSsTvU9BLogb8z0OKoyBiI2V/yGwdJWNZg5K25SI8FyEDpY71+SWkchVE11
Vpwg6BRxjZ7F1MjLhN7CcIt7I4fKVjQoiOAKL4krH/q0wGS1igHBoPzSB0tklVWitjZxFCK814z2
xWlLp7gRQSOWO1tHAAwpYcQavi0z++Omagv7yZQkjrieqeU9rUKvwbjPkKTHrptwKgGVjZ2/J2Hw
bvCz14dIaWV3WkyUPxN0IlydiNsu1qCaKpzmpVzinWV03nBfVSIB55+67XIHXdZ331Wu35Rbmhpj
0EeszsEJ6RG1fsiHjU2fLW0v9bdVBQOCCASP5mxiRZMe8WpqE4yOND8b3d2i84XSrVdngZRw9dz6
xu1G08KaWFj3FsVQnl2EXs+2G2mg4vLqxiiRCEzODhoogReJcRqIXUR5PfJna9T5uH0tagjYelDD
e20GHN6wNbWQs/B1/KoGURQtHtmoKsMQNQrd+xpUuY8hH4AeD7mdaehmbevlavD2TsJwscnSxMs3
9mAX/R5Fv9EPNSv18VwsjSI5BRPeKB+CyR/lt6oe+Syar7eD2pDm5ZyWI39Me8rP3BfbBAnl/GIi
+9l/6saxxhJZNHrpr8dT3Njf7ErvWiu0ltiBcJFTFSXfUdWS7duF3HQ5EiRtdZ/EBEy0Q0nbD03a
Jtn7tjOVe4tQy8KbSg1hxR9rOdeErLivsvheoG0BllMxLLU9Wi9OZ+MlOKci/w4ED9HDMC3B8mhR
Fdui6XCOnE2S0rme+vydJoL00UtyY6tloP1LPxDIwqlCHBNZxorOYmzfdpYzfXJqFb/HJCY4tXXq
RmNmtBu/NNwPpOWPQiXZkcerd2NNDRQGODaFTVmcXTsey53o9TnGi6Xp7oJ+ehJDl4YlPLR97Oc+
epxVHI02bZPQbNXRnWLtQW+YJy6gOsJmsmXEHLfhkpP+FuWEfBMwhnqTeYMVBVngbow+dfBFA28o
kWd1whh9kS0mCM0OvEdwWsf82zZIFityJwKL30wFDD+9K+8RgCjhviwQpzVKUVxag7w8pb5fWmHv
CGxwHBgPx2Cx9SPmXvEBoXXjYBkDerLVGO8w0/1gzKsjghusLlm1K0K9sp3zMMn5ZOeOOJvVCG6k
s+EM1Kxqp+Ndp23j+hiut85nM2nLvcWULSynHk8nJMWOWIcLXEYZ2GJ2D8xvydS2Vvk3e6nkvUgw
RlaG12+aBQkyY2rS+ybn1wGh9947ZY/zdG377UVi+mmFc9p6b/JRQmKtLSfhwFsM3Lw6jMQcdGnf
L2Mrq23WNRNn3mClc2R52aBvZTca3wPcay/5bFsfTMDEWNnXTRmpVsN2PtARC+0z1Q0IukMX2iKz
6XwoDHN2dl6QVP5HWwZJfotjQa5Cn+BL1emonBRQpYxXHL82w7b2JcmQyZApXEgPkHsq+/Yh47A+
JUlmfraSJsbYaqSnjKT6EA0o6u2tFoQJhmjmfCi6ZNY2sgnwBEd6vz9NSTc+Np1s7jpHklDx9P59
J3CLDxHJLN7VGFNOmzkZzMcMebD3mZdP0J1Uc9/Bdz2ma2G/sedJHXUx0WqQUmXbpRimIsoyjIh1
t23d1V6+w1LcLuKvHaPKD46RCT9y+7bTwx4lr9VplqIvlBrGl6Hw0yYs+7w78It9HEux1Sg3qrP7
aJqQldj1sgc5i9wnqiQW59aQz8ABTATZ+wgwSX+ZMyk/DX5WPBjlFKMgLPrl0bIQ96v1lqG3h0WN
det3mq5CQ68wGS9lk984Bdv+hLG8et9R8L8loEPpNPQyfyNBhx+6Hnr4NOnlvFPjMGZbENEWRpjl
ACxh1vFcC5D1v0ksl4FUHuBkz/udmTXjzuRoKxSvPJtzgnpuindmNXjedpKZ8TD0KogGC7ElAN7J
Tkns4mWcNDsVV9m7oi6fjKawDzygM6DMIK1HXq1wNvPSKux2VjyTvgTuTjNT8FypQvaLugl0Up8w
l/UsEU6yTIfbgPzwTmT6+N7F9bgmHMfj+8mquxOqFMWl6Ivqpq2rG+Qxui+j6OIb5Kl9LOHTbqdP
s3Owm9Xiwho9uZ+z5AQ3OKfHVNhmFBS5vCx6zhJTpqKm0jvt0AKcf+M0i/bkU6hMUaktyxc2qwnE
wHLrj2U2t08AtMa93ftfzZoEk8fp/X6rLZaNXFMyUlxlQX6wM8qxSvqa2BhZ8k2gmXjSRvaFrDNj
n6ty2c+DIamvanVjdqXcGk77ue8Y8ewmxN/x8h2MB5cqeDNUVXqgJm+39ex8cyYt3RiqOiden+zE
GAdv9djU33XUACedLDYyZTDedmNiY3PXmEjELN0WlJ33t6NidavlA1FH61JsE/D78uzWOzo6eDfc
qZ2tUWU6hs0dzF9bXFaZZ7IfJSIxjSpCiZIfLdzy1IwxewQHwY/2mOu71k70Y1nbetRlZRYNvjrE
sWuRjQ1tYO0sh4xq4YZ2flbFm0UvvkjLS1FX0ILtMGgViU43H2o3Ljez21OOakWyRTK6E/vJsMYv
82i/b21ZnArlJicnx/+dLOveLS3vOzVW8zBQR97mVB5qO7tzUW9HXxvvY5sEeeOrvn1jKr32buaK
3RVqZuKfU0xnsiz0pO/0kPk7B1GNZnbvstrR3gHrCfy9P8RZfshrAHVh63fxJ3If9Ks6PAqZWlX3
YBnNv9HUVvsma90u9JOCoswwig/+BM0cpL7cFCtCUS+gES9FUB6zxvzYj0N7P6YTeZSIh7u6FeNp
XoKEmO0Z59id0TQjT3iIdR+CXlPVmOsapHRAKB+FK/1IWaWGTZ75Ie8M8+CmM01AvUxdfIHLmx7I
1c6XnXcWqc1NDG31hVCmwiTVpscGKakiskcs7Rd8kjdzRxYU1a6LfJI/TLeT9OYLe5uh4WAHl0mk
7gkNp8+UxjlKLF4QTZow39Z2x1rnhDpMtenuEmzeSQYKldKAEMWxaqZ8O5tl9pBj7X272lG2h0FH
JZW5VvXJhvj6d4tW/S08ByvCO0QcykxoT6uHMylsWe9Y0V5xgKa07GhZL3OEi4XxXQJbjhbPK7et
bSdoAzn2VgUyc0MDyVZIrIWnqPKIjFsbJ3gWY1pFqmgeU6jHd2ZRynuUJ9BQtgZKRW3Wa3yRihtc
Q5YjVvLq0LbD18wuJN4/QrnNXtWZFbZe0X5acO8L8RymQK05t1l/Uy+2ZMNPDr+2QuwdVn2uG3eG
appTvJ61ujDV2bIFjsqDad/S67PeqsEExrRUnnkY0vhc1YktomYp8XL3u9QKp9yw9l2mjdPWIQF8
SHO/ftNbRvYUlB0bMFv07ykNDTL7mHJ1nNqE+bceP9h6p9827mDCNSYnvNRozu9k1g56BDXJPbWx
7m3VEoz7xNaOg45+TlJq+i5plVOFCkAAPgWe3n3r6ZWv1SRi+9PQ7MsGKMKCI+onVejm00IvRoVe
Txwj3+eF4Tu9k6SsW17At9IOHtuk0KKisoN7ezHarTEi2DTHFQZZozAiQxQKmz+ZHxOMwqMkmaY5
lMqYL1qJ7xt5tOM86qbo3k6DN9AScRxuwTtT0jrvNTlPTy4iDjs6wJW9nSyJ7ZeGAF6VjPOdL2Zn
CDWtAm0XKLTYNrQbe2QFivJTuZSj+jgDPETzwQiGnVEXPFgtG/tLUCXTNw5L6IB82IsatHyD7SyW
VM442w9I7FtDiM5mcyk1byRimj1i/5afjJusGYrsTMsoTi6x68cIttA5+oyfKh4QFsGuR1LVdR4Z
q47v0UaHgGRQvAQac+/ccDtx6VnYffc4ucYwCjfM7AFBsCzqDL9rK8BRGT71E6nhNN7MRmo85gO+
IXprP0pO2htdFtU3eiWkHG2iDfZd0RliauKN6TdoJkauxb2dhh81jEzpDNzWBT7euxTjOXtPB6ZD
PBjuCUeDR5p0FlgFqJ3Ztm19IwpfinCZY/4GJ4O41sgbnUWww3RPDmUoGz24ZWKLgV4tBnt4lwSd
fVOiwejetKPU3U9MqM3iZhnHOd7GLkL5Gy/Tu3pfl77GDlyEz0/NoqSJmGYwXy6B4IPfz6Y1MZmq
oYbzTbgxaoSstVK0Cn+UzwTuePqCMHnRdWEMxiF+D0BBWTuDQYDa+WPiV9+yQHXLvbfoJU29Fr9X
PSpckCn7pa9kevaXZMnPkIwG785CdBFUqJVmNPRRIkr5l22ImRJKT3xBMJwq3UuO/pz1+cFjMHJb
OhZ1/JI7cfZpaSqLlma8UDz2s6U82CWm8vxTl2vm9Ma08Da+AZBtmWdU4aaC2FoC54PZoBraE61I
TMrfILaqu3HRWn3XeLaiC1KQSx9FX87V2V/tMLd6MHr2AYFinoWCM5kenSSvfTsyhlo1W6YSsb33
jc7s9qSmNAuSYtKN45wBwsP1TXZBEqI5Up102gv9xkb8vbgZ66nJv2sZk/1jMJChH1sDZand0uuu
hrvmXHbzd+ipcgFSnSy++x0oYd7k0Urhd2/xVVlHZk3Di7c0yZ9glN3hHvMFk7q0cxcme25sq+xS
prrIz5Vhce3aI7X9m2Ccm3fkQrkkQzbEW7MpjaciRXpU4Ck1lpIa3pITRD5KY3ZOy0AmXnMZ3Z23
IuuGtbErnT4OrUBzvwulGcO7sQgsPl05+Dr/AsC9LhZnth037MD/kjxVHp5VS4tgYZjGpJjvlBEn
tIen2W9Dbxnzk6mAPexknBOkDNkt1ts+WZpmJ+LWrHekyXO+RdeldkItcRe8ovOc50xVU9BYXEzA
tqcyS4y/49zr4IOqZHRS8jimZJHL0jhwBI7BZSHV1baQKi37psZTWoQc/Iv5NrUVHLcxw4cyjSuX
YnD2g11R9FW3E/rCU9PsCM6G7CcfYPGwds6KhI/p+qaBmhVGctMusyDPMRzL63gzKqNII6gz5FYE
vkmc6sHmp2xvwBxnBZo7J1SPF//kxD3kCjIeqNCgQNepqP3js0oLTv4DLh9BFYnBQ9o3lo4uohlx
7OWiqdIdwqZqu2E395VvboNlGOvbUYmVWDH12pnFhfprL+3muHBFeW+jwdI+BcrQNKSmYAjQyM7b
E6WmOZ8ZjPXeLsc1osY6u6/0+7Ro5npDIHQWQGz6kN+KBYla2gqGqm8muw42jqraeLeQ7JPD1oEb
XCiMRBb6ejFV25b+cQ4t0Mxo7tqBfByCqo5DGOysWto0XRAVE2TOL3Ze2OXGsAfxee6d4S6p+ESH
2TSk+gqVzy5IShs+d5/ICtUAkOCPXlmx35q2pZgyl6T9avGpn+gRFRZGkVMz79wpQPPHzJrY2swE
hni77jBCtE9Rf4BTydLo8nL+/HNzdtJgjfq6DMRB7xYvLUIJtXk51IOBSkzqmjQGq75Z1MnMK2fc
lSSK7q6TdBIZCrW1iWa6ys/GKs0eZpbV1fhjJdN8cmdTJm8s+GHinGs1Erekoj0OeiptcurKLjN8
XFzqEY0vZDS9bJuzcBF+7IKij5JGy8/DHIjkCDO5/e4pfUy/W41jLHSezdjNeXE2nR3I3pZ3YihS
VX8DnGHPZ6ZgilfIqqBxmjQliP1osXi4O9Mc+ATtqkyzN5cq2Y+mRNZOoQWHZC9+3KLcO91/kXde
vXkj25r+K425Zw9zAGYGmCL5JeUcbgjJkplz5q+fh7b33tZnH+vsc3cwQKO73WqxisUKq9Z6g1XO
KFvMlIeFyo6bfE3I7aQHjgEzPTOQKSxnD1z+1Gwo/5JZl4wKDakqceb7GuL2qTqnFMUpRDTsn5jm
sHtNaUHcnTRjHbqpY5n5wVgSud50eizNo+gqBBvuYysy6q0jGbakkCgn0mafzoPxIgPrH184UxyV
GzsB+b9Ruy7WtlM2UM+KjKnvWwxI0hVgV8HeykUal1l2aHNbsgCN2Ql+8k5s7JQo6xKAhIFzp+ul
vmoyUdxb9few9C6SErBqvrT1qzzEXLu7FsGujUJK7LGp7WD0dKgMq3TwekZ8L5VOOchxH0y1cmPE
ZhmeMUhGeVXqc0DKgmJqd1/NUWeef98xrRrG7N3QyGWymRS0Y92Zm4W2CEnXhmgrtT0fDhUjCr8Q
R+GFkD4qoh0IxCXZq3zKfTVEeuLOvda1b2ajAhcbOPHYfcwM8bKZOOwu1Rt7lfzI2qdKseTBH2Z7
wTYA/6RR7dwIgSoiZT6yTMy2WozsEORkWihzQEyM82JZXY465Qsyn90kbeUinpwLicxnIOIy7O3n
DDhydqZPqfmFNEM9n7ZSp0PN5lgcbomIjOE6JPJdLgN10IZbK+xrlu9UDns9kczhNCtCeblugJoO
tybQon71xsyXeB9ITaR/SVBslpVNLHNInmjLMtfvnCdZyoEixzk4S/LXi3TeAh+otmOSyfLO0Ns1
ISz1KhQ/jyt0MI1uNIS1+SXImzAVth5G5andGHkZrdsUPraSjM9r5JWTKqEgqzgUFMaToi7nahCG
XY4z2XktH3xz4KR/bnLUNLxgNFcQD8UBhxJB7IBDEQppc+LhxkIS96ZtsqG64jIxx1vqsQYUj6wf
dTdJ1BwTmSBPntJmVhKmaG83aw57osqxK/LaVs7JP+W1z02v0w4hRVOS7U1C2eNHjGTIvUbUNYem
vmthjXJ0gcqwsPPm2ct5KKfDmxLP7ACSqUQSEFOCyuq5QfgT8St5HLKzMJGq6cauqhgLkbBnnhU2
kty3cuLAASR1UVU7CU/wxs2MCRHQRSam2ckZt57dsFjSPYWmdjeO8ly52BsVyWkwGMNcuqE5zBPQ
HSl8Rzi3q1+4s0rFYwii+NWS1KT+Is+IWBfcpCLTAtZYRxMxADXLCH2HLlfDV2dox+hxdKY6eDHm
gLkRkN50vlJgmerd3EXBsG/mJPa0RUrByo5QGYmIilRLz+AdKbYfDGYr38zksyq0/hnYndbGUnda
QOErznGadqrNkndq+mBQ52ejT7PBKIUCH7zNNih6qDrlQ4KutyiKzcEWJSoqplvM0DVOs6TlRtUq
Uci45pdaDeSJ+uTiDNuZLo+x6JFIXq6qgLL0SQlNsH3Ni76ZAVaFYwxmhypUf9JUalXuGjB26PjX
abycLk2nqucVmfJCSKh1zjMafVzPArFIUCsfUT6ocfdCBn08y+uu0K8H6Cb6Lm8U9uaaG3p6luCN
txyGISvAA1UydJPJldK5jfdxG5TOZRIALj23ly5QKbUQsZgkRSqoSYTyCPaccGfo0SxSyIk8WIYU
O/gF93nf+llSyq3q9qPRkCvMwjyovb4j9dKQOS3NMPNzMBVSdaFJQ4fNg1RqcZQIjCDjpvcXmoXd
+2dsxxEKcL2+G2j8WQiPgTwG0fIRP2MQUzfm0EzbocxN7abTZ6d9KBK9Sl+myKBo5yhU3C+XjC/0
6GQOx8+3Dvxb4NHbMuev/7X+zpeS20wcRt03ZOO//vSfw5du38uV/9EeP+rDkwFJ/ujdCuj88Ae/
6OJuvurfm/n6ve2z770I38v1//zP/vAHEeV2riCifCn7olufFsZl8TNSFOAn4DhcW0zIDSAgAHv+
9OV+gZqel81X6lJ/7dvV0P7TB32HoCqm9Td8JKhKSOiA+l5JzD+M7NefIMYBmBjsJVRNfvIDgCqp
Nr8EeQCsHNprYIGYE23Zd9H//h+S6vwNohXgKhhEh8PE/ncQqCu+818wphXa+u1JOvkQNG2BXX6c
e5kd2voY1NFDf5gbkYn2cfmErnUkKPVrE0fAt474uFEWmvDsu/BleMwuBouWRq/4jKryEZP1S0v2
EdIvs6wyxSw2eij9Znf5GcL89y+C1Q+fETcpkPsfx4pwmBtQNEYPAKXYHM+Xh2Aj31bn8eanWXX5
ffR/Zo6oHxGLP97jp4aONgRdmWzsdaboodBdLfIxmyBVpgjnNdrsB6EdjEN3qE6Cy95LBDhdrznX
fG6PQGU26d70yk3ubBTrExjlEeT1114dYe2yZOLCSu34obF30D3S3aZ8d/x+0/mj17xM98PzpAvz
M+WzI8HEX5s9QihH4KD12qJZ+aB4ze20X7FHQnpo74YT5cDl4xLgTWKI4nCwbv/8IX77yha0Ujjp
9uq6u8IPf2KDSLWUmHrSRQ/Kl2IQdiPK59Ltn+BQ6LcNKZGLdEOthhR9+vrnlj/iGr+/9M8NHy1L
h1tMIyvrVJt9KwQsIpb7L+Xuz40oKzDzePH/3MrRymwJ0a01Tn9AIoNka/Uk14J6QRqvDeoIu0Qi
lijWfXLeab9vl+gDiLdjqt/69dOwDnFJPKkALtBznyIW3t9kaSi8OBVgKbKU+qjJpAzNq9xYqdbT
XpOHVuSN2Z1YioT0WGzVIhz6xoV7Xp5lin7udGnqYRxzk0jNs1TY92luJ34eEPQDTtoWqvS1nK1o
Z5XWGuBK8WaCK4us38MyLyjqLaTDPxnddZX+Orr/esuj7aJQIgtzCzV6ULfSRXcZnk3XsaucIwl7
P78qT5ooP4FXH5NTvm3mJBH/Oa5H+0aRhPMwqEv0oN3otquUQhK6n/uhwGY2cu1HW/3sS372jkd7
QjBnzdDUSvRQ+/lLvQv82XZ7f9pkp7Jrta5Mke5yEZmX+6hFAh+gtB3i5+0O6S4mTxWKcRdts327
y7b8Ob2QPPUk+GTjWtfKL99hNTVcyRYGQr4fFzEGDXJUdPSRou2Jc557ySccdPN3hyjIds4EGEiI
1Kzz/af5DLC5xngtjh9ygan7luTbWXpdXjdvXSWAXLuS/2VMRH1nPy0nkTdfdA+UgSQ/fu5O5v6s
Q1dxP1+qN3h7i8qdH0Iv8DENQjzY2ksb5Wa6JJNjieA9cZ0n8CJvKOSlin8le/Vl/5ZeBiIR48ks
KkFqOLx8GcVnXrDfhH6Px/DnNzyay1kEWKiLpOjBEFhs7SnxXEhi2VCBysTiyf54LeuCjMqNvddF
PW8WNxBYcm70V1M0bvQsi4B/1jeR3wvH+8zx75vXxJ+6d/SJ53leCrILACm3yel8kCO3vU93/XbY
dSX0M2F32+mgHOTT6KBdOqcARv+81r9pT/ypA0frAOuYUabmGz+kojrVD9FT5i072I8n42Xq3lq7
xJtObC91H5pD6znuOilQLXW7Q3sWbZqT6ap4vXz5Ml1lfrzJ3MR97N3B057wAsZDdRLJWfmgXrcn
oyyqs/Gk/2QZf6OE/tJ91cHOFKA44L2j8YvUNIYiEsUPndd5xb5Bg2LrfCFV5BUbECQ+e3LlmzeL
31/Eb53b3YXe1z+P4G/3LiR3DYwqiJTpysc1pEahNNtmEj/E9+q9+i5d628mGueHIvdxhNNzQQFu
/EzJ4Ij+9P2c/bnVo+BiQeLY0Io8fkg21YWxk8Rle9pto8N48tkS+rSpo1iiqawKyBRNpedFJ/Iz
dgQwYnuS7udsnOUnm96Rwsevb3YUQdSaQ027LOIHfRscJi/1gvPA7bzpFBybK51Pr5I/P6FB6RE+
inHf3pD89eKHT77q7yLZn8f3KMKw5jxbrJyXZlFux221W7bZa3QRvTrnoDF8za/OhoTpHZwD8523
f279iDHxYwwMC895+LbQU452rSIrgD8EjAEXd49iwkXmxSeZF3mSG7vV1/GJq78H9vCgnoQI+Xpn
tiuHn6wtmHS/OX9sE6EhQLz49hhHt5K5d0KoPozB4/4VLLN4vDl7vd/E57UoPGZc6w4npXjdn71a
4qQVRCde7vqq8A/bSkTico/Vk3sBAMLND7l4NLfPrUg2+faWPSTaXPupuzuNvA0oYp63v/SRy/MG
8Xofbm5ycRHsOYXdzYlbuI3XCk2c4TonWvF8dWZtTsrt81UqLsgyC0NsLGF4+lYWV5OXnU6bswss
6/zWDTw3E+529i7fN5dP11/8+cJOhOpjsiHOLmQXZKZbipPBMw8XZ7r/fBu5mvia8qZn989eLW7v
a/79S+PN7sUZ7PF9LnaluM0E7Qtlo4nHTbCX/PzbACgbcKweT0Voi23y/eLZonNXpZeLm/NZvJ09
L7yCdyJ5/vWFaMRp5tLtvbe5OtyXYhRnvM9bI+LN3e4t3Nh0LnMrsbvr3cB9ewz8++dgH4vSvSR9
xU57g7uWW7oXjOU6O6aTV75HKAqR886lK4m9Ia7ObrzBO9t34nY7ied5+3zivk2exn96Bi7I8C7s
mpzlDj1vtxfP3NSIuRx3k7vbhTdMzzpxbfJV50uTp+Su7rHuNjy/Ez5CqyJd/+WLb/j+1hbudNBc
98Y/nJsi3e4vN5N42t3RVc3dDu6+FZexQILRO304vznJ3HNxebownU93B8eV3NrzD6cH//rUFgfH
e6zFya4XN42/N/xTGnGJtISLPJP4+oJntUtEujA+2ydd6My4y9AHHyfY3s96cV4If2cQS+CJ7vbu
+Y0qdn4k3paNwYBqhy+Rtx030kE7CHXzIs7vZi+9DcVz5OZbk4Hzr/lHJQ7h+u0Sce8IywM248KR
Eafvlusf8FA48Q+Ku/bsvXQ3nsxkG1zz4vyUhuinW7lnF7Hnf/W9w/Z9DXT887ez3j30viPu2NDg
6Fz6hb99X9xkV/tn/eFqds8Gb9gMnrLpvF0qdmca/VcP96zumWl1dnE7eJvZnf3Gu7s/uzDE485i
RQyevZW3/g6+urg/O7mi56lHROZXbiFmcdL7F/epJ0rvqyZuHt+YyesyssTX3PN3d/euf3mYmYDn
2yeGLxdf73ePo2B0gbaev5w2whbnT6H7NG8m/+B3V7Nni8UffGlbepCXTignMi58ikIQxG12DHZ1
wL/N46nr83AH8AxPWjt059/Ru84/BO7N1ePrKE4mr2VAcJx1tU0rmv3tvcwXM7c2Q3hledkdbpS7
6rw5FO6h/eQW+U2s4Jfg4af97UglB1MrM9Zr9jeL7eVROnlcvNezlllzz5diwe4j90x3VYa+dF9v
t52f77+QNqj3D7Y4XWPXwa83mnvzX4sKHYjE3IhWzbCjE7dKAsVAwSomc4DEsh/GbrCt9tROsptk
Q8beGy/MnV2Kwtfcggn359PnGx/vl3H5qfmjE9iJnMjUi3aNCdWr5/J82lvsg1vMLM+DnXlhbqpD
elF/8jXWhx43ir0EsCCkcyi0HL2zHKUo22lj/NAC4fIjI7h0VMgNklK/FGhDiGLBQCcErPdZlm89
S39pmIQles7Y/QEX+Bi/5TkFJkWi4dEHEvfV/qo/jY8qPqVErNaldPtfETz4v5DOME2KX4q/RN+8
v/R/lV//uuleOqDl8Zf/Dhloi2H6n/8QEPgl4exnf928ZMPLW9n8nG1ef+kf+gbW3+Su0SJgyDXU
NFZNwe/ZZcmR/+ZDcOOFP7/mnS0i6h/pZUQMvum5IzLHT1ae8D+zy4r295puRlgYoeiVLPPvJJdR
AvgwK1b7FnSDDAVRDpUAiNTEx1mBKDP6AYAtNskQ3PYImN2k6M3AVzKXXWdAEgOvaXR+74BAEi2o
Gc0dBls5bZS8ueyoD7tmbKMX0+mrE3er4molCpBIT6XSUuQxqxy6gBlOF6FtBZErt0a7V5xu8oBK
F3eKkcXPoImL69bUEOChYqpcGU0oi8ZR0pOqBB1thSHe2oYK8TWfosq1mppgo7SsV1BPiacaK5Cl
mAcz8QM05fw+7pLSjUNZe4hi1BlW2c/5sUhayu5pZMpnUdAizlwvuXSVNHN3lSu58YYpInIrzhKp
lcBaJpBBLcU6DjMDiEXRAwdIyEFl5U7LVCN3A96DbduILWeXTDiNUrlVzUooU1I/NaW1nELoTze1
perPcQfixe2kDMEDkBHgq2CCgqYENP2S5sZ8CLJ8BWYX47PazwE3uVYreR7lbRNhm7m1qzfAHDBo
DTjqdKnSjczjA+Q+XPzuIlNRAwyaSYOpK0eJjySWfBirYVuM3M5SKDaLaX+VQ6O7DUFXJKJrHXQF
qXLDZpjUJHGpOqz8LSk5L6r8Ulez5K00gY6IpDET3GycEjEAK2/DHNpJJt+FIB+xsqz68qWcWllD
lcKJdvDPqkd57h6ntK5EohfSLstTzkE0O2lzbLwgUZ9yvYPT1oUGYhWGdB4YEtkYIEnh10CzjW0q
zSRiEuUuVRrq7Z181gQ9WOfG0Z+HJnpOoxVMQ73QEkkXtieQTiMSdhmS5fWItl5txVstRvZ4BEs6
5kV3FnfSGcjz8xBcvrCAr5pubk8tgwIMGUUAaRa5lM1XQY2yIiVuS4R23N5yK0q/YPge4/485vHW
AMKEVBQ104dlUTQvUhIFnvN8u6A9t1GzqIJV3AVE6oWtFEKj5gr2FnnzsOlQ30giBBibLLkZrBiQ
kW24QI8QO0cHmXpm8dUcITVyxR/8sJWkd0NpZTG1/UtTkEuX++6REu9VVmqGC5IgFoUy9KcRRKwy
AcmnRv2zOeVYxvLWXqFor4DJiWKBEoVChfxttZbf19lIjgqoyw6ezrwPtZS8NQrsmwJpJ6TTrd3U
OVdtkPL/J0pxm9bOe4t/HJQrFd3esrmsjC71ykqpBS6mDmeWhF5iY5XL9dL1eO3iIqsP4NUlCRS3
Mu1Q/Y2fgdvKj42uLptQHUcVbgpatQjUpsDb1KtSTku3AuAD+F6JfXWSx4vVvGqT5eY9id8MZsKk
veKXYxpiUFrtsQFIzAQKmh70sZ1Wbl0kDuRMGNJY7mJo2BusplTSmauIgc7G6h8h2YbX4YgHShnW
SoPKDwQKST2EjR2tptqZSFbjW61QnWsr6Mm2wzrym1l3MOhuULLSw3ZTBgrEzTE1pUBERevcq5Ol
nEp2taIewe75II1tDa+ZOrjVnRy14qWO7fBcHu12o8/GspUw42pBklrX+ip5bFdW0F1ORlQfnLpu
H9BMDG6mGUrEZekMnY8LaOzibPIKoBnnHHlOD844TpcZJsg3Je8EmnnUp8s0jgBnhcqs7Ja2LW9C
Ehm33WAtOz3tnC2UgdZLdSs9wH9sPcol4ca0nNiFHyRdjwOZeQGKbsHBCzQ4FpDQyyD8OtthSaaL
YZyU03LKqtmtM1zb+XGxNcapJZ8JvA4C2RQcDMWaLuckAdCYNOXwbvTrCpva6iUudM4MBznnr72D
DtNlAO72ocmnihVsVuZNUVutcppZHZSIn87iy++xzc9luqPq0DdvMk5YjLFWqUIFhbiPhxtszng2
4sHYDJFzXoVgX2oTzEGXYkKjHswVPpcW6c7iI/mxpQJ/Tvtikza3RVk/pAUEE9Ne2ss/9+oo8fO9
V2vKA7lAiE/6t0TbT8loLUE7N5pjY9PjGw/pIgAbMt4v5chlLK61/aAst8oys+qLLxqTUdRZ2WJ2
Jd2mMahczQQZXSKhBQ0CUm/pIE2Q5wIExi3U5NFd2v5rXiLA27bJYZ08f+7+kZ7r9+6vIvQIRa7J
9GMxEbOx2ioMdLrfz8XWqcnFze1ZOJYv9kSqKKuCW9MpL7Mafi9aXFvQUvreSCZwR7WPTtw2HIJ8
Zyr2J+LNa+D8r/j2R78QJFKRMjNX7/CPH1uX0IzryP9vrKzq3Kkq7qE4aysuuEcC1fS1bvgeyv/A
PfyYYN/Vov6JsTj64//5/xGVYRHD/scx8aZ5L75Ef217ov6XD1Exv/YjKjaUvxHUwuIEHzc0vNCF
+WdUbOh/IxOA8OMq3PQtMP5nVGz8jdyXtSoFoVPLybzenX5gLlRCaeJhWV5dMWWbkPvfCYuJzT9O
JlNhfhMRo56Aeo2BZvXHyVSDkUSjfYQ7H+Kkt++lBRzjDDGXCk+bDjq01wbtDhXMGn6EcT0+aeAI
++3YpZxkwRAsbjnNGGt3CzRytyrlHDUnPFa2ho3c00bTLCrTCbKkfmcs467sVLzY2gYwOOb1pjS6
VR+aLxHEELBqTRReNK1UxitiLKSyWnXoQARqhU+MphCOcKQs0r4cm/arY7f5PcywuBRJUHXGbrEC
fXKHJi8pAeZ9IG91tEqrbZP0yOy3AZJPN/2kmIexhZLvMvjNEwCgqHOVxDavao7fKzNMh3yXz2Xy
RoBWX6eykz4BehpA+w5R/RiqndWLlvUvnVvFyMkva3VD0FPP77laypgu2KX1pUen4bHrF/vaYKua
1yh+UU/1QJE0CDrFEsAnNfS7OnNWJluKxpNwRil/UwAf5/cympn2PVGcUnuBpGOVbCuDdjtgYE80
ZVlSBwHI6AsR5EOmuJ05xb3oZ4naOXRjM76U85DcQuqkOQoeuQZgfo6GSRN20kv1GRQ3tlHYZEuz
7Qs0JYUThfUBq5f6jbsTKhTyjGzMBhodOAPw3Foh0gBAu185Swlge2zIlgLZ6w8aUGUuDVW25IdY
CaiimgtG14AOTcnYBo6RXhQIEfA5cXPCDjwvkshdqIG+Rc6kNqd9GkoBWu1a8zjLkv1SqONabCna
fDWlmO/BtIYPGcLYvI0NkNNXK93sxdTVhHRajiNv6FZj2+K6wcX0TLdq/T1EfCG/SPHiUHC+kUBG
4gY/JXddq2Go0k0F2icSyLpJqD1jKwoT8QwkouC0Ia+pk7bKqt68tqyqqQSKQ/IexFJI/WmypsQz
UaDIvcyqw+gW8rINrTJW5nFCzop15g5GXz02sH50ETbh9KqWyJXDCIMD5QXx3Dzm9aR4U428kWhQ
sLgqo7iUUOCHV36ldFXYQAotR2mvZ/r4tekCJz5kbRJFL8DKOptFEGjWSd7KYD7wvesCj9t2m0BL
h3i6Aacu1VDRhgqnjWVCRNzoMjjnShZ1jhisIkDqrIWrhKpIGCbbJSzjR7kwo/e6sKyVQ2nBqVPJ
sKGAg7I00sKRVu4mIyyuuqXB6JCQDyoS0nGgjmPu1J1HQUG3/WoqCAjjZBwoaaB58xXya8UtMekk
ZHSS1fvCHKLixVLammq7rjU3KeKVkoi0RgXvKqECh7KPo6NzE5Xd5KuwIBRPCmVkMYZS7Q8jAkuU
lbE23ChqJce7SSry7ZSsFtZRJg9XCwpBj1UUNpLbZJ19nstt0HjsfN0t5EZEQKjKkBXGwyYVAwHt
Q5jLznWFUcqlPEvNWaItmpuF2FfDFsnQ1rZ0mFoIsuej6dZRXxKIoLH8zA4ZPzhceF4CY7btvY3p
TOayU9dwtDG9nt0AvZULyLvIL5ijytoMi2S8RK5Gwa4RhSfKKIgCFkJu0Il0F8QfINPnI6hVW037
yY2h6+7CxUxnEc1SOx2yoJ9ICo94p8NpXW9STTxYs/h2ev1bp/x/Dlh5MbyjStC8/3X2UrV/bfri
jURXWfw3wFmiePenI/2Skzz/cJZ/+4Ufh7ll/U1sjR+IjtsKMp6rV8GPFJet/S2DXJQN4q5/KIj/
SHE5fyP7AaBRRmyPZCQn7j8Pc563+oussrukSGVEmv+tw3xNb/8cGBIMEGKsfyNYpYB9dJYXxIqt
jiiYj3RhtCEnq9yo1jzulsWsYVNO6rmUD91+WCAnusF6AwTAa55Bc0tONUlO8SdogdN38BpkIMLb
rgthSubIqHlOH8tb9r7aCyndu5Y1FfufBvo3d5gjCx1MLgDG4AiLnO0qSUz/P0YiZGWw+woczc8k
077MoyA+cRw8cRBamwkvCuOpTMgVzBCPoLynRXSYk6UWGvuuIUo9NrZo6BQbVCs23OZg1up9KhDD
Sw9tUY1iNPtn2EHXHJD1oyXrMiJchfMcZBYEhURLUOubEgeNgHna1lo0nESOPHvB0nVejiCb3xVR
eS4PebwrS6ndJJY0bOAZqBu4qskJu8T0Sf78qEy/DojJ1WP1qjNNbqnyUZxPzTgP7b5V/B5ovL8k
jnOH7/jslXY8bSpIYpnVIJ4HFRR5oeFemjBCnpXqy5+/y9rKx0lFDpZqMfEh9qlU0D9+FqOR87KH
9uvbXGVvsypue8EZH54EDspTc6ylj9D50FTom+H1z00fX3SIfpGLs0wbFWOkDY9vtegKdUia2KA6
B00RMPhKIY/ZV8my73U4LXs6EH/fA4GSA9v+zSw8zhLTJAwgB+DUak3IZf7j2w5VBJO5tjrfHmXT
JXrnwG6uW7v4rKFfh5WGTAyQTWOFuRxrcBIVhXhRmR1m8dkMcslYym1QGt2mQKvKm6wGZ87GVg8J
4nqfgfPWMv/HT4qSMJuBCs4aN0Qy6x9AYgGTisO578gHdeU2r+rKh6KInwq2p34mN7dVgXrLhNht
qyz3RZB8ZgD5u5dfB1oDg26QHjga5Ra+aRoMTeeXRvAIie9lqs3HRIPGV4+dO6I1UxTm7Z8n00fs
w7qamL+rH+NanQD6cLSakCMY5YKUuU+8aOzjGB0kE3n/uz+38uv8QdSHzXxF6eJ7dowd6icdar/l
ND6iKuDrHDSu5rlrV8Jq/FnS59fPSFtYMMgyKpw2i/TjZ7RMmJl1a0BHDPQT8sF3tWK8S1GRuLEs
A/dLkBuV52y3GrOrXfvw5zc9KiquA4oZBOaWHIfonmLO/rH5Vl/wNNBovtPUtyYtT+WpeUZ94VkL
+50S5JuS7InAKtFLIutGlpxnDANXJ28KD/FkbOuQxFxvo26YWk9/7ttvvsKHrh1N8K7NI6jldA0z
94NaOJeO3r3yaXZ/buY3OzRDYMkqqRi2J7bqj0OAmL2NrO2C17E+3Vhdu7VL7T7TGu5hUH5aKdlE
cnRmj+S/1TSkJj/Zn0nb/zqtV0sOMgJMbF1TrTUm+CnHtt6sk7KfmAR2XfoI4aAHX2mf1XKPsgTf
vzXcUUdW1hLfqkL+cytwKkm4yZg6p4l1F87WbZd19wWnLcIm/p8H9ddNH3105pbODFNJghylMhM8
puTa6BtfW6pmt4TWY1zOQHB6pBMGozNEbKs/It//cNf/3eshyMTmgE4fLt9H39Fp0Kuekrbx9apH
AcJJhRk1r51uHYZIe/vz+31blh93X14QEx/FQh4ZP4SjZVtL5qIGc9P4GcJUHhe2yYUSiYj5XE74
xCZg07p4EGNnP5bh6Mp1pf5X5q1my6tcsq0jT3O0PvoxwGa2w9m5MXWMjlvlJK4HgAjB4k1z/44o
rIYEEHTAKS63xK3X8dBIn5y0v108MI3Y/9Gj5hA6+tCpE5a1GhWNb0zlo6bJ17Oiog/S3VZKdU9o
R3nOBJ1qfNUjh4tVSdj+z1zdb076IzbH9/2LqymbFMEN6j1H32HIkY0N27Dxh3aY4YdLp04ql9s0
SCK/M4pNq2PPmcbpxkRVWEzIB6+3VSQQJFXyu06D1TwrLtUG0JO1RHIdgyg03grZ+3NHf52cZAAR
mScioZPKcYZOtgsrWrAY4uDS7+Jew5EVXSfLhtu9DOTP/tzar1snRwmpSqQryVhitPNxpbejavak
fBTfMdrhLU3jG0Mrta+D9Fl4q67nw8d1wCKnMRkgIv4m6tGekoCJQXFUl32lVvdSVj0uWqq7c9Fe
TiEhbYwiIzmUudiQNULQTQV05Mjjrsozr5fhoSO/QeYPqquHKdIzGTMg1iOFbKTUVCr6BBOQT6+a
ge+DxxpCOOqEK3E3ewMJMdeSpy9hV3yCPTn+VtDBycrzLixtZtXxbjyiO2FWUQ06mQuUbxi5fTVh
2yXsRQ+8GFXZT1by8e7/vT1b0bh5cpGU15//tPtHeZdABm+oTXIxOCkT2bhqw8D8ZAYeb8lrKzom
FXj5MAuJWT+2kunxqqiWL74aLKDJq+h1mWAM6NVpm8u+0y35Jw0eTw0aJFOugpVFq567z1F8OFVj
ZBtKOvtqaIWobKVYA/Q1WA3lC1z1RuSrxlZS6sUn7f5S8lkbJibGNpf2IfoevamR2F3S2fbkZ3XR
iIpTSC2126CzyD+OrXZQh8pPjOTOXr5Gpn1TyPGFaWOwSgSEgs4jeCQwZA46iv/eoqRbXBTYo3Cb
NHQsOj5+gKkIu7ZgLfgOKt1eMIX6HuEXx3Wqudr/ualvHJSflyVt2ZihrRcgqqBYX3xsK8VOsoNh
PLEHktZqliJEtwyxSUtdRMgtwUc+S/bMRXkxUBad27l1uXRKLpoPG6aHLbLxs0rcb6YDeWtr7Q7a
LxQ+Pnapr/WIttLJT1qz27TEIq5WtxU60MuLqs2PSQ+gLsQ+ZPPJWKyb3cexUDgkuQkCTcKC5Rgv
Tc6G/XxKRn9u06+ZuZB0dkBLkEpEWdlX7WQ5HYu+hOKtkXhI0sYCzVJ3b3/uxhFsGydOmUABj0Gc
dOUVxXf0SfoM2wR8AwZfz0btDc/xp3SIL0ZZ7beB1b2nY2/eAlXCAbFVnPC6Sap5l2WoxKtOdCXZ
zT7NLPu0H1JSuQ0cPh2k0aoaVzYntY7UCBLP5ZWFPsRFRTJyTw1e2TvFMvroAhdPRl4bu1Jb5Ofu
/7F3JtttI92WfpVaNUcu9M2gBpcgSImUKFGdJU+wJNsCEOgCfQBPXx+Uee9Ny/9K1z+tqmGmLZNC
E3HinL2/LReQ8XYNoD0dmDi0VYPwp4Svr3S60WtfvBvLUz1BTmkqKzTnpgzdqTIvlS3eEJx4B2Kr
rVdIbequL2u+5IAUSZj1rjLNp2ay1N1cLBUc1ny8MN3OOTW1g+N9LOqbEhTWPg1KL8IBJLYUo6De
E0QC10Xe2HDvBe0IV2/9o5qM/BHHgXD20iOW4Dcv4y8FHM0hehHMX9dOASO9T48jY6FZOEMwRUll
PTiJ/chFfas9+XXoaC1nU8IZp7toPCuCQvrtN8/CL08kuzKelBWntDr0P1VuSyN8G1bfGE3l4Hz3
EWA8mkZcXZSL/uS0gfpNMf6Lao7f1QULtyaz6mRpfz7hlAyr/JVHH0kviZ8GQ5oENXjOtiTW91s2
MmzaFgpos1lo6s6d4ukLOUHiIS1aD7Zn7ZINMPIgCqUd+7KTUBiKzBpClG0ZrKp1Ncv1Wd3pcwDM
FB1C2Hv8Q7rT6Xtp1cbJ7oZs/8+X8NfVBBiFY9pEO9MQIIzl59WkcOY5aKeJt6lNqpApT3bbBpl/
40vFs+OmMRAbhfrc9FD7/fNHUwisN+jnJYV9xWf34hsAW/j8LqdG3CdxTBsiTkWV7XJRkSfn+OWl
WQNP3IDtlS91BiJ0MybKu2xlBtrQLbXyJnbK6rvycXYlFcqISWVYdjpH3ULqjukg5YN9FLKen303
tS5NOb4XTDtPIvW7I2ic4uRPYI83TVw59mZM/QCwbqnGnZbN9a1qnJfKME66VxgXplnbR+mTR5FO
5eMSlK9WVSW8d319aXWd+aX1Su/rXAeM3eq6uK6UpS6LuPUu8Mw2t0xUPDyzDFfGmUSKyTY71N/N
gIxPklt+qQVFe5EC13+oda+ut6NmRQv77UXF8Owl7XXQsrFbhZCm0XGDFmXExjbznJb19EjfJohy
oK8oAeca70wjgLkHNf2FSAKEKhgRtfVVRl7DjdJm/puYgvoYi2kBgNiNy6uWD9ordbbx0EEhf3VU
M2BDCnJ2baND/yVIVntRBYrLpZnUORdDsfPJJwQcrmU3oPfnswEpPRwl6iitMz365AKmakpC12tq
DsYEnH3U4dT5zuJEsupra9s1VXMipKrvd4zbSbKYhbp2pFZvHYhWzU7IFOZsrGkmpKG451q4U/dQ
9n2LoTLR5csyFnLXNWWNI9qCQWZkhrzuBhVv8jYj/s1q0qNDPgYMrcTbBolrblb062aECCOiNecH
Rycd5RdqGccki4IcqNRzBCknqQeYPhmi2aqbA3wpAfK4yb/r2JpvZ5xw4NGCcrPgAT8VDFIPs43Y
xRPZxAxhESFYeSvs9JJHjbEx0HAD4amuAaStwQr1Y+CS4t752oEppPND9bOE4+rqCYw5TrxJ5Pe0
ufYZszQ7hAjW7PsxRhw0txyKdysNlI3EgGe6lVaRCOKffTyogQoiQaBwmIgRGpALFNsvmwzIfTac
9NnNDqlI/Iui7ZY7HUBzG2ZjMKK7nYr5sHhzcvZcipbFkcFVbnWAzER2TziycdU4qPZ62epPbWBV
x8yVTgSwKN512ODLSM8q8N1t3mybyg2ecgGHU7W+9zUb3OYC76dqQnsBVKfyufySDdXC9lrN17E2
qtA0NWa4ehmYh8mJG6QAXmTMJAUSsaDxkhnZnTCVPNhYw58wUAdRGzvqrtXWEfxS+811OxfxrgZ8
LcfZ44r0xqmvkiZc6Iddg92NVNNNhzo3vFNdg9lVCVNFN+izfQfIs9+0EurOxrYc7dDPU3NyXNHe
85q8DMR9IAKTxVbjTLEnB9K7xMkeHHQ/0y4WpydwxNG8hwyAbqSSOHhWxBzdqdRcvsmCmzkmQJ8l
i+ZdTn8ZhK/Ev1nk/gnjnXtN4sR43Q6L92ayC3wLKo1bB7HpWTq5uf+4p1OXu1GhOvsUZwo4Mke1
+mjIIFUX3mqp78qWo9+cjf11bE9MqzLLNh4MJgR3c+X3F4ZromHM9Oboy2S+AVUWBVanbofSVHdo
O7JjrES9G2ns70wvniPQJxCDyRMKFYrxY8Np+JCXJOeCuSPjJhZaqGu9dVG4ztktOzYjSUSqmbni
NuOIelslOUhieo36uDEXbbkhd9e6nvo1wqGC45tsRO4ENSCKPMPVNljXbuZAD3CL6bHSiLCpl+U+
m4Rx8gTPLx/R0jdFVu6KHKlx2zKCDz92wb4nmu8wDiMIM7Je6gkS6RS/FKhXTxWq6RdzaMWxs1L3
+6SqKuybqT5ansz2pT8FUVmVKGmzNtcRdXIhnmvd5jsaaqxOTj1cIDMYD03RXQJKSm7GwG93MP9R
hNBOPGV54Z81Ua3S86G5G3x/+bqAm//izvZ8roL0vppq7Ye7wJosarBr9NCMkzXr+NbI4wnFvAy3
Hrgp8m0TY5hBnWewQmS3qoorAfZfCtGi5xwr/45mijwsZW7u3NnnhylPvMfRQz4RKcihqGuGZFQX
FbG556ywFVk8fTBsucKTwxHRqIwtXVoyNnwC8ABhze64H9zE2xFugiKmYbyrwrwZl0sJ2HcXy6o6
y9wFRuk3LiZp0T4WCHPDtG3J7Zri+ocwIE4X0G756G5cA21U/MXS7JQgeq1Od2iJ6mdBdxz68ai5
dZQqB0590ObIHFBdHHtP/74MNbLksd/1uUOy7Ng0eZjHznUnlPgCuQvkQOwhSC1gM6Gfz6ZbmuPj
Vy/X8tdcB0ZfS5XsCERycgSmE1RkUxFmwiquLS+aPVYN/Dzw1iH/fHnhJAvrjV5cToFVnJmP1u9E
2xDL43iVseF6TY+usuZbqYHhcpKJVGnSUcoN2TzWwUhR/iR1NRxHl5lMLveAnqdIcTx5nQKzP42O
pR7jOJALmD0tPZEZYv3Q9exNwuG8SXqn/a7JgjpxAAD2qCbWFKazs7qVhqKqyaXvPS6LyeCydvQT
inmQrWIwaTz26oFzEAY4mRdHttTiZVh0CP2o4Tc9kiAWszJs6+QeGNuR804XWgqaYdAlR/Ioz64z
kugxNsGVpnhZR3wRZL0AwovcmAPO3ug1xtxyogZ1VHU3A3fdAzbptykTyK9KLGX25HXLy5zZqb5j
k64AZLdrcWGP3KCu5u2EmXaYFWpqyv6LUrVIv1zOPPt2cW6LSYPi5zk9B5jUbNjlrM5iCUbrwtbu
4Xlar4mvbqcpTuXmowpCOpLux1Q6l6TEEO6lMjDihsoOPt/xmnKlu2UhLTZe7z2VzlrHtEVwJDuz
2OhiPE9Gku3YusVR9ctRH0rk4m7jPwiqaQf9y94jcpnYmtHYjWlxMUx9yQKq1dDP0DMPpveFDLJo
SplNDZoHm3Y232OeqQvHgYgkCeOJUG5HpTZgEUtLWJ5xhVKtnp5dlGQXRUeMn5okH+jk6RNXKH8r
mxS1WKV7u9z3klMTNFTXhCrnzqgivzQ7RO++ezmsTaMWUN0X1y2zQ1ckrEBtPD/pekE8oserUpd1
NBUZIqJJr7cDYUabRNVe6Ck/v9Qta98MoJWtbqojqG9E0s1bOxEPvMxFmCfLKSe2Iwx0mUfdbN32
7gQ8GZ352Y8NRS9R6fUl0RlAg7K0usknCfcC4mK5a1uZnmaDFdRhYHhuRVrvF9J9TstMrBiDHdS+
ekkFO1NvlC3l6OQGHbJqtwwDFrozzExmqUUJgrzLmruJTLwr3yi/xWM1H4uCBtbWhRN5pdY/0Nte
JKFN1Abo94TMFc22N2lGGFun8vaCM9Cw8caG9I9JOfTDkuGRf+c48nYdRqZta9fe6F+T8nX2UFoj
+Z62NU/tYchnKjIrTvcNWjLq5JjUn8FxWbEk9zCJwZ2TvqWcyjhpNs+moMYA8lhdxBAewQATDBKD
EuPHp2+Wq1UR8v35lMbWsnUoBi91uLCPGgTWlTk5342ZkV1afa7fJkPc7EdT55BDJBf6L0OfVLll
YArF0ACTjhay3DetPT+6k+w3IqgFIF0XWQdeoC70RrPGClJXzrWVgCDcpKWHb4HsTE45HNw2XuA1
R2YkRBcF84zxCQMTL8+wGGIOjUrPd0GK9iqxYCqEE+yyrdCs5YeLCn8iOi+AXr2gdqVOb3r3do5T
i0fHb+uvwiuS+1HL5WUvlKp3STz5yZaWxXjuJOfckACk6URCx3RCk6Z2janJfJPMMctU3S7lw1AI
7aqwbIftfnEpAGqcI1zsZ4m+ZjvYC84VHItX6APVXSeF86rG8l0TDXkHdLIsbrreAtjVPa2gCyI7
VCkzyTsT3LYrWlHagXggsTPyStxlBUpIA1rmSwpe+Us5IgtlJpzt63XPN1JY53qRcVGXdmbhBT3r
b0eTStBmF7zU0Lbf6G7VU2Iv2UVXmxWdXEdGqtCakyqDsBod7CC9rjY0Yvy9IC8rHJkFzf0yR1Af
5c4IND8Ouz6PI7iHHmkASR+56Ny+zTxeWz3xnF0MJnbnUDUy2+9ntIhNPGu3Dslie84I8upDTNPb
rQFbo5yJCoxJg69V7W7d1geqJXrJZCwll5E+94YDjr/rlgrXVYZSqSm8bTc5FHWWSrc6uSqvep60
BOJxc7AZHJpgPjHaM54WqX33oBI9jZOVvY29rgMHT8pvg0ZWUYc1BxluX91NBRE3nVOnV4Svsbbb
OGxSOVsbx55wGE1VYNwHdpKpUC7OBjYjXwlDX5SMxZXft4bcOFZbhUMwxmGrjc3V6Jv7iaj6Td9L
7aKReRNVpjccdLrXe4Xw72AsVrFPtF5ujQpWauJLXtaWiZOZVPBVWKwwX7WcX7QuuKZBv5hhCtZy
V9F0vXD6QI0bKgaPeUgdQ8LPm6R/MOcFYatbG2Q65WXaRPlU7FtaItcBSV9IO52D4U79frFaytvE
Il9usmr7clIYghJrJgeDvIAvtplPl5IcJRMbYMHzW7VORIetOmplwH4HnGVMyay104OmGzU+rpSC
EWsQ4xvJfroZ/ZbqrrI4CIgHQJ3xZWzoybaiJUEHYr5Pusw9zGPSbjM/SADW1/ZwGVvGuKusEteO
VqGx0lmSAsjQ3UbXFxly0eo9nYE6DKjdIyGmPNaJfYglNh2SxjaiM7yrNu9Pg+K4yLZDHJM1fkuY
1IdU0C+B2anTXLg0oxDs3SaAnkM6I/amdgs3HOP4KvAQnLl9N+2WWASRpUH7XhADa7b2rIh96BDM
VkaJHt5eD3FTbW57sbiRWlyoGTZ5nG0vL+0BoxtAwwXhNj9sERMd9pCJLxPsX0JneMVZJezGfNzW
U9LQBpkX3thAAPn2tF2tY1OSOBdTRhWECmZy36h8uvIFDUbTrp0w9skYK+L5YSb9dUtOZB4hV/au
DSt3QieTV/BbswgrDX7K1Jgjf9YZnWTqusJQyApY3MW532+crAx4xHrqXQILXf2Rm/DaJ+KJC/U0
O/nFZLdgWN3jNJTNdcOObEdjm0jSTmO/i1HMWQElyjIHEJm8uQp9Qp5vLZiuBwOnEZBhgcmMoMBN
YzuaD8e7IOdiadWZZBsFaGCsQOw4OQHEiTBPPid6gg9c/H9G9QXvIvAwO++mEA5tvws6TUWz3Sdh
nMXDXqjA/sb7RBLFuuzPPCxHwD5mvyHFbQoTzpZVFfTo9tzbuCD1rEVI/2U0rAd/AUg7laU8OYj6
Nqi8vmSlmW29YM7Re0ECr9pmzWgZgwsCb4wwCyxOZoB0qYQs/K1EGJJ9ZQVfTaIOi454KTI++B4W
NkY5Yx9ItTxsguzRVBoJVU46hl7Rfx9isWO145GzOVzT3jRvHXM0owxr3zUMPP9s+YN/ylKj3hqS
qAa0ceWJxNrL1ZF5WrveSNanoWB/KLKneJ5rtu/cOeFjMK8LmRQnvWnRSzbJTp+sZz8xEtx+1A4x
DrJrV7UlL9fkXriOsJ89Q6kLA8I3cZX845QGCAt79YYZQd7VQjE1gJ4exYuxHGgzMz9wLbpljvLk
zh2a7oIs+fJEHGp83adF8ObVrYFFOsMKueEC0E0rEBS0YdJUGjtFqrvZY79i32njqNj85sA9Jijd
cHH7ckC2TqNuUxAnSbKV+pC+evREjrgkxNnjHhyTqamOlW7N/tZfvO5H4M4pH5eKNcm27y/I1k5u
PE9OJyDH+nclhHYvWyt/j2U5X6kikS9daeV3fa+PxsaD+n7yGgb28+QY+z72Bgb+HSw+mjWRlaQ8
PHXibC0I5byKZov7o5sfDCIT9yrIx8duseszd7cnMmrIUuKiKHwSoYsrr4Xey6heHqtaxEXEeQfq
nDG7x9gjPb5vejscHDW1QDVr8l/46GtcxRkTtHa4FI0q6DsKpFud7e9A8gpkgWN/ghJv4UOZ09sB
ftN92Y7tRZs5VDV+njAubYSZMILgfATgz6hUvGsCg0Y7FmPnNVkyGhUoKiHhlYrbNFAyiKMJXnxj
+l7xFrTsUwtRyoKcJid4aNzUCRurlCHmBPupmq3ki0ZpA948iPy8qc0NzTlt6zcNynxAzYTQLloQ
yt6znrLOoo3mqeSeNf6Ojl6o2xyJGflTmtzndB8p1Jxd45KOZbUCwbF/mWRsYD6eE89I18gfHpMh
KL72oJ63Xa08hhDaO2ZeACWppMON6W1ZBjuirX2RMmwgNaiqyL5MaPr6vHNN3j9lfnPJqzt8awea
NS0JOltChQdwjfWdrMlVSGKNxkBKaGnOr77xZsfB86/V+9QL6mhRRb8txry/TOlibx022R96zBbd
O6W5sxfH+TErg9TCQVnbgUIPlwOFyRSMx6yq5dUqAL2kX6+FWmI625a0x25jE4YWpkFVhCk/d7Aa
JBZcOjp9tGC7+wGw34b21XgtExYKU4+Nh3wYgkgfrDXUz6lSqtyEg1HnFzHVma5tEK26PEzKPze0
ta4+DtxzWk2PSVoZV2TwjVu7E/iG5jq98EXhsO1O/jHr3INp+8TtWeZu9nt6Vo1OzW/iuLg3bKPc
jwRe7mhWFxr50rXYW2MRXNjTgEPD6uULHljvtRJZ/twaffdEX80l0SmbE7EVZlofy1F132OmBEeo
eNal0mgTz1Q8V+ReyNsgycW+mpPb2a9w+FZz+vTPAxfz1wnuKiHjV8AuxGz/s8hoYhiVp2QxRRh+
7VDrQBw4RvBY5fSkC3lTxYa8J4yufGTm8oPtiaKFKCqsFZNVOK/uWk6TxOPuvYajfqEXj8Yk6gOZ
N9AJsiqlv+YEv/nO/2IC77DOIySxYGIw+P0kjLLpMMWTlaPerIX9OJMQQLCAlXIIwNZDfK/YdeuK
Yw6w1C1epI6hwVGUnX0t/Qqbsonok+Ko/Y0y4Ne5mYNVkbsEFY9v9UE+/JvWxNKrJlm8BA8WLW8C
As7Mo84xB8xNRUrb1sb1siGK4Xes4w/Xws8TMweBCx6JdQrpIoP4eV5HXBNPdJ810VIbxSGoY0Jh
CUgV2zj1HqSwXlHGP87oiUO/xY2VphTqDgODTd/41W2xyALVovNK6yG/ZhDpn6aM+BavwTK/aEzb
StKHkc/q65CqNRgmQLnYMux4bxHfbuhoe1RqkmVAT8xvcduc4opQBUMaUZVOwb5ckO05jOevgqUq
vxHINm+9Isd1HZTQtIal5tjtug+0Y8geHpfxpV0TEtq4HPaa6HDRB0ZBNVO++FgPIDyQqfVt4d3Z
8OrVR3tJ5h///FL8orzzyJDAIWLDQ3HdX5W7wVyjGJ2Qi0oihbZTO+8DPQhOdOJzgspcukGN66UP
g69lLDf598xwgeAKZ8p/Mw+1Pw9DEVaYZmAi8mGEAy/251s78icyG/Q66mfLPbsY5plVWNPtx+/7
b/ma/l90LyNL/tuD8QvS5xaufV//j7vsW/138/LHT/1leHKdP0zWH4fRiQWUncflvwxPKzHextoP
iRpZEm5kPus/mT7+H/xVxyZqDwsFnidu61/uZcP7A/IOKyxRbDrWA9f7twxPn58fvPPMIFwLSRAz
dc/+pIuqspGDt+jKiIBUSBzLQI5MV8KPZgwFFr1Ki22DsIdoZe/e1wcSe0nVlJZID8hjqFBtN4OJ
QEIcbQWfN0/zr9wifZvrdjikaROEXdUcjSFXmwxT401iGjpzkrn/jcris76OtxFdk4u2h5fS+EVQ
MoEQyWIjo1iu4zYkJLXblnFGkwTjtdZwOhkEQ+W/3et/IX/9rPNkIsG2aLgU/ZxtMRr9/OpBpdF6
0BdJFEtGaVZQvJte9TXQy+k3mrrP9+jzB33S8g2BWjI/LpLItouvraCF75fBwz//Mv/qM/htdBY2
nq5fYiv6wWIv7rMk0iQHzHaibab1rfzNbfpl3eRXgV5lrHJcE1Wi8+lXcVOp1wshSNvWH4JtUhTH
ugy+xDjPgqF9HtvhscWo5ZFfuBOLccYc8OdK9n+sU//4As6KEvDp0aHU+/mmuTXpJFJk2PGwWxT1
RC4hdnrQTT2BJ9MU/EYL/IvS6ePzwBNgM0FuxE738+dlzmLRbIvjLepLUgWb7C0tE2g/CYlWGOdu
KkTCm9axz84g3ke3uf/n24oQnA/4+97PFyCxYt3/rVWA9NklxblVs5HOZlEWyAMjyRNZxmZku+I9
GeRyzpnMZjlys3KUFilBxZttiXcrK66k2SMVKIHA5DMGd5op6c5KF/t2sP1Tkznn0iuvfM09LSJ/
15k5V5kP8WcmUH2eNLWph0ZwWHFiAq+79DY3aO0ZpvGd/LcsbCGAhaTonFEsW3Ds0Egbzdc8dh86
3z7XrXP+wM8gs3sU1gQ4zBFvnvS6TbO03Xb9NMJsCdzma5AIghqi8h6muialVRlne0jeYsOwNsGg
v/izwLe9/hGbs3Ovx4oGq1lQiqZ+e+F2imag4JcssDiG9mySuDzry9lu6fVS28N5GcsrUnbPAgvb
n7+ZKezreWxIpyOtejNmWh5VRLUedK/JrxEePedVzW/lCbWQ51cyMJ78LWE5Jopwsras1RTuuC+a
11Vf+mCKid8lz4vSjIioMhUhad6cUYEG7U3gLdSG5ZtbeCc1+idH9DVB1fWCZG8IdrPjP7ixq4Ba
ieWavicdkhTumWMx1aqyatyy85wMAuE35sw0Qmme4nxqMbEt3/LZemIUbm4Dr3uOiQqLSo+vYGTV
/Lje19irrkTvIUdVRXozkLhYCM8IB8JeQ4ad+naUthbZaWttCKokEni9yB+XEZ8QPDC/8bcpse2P
XmKZkV5zETicBbRdwQXNKQ1/P/NOAU2PvdPO855Rs7+RafZmM94OrbyXOwSE/iZhao0TKF2Yu1iA
uGvnXCMoONY+j4JalHOcuAypC5SozfkksQQMb5MYoIBm5VvaYjRfS/4z5hAZNU3xzljg2Uy9y4/v
XiRetdcr77IqASfVanmdRvOdgedDowa5QwSDZ3Lhlxyb9N2dk2WXJ6Cpkm4OQtfwxh8DeorIF3Nz
kY/FuXQxfPjEdkWZxffOg4wmZEwSC+21rSNcRBdGoDbFeow2wO5AjsiSnSWqeV91vIJe1T8vDg+A
5mTvWmJX+xrmQa+8PFJYDDcTOn/4atzMquVY0wWZDIvAOAcIC1Ho8M2YhfDTcXW1vjQ6E7P9NPCX
Ysn/Xl/3IUX/PY84qkbN5iidxvzT8JbgXOTvzshLBoviLSNYMJ2Ma5OEOw60D+UwCMhPnAAaiwce
rTaKo5juJPlh5yUe8f12GAl8n3DZypiiqgC71lfIrGbrDIMK/5GbvFkwK6IZ3t8GsduzY9ZXtiaf
NY0rxfDti9dpw1afuGHw82SI+FZ7EJk709ZLZ3qYcRY64/qKess3DK20K3z/QV8WgNil9sDkm04/
/8dK6ve+K95IxK02oEQfkE5o0br49mi3tk3XPovSPLdMPA/0xlmA1gdfj1f9WhsTW6QpDoeTs21q
DTybzZKxeK06yKxXB9hpPiMwjc5Jovcbw7PTk8UhJSZIi9vprVM/p+NL6uRMXusL32liZr0ZZfHm
9C6/AdY6/HtLstOaBiEnQVHfyiVFNMx4KJC88Z1onwlsexut4bkt2+eiXq+9XZuh56JmSz2eE4za
hE746TuR2cvu4z3VpPdQFvqyH4RPVwZWNbP+tr6QPt1Rkaxh8iMPiT9qD2rOebi04MAkT+78mo7t
iI32aUTVk4d6LOZ9EdCnmbi0prK0CImE9hDr5rnI6RmxZcavnXDUxlnLvjhYl0awHFeWV9ONhFRo
7Bkrc9B1vOnG6LmXSzKoW99iERSIiyOUYdalXSXBZmp5tOOmhxHGTdEukqz1t0WrvXKUS28tBt6h
YP2+GEwWfOILn90VEwYNzzXAwdBuNZLFvDOWjGM0A4D2OHozK62VaxBaUk2vaaM6/KTBuL20+cqG
O8z7BEBaBB6Olb60zm2K+3pRA1nhOWKWDYHv3Ze2SNObHJpi5ND7I1Ym39LO6bZTQBvLTC39Wdm2
c+wUczyAgPLF0Hy196t4vtYKG4icLtI3utr5XaZrr0ReDxlcivX+CbIDNzFK8chkbBKNU2N/lxJt
eWZYI5N3Xpax8HjDE3qgajYBnxhIw7xm1J9JFHxTiu15XZwkqpaDxYbtM1Rhp2qfP7ZF6tbzzGyJ
wGghERau+yL4mWO5Fhv0W05QPLOw8ngNCF0MrWXkFyqd9mij8Ai7brpxxh4aX8UK/rFGrDAxHdXZ
vVaJtwRs10EmRFj3tZntWOLXPaV4IO4SNJ7rJdt1PVbLYIZ5nb0P0ryV1nBNm+ubnRYvlZcfsUig
XVyoEjqFNa2uyDgSo26GbcYLZ7LE7QbCfik6CgAsGRk2Vl7OR9Xo+dWsCMuVsd9u0b7GG166SzMf
7wW6edCK+gCfBkWvObGHdBPkj0qyrFNRPvvV+muaOoIzxfuI5n35OmTBw4wbJ0u4fshA32XC3zaa
9aVdC4yPcqEyYOu4+VsjuJrwHq3I8cf6N5Xi594QdfHq1rHAFXAqxD32c6FoERbnVmpJo8JnrXI9
7WHik1g0xfuUtTBOMi+jkWn9zgP94Xz5qUBcuQSYYjCtoOUBifXzByvsYhASEm3reeNNmnnbvidY
wx7PMZ6HDSnQeMiqTN/okBKoR67dXnsyvOZZMGaAIQFdnczd/WJblGw5fNCW+eyAHLdd7pMJyWzC
wS1Mu+4y7vVvjt9rGysm8Kke7uHOHBvDl7tGOdDnkkejG74Lk4x4PEubtQ4di/hdtoJYUBQubtJQ
phWjOjnaiuWbeZermIUbq+jltNbuU8ZLsz5zDGZOVsWqI6wZGH3BCsmM/YZcZwQQ7doOdGyLqrHA
P51N3RJO/swES+bkEsrFigZwj/9ciP9yQHVp+Jkm9YpnO9ixOOv/3WZWExjhdpmvbV2TIoSAbYo0
w72kG/gu6DnC78zff/OJvzxRfKRHYh0fiycEH9LPH2kOVtU3cYHsbr1S3Bz7kg7hcrbSIIk6ZFqD
7102gl2lJAV+jNGZ8t6aCwt6GYxm2CPK3hgLe+5aM+kTJdB6l1uKgdnK31TKVkqA8zOqQ8LFx20n
vPayNov3RrbPlqTSGRbONcI6K591HhaaRFwqqYLY9sknKaKxt8+mTem4lpvaQuVQUoR3Om9nBhI3
QtMEv2fUoVs2HFo+arqxlUSumP6D3/GKaOxPRJprF6SE85OVc5Io4yIOUs9KGN1DDcEB1PAkKgTd
7MkL7NvDnzsjZy7iuCmowGZFSqVzzldsg9CcJAtryV68aiA2QTBra2EHopJfenCnfLuWW1bWPOfu
0pOH28WHRDjLnzlE/7/lxnr6TzGOK5jzv0zIv3Tc/qNKhqwoMCr/+EiWvPz+v/7n+hP/2W0z/wiA
vUC5CTxnbTXQ5vgLL+Raf+C9cUyaXYR3fO62YWBem0cruWSdcfx3t82HoM35ObBMbGNARv4tvNCv
7Q+X1j8Nt4DuHnbQjz//2wBgKUcksG5ib2tLL7Zw4r4kCEyjWdbf6qB/8zP/TJvAuCDDRx66cUiA
yVJP/e2K/Yu+lfF5ogMwZW352a6JeRuUx6ceCEnxjCkmUpgHS9ePgz8eAMP96IR4UFp3zEgDD310
XGzL9VW3lNP+N5//61q49i65mIwjYCd+RiEQkCpZ6UFolzb98S1tE0Tadt7cyNJJOabpSw8HTDOW
nDGFp0ukLY1GxEeXT7upqLRNX66JtQkKX8nYVqRbtxmKjUmxix9Oynr78YX/rVfx/3aqFz3Mv93F
X967p+xHD9fr76/dx0/8+d4ZevCHzTPDXNP2Aa6tg60/XzvUxn+snlPcnyS2AafiXf2rx21af0Bf
tekFkrTG07i2xv7qcdP9pl3ug7m3PBg7vH7/Vo8bwgZb3X/XOCshCEaQHzBudRx2w4/Er7+9dwCe
0i4WvryQRZooSYGXm8tjTR8bB9A4O9PNgIqzfUIuqKxT2cxVwUS/Z+5JmrbeFeR1un3icahJZRoc
mTm336VvL+V5/N/snclu7Mi6nV/lwnMWgj0J2B6Q2SpTfa8JIWlrs2+CbQSf3l8e1LWrCr6+Iw8M
eHKAOlVbW0qREX+z1rfWrMyukh6rxYef5J1xEwaL9DdZ0hdcLqGFQ/6MYi40zQgrVfslkKlMW8lO
EtGEHC9aLld0Ju15r/DGFGuSXpG13N1BBq1vuV2MZZ9PQ29ukIcoalC/fHQ9jXVozWEX/IYqJvyt
H861gQLASuvbccQDG6XkcCeRPfGjvpmUH/NzZ+cipz/J62HYlpU1BVcM+aHGE4eMGp+0a10PT2JC
inAEoc5UyfVq+SId0M24V/PVOzT1nHRnb/CH8kgsdVvjNFqyx0ubnBxnUfD1/cUKuiuOYLnGbP6D
5FRARUV8ilzSAtCUUZN/TVR4wL9rueoD1Zj0QfhVZbhFw+QYOyTK6s6ZrSU4G4YdzHt/7NlwwatH
0qQbJVj2pWVrXq7u1XnAQskmccgW/9VprGw9IcVHJRlUjq5onIC2M65CQLipM+Co8ZSNcjqahdNn
B7cJQgDpyQA8pEmWkA957vB2dUufZeexqP0sbox0SuNWJBBQq1YbaxoX/Wy0V4TaQ0FA3LNM2zbw
F2D8OeMogF74DGOnMshIZFC/Opfay0bkGo7t+Gow//4RbkKePLwUcJ/NZCHdWbuxNfaUqyYkTszw
5q92MAU6VbMMk43luxpI89w6xU5W+A2OK/9NsnVVri8BA0G3xHOTOlZUhalc4tosss90njXpRYu1
kjxdOzpeu9LNXlrV51bkryp7ybX0GfYnY9XvhJes9SnTbn+WM2qo96FY9Jc5hkl5rO10QNyX1UX2
4WAk4mkt/LG+mcyhQNFOcHgLxsZrH7Mhm6rrMYRl+Us6qTn8FA0idFwxGXMzJCFVe8XEWzhXnOjC
jbHPycc5W9OR09sRxT6XjkFNxeHw7VZr25wsaSrfjfsFb/iN0QtneXHQDAYnt8afiDshXD8JY1/V
rrNkZu6VCBKb2HU1ZrtRzy1pVRf4wnld00Xfzn0vdKQxHci7GhCJKXbclYM2Nu6cz+39XBG//oxF
Om+QEAOi2uAjMteDbREuKiLH7X1Eq95aN4zLWj8tyFXNEMNUN+3a9PrMzMPivvZg+qLJmjNQosFQ
1e0TDMGWTMyBb6mKqhx+PcOJEnb9VdNP4RVKoCF4ApSNfocB7MpJgNtmmI6DIgMTSrzBULeRGg0K
zWCCM8nJg8eymOixdSkRSNdEwQDfUYjHHidbO5/NinNvMw7rvGzsUUzuo+xG0bzozLOvLYTu6xGp
Ubcc53ztDqjuJQHq6zAl+0kYFTayJFUoBnH8Yf+ozAlTSu4qOGae0iTL4p4K+w3Q9hrpfU/m+mYt
xzo5I46D8587Xlmz5wtIKuXIlQ6iPrf242ps3Z4fx07FLmmtdqb1mItib/qmhs8nVJvFqaj6cF+s
iNWfJukRZL3i+6kZcSkSR4Na2E8rzQomIKetnSvLrqvlovnV3s4Vi4NfUxZ99tYHmAv4TViiOvho
AcqDjYjpR3aepKxY2/GUCIHDqcD3nW/yPIE9BWMn7XZ+vTCdgEzVOjQ845JBHMU5v5srHWaACvC9
Rqk74a2gRLE/ITryK3L6UFesAVY+tNYKuw9bDxlioWZtPsO+0WANfPSz91quzbwtdbEMKM/98bnC
VtBsOgdVnJ9cu6Eeo8GzRBaJZTxMQYGUoLTC53pBct86KRnNOWJq3GM31Tg/TKi40mpJr0qDBnmR
QTT268Ako91Szha7XjbbNZcvpkBdEQAKJh9R82R6v8wUoZ/lNswxsyq5DkhieJNMmTcG2zEOYgqz
rCw7fCw9k5Y2fylQLG/Q6DbrNmmAEEfelJS/C8zDGzv1PnSzvtl4CNn51RfewEQuE1p+tLeLvjKc
FgmJ6eHt8e5RmL3Tkn+STFBdG+46M6M37F9l4Xi/U+Ffsxp4SFHmn51pDM8twQNYn3EwG319nSh+
wYbK3wicqLjdIGobmZvuG9999OUSRE3u753Z3qsSaHAZDq/Sm29SZInTYHsbVkjM1RN1GMMGIEqb
omfGnsBFXl4VItsPFAcAs/KEZA4bBRnhMA1i7chLlzsrpyQWYjrbFgYKtY7N74kKGedXvzcLoPFZ
Y4kPxPj5T43hA2cEcw9Wf1Gure90MU9z0Vt38yQHczPgpgJeXJrMQvTRqDuqW+Fu11GtW3NKkw1k
bnrzhFtDZkNcufXJbFnJuvBEmVrY6OOHBkl1aNanlFiSbpMQqIIgcGC3ZGnnxMyPuY2zDDLCly6R
r/LLhnYRz5TdvZVejbUjj663zvsqqa9sl9Rvap8NB9TeVoNxrfy1OMwaz+jM35aW1qnFQHGsoZs/
yAL74dwnQ2zqlnDbadgBIK8JEXBOBASpFxa8486xxUoeCmdTkybjMUhqtcEehzLSnGnr3R5Nqdvn
24ADHx3E8u4sfnvGVOI+J+GQHDvT/0Y64+WIMf3mx5uRnTL9JzdGaa/5xbDMxVgGs2jLQvMxNNdx
PwuSPJx8bl75gPOvocMh5a7EEpHV8eAui/MEg41SwWcUasAa5kXnQkZjGxOmI/Ey9TuVMloCFnPS
sqLFmFOMUh0kY1XP5meytKvP91Dyw0op7B8ScxBZt2S41ESmnFaHQZ3bYiQ1tYM5lUVZ7gYZ/hDT
jW3Dz3f9apasO4cfPImYFU3p7TiGGIJ75CIUTXJTBUDJZbDoHU0kGHidX4vefs//helWTEhVYrK4
AvvVMh211L20TXJUVA5EvMnWo547gtur1Wm2BVYtficLquFk/RxpmT8qbb4aeO6iNbC4iHzVIb4v
veMowpdgdo5tysaIQn8jWP5tZK9uERy3V1MfHlU2mhESzXazlM5d7ma3gF26TSr7NoxkHz4LXssD
RvsBn6ns4wlrFpcf+IoK9yjafQnHyUuPfSVvQ8lGJaiGaWs7+syrvLXLdZsG/Tt5OBMKyx6+M199
61IbRKmjFNEX6ncXoDC1wituZ0SWeYuklYAe13evVonpaLWTQ9qa7NURWSZJf5U6842be/3HshrO
LzjQn4vQK8Lj/Dqo7EPo5esGjikWK+1+dJe9DYIBhFue/iwt5ZhAr1K9M/yEUMzZlHyDJdsTlLac
F8lxRZWNG5XfMaUxfAWSlLbCCkO8IfZ1UyZ2jNMtjKoGPkstPkdpPBltahxRf39iMwzeLBrxkwOl
DRqJfXZTwFPaoxCjOvXDxjssPoesVfjYfMjqijsmUVszZft67aB0PU+Tf6sSLKylVadkengTe1GP
wbWeMfa0Fjtt35c1rzSmMEg1T2krbBk3YsCP5QlANSrde6IuD9wCJWr35GAy+UIb7GKgXfVrbQfX
S0d4QF3O/VM6pvYv4BDTBlfgehokoTNRwI/5nhAckI/D+1INuFpICwDOwV7NSextkmBZXKtUQPaf
A5y3brYcDJALORYHK30dyuSZ+/Qhx8kWjWsFpJ5qSlHiIZYYkRpxWuP1C7uhamPbbd0Nl+SxHeo3
zqfgCl7OxKZQ/cYHiwZ/suGheMOjTg37qTJL8+ixmqVAzcHg7SYRbAo1yOdWykucTBHc2pgfrgPm
oZ95XiFOggdyT1iAgSJjJDpiO8+GcaccYdzMRlJtYKHc4ZntOdUcca/T9s0paoalBDF5WBB3mOFl
ZA1GctCJRUQrIB1KvC/kXVDRB0Nbh7Sw76ZlvZVG8lSGzkvYV49pHiavFo72ZR8uvfrm+AK8bsid
V2T6pBOn6Fnjrf41VUwVKVgNLZ7dlzJPqW8onZ8QQCS/OQuW22WpxI/u5kewFbsFydbeZSXJazg5
IXSlEgNZYf5qZvvg2eMHBBL7PRCcqqUDJsRyp/lMSgRPVJNJeVs7wqTiCDT+F5gukeymD4kUFFKI
Qeq3CLJjymD3e9SGiFlfp4dpXb6T1KlPkggGVjbUjB+TSXEtnPExY790sS1NMTuDB+1194WRHeik
4AQsaIHdwT4upqiQO+AP9IenRo5nRNe3RTbitnW64TmHCHMLl8HYtKmNdB+77TTMscUMmwx6IfYs
258gQlN1dGZwVWWi2A4gYrqY9GTP25f9mu9FBXl6KtCsonMyc0vuPTmDQZKXV12NX2OZY4DFizKP
/rVrUQ8zNcx++hlVdj40zJ77PHtkHQQ80M8T9a1gPW6zUlv094nDA7Dk1Vc5mN0b23K6slqYMQD8
LzzG7qmwXIgEqRQVA/fE31ee5vZJ5pTPS6jidoJTAJstWaLcG9vrEUlwNA7ju6IU2ue+/baszQ5O
BoYnCXV7acwMspaHXc/8QCxLPkRQ+XtZGzta+4ja9z3Bm0WeYzQnxX2Z+3cQu6GkhMWbW83XpU3i
r9tsir5+8kY1nfpFs45TNLdY/Tg2ZnAmIwd/pUuECKJUZFQoVMp00o+LnO2Rch23gTGlHTlR8CiR
ZSz0a+VChAVZFydhkZm2lGxc2qq5TV1xrDzz6FbShW2hhqO28NYlXvA1Y09/zGXIt1069T0Hysk0
+s3ql699UW5lmL1klvg90N9GKmmOlEniynMRw9UlKK6aFLJYDU0d+6BQlMN3Viw1Z7Wf+3MStbzP
ZNm3g75ma3hUwh7e60ElG2PpNi7BWqLlbMcDe3C0XB6Mwa3GqF2puZshy/dGFsxRQMJDDBd+JX1u
MHf8+q7CvvCwRFeafYUm4oDwAtzsojoP7lK/OfW4r8eFI9Wyb7XH+tnDvVoN5d7iQ9whyCE/8NIJ
SnPOMsIRhbrWvcpuZM+oAVfxIcUJ2Trz+5Cv/RV+MEECcofNO+/bTRd6nb8xlZew4S7qb1wdV1OW
fbNsvlZzyr3kq57oBw8S1inpzMhMuU9y30zi1WTpo5REkO1jdi4H7d6Wo+y+Q6Psd+mYL5+tUQ8n
PAEzyXB9hik/bXFYMF7D+4RBA/eH506nGvljxE1/o7NBYjILKkg1fVjuGW8Vx1oNy7FxsmG+IHW2
Dtz5qO1o+2W2lCc5We03Lrxz4Wlae7LkN11unUjVGDcJY6sboPXMplQ3cLrY+ivRFPsrz/5bTqma
AtBfroCrzmdp6muwE9UHSihyx2Vzk5oasVBoiO+J5/bAGfQyp9XwYzk62Rq1IH4XwxVNlKfeKlvv
20r5R/biw4vrSdp8vYio6PMhHkODjycTe6lFB7xf+PcWKLXI0xr1TlDWZ2aH9Y1e+J/KIjJOwLSP
7NH94EV/w0r2uyva94SrL6cOB/7eQBDZl8LB2i8e/LzTV7S2nIjpl69J0VANW69R1Ed2a3Sm9Zbb
BBNnn/zO6+XYk26i4yat1tuF1K4zYM70PCqUR1GGXZ+xuGUf2sJznpjkhZt5SM5YNrIdFOUpNlwp
r6TTrxG+zec+SNv9hIRsY9pJ+tj3q6BDtUuVRZNjkZ5nJcbGXgyPFjZria9s8hZ4a+1a6WkZrTWu
MKS82v1s3bVMObbVvJ5NBkTnIFuHK7dEUqSZiGwrbKe7QiU9LvnRutEO8hof4gl7jZQzDq2c6rV/
RSLPz0SGwm6SdGjWjIg+8HkSE3IMg8V7TMIkQGXvoQtZrvt1TPkVF/CZijF0qrhgMI3PujBWHm9N
CQ70geSULgXyqMamf8iCpXpA8JU4kZrs3o1K3dm71oYuDf5xJN+v8tR4gEOj+OXnB6crRpd7nekj
d6fVHhu2/teqzBryxHvCZhxk9lhZdbEr0iRAt9jKA1Zt6nD8ANHolSL2g+JVe8v3uBriqXGWckDy
o8JfU42nYOvVZXHjWutHVhoPTamdt7pssy0F4rNnSWPr0oTepQB0ImUF+8SbatKhZicuu48x7bt4
6i+CqhI7ph3m+9mfjs7SU3TzakTG6C5bi+KTRG2NBC5KVw8ppPxtU0AA9SmnG2pa585osv4p6Oqf
fHVyRmO+cqMemsVR5s0KghDZIOAL4lWA7B+DwZoe2nHp4iX1IHIw7qAidX+PbXUoBoKnGtV8ebPz
AImguhnH8qbtM3WkSQNPVboccqp1f1JnWQ9DWmFwCsWJxFV8tZ69q1bDpMhtjgG/Tdkiqc6bsXia
/AKEaINWxNnMkA/HpiQ4Yw1VfocOiovSlsI42INugAVIZ/rle0NixTQ/6ORaxgaexSN59KeivJ8D
JX6YGUIkqi4CvLglDBP8r27rOyNxBKvpqbF+53qy37ksKpu1lHTQl9Xz0YURR4TWHOxWv0UToc38
o7aku3VtMohaC8/r5BqQunSQerxWQLbaQ9+aHCUy4V2IyoFWJLZcWggbStmm6QpTxTWstoCrc+nu
FXLTU9YwQS3bkZG4cJj2opoytr3KuZhKMrruDSJR07g3Syty2n6+wYLvZlHpaxgjpgRgSdJHbseZ
pwm9bXO0gNFcuorYLbQPaldNRXo34zDrgkqectv4DgjDIomI8Kx47g0eaSoq486ekTVB0Vb2Y1qn
4kXa+fSDmQmgtpUMPW9INlczqZ5u/2Z1AgGIW01YqUntvFTvJk8ph17xVLaudwIKYlB+oDrwzAAb
JRGAlEip5GHyEyt584S+MSwHqpaXd7sxQP7HXuUC4CDx6KHMwyaLAs7YbcPEDdn0MlQIDaxMHCUO
nLgU/nDThPUG33/3NlsBrvPEEkzA8iotiTc1Usz6WhUPZTIxy5olvvisODlWrz5oN8JDK0V94ybZ
TcDtsQ3nzjr1LU+iKMVTLYPrscpPRtHveRKRbBkSvlIybHnDExBKjvO8atSyq67HA9LaE1AJZ+O7
LQ5npsmpNxm/CtG+Fi6IE9dg+Er9/H0pldQ6s1noxEmqHrMmJCJGM2VqXoTo2zqHbx6nWjkZLLih
OpS2h7e7Ed3BUvggLaY0kQ+G7CxtqziieU2xt7sen1IYHg0gOl0UpEH4mofhe6/SKwQZ8jB6eK5R
n1SbrLLGTT8xEZwCbe+NqWECwVZalVQGkANq1E073yxv1noAEZfD/7dn0NFeBqlinCNnpP4kiODa
I4fJS7pHlsT2ZWrZ7EAV9QddyMdMiTeMJO2WhEqm0+yyeKOc/D6tlycJ5vXBMa38PfOJnoOegfS4
bP0oRKXGp9wk6Z2Bjd+8xFr2sIMxKjPgDussBt6ZNRcyAn732V3OS7VkR7tfRgTbuM6gAwGvIfNO
4xZ1S29nA/3y67U8+gCutr2LYBO9jw4iv5/8gwy6Idlrk+SsSLfL8qsUXkYhDohVR+oy8omcUKMp
qsyGDFqzm21/y/kzzJHGSPFh6WR4NYpxqPderoNrZwa5wwXtDWejZ7UZLcLNd4z8+Ev8Ptyx6SpE
7AEPxmHMTGjrd5UFvnBdaOmt5kS2bMPsz7P4GVxGvM2Wx8PnHANQN+9c+FRJtObNHgDUeINyyvyY
lgbEpmI99pLhP3gDlZhfWzNXKerDqToM48RYY2xMEqnDLn8eUrsO4mJQ4tMdFtgdWO2nsOeCY6yG
Wjquh3r8qioUoJG32M665+oLxtimqLsNisBft9LKVxQL6GMsDn6KbrsYiANbevOuKokIPFojSMMh
pzLPg/bIJzegGVrUa4FKKaWuHfLPEbEyCrGOmpHsXLK/rZBBqW24zZeqpumO7zIndCnlqEebK2wE
P2X5hFIbPpXprOSKq24zWd5y0gNDToDJpKM6MgwPnVlY2SbLMchGmKLXg8fXKrH/rPDPZPZFH3dF
sGh+mKrBbeOSTmHa1ky/XQ5VH8sh3Sl4elSj5phZB9SF7e3iOsXRrJgk4SJdcD3NejbeEjMpr/U4
u79V4fvXYankjpLQ+pm4jk88HnFpZ+a5CyYEVZRgNyPwvqgUy/TkQwuKApRvUUrwd8uzs8ZMtodn
BsowMTpMfScO4HgVNWbb0Utep2llpbmO/vhoGDL5lQrEeZuxr4zL67yQJuiPgq83oX03TsZkQk6g
jgy+xMTv8gptIW73bUGx021RtM5DrNi1rlezWuY7EihYV4XocEFiVWqLH6S9d5hmfKEUP6ZBzafM
7AsExuw+pMBPrzMvP5pd7t8PfgjIYVHFNmRVRPDdYFYE5LUu34syhIPtAaqcQdxyr139C/iLdnfj
XKlzwfZ9P651Biquyb1nwJoleRHsfjaO3aL48tznilERn1P7KLJAXAG8Atbs4+xaSROPaizmLK9m
e3gIXMKFBAvpGybmyKet4bMzitdB5GKnnVkwHev66rrgHd+SpmtdENRh7FMcbGmg35pOhTeZb88A
IojhzMDFbc2qts688CuLa9lXA2KY4Lnsloey0Rao/D6/AdF1LoqLqB/FIICfY2CiAZiJWDaAVqEO
D+4SNbwGfiGuS/bSyNOcX4IVXVQP2v9ZWgu/KvQgyrDPUC/YW+Wb6Rbw7ybWCuZAfnSH2bvbJoDW
udCks0+UEFE38a4IrqptRfu77UiWj52lwME+EONlIGTCxR+GjwVPKVTYEngILJfyzCr83XToqdRY
vLQ1Y/91XK0be24yOGKDAwqK1p6CwByB6/mMvglFRH/UbXvAmWpPVEvOoK+Qt3PYvxeI7Y4IPOY1
LuFpMwPuJh+GteQOipn9Mv1rFQyQYSzw4GWeB+lqbU6tPZzadBU3hoa5ETHvHR5oDFl7ggG3n6d+
UTEjqN8Nlygh9cxYZWQIYfCVwYJ8kHfB/nbWE/aSFMDjCkxhLJLEuxqlZv/PK3aAFwXA0ceXnkYt
znZaWzf9ZS/mCuYKjKvCI7MyxfN526guqTD6fnksTBGw9hqRDGRZ8mj1NR0ijO6W+4ipFNvL8cUM
DCLu56Gx+Rm69mgYE6yesrq2ln7iYqG04TKx30bisTadZugRuD5hhkBvetzgL1lqcHYJZl5e3OY1
ZJeC9AmtGWD2nrst04xM5CVL2SINNUTSloQlRa21zl1xx9CjpF6yLqHvm5kzPvYK4qop3n3ee+5e
lvS3MGuSjUN1DFlmtja9rabYz/MPVFJqZ00pNKk64BwIe84k10leuWXc27peQa5iHn63lYV202N2
7hsor/3ejWmrxLVlldbDktbhdcrinnmk3zwMFllbfA7mce0JoZqUUFfY63x2BsljnVi/SYi8J3z1
MPkzQ6XEqn+zzBuCaJmG5ZyHbXrv0e+ynHJanvdqvUGCce47zHJ5GFRHn3ePpyB9GEU5aT6Iadqt
o7feqmAmWEXOJUCBmuyrZ+II8ngxSu92nqaXynLKR9Fdkldb2GD8GxpKdKSZkzj3cur6c6ImerVg
MdkqQrQK7J3rjjMgrNZDrJCbQLG2muYKwmInSZNkrJHRV6APX+ILgfhxYnhiRrlUJeybVSbgZOCm
REPbzqzX5oELYHBHV95BHkutc9I4o/NEq9elDKSUb7HIKqaGmGsf/Bnyart+AuoFZmaqxpED0Js1
gJTKNvbt6KH7nkUQFBeaGTSqcVXMBJLCnAPAQeb6Zbuj2cfeKthXN+TKEelRg/SKTcOEAsnecyWJ
rBm9U5ebBdazylrYu6yu3IWK12+L0we63YqsHpZkr6qNgxZdxLypsN9kWtbPWnV5tbHbALqMm9oX
hz7DxCUIx11iZ/1LERCAGi1OXW5UMk1nL+2RCID8td87IFH1GVaeOA6+SlA+9jnjuhBdxStr/cHZ
B8mkf1J7sW9lktqAB+uc2qJzplXezZc88G51zSzi76xIjvAC1Z2FOfb5wS4uPCGDPN6vBgGaghvq
8DK3uYG2KOhQhSB+qXDJlG0ztNtemFxwPcX8V+4jW4rqkYDXyK5Fd+wYPtiUwBPgqYJFGGIdVmEh
dhMTSukwK1RSQeeHb+biDgwcFnbfcKPq9m3oy+k8BuWycgHh4olqLohkZ1jttETN7Mt37Ge8a7pc
fvFdQPMHb1ldNmmw2uH3GqaxC6aOYYgaW0duTCeh6DbhzeXb0SdAMfICesjLTNT8ZSLYkFd9sLYz
3yC/6qhzIdDurHTx6r0uA5WeeKpptlGG021lpgxuOuhlxaE3fYuDJAgM70oIFERbWZtUSimglRTC
tqXd+6LqKa5hP2W/gdCop3SyQyJl0N4AKV+kvNZATapDJ5f8YbLtJjisgRjoRnur11Cq1PjNCTee
U6tACwDePotrVHMd6/EairhjsuaNZlemv6UtLOdThO0A1jNT3rKTC80ZiutWdkc0cOGyqaYsMPHI
tlU8FQq/SqhoYBW9+Vvopxb+kZlY2WjxsTwBNRxVx4c02RLU++AOwO76gi7JnNzwZkFod0ZT14YH
PnvEQ6vM82HPfqUllztNcV20SGmqT2ZdWckWtDHHB704I3A0UwGiQx+WZY+A5PJmt8597X6TRud3
DwM6VODyCAW7/lOGVm4xgEyMjC2Bszb3cE05oa2MSn03ms2kt24/6T5O3IWNm2s4F4+KNRKB8hdt
5v9G4ft3ga3Px2hfpM6kgEIOEKbzT4Fv5tTtmLb66J7yKw7/5P+eILb7aR7H/udnJOf2/4FwW4eP
8j9Wn8efuv5s/u04VJ/Nr+GvYtjLn/tTg+6HfxDzcAGDOKHDZ+9h9fj3iFvzDweVhQAaYLmhjyr1
f6phTf4UvpBLgitLYnTo/Kk/1bD8K8tDqB3yisKzscjM/e//9W+G9+Ef//xv4FPuWmZkw3/7L9Y/
nf5kReI/uaTTXL4L8CV/t4U0al6apsvg2YKU3DNSam+tOkPQYvo7cwCSPNpm/u4I51cAsPGOlCcN
nBfTtTTXuCvZlbHmCQ8CtvglXKrAW0aeHECsNbkbHFiB5lwc2VC9V6I0v0Ni6Y+ecur/RMRu/V3S
i8afHyOwkOtjsERgLBAW/9VQk8mqzHu7B0JpfxOTWD77jHIjSy4gsjyVTTcaSzEZ26MVW1nXcCky
0YrbtJ0PdDX5bQuqdl+xPjlLQ9mXM3GMMeIwAzWreXrsg7J7UGv3Siv9nzi9/pX3+r/UyHzrlk1y
cGjyHFxi+v6Zo2mxDZAQkYhJt5g3bE2HMSzKo3fO/7mLidKjtFNd+9lqp3ngtH3OZC6uG9DfNzkg
cjpduynuaGu6l0KuLJ+sIUxGFj2TQGRaLz+ZNYdHcA7vYDjsYy2y+dOwe7y6uJyIIQ+mNjYEvq+N
YhfWhy3E6JCiF4HZyDKJIUS301n+KjxEgBvPgajO9eteMuQo/7/+9Qb9f3H9Xx0qHm6+//hYuf6s
xr87Wi7//Z/SeucPlwfdRlkP7sV0MKD8u7Te+cPEvYFtMCBhG6YUR9Cf0nrb+4M4Ppt4Fg6ii5+F
l+fPw8R2/wg4kgim4jEkAYcM6X8cHv/Hw+SS1/1XZT12yYsvxoM8REK34FD7+2so6AmMtDQYU+Cz
ygMfRyu+EjeJG2+6J6I3zvXnaNt3ZvW5ZnfBxIhjP1oMl3R2LyZgaFgqVXGuR9xewyMRVQyWDyRH
MMw62AgW8trcpvLClacxWw+Beb9aIziIt7UjC6CIL3/10j1Zaj+aZTyfjO67zTahsTX1gV2KumfT
7vdPbb2pZ5/xTXMcWSBTN4JnQyiUIG08rLLae6z3EqZTWX/V8n/5sFqZcQR1fVHLRYJeMO9/qrrY
9BRjYrjjxIlG58dp7zwOz1z2jzP8tbL7vS4ufug3pCmRWcsvM9G3o0DjxzzKAQqxpIfeta+Rf+1y
o49U/RaUX6T7xTntvp971LNW5OUQn5O4Bc7aaxrG8tvq4Pxe6BUkPcyfqLBe3CDdqmTZIQynj1za
Q528hNSCdL27us1Oqcy2vp3uTEVqQDvzIY67heEu0okttNtN6XeHpdUskH+rBUgdwTn+vc4/kAXO
lzVY+z6lJw4emkADBV4f6/6mzmnWKBeThIjh5LsmyUjjErAOyE7M9TtYn4zwE3t1PPb21kSbk+kv
aLvRyDIrTLKnKci2pX9w+3Tbl+VeDHR1/pvIka0ZErDEgs2cMYZLPAUTqsokzpkJODWSMjcX1l+6
lpAtp1tFmZ87kkG42pU2SIrM3gPkiDtv2vbdTIvV3QBbYxC0MS2MAxVjn2wAnQBXIJDbTH42VQon
gUcHqZQ4LXN2lWcUhCtBXFOxmXV+6tDare0j9aQqfjUOvRaQ8cYHjzQeVeAwM/gQKt9YlKeNi6QW
lY7RUI6maE/BAHguamA/jT1WXA1fiub86A17oxUbKv89WsezV88nPwU+wBSdRIf/Qd6ZLcWNrGv7
VvoG1KFZqZN9UKVSVQEFGAzYnCgw2Jpnpaar/x95WA2FG5b/sx07Vkd09PKQSMrhy++dtrO4qDp4
gs4mxJKu0LOT0L7t+88VpIE8O2QYxUr0CwUrYRkxtO41KdclYcV58Rmrcl4TM9XYJ/GjMw6bqlly
GkevZrWJaiGdzF6PfS2CFWpUUD2UFm1t+GY87zgr0HyS8B6GQACjh8+BVxiPOX3SIkejMBaTh0X5
uosmnzsnreGRLgNXYufSBnZU1LNeu0Y9e5H/LDVflC/Py5Xvwth/Dks2sGWDwcMPERhFi+ocnfMG
wckuxkRyhbA0HjynzW9SOr4D6cj24M06vWKMXhT45404M+tkPzn5Bj4FXlajrwQD4H7gj3bl4xfh
96ENnfAyDyLIKmgjFGddaV+K8YpWwyy8jpOT6Gf+jFavNRrni4JELX0097TQXIDp0zK6mmu/dEC1
9Gg9cUMB2l05xv2EZZaxyGxvXaXc6KxmaBLrnibEiAhgPrNhICKWSArl1G5PSSHCcWaPSsNwuRzi
XJBuleFjxg9RwNzA7orjnEbKVd6hXhm3z46X39wPNI6T17v2s5d6VANKMMO0NHmpc3ajdumlWSaY
dKdYIKQwn+8n9EiF+sl2eClbbWo2pND9uEL863c1fndwkLYM2OGYOv2woztKAbVODG0qMWZwNoad
rKaIbrwXtpdZ5CX2l9mgTbpekpWsZqOKtaVfmfa+gKQOfSfYpOUFW4Wq36rxGatemfb4wIQC1wrv
O2XY3lUq+UnynZvV8mKOZiMJ6CpzcfnJxfdE1mdCMuzaHdDjTEJy+SLpFWI0up6dsymd33k/L8Xb
36c9A+HuhinXIpI7/kKhzKRKQh3YIMlwniCUK1zThI3FDqPrt6eDcF49lkaRAOIEsIAhO25mL0/x
QaijogcR1vKoBAobbFbbx+2wC0kY7AH7CnP2FtaGlsBAgwJoW8ZWI+aw3OCwtkqHQwbY1aF1gFmR
3AikMrSe/DDBFSTL71TMBULOeXAAzs58lxXlNS5m3mAAWnEkxt2T0hQb9n88N/GapbWpLru5XDgc
50P7qJnxtrOmyxnmvBgOI/3J8QIKZi1gEOv4rU8fmkjjsm8Bnn2bLGPdGO4a94GVQstHJA2ITYWJ
D3GfQXUPFLkv1REz446eBFsJzRCnyXZ6eJtBbZBRva+a0FMivEgy3IS+5cplmLYnTbSFlb9mVqyS
YEQpdq4BiZfYCOQ6pj70AzkQBdTnLvhIdEwMBGKhhyg+lMbErl75GDpgFwO5lNfgfMaz3R+qO8W6
XY5hp0m31nQXmTasBlrG+bxzowZT6euKDnIcQ+tVD5jLr8bpSVPPiConQJT8MeXjlCDQz54mkZ+o
+cZO8KWVPdKHb0J7cngFhrpRiDAZigdJUHzkXDjaVZJf9KhL1H3aXSESY6siJlq5CzFSV+k7cwLk
5R3QoVeLxUQcfoOCul4/G9AiJSn+euCxpbKCrE5Cz4QJ/uRh7ba2Wa0mRVsnTtIQMUE5sntOK8Ue
1mZ7VgN6Nba7NDCx8TL2gD8fRdZto1BwfsaWZyJVyhxzh8bDAzZYJ+Vu4uGNtAKZQCJH/zdMHqHH
rNRMO521TakZazfeRc02zHCJCbStMz0mUe0lFDwG66TU2e85+2SDv+hZFrpeCaZuUpsxHEHDG7cx
9wn8QLe5TZ35hLwDvd0WxraNLNIAUmROt1oQboBwd4592Um0fDO4MUeqMSQroty8ikJGIXlPRTWd
4X7v2nDOnwIZfBixtQFW1JJuy9TzMVfP9U8Cfrpu8cdkuDNGcxuCE/YWWTwUj1N0YiXuHqhhNRAx
lpLbGQHMNfiQFO3VjHtZZtz0Vn8wTLmiyX+iwbUObxZEvBYA8CEhctEmEZmX6jGYO1iVsRXKZRRo
a03S+n4kuorqC62gSqKzetJPlAQk3A2OP4j2hFskNUyCFcw3OdjUI/ZGlPoVApdNhlBMy4O1XsE0
3tndVdX0aLq8gbVF2gC9X6gL6RKK8mnhndAfxiVBWZWlvo/cS8q/QXydSXcREXUd0NvMEand1uJC
WhoSjZ1BxZUbHOIYwfSG8tGK7+T4UTXUPfkYtHGjawSrdPxCbJu7daNfBJg2OHANZPuolHwv89OA
GDNyIeEMw0kEp20pKYek3QCAb3IQe2grflQ9Fu1dhayJHrgypRemrfqd/KzG0Q30B29uuXrXMJbM
ldHulOAAbyMUuCJxUjbROg6/6aCWIJlrNXbWJCcJgcls4S8g0tSpq9LibpHbOL45TFXwcNbLyFyZ
rmbKUSHvHP0Qss22/V2AGsqMmZcaTtjmvEGtvy7E6E36p1I9abG4Qf4x9dKLoJ8VPdyTzjf0S22X
okYxzY0e3dZKdBK27LFleuuSxjkEGfY01ma5Skgtu3CccGPXEySIGUow+WlFtzGmYtUTGYvdm0eQ
6GqkfaAG7QVsgnVoj7uEnMLMhlJB3QKb0rZZxs09fR7fzes9X2s1DrcyudGKbwW1kkIImgWlBBnF
PpionZLb1lEXn2Evuc7GJ4trT00+GqZZDH2lKPa2m+aTCPGLFVRYiDcflPYKjHIf6NS8Dr0btB94
isbz4NG/WoUk7unFtJoNso+Ka46GFjAg67KP6nAaNczSbN+L0xqDpYHeNT8KIlsPGhN5HZ7DfSUM
pw2mWWuieimrsDuzHgfAEaGxbAmKMZitWEGDcGywj1jVluIzkXzSy9aLc7jkHEq52Yom24Sgq7pz
Z03XON546DrXc1qeJOJJ6+BeihOCRk452LchQs+IrnC9dr4IIHaX+AcY0dYBo4PToLtJ1Z0cMgRU
WyJ6e/UzkeertDuD1MsVrNhb5oVibbElTIcPjeLF/S4kyTU4MaHDj9e4lCDUyKgKhIZHfuXp8Efx
Ht61tYqs7Gs7fgJ51ah9XCvz2hQrfv0U3S+Ch+1Q38/FbbWMk2fnkKPvFZygacjf28JdB5KkuVso
0lgqzGwvut+OHxsYpvHERYJJ65JjoyY6ci51LceLdDE+HoAXq3A9Vc45aNO6G2p/RrKDp9k9YHEK
BKmMBA0NySYjxZE7bLoJ1fGjVu5L+7xPP/fOvaZjCd7Ya1P7BsSLNNOHPuZNEV6CI/N09ulMrWZy
9+ZI9+b7sW/W6ezDaidkaR0RmASrQgk2gkAU2XiBST4XNGn4OasiZScio8T9gBwK6WK8xo/CG5FL
6UzVUS5G37ussldJ7424U7o6a5RcmJpoUuBvL9JOGjZTq4LFbex67WZ28auB0DAKZKp2iqCA5EqB
7ttV7ha52FBi9M71KqquxxaBTk3OUo/TXXWmZdctp3JHhIcYoo3rfOJyf26Q/VPUN8H4VVGm89bI
94o5rHWCVCbsgFQ8LuqOPIFoX7gbuhJ8mM+KgV7CdTdFzMLLsKlTi4ObB6tgZCNOJVx2rvMfB+jv
eW7RXpCb1uC+wrSu7H7VjBbED9CxiftRRH6hibZR7fAlDbeySD7G6KUnYEQxpyczfk9uB0zWB5tk
xJIKPWShexjwrkckBbwfdQ42iCGAG9lHeLsGT2jRK0TiCmBcbewINyuOGPxGVkrPeU7GSbmQ9dQd
UvKTTjVXaTXBr8YjO6OSK0/7gsO3BGkFNCZDcCILMVfHc4W1HNFX6YJvNTFYLSBUBFHKci5H96Sy
m5VAKBmjFrKNdQ5nKTRxs6Llg+HnFprISpToK/P5zODGD4vyaw8HvSe5L82rbWNUO7PN/FwV59FS
pRjtRRKPNwZGRbG5g0lNQnvvVQTQ2Wp1MEO4lQFAa1B6qbwdgxwpZkI+HjMVUaRCAmgynmdESMAO
PxAJk6eUH3mzGZdb61g86El9LptwrzcQQ/Oo89KeQkI+tWyZvZ2dyF7bo5PzhUlSYtisx/pynuJN
m8M1tue9SyFKI5Z8zo1j50+GE/k9235daDRd7tsRlH9E/8t3LDPLQ8WHq6OGgpjqk3ckMCboFZ/N
uFNP0Wd6yOpWoRL7pv05F9eSTA2SQ9hoPy18qAB9p7o14SkkXeQtMWQwFIA971uNykTJ0UpwVSZ8
YyhvG30mFIXvXd7MxQ2XAvRnvjpbvkmKetz7TfUQokwp+gPCm09hk55Ik1yS5BNCuDylpBz67TAd
jJF0XreFpjw054PR7ueu3sb6sF0c6c3spKd0yov46vsF6I960LQA+ecYouI+C3owgUlH3f/8dx4w
26/l+QN2Ocd/1fLT/Ofvosn686dbrFZe/Af2knE3fcBafLr62gL4/+rPLr/zv/3Fn83n97yWFtTk
3/vSu68PzdNPtOsvEK+/Do9eWTxkv/6/9jkCpi1/14+etWP87Sx2x9jBYNRAexos6wcC5uh/48qk
W6rAYpqm9eJr/rNnrVh4Nzka8Jbz0yidP/WzaY3442/Iga4qNPCzxUHpj2yYXt6tl6EBv1wHEMYx
LevHbfjZJd5GegAfNVf2iiVz6prERqsbfK7xSfNcGRi+tKaboZQ3z17eb7ou373U/2keMC4UWbzJ
dZNXA5YnjlpZbjcLIOggOSEip7ms1JZk24KE1DuiBvKHrIiUq1KroMw6QdftO3Oceq4TEFfXiM+Q
l5PCzd1FO00kuifCYDTtlODFTPObTC0/GZrD6nRIzPlqSGmiEajG5DDhTvstsgf14zRHNTl5csuK
hBUUECQLup3Kg11p4SP05pvG1CrUnrNAGTfHuvJpUor4Eo+8bVFQo2S2QT8CW5aObj8d8ZE9IFAv
8IlPfrypP1qP/91iu/hfhi/rtLn+fcGtvjbs9C+goOUP/ASWbfNvcBYQQwOsBex48VL6CSzzS4ux
oCDcwzUtkgT4pV9YkI7NEh5boDOm+LkYf2FB+t+6if2twIxUU2nD6X+CBRE88Lw3ZiHQcpjWzEdh
AC1DP3jZRKplrtjV2KGh13AHslJoyrQHAnxxuR3pgzdaV7pje3CxzmGT7vKee7Fj0g5glkfaAWOj
bakg0kOshdWO1qJVhkEXpS4skpZITcyFFQXjUcoS48ns7hep4FjLnYhCrnTNjZQFPqy2D4tupzXq
uhjWDmnVYzV7i+2ugn4p5C4eddFdaIJ9QpKbOSejBMo52aGKbRCGZpyl+8Rwd4095CtB48IliQf2
X0h7lwLJUK1PgdtfzRFhMvhkpG53alvbxcS8g/2Ed91KG5p3+nMvu3OvX+zSzX22X4Hn9XaO9MLv
6vKk4gYw2JemTDZ9bfnPptvvtqh3PuFRH7AiXTEix67xXf1S0T/32uk7f//rRxEIp0mhAbXHd3RB
M58/Su0oRasnQ0Pk7iFWQS7E9Zz6KWCXTTGofgx1QgkxshB1el5Fpwb59alue0ly0dEWb7p8Y9Cm
xpmXG7Ll2f2dNGAmaLeY3K+iMkA0E9DwGShYyvXyd8EKPXOtcHHvokn/ARLZSpZUooiHArwrMN5D
IczFwQSRWgLilXS3tH2I/VuV1gm+Vuu3X8CrZCIDpp6rLWaCrGNug8sLevYtVfw6g2roG78h2zQq
4+34mHCfcuWdhJmQcuXE+85ExU9K3argpWR64Af8eG//HL/9Ds9+jCPYNseQDStzvkPiEn+1qOfA
ITAzX4EavzOn2HqetcyX2fvyiZfT+NkTl5jSu5iusS0Qe6trKvGtFMrqe0+0bIy/GQc2AkciVJpj
QIFuKQlDOBXAqvgYEQedqAFk2gRL/Qr97l3jntkQWDrzpFHl1aycw9XctPOdjhyafIQVYhw4qkCb
X8AeV2+/7cVC95+D/9cr+OdHW7CQZ6/AbOXYtwl2EcBbYNAOVx5qdNga5EFB5yXqF09YpQ+v3h72
9x/5n2GPNmRXGaegQpjh17RFrBKlDR2btkKNi3XL20Mt6/atJzzaogoLY9dQMtQ0Ars25EznP/xQ
/xUwem+Eo50jko2aug0jDNN943xs5Ttb0+9flitgREHLIYjh5TeyVQonvDYaX2oX3fQIZ3nThtbK
DR7fflO/XQ6GgamoBbqDiuLlOFBP3TFvGacmMs7tt5W8Vefrt8eglv7d9xBga5YGuZDS7+UorRWq
qpoz4/IGYkUyoHPlpIvFXp9Vj4RpUMaAWz6Jz/ngxzZsZTiUIfikY9yOuImElfNNt+KLeMBIryHO
UCrjTd/RMrHjBhQj5rcK2NBkhu2UzDrLxxsYvTuoQ35EvVrgnK5gmZvLlNaxtVWrpxAhPGIU1Ebz
eec8qvXT0uuAhXCiVOqJFp33YFyiRBDagRZkq2HeYArVmjdaieXCvqN1l5h498/uvidJocD6O0Mo
q5CWCBPOD+fAH3IAp7naB/jFINX2ghiZ20ybVDsx+gSSgtx1w7aq1E3ZZud68VXFzaD8EjfON8vs
b21rvhbBeNU5MFSIOBs/yMz5loCCRLD0e63ZBIl6HYEWiCQ6xYPUbyPndC4bz4zgI+D1YubqBpqw
Zw+XTRaulOG+ofOmmMbWGqxtWREIT6BZGp7ri+WN5V5CezknLhMLnCdJCTHvnA9d/Ziic+FsXB5h
KGDsAxlMypUsHwr7McSz3LwDjOZweiB3FonJIkenJUwiOyxkb66w66LftjSJiJz1hzY5zKM4lSMx
ytENNF6/pm1pEy6CK4RKFKk6J0hjBl/vyrNluijxUx3n/ogdH9kGV3weT3BmEgAC3cPy8Hg4myL9
ScjRN0VwPYxhtiZuGxxMSzHH0g+lCYqlhAPSkuEa/hoCgHY71tdBlJE2fprjZ1/V8Ubq9LpU+zQX
mH2TICnsnUrPaliOB5CyhI6WU8KH0AnFDfCaI6PR6r4ocHCAijtTWcf108hvghOHbnnyxBfk+hus
ujaxq+3JB9074WnJKrOcaJ8kD/ihUZzR70/Pkeh5fXcAQvxeEQDbJIrc4ee3bjCp1umt5ZWxyWkh
dT3RF/0Ffg4edYiL7L+l7OvkFz3aYDpAz/C8lP6gXpK6upprBW1ddFXmvW8YpjdWuacY/ackNDn9
cFAcWWVp7pUY+zYhvG3C9gJiXLJAP5C37tWZ7ltldt445kOqJvexOV8gCsZccLhqccPMKWVV8xFE
6gT74xVRL9tOPmLuAmjf3BpowQLnpsffrgSMC8sv3fR1MKO1Cg3LHOGA0w2y4RMoTXutz8UmUtHx
4+JHFio94TZ50mhsGR3noaZh4eeNDkyrLoSsYvMeoHHbVNJufD4qyloj/lGfUB1MXoJffRbNZ1WW
7hq9O82ha0V6dRjD4r7ib5O6Do4E4VLhJ1gl9I5ESFRySoyoHDYiKUEZethQQDfJbWZxd6jznVRw
8+8sH8F7MFWXgTQ2kW36aAq8JqzwJk8OQlwPsHsCmnmK6mz7MVhN1pIUs6SOr1K9Xdth9gGyNubw
Eh6asQeURO1Q+BkiWksNIJmRAJTYnmD2I5zD94ZU9nhj1uMZss+LTMHopFRXVpWDRC/tvbzduw7t
5infzYSlNhmMWJ4wFd213Y7bXr/vh3CTFNcWLiZ8HGJ027K4jPN4HxX5vWgUjE0Ar3Fm0IFdk3DY
jsqZAvRT483RzthGkCTGV7DYrjuIF2hc16yxrip9jYE0DJpMnCDMIPOb1twZgdyj9WIJ975JvGnf
EqpZuhuhXlJoekY9c1fAFQHi05QnO3B4bDDPDDhQtFi2QeoAoYR3LhuUAgKR69/UETqKehm58nSC
vqLY9IPDMysOPzh6f27U9xhAXDVy3Pc9UZmtZ5Bjq+CSMqE/aghUVot9oUOuy9KtwXY30AtFYnoL
hLlOtOi0sfsLzckPc5ruJKS3wIo3pD3ANbhuwn739imovezzUHZxqXX4x1aJv1I1cXSkEwaOd4ss
G9+KwWnoINo0qy0dOyB69qpOzxcvacQK3jiZUEVSD4vwjSmi07RXDyO1UiP6SyW6TQfnnR/t1fF8
9JMdHc9OKoqMgqzx7Vx4RhNcqAEsXrRlVnub8S3dNvc76CVvv5BXpcfRqEelhyGTDl1J1eBzhBWX
edvBvzT17L1id6n1XtSCyzCaCVPd0gU0quXhn1W7kdMuHHeMZGyEaba0d5ZCtS27S6k2m1JxvHJ0
N9owXCwFQBK1mwnAw53laV+LTyGfIjM2lV6vcR9cI6TSO6ISMDpY7ugLCGAyr0xp3pi1waUR5wBw
KLz1vFp9skDtu4kwCPu2u+rij51mrEY3XOPGtDK0TY+PK05RYiCldG2B02D6A/v6UxWgh6I6CQGL
K/JKxQCKY21bezpvjO7SdGZfGF/jNLyMlPZyWXO21t+ivfyktMg45vAyAyfOXOwpwYLdcLiNbG0j
3OFDW+n3Qz6hcbm2Q4Jxx2b082m+bhXVi3q5Qyp0Ow32p6wLr2auJqrebBUdXh23scpJvo01BZMU
XpjX667EjHHhmnKQGAkLGsnz2/PjiBb2c8H88+W+X7GefTm2wKBBZrVMy3OVPTFqriEJLm0cMYsz
BHL1fCtPZFtu2XsD953K+FX/SEPm8L0ZZQN6W/YyfZ+N3tZitBoEwH5ZbvFD8Kt9BN/dOusK+WOK
/lF/8f9iv395pf/effRKjBPjRwQuV18r+SWL+X7/pCwsf/ZXI1L8zdrGTJ1ODv3kRZDyqxFJg1+l
S09XHfWRtXDK/tOIRMaCf64J04xuo7E0Cf/T3yfTFDwZFuCSjYDxA/7tv0CPyx87y5ukdOf4rmhr
5Ky4LupjTegw9Y7u25WS6clkwPq1Otr/9MsbdfJRUo5kt6VZ8lFPnYTKw8R+ezsHbUIYMxbjNQJq
TDxbTS11dpQ0JKXayiZ+o6v2W6kh0FvHMoofZqmjPZ6z0niq8oAaD90Zi7tCs3hTJDanuTOgz1zp
XajgeAWwX+xp5pfYFzmNuIkLDdIw+otmWvedgZdHXOB5smqdBHlg4Uz4D6Z2K9JDkeUc6E0/uKDv
0gkWfoU5hdu2TBYC6pQa5ylF0q1mJ2ySmhQAsVo+YrqMYMdBOF4ST+dKixgf3EdA82Gt5LtUCGjB
lWljj1lHuQw9Oh5VvVbcSP0SuW7wlBD7CsMo6nSMd+j3X2PZk9mHQmvJXknVUh4Gt3flSYJ+HDl2
1Qrow82Y574sZt3x22GgnMnDFnNyLex0Ope4v+TnYYyDkNe6MrzOk0Gxdvj9ScyfR/TBRiGby57N
dPAGDCQetLEA0HVs/vS6MbGK28BcLLX14mSgrwc1LjCJGTsZ3UddoV4oAegsDksCRV9u4tqD6E+a
AxvJ0Ny1udW3RLkUnYZbLGkS7q4mb+ujjuAdxDN28zMjjnqiJ+KRTdzp1YcB/6YLJ7WcL5hzkZIX
WBOmTiMVKwFi+H7j5i+n5CIz3e62qt1UrI1KqLhVjHBecf9XjC8kv+Fz247JfBO6uM9Cs0K/T/xY
I2O/riMM7NFWLzmYZav366bSq9kPibJ3PiQOJouwhObe2s5KWRsnJndMHetVkKs1Lp9Qc2oL6byS
ZA46Xt0KDpXVd7pnVo3zVWTVnJ2T2KBfdT39ubPExCR/V0l8zD2UiaJGTBlwEcEBKAu5fjhOTpyi
bmPXpjQNR68+0bBXWBsdTLwRhgcnFAznRKuXKrSvXROf0ilSPJlbWQoJzsiCrVIL82DaOXlNIcbj
fDdFQBQdNVWnjRtP5bzGS0xeweBx4EAFzvCo5cPY47Vtw7gKcXDoz4rOrT8nejfVRKaOwbh2uwgz
L0dvoCIqaT/vJb7s+DaDaTleYxs9pv1agaOoHIva9USTltfBMJMGh+tpCHgQAqrBQwWQ+4xNUyA2
mj3RKLDGVLnr2oZLaUt+/W0DcW3w4tyxbsUwqHduP8CrwBawcPjiOU5JEOCajRZDdTXEWD+6ZY37
nZmokG2KBC991kD/xSlSisZxxLkEnwLY/1qb59+avOxdrNpxaFqF1EzXQ5d/5bRt5HbkDoXVR5wG
2qp3BWbosWZ6bKJNDqFwtGgYRGH72KEBR3UBQ/ysCt3FpTGpWTZOFI8fI5la5yZW0vBdCrfGjdzB
p8/J4dOQuzc59aZFIrfPM57W07qOCl3i9shFtEqV2ssThcwU3SKTz1c0EvDWORs1/QtcvqjMOJJD
tp+5nXB0yJxDo/ZatVYcq4XtOLpYBBZ9PI4r+H2DcaqHlurVuaoiDwnkQ9GY9ryxhgi7bty9TKgt
9izx6Y+d5MZMEhzV9MLSuDAFTnVuDxGmNypeT3eqTXLuKuyIB4HvN40qehDDIgumZ+rCN4xgIsGR
CLn/8wkgEYZh+CUMIvMAod0a6GzohsLembr5Ohxt9OiixF7Npxutl0iuMQrZPjstf55Dz6UKr08d
A3R3iTSh7jUM56h+sY2wm2e6V5tgJo8Cdys66k3+HjH8VXoPEDLVEZ092wFEJsPnZZmkN2ok27EZ
NiN4ebdiDin2Wu1YDItJzIFwQcwA9CS4RwlpnWpzIWgOdXPlv/20y9M8r/KxJ0KSAcxnE/lCnX/E
34+gFQ21bdRA57l2ImTSf7aqpL3BPM58pzA8vi2BKKo2ekiAf5JLLOtoqKIIXK3NYvxOShlDYDFH
iwATbeAru10FD66pM5cuHZ5s2Beq/G/dJmWsbr4/8R9Vjf8lKt1/bTrZfP0L0XP7F4fe00MXl8X/
BkaIy3T69xLx8qGSD3+dfx3+2sq4+PoCqYag8atCJDLrb/St4FzC1KCCLDSPH0g1emhYHipYNLdy
ut/L5fAXAUT9W9C1AmxyqdscwriW4vEXA0TTFvAbzgYF5PeIrj8qEV8uVeEsyUJUOSr/QmtNHfty
DQ0GzcQRQ/SzlvoxWVGEKd8KuCd/dM3/PoxlCI2CFmtogkSOAJg8IMQiaytibLoquzEI9yEnoivP
m6oo7kJFM+/KTtH3hpardzUWOe9kDr5+SoK/XY5tFaGNgPDy8imV0m1aq7DCQ6HO3VZLBSLIcbh6
NgHe3fWWZwRv47PwzciOZI2+HIQmdZeVWhgddBfVpzKhf8h0+LZvj/Jyt/kxiqNxcSA5bfn38qjP
7obYkYeBO8XRQR0pwJSiyDezwN1fIQ/Ee3uo3721BZxWHQgN2CcczY1U1kzrRkb0xBPJIS8UX80b
eMx/PozLJcVmM0fxrx99nC4S1uRKngiLmm4TDVDm6H12Z2+PcpR89f3FoRvm+/N1hE0n7OWLi/u2
VLRejQ6hW5J1ZZQznkhq5mPH85UkpszDBFdsIAwJgLWo9PoRan6T2+6fz0XIXSa3MYObI6q9lz9H
TzZXoAwiOkStI08ikVueJDT2HZCQDeLZofTjaRdN84IAW1gmLL/+bJq4U0HON/4lhzpVnwaHiw8m
yR8szOroUI72n88UuGrMk8VwQ7Oco5kieedNjCviIZamJHSZegVP6fqdsuI3U99BHoeZBFOflXz0
5gLqUluHrH3AYCUgvCCrKa9o7KvB8M4iezXzzQWqt2z6d64pGOrl28vTRsMbOMkPGK1C42VgaDdu
q72zY7z6SOCrJjRA8T10lkPg5TBBJ/JUOBU7xpzHnh3m6ZMdVvgXyFx8KGfI2G+vgdePhTjeQvwF
PYm5dzzepJHK1NAJPhDKlHpRUkICNkT+ozr4L/Fpph6cQpu+pqYZDu9xObueT706k6TvJGZO49jC
ESshyJnq2nhnlNfr+fswjkqBySEJzeHlMKXFEzZOALXYhrvdjKbqJXo9PsVF6S5RzPrFNPcf6PC3
36q+KS8CvcdCfC4n/09fqoXzAE0bWkDL7nU0V2IaI6UWFdHBjMwJxzrlKVDi8Y+/3MLjWAikWBnw
wEczJWtxUapjFhj2FpLUoSb2Jsd+T/74en68HOXoUXAYC1pcwKMD2V/wzXQTSvRAvPTbL+zVMuZI
WRYXdQfEWCiuLz+cO40iU7UyP+T43XqhDY0hixQJVGOIy/+foVzqK/iyRA0vP8qzXVAtCfcsHTU/
QP22rw1jgawxRuluUxoH5jvn2LL9/HMPWOY9pxg7IGxT9KPQJ14ONjdtOJWY0R7yJrscLWHv65Ec
ugCcUVP7dVaTAiSK4T1w5/VHY1iL9+ioVJNk0rwc1kinsSd4vDwIoqvRXBHZhMdW+scfjVEcCkEK
Wdb2cQGHsi6pFM0qDzW+PRVtEUWSbjG3OEUQixCH+7c/3G/epQtzcgmHNSwsPY7epZMYMz2ftDo4
LQ3UTYC5y20W4TWGJe8siLGaxdOkSPuAzTgI+duDv96WKUaouVXDQsPBMf3yjYaAzqUxOvWh7Oin
eClX/ZD0mib5HEWZcR9laqKt3x5y+StfzB0qH7gAHJ8wWBj2aH3r6Ty2dZi3h5Ab3YrchPBydpNk
bQWa9Y5w+9V8YSgKEO4fsK85T4+eTiF207GrsiPSQ9W/mUOsnUPABov+4yeivmHLgj9HSXwMOdJz
nGYS0/sDPQ7CffI093PZhvtQCYJPbw/16ntReXA7oaRjjeP5dfTySjdtTAU/sUMjcnLR+UgnwwgB
Afp2tzM1BGlvj/ebj+UIYzEtohCxdWN5w892lbDsKiyAWnlQdB6ITjABHg0c27Ea34NHX62D5dEM
HG8oDiz2zaOhmHrNiOejPFANaQ/DYsGkhH1+NlrOcF7MDRqR0u3tjZOH1uHtpzS/m6MdTUpAqOUO
aqA14Nr28jmtSqFNBbRwUffKaH4YHbilG2TnlvgQugUA3mK4g+dyPWvzWeg2unmSN0UJTyCpoHb5
SV3l5BpqeDBu5mBWiVDQm0yU6hqsQCbnrTSoRAEcVQVXarsxPKtJSPMiZBM5sSX74FaxC9itcjJM
vL+roMLIk8DRdptrBIKQcVTVrSfHGJm2qQ6YJbqY7lv3uB0DNVZIx++yQo/Ty1TiSwObpWrtUzJO
Y1wswjGtymsNshLoJ3bWlt/0uUwe4rQf0Jf2uhlcRrKL3Is0sdpvVtugcad3p0RnRSkqc68Xruwg
RoVV7c1AoEjoYReqO6PL1dRLTNl+CvPZcbwc36vwTIggc7HSNsgEtFuDOJIIjX1/FmsZNo7qmN12
nYNZTMLVIP5oTxa+wiVbFBY35GGcR2lbxRdRm40TkQCzuG+p5+8UnZvDdnZTMj5beygBceiLy7ss
rVPlbEzwY8aiJQjx4ZjI5NE+JINm1asyJ8nnYjZ7BaxXc50Hw5w0QduoEHj+LeaMHsagYt7VToWd
Y52ho/XipNedVV+62L70ZhLnq6IZEuEHujJeK/2oZV6FFuIT1OQKPp90sDxvzQofAUMaaBExwo0f
SFWSNOxVq4C4xBV6r3SY63pa26rtqhpzUKI8DdovwaDbV90wciNj/fbxmdqZOOAALLlf+w6X8rWY
sz5exx1bNFG6wZR7s61U5kEpYIr46ewMqGPdloWJc/z/4+y8luQ2sjD9RIiAN7fl2rHQ9GLrBiGK
JHzC26ffL3s2drtQiEK05oYxIw2zMpHmmN9QUHnODTw89pWSdc7PyMpM8LCp04XJDgBC5R5LZ0Y6
FUOn4qc9u81Puy5Kfa+0adadZHss/YRWmo4qSJSr+t8jeVD0e0bzWb9XcLYrMA/ET+k49hG2HVFo
Ryi0jpjHnhwryVQ4vZQMTo2VDjClvdShi0+WhNWbq0bV+Ah+oLGRIDAsTCosxATMXYyr2HAQLQKR
EqYIoqmZB/QQGgSMQdpnjtfu+oyy+d/TpFXNyRsGIz7FqYGRoKEb5QCJXamaBjyzNYon1xpkp0Sx
2O5J3+TxU92ILD1bttJqv4agmTGZS4DzlWesJMHaYMPah9DFq0AHcqja8Z2VBKXyD+6DiAWjAIr9
QKGrBfZNTey1eyfM7E+UbyIYoTGZNnKdQRVaD7YX6eHJwSWlvpu7oC0f4pT/MyYlbpwdZ6qHiDtj
Lao+ItRl2iDZM2qXOGnFwXHo1PKjHYoBu8yBqtJzU9ctalN9qYOPyLI0x2KGEoX4Pmu9HfyaNeTh
f0zIegyQtrMQaXQB+DPqUE5NbTRpFHc0UMSWnkufU0779EEpeVbuUien4NCWRgtqPonGAOjgHA3F
L5AXVftTDSND08TJGWMaqOzFwUL7Ku7QrvIVtTdmVBIMK/uLlBsCnzVwAEBOV7WLxcnTODbGHYap
Wf9Q2/nEjU2RbSi+lMhv0TVK2q74CF7Tm1HkxB36k2nXlrdHqEJTHjlaNBftLOzj+zrEp3dv15FE
kE3BIP4dZzGPH6daONZBVWqUqff4Tovh91RPRf+HPpPef/bSImz9JDFnMmUiGeOurJVI/53rao7D
qlpa8/wVy9IA4QtVCRs8ldB/rv/NilGtMYOCY4gSRqBjIFZ2GZaD+IJwsDDUwhvKwGM0GxC9QNi0
y/N7LdH07twT1lmntsH8409e5VgY7SOu58Q95BORbLc3UV/4EIQOAL7Zib1/As41BP1GrbqjjQwx
sD3ksEGs12kM3zgxHBtyrEgKq9yXkaVneD86vb3T3dH+0aONPoAbTcHBulES4duqh5iuNKNXHwkk
XXwomt77nkc5TQJTaYpfHn5T9Ezw9hufvLzBFGZE73gAlTi4cJorJTfvI61Hcra1Zhq9XpQ7fDZd
jfAYFKr5R7QB9kFDblXo1xoplq5DlsR/8woYACE9qxIIlnfRY1TDFNqlGIegjzW5WX6qMKb7iIcZ
qixu1dHrLjqoPl/NFr+qCmvbGcEXLiKsnDzBzelytx/coe1Uv7VEhqqBiFErZF2Qz5rcEXKb04Tl
r3ZoAg1YQ4dCFr1Walj0vk37oxjzub6HuRNLUzClStEpziIPHctg9qIPWGyhW7cras1Ah751UAiI
Cie3D7leoymPii68HxUbx4bOll0ji9RWWWsiwjV6zYEAVQvHXVcl3Hl2blmfqhplWuQCOtQaPcIy
LnM1nZ5prdNnLyqrMT93wg3rj/QpEo4YdoTOIcEXN0ZVom0K3ysNhFraevCcg2lVdnUfa4MW3GGI
OuiPTh31yqfcKEH65pVa/s1DYn+MMmqiqIQNjbdLwrGLj2gla38DrVGl8/IQIAiiQ3j+1UVq9cEc
w97BCxvrj/mO+wXr1LZLU1reRhp37T6YA0uA0dVblMn7KDDRJiBq2fc9xoIIfaQgt7nMMRbBHTaI
7hVEdaKT6WhAQzOnh7u4a6rWVp8oYw0TwlqUMU41PfQ/U0/P84F/Pf5CH7393tTlWPe7fpTPT1SP
Zbp36ULCEhuLEbWCGCrBwTLrHF8kowIn7UxTiXk1xrBYuTRawzXRIDbTPI0iK39ZMjYBjSjAtiZx
lFAUGcNSonU5psMd7hLGdNbUMSxO5Sy4swIqrd2dnvdwwU2RoJ6QJ4Tph3qwy/TBa8H7AZKowVgV
hfNFYA7tomBRVWCeusD7Fcca4i9Njcsf2yKgLFyXc/hPamuVuJ8IA0GXJmBPd3QDgQffDk5XQ3CH
Uqkk0BqGu6ghGAJMpR5w1wxuyk6JEcNKovqoBFO4Ud5ZHQl5VXCTSEU61qKqb+tz2But0529Mp+R
Ao/ZTRbKo8xzq5K0OhQpNuBK2qa2ugDriAGR9sm1u/M89NiFFKr6Qw3U+TFuTOHfXj9JPF4mnNRT
cAD0XBcE0is7600O0+g2+NxY7884daJ7Q5iW+DOqVI8ItYZnFYy8uB9Lx+LCw5UTKCDSTr+dqhbP
WPJpiExZ6Azd/k0riSnitVTEPbgaFCgXuU6pjpVKLaM/4xBf7+dgMB/NPg42Kgtro0ALBZhJS8O5
+p5zPCvt3DLK3MMrUyqw+2ibm8fbc1lJSSXL2dHp0FFLcBfFyTgCjzPp1oAfAtWSmCrGHSrc1YOj
ZdWPrmmSd6ekhOkWfRrZgdIoKV+manhVRo3SqvN5SAATJ3wo3gVkf2ZNLw/vnRqbxqQQJJmLKn9c
DjU1jijmzFTPtNfJPGHw6NquRLYoOigVwJ59loxwO24Pep0Hk2i61IIg9uqmtWz1h04eVLoWemcT
ufjpnGh459wprcjqhxntkPLY9K3oYWjzGJ8zemfOxg+4hGRS3ONr0t0nA6csRfVEfvA356XDcbPS
ulg5227tPg5OqT1PuUIi2mh9vksaEuRD0gSIaN6e+PV2JQGnCwF8mwKfYy+qe+B4A6orRXCe2WVH
kUI5qguenfeOYtG3oSkFZZA26fI2UHUsJTHpDs5B2s4YxUDpwI9qq594db8hUIl4E4UuygKe/aoK
8GYNM6yKRtxanHNXZOo+oHW1J9QB3o9z08b5u1q2xVCLkpCKOZpbThNWwUOnnStVuM+UicTGK3Q9
CixntgMNfnpS1OUvN4Ublvjbi8E7l4mCSX3Xh+DmvHbjxrpeNgr+VCLZgnSw9WWBt/fACmkgj/yy
xyIImz5UEBsTrW5oX17y/Z07gXYKvD82HBcwt/Binzs9lhxkLaGv4FVdPwu69vmZQqt5euc4srDF
jaV6MKDl5rtcuhkbq6htNB5wAupTZRra34imzBvP3PWpvRxlsQ3sCnnxziNMMHL1pQM7edTN2LvP
lSL4miTZwCuTDHe3Z3Y15mIFFyd2tlFuQxIm8lsdYZ1eIMDc/FacAgHLwJpPDZSfjRHXNggtKCrz
Uhubg3W5lilOELFMIHx3MrNur6dD/mjQTYrvB2uK/r09vZU9Dy6Z4yVxSNfYLtCQCYBgVQLSHc13
AMk5RPlj+ef2MCurCGBG3hKWTn9viXRqojF2MVqMfLQJQx+LrILkURPPwIuDYw4ocoL6MBgbB3pl
JSVMh+DLpLFINf5yJSn0pXUxdZHvCIyVa8y0jigggfYvoFLdnqA8SBfFVcq6BF50UhBhoTO1+Gh0
MDStbOfI98iKdrWiYqHmmsRbuAfo4PyKeIPWu/bhCHukiiqINaA+l3NzQo1outAjf8wNB7EhS3vB
eL1498UrXxEeKiRbuUDcxe5XqxGxFbSYfG3WK4QDrdIOnr1pVqP3XiCsn6zBqzQxaDcv5dZ7MNsw
FNvYryyjetCzZkZWD3vK219pbUPwMLrAetB0R0P+ctHKtokUQMmxD4AovPfAhGCpkIizk9lbIc7a
hmA7WFwfhBo0gi6HyuqJAt4wxPgo1Z/bDAVKUyCe1ZiIMuraRstkdV7sO6hJnC0yqMvBkiICf29N
sS+azHzGBaf6dwZKuTcmfatbsrbviNu47zX5uZb9JpEJ6AFtRnqhGWiHtHUfNN8Vz4n6r7e/1epA
pE+0YLk26Jdczikz41gYrRn7GL2jQGkrjv3dUAev/Q9bXAI3eIxJCJGZWYxD2m8KuHx+XqTdX86E
YfKhmMtMvDcoc8GsEY9xjPgDPODlOHMlAn3u2BBOZHWHMNL00+S40Zf3rhqtbslSw0BEfqXFKA1C
5pRLEBlx63H8kFW9+iG302wDfXW93whPQSOhh4O/qLtk4dO+UXGIN1If/kTyMsd9dbK6AjBSpiB6
c3tGW2PJXOJNmInqK7JN9pz6fazPn4AjYrXVqMORenG4cT1cbzmbvYYthUODDBrQYih0fpIgBODu
t7kRfIcliwJVETvvTe5cRpEoUQrXjLZMfnK7hJ4b5wkykXHjHDUbFsznGiAUckHp7Bob8ebqpCTI
mOAWKMPyblADLXSszuDOGwYK1NSv963W2Rvvn7w5L98/MEJcCJwjCRZSFw8FrlyFanVcCwGQeWqT
oA4qomerx/PCLfDjHZIPCcrTvmkWY4OSUo5Ow7s3isuigqI0ZBzqLb6e1SRVYU5V4jsNTT8qiLPk
ThRJ8ZcWothzuD2a/NuuJowYnHwfeU5U/XJbmqFZDpFSJz7WXM2JohxFFbts96aZJo920rVPIYpA
97VHhen2yCsfVPq+k0LyHsv/XI4c93HsZXmU+MmUIRlVaSgODPq0sUvXRoHSBgwK+AvQ/MX1a7kj
7ZCqTfwYuNxftppE+YH/MQ43jvf1O2lTi7NtuYwk5cuNE1B5D6yRdVSMYf5it2b5JXFCZJMCYsSS
Dpa3MeDKfYJwCEEvnXAwqubihsydaYCLpcR+CXuKoruCbEyjeI8t9cmNy1h+ieUeATVHTkm6513F
aELMSZWYAY6qYdOdOBMhsMNz2evqd4huWE3PeIrf3hyrs5MfjDcAbtHyecZ4AGNvJU58q9dMeOCB
eHSUEb6IgVTF7aHWTgDVE8INm1vXkXZgby/mOm5JxkbusS5usy82xlVPVavkjwO0tUOP4auFwnfp
PTYpkjO3h16dJTRMOVGq884i3Rxp7JkWgoP+qNnN34bXJoDNmxlN2ckI2q1q3OoWRdxKhaHBoObi
YomivJqwhEx8HI+1fVAa5SGC6H8UvSaebHU2X27PbnXbvBlvEaXmZU2fhTaMnw+TSfUv+x12yIgg
yp480nrPP+BBkG+k1msrqvM1PQMJL+nydvkxDZFFg4fhkV8EwfQUJJE77NBGFi9BhKXhxt25oPoQ
0PFIvB1tsXXogtCfT/TE1+qmRI9DVLAyeyX4mOCIeCegaYKKoC85YenlwB81xF8wDrYiiwUt/P/+
DMgSsnAO4G6ZleLcM3sDfC0fghzlMZE54leVRrQ3WseggdgXYY8Ljg3sgSZ8gWy1pQdoipThPTIq
ycNYqzPqHcIqN674tR2go6LGM8ZFZS5NMpB8Hmw0eRJ/0jqchYpkaE44ytKvpG7apXeDcH7y2Jcb
OeXqJjBfnTJII7AWvdwElEKDoOuA8nRW48+FML7PSaAeK2RFNu6OtdeFTJkoSyKzAeVdjlS5Sh24
LXeHMUIw7gPE+e2pV0+3D9LaDUUqDvDkNTRZwmzboklFA5vVLyjU+2pkN18yWvkfdHPIP88IVj0h
SdLea/izbqDyVlfSAsYGiJQE3VuspFmnatlgTu+nXmphIT5Xx1DvjUdq3NXGXpF/1fKRoYAtKWuS
rbLE3/KAdTFheOrPY/0799iqbVPNv3FA0l+oVOAVGLnTS+EW+W9QG80GrGz1DCH7Ci+dQiPgTrmV
34TnmRpW/JMg9dFq9e4UJW9hQcyJF+31say/pGXc/uXApQV3NGi/xtx6mURvSu0F40utKuBXImuY
X97/4SEwIEur0xeyl5C+dJpqOpmESGphUOqpNQ1h9XJu/9GHCQONKRN/0+SGZYxyw8aCrO05WCAq
by9GOtYyOkOMuvcKlfabUwQDxmyJg5NAkQDbONS5Ogh0kyygK5qaOjgl5Z7XbRyttbsDmTedzpEB
znBZGFKMICIZaBJfn1PtuQIc9g1qSnLWRiU8NCr6HygyYdxye8XX3kjg35CLKHjIM325DTxUc6kV
lImfCRN7cqswYYEDLVFwrh6MB0NgB3x7xLUjBiOVW5zVJvpYvMrhFKE8jgc8UiZaFe6xFCq8QzYq
VrBz4izbinbWlhUhWZI2iZkm8ricYD8Hau5mHk9WVLuMM1Q/mzQEeehFcXQahsH7E5Fpfb89ydVl
hWhHYYcqpr0ULoFo0dkx/Dq/60fgPXOYoVSMB1d7J7l13cnotObb7SHX1pXMVJU1K0LW5bqObVJM
CeRBvxsN8eygcDkdsA1CNIneVfrpPwwG4ReoL5BU0rbLVY1Dd24ngXBZb9XZd6ujG3kqxjj7WTtI
sh9vD3bdJSfsYDBsIm1Ie+5yNfGnaypsS4GqFuQxSpIOe0XqWgEQmvc2LuV9ZmqfYrURByfBQ3qa
HYrVYeMUO2WMtkrGaxc3HRNeCHCfFBsWO0r2bTonzlOgQF36EuRt66dFRBeNeMf1jXSsnrsuDfBN
Agb0wXIpWW48HdekG7kg3FWAgXmpuMMvl7+CeYIxCD+hThtzDxkZ9yikGZA+q+L5uXQ9RBwAzn1s
tdb8oMSOhhe41oFjH4atPHDt3gSRQdWalIyOojwJb96RPsTeyEA+30/MyEUTjKXYm3NYPXWlO526
LvL+NUfcAsuisLf2hewDLJ9QSSg1aGQiKbmMA5u6m8IMtS9f5HTDd9xa5o/WTbofSmthf2hPTXNn
9Nh2Y8ddIkiSiWpE/rCChLtxqa3dMmRTVDEgD7BRF3siGXIcFuYu9RExB6AcY6lZ7c24ARE144bT
ofEXBn8UJVPnjdhvbWRoyDrVfsxOr8qgLfNCVSLJ/Jl/xUEnU6jRsVNa83PWgZTb1eAn953VTlu9
3bX7BjKqbNBIJW8U8C8+PPKO2AEPCi8HCoEftLFCJVMV1edej52NvGNtjtD/2GIEZkx1kXYo9hzF
IAspjgKmOQVjK/YUtewHcAbKExJU3xPRqxvruj69/z/mItJtLBdgcylSX6Uy9jRM4WegbeIpKMr8
4fb1tvZWULWkw4b6Pxgg+UvenKACkHKlAn7zg6JCZ3nQ0wl7JNF12FLpIkSyvFPqjWhndUzp00sB
BwDJ8gIJPANGy1Sm/iBAh+2QY+iUHSccsk1q4O3SO1vP/to9QUApgyuXHbOs0Y5K3FUpci/+GFvq
MchLM0ZoI6judT21nwYnxvGz4ZU8KF691SpY3T9EVJRVZLRtyH/+ZoWj3lHDXmf/KCFuumrgY4kC
iAxDYCUOmsOUb9U5VhNlpAb+34iLC1ogBa+5Y4Kwpw4DwCT0OjRlFRwBsNSPTtP2h9kRL7k+onra
9vNdHHVbMtdrqZoLToHoXsJmlu1oarZaA1Y49fVcWHexp5Y71w76jXLj6me14Zq+9lCpOl4ubTZH
xlzlTepHwklPSO+Euya1EYhT+uhDD0Tm1LcTxoPKBHvg9rlZPaFvhl58VTtySaACjWYGvSxl59lZ
9K1yY6C/qiNpELdHW11OSViXh4Z25+KLhnHT19jyZP6ECpGzc/ueyAot2XGrurE2LXDbwNU8eqpI
qlyuKKK39ANimZi5pYZLvG2N7YnwNqegUKuwem7Pa3U46TlCsx0PkqVIjNR4ihPsD3xh03FA+Sur
/gLG3/xR7KDLNp7JtUUkt5ONNNmpMRZhYzYmkSLQtPf5q8tDA+MIS+Mx2tiTq1OSKnDsetonS341
3KamCL0481t6Guoe2TCh3xlYCn8ZGgfV/tsLuHaVEgpK/TkA8M7rVfDmclEaenpeV2d+Vxjpl9Zs
pxfMPqMfKHpg0txQQvgPVSYSNtl3B2hIrroINgKhCUQRENTCCdshxkdPvvdaoPEZ5Jp9EU3mxypo
pvvb81xZVUzzTJIZCvAuD8flvmytIHOxIUDGazYCDBEcI6N5CFx65yqNvpFfrEW4cCJfk3FMQv6n
J/5mVbmxA7vWqf7UmYB51tvNY2xm2UM1ienODmv91OpB/iEBCI2raa1WB8VsnB+Z1oiN3bTyfbGr
o2P0agxMHnI5b7sJlIwbNPMTdH7Kh64OALgHuQp1oY5n42sr6ubv20u98l4hVSPL86BI2VbyU7yZ
fC2gXPXzQExHnfWnVoSw7mrkg3JILs9ATIMTFB6n37gJVg4nZUtJceRsosa+OJxNVHpFN6p8YDFP
yqGOnBaQ9aC76fH29NZqT9xw0F8p8kiFlkVsBejZUQoMfvyxnkwUT2uPBpyNc/m3uS1IlyElJfcJ
TocJ9lpHwob8EFUhhFwEO85B1lT3thiVDZL62neWXTOLU0yMuYR4zrUXVGTQuQ9UQzu2VY+8q6IV
1R1UQPUB8Hv5srEMK+kL4lyy+If8GadZfpA3n1kPhrbPZ+4pIqBg3yI0t59LfXpgXwySF6bi0dhh
r+d1kDRUVuyrqqRiY9pre42rktCTfgyPwOJdo78EmMHjWFNWnb/G1fyPq2TTvWL2zpfSiu0T222L
oi930iJv8wzMBmg3MxfdXDxxY5qZykDX2XdzPDi7EGm1p5Lyfb1HETE9oG3zF3wvZQKS2qFYiDCS
MX+/vfhrX5twkFI2OGaa+os7tBygxlkjp3rETtzelYMwrYNFevjbqUXfPiH/axUbL8XaUks5UfI0
qS26lD+qayOyU9PO/EbJ+m+oKysPuZqYZ2fqy0Obqcp9BPz4dHuiq4NSrqfULN2Qlv3ucbQmo27D
3Hd03LqgoCp36hTDa8jU6l7Tx/ZlSJV2Y1O9bt3lFwanRTGTcggQ9cXWVrI2yFrFyn0jiYu/KPbG
8Jec4Xs9F8OdihMyvrC4fRUW2uVmEB5sxID2tHTKB21uo6NbFyb2BNCPby/G6s2D3RuFfUJuSjiL
mycolJg7G76gcGG09UrrHQARDTE+wEqNfy7M1cCA59hjsnQwdSyIU7xeQZwH+6Kaasq/eDnd/k1r
O5G0hEyaEAINk8VPmpKpHHQU5n3azM6wG3ug76xOJ2nUsVrzyvST0DYWYu0EyraDzKb5c1mv0Noi
CmxPhzc5ldrJqiv9wQMy8wAutzqNFpgBz0XFr8/HAJ+icpi2NsjatrTIGmjOE05cpWRZPERC0HX2
bRN9gsPQ0afb9YYBqw161XznIXh9ZnPtKzjqyJ9Q+Lahj++4VKSMZ1o9Jk09/YlGMLCoWLvFr6AN
y3in6kP26/YHknv1ci9z6mSGI7uNOg3Hy2saTZnaTAIAbV2potsPeU/7ZmS1OW+c1OsAC2aB7Gdy
M1LkXHYg0mREgkP21tqKqt3Ef7V4BMuueNQwIfd+v3tWcJ1Bs8ttx2CLbVfNnQd7zgZ6mJl2eED9
tZrvzDCuhneHFawbaAqVW4DgcYnbMEqBO3FMV9xNIRkYAR4WkLm21MvkM7X4SLqqgeqha0hQcVUi
0o2G2VJeoAFexMC/3NI9ACOJkUKNjeh7rog8O8D4l0R61Uv7f24v5/WB4jWzqd5IqKAOgepyk7jE
FUDD4hTVU9P56EGknY9Cx1XqR6nUJbVIxBP+bRQn5mlp26Y5DkoxvZsdg+gGNUhJhNAkYFH+yDcB
RRXRkYiVIfWdeMqOWWrjltuA8Eo5MdoE4qlyOSyYerzcnvz1FcaDBvhAQj45I8vQyQnjsCBUIa2r
Rz3YI6U1h8excfPpzsoZHml5s9yiLlzfIAwKJcMk5+KzL5EPAiXBUh/54ki0z78oB857p7d63CSN
6gOJefyjQhN64zOvzBSoLg06Gi1SP2kRNihKaJddR9HTNlGcRh0A9a19mgnkb43Ri2HmZqq7ETas
3AsyHiVSlAqncCAvv2oSZVGezpRYZhVBCQSOeye9zyqjMnZurnRf3/0tZVNDoim58ExDBq1v9xDV
gCJwseO27MFA7ECo2Ny7o/LNbdrBp9reKhsXxMr86EAij4dR5Cu463LEAiiFXXpB5mt6q9oY7KrV
cGxpv5Tf4ZfV735uHRIqSE0QAym3Ljv8s5lgpqobwjeyuTiocLr8Pq9hS1PKujPpUnx793pSlFfJ
J4DKUZ+W2/jNeqKylQrXzYQfJHZ2P7eGscs9ffot7KbBLbtGFn5jPVcOBrgJQMQS3aUTX1+OqGSR
lsRzJ3xg4LpyKMfgOYAouMvtKbu3+s578jJN24LnrbySlAe4gKlIgBNa9mKoVUSAZ2fhcwHp3xT4
2z+RFJ8ebq/m6igoJ6EdCeXrSohHq0N8JuGR+cVYFMfIaPq9qwxbYeLKKWftIBqwfhKOJ//5m2+G
4KeozGosgGaQD5/MGLzRboitRD/NuhthRK9PWrrx2a4HBf8KQd2jm8Lclv0UIwrruGs84UdtbH12
otn8YiCb8nuOAusLQsO2dXjvWsKnIOMDJCpZS0tSRSKkhKlqFH5n4/bXlWZ3CvpW2eijrE1LCuxC
UjKINpZoQ7TqzSSyXUbJHYjyejZgXloEiEEg4t3MunH6D7OSMA4gIDLgWHy7ZAqc1kXnxLeVwThH
LSRNo5g2noHrI8bfj5c0MFv6jt5S9LBVFLpsdVr5QyaSRxHM2TEI+553NteB2zbx+CMIXfTTb8/t
+qaUw1I6QSQYCuey11oGYDVHwyt9JKD6ZytMtEda4yNKRraXKu/fHsCM4KUboGEAhiwWMsYIPNDD
qPJru/+3K/Pubgrfz6tFfJCdJ0+aB2F6uTsqlEomdO1rP+kqYewofVc/pobK3/H2yq3sQkJr9Mfh
nLMrlqyeKRBmmFHQ8nUd8ktfOuEjTh1/9KwUuIeVW1Dv6+G4ganh68BsAZMtL5CpMJENSufBj4rw
ZaxcZ6+ozSfb6t19m+EidHty17Hv633/GoNRF16SOPO2EirqPKOvFYoNXi1Qyz1+fS1Gi7PwPog+
j3DvCau8Og7CG7ba8NeHgcsSSjG9PR5WKjqXt6UrgPaLtJo44WgGC7f+q9Xm7yF4qn1lDc/4mFan
2xO+Wl4eNWCSEudCgYHE7HLEzjKgW1Seco5qBxWW0TwqeowkjXB532btvRHD62gOxw6UA+u7eE81
bNF7iObKOc509Z4ErYUrHbfzPQ++Xe4C7oeNEa/OOQVnAr7XRBA5+2UlNh47tcgqMk6kI2b7MBaK
0u7CQHd+1Wo0Whtn4+pNZTTebZk0MTli6cvVpAlrgKKQ7Jl+Knbm2CmfzG7aAhyuzYnYAI1MDhaH
Xm7iN2/qONQhRiRO7A/jPBxSd9Iw+3CVRyUTw3uDBCYkaWGcd6mlvrxUssjCxSECS18VY/kIkic7
Ttqgb7TQ5ba+yDgZBW1Gmc8R+FwR6rjtg95CTc7vKK98LQCMIvsZJxQT2zwMxM9BxKmKlYcSauFT
ZwRjsXPSWve2lDTWFpY4lmYXy4csyGJhI0UNwnQEU0/JMSgwsayK5oDqkNWfE8/u/sNmAZ5JPMs9
SllR/po3n9FreqtzrJ5sXgC01lW1iA9tIdp24/VZmxUvggTQEYnRkrgcZ6infAJnA6Amc7Cho9Xr
/opdfd5rQayY/2kwsCMU4EjtlvjpoMXRtDcZDBBoT9XAS8Ij3Ob685zn05as6fVx4xLBAAe4tolS
yBXiUg3HPAopuPdTaR5jtKUQwZ+993atXteOpxs4oHwTFmncEIdeaw8KPdC88mB0WXUbo4hkJP9C
pI2fdUxx3n3q+Fo8d/TJqIBoy8ArL1Hwoj6W+3QrJA9ocIRyavMCFcP33v4gViiRQSLhaoUsc7k1
+kQEkVVTu6yztq+QTtNyZYfwXDEdnL6Mw11VyTrH7UGvHjnWkzPG9yJRZZqLU2bPZKlxlYd+WJiK
H6uKelJQCUSXp8Z6s2xedLTnNqLM62eOYAXePdcYleqrNllCiySJQf76ZjLGx7YuzZfCq4bPvBzJ
QQlQmtmY5PWhY0dKGwoariCgl2r1pVt44zjQoEhHah8Hr3CafxU1nL7WyoRY2e0VvZ4dvRA6MC7Q
PeDvziJsqAoMam1wcz7+YEqx1/GRKQ9DOSkY47ROlOxiK6+2bBuuPyNkaxAxEuZNnrWk+yd4B9l2
3ma+N1vBI3K/iBxmk9l+1gkfd20yhsg5drG28VZcn3l8BB3OO40+IqQl+Akdxg6RRNoO3jCDSfUS
4JmjU787LIKdCYOMXEt2VpdqXLYAjjc7dDBTZ/7dGlH8JxOi++6aogKMSgv9y+0vuNgu9IhJ6Qya
SqCAkUZZnvgZNGSj6MV45k4N9prs37kI/R2i1tkSZl4soByKHanTvgL26sCwuTzzKuAptXTt6SwQ
9P5Sx3jd2t0cb8Rda6PQiMF+hV9MuW1xyHF5i1LRTuNZNRvqJbw/x8Q0so2NvxT0lZORB5oqMdgU
yKCLN9QKhrEuIms605PFm9zQkko/Cq9GjDauOCsHr2+cce9UzvQHs7qy2AF1sT+EJIeGLx3XXrSw
cD4XaluNx0bkho4HZxagUBg3GcuPlAs2siDC+l2TA4d9GFQULx/NIlHac9NzQvbFkFfZie4zjnT6
ZBTRSc2C3H5WRmPCVXpWy4fQjIAcVcFA6rebTCcMPyS200TnFJ9dcfTKqR72oVqrrJRJ8navAruZ
HrD7yr+laeTMOEGVxvi+Pf66dkD5ifqpcHGkFp9o1rUSzUBXPVedaB6CrMS5Nc8S3JKT6ljnlf4+
QpAcj6I58B5aMuT6y6qMlqeKqeSDdjaGytxrRmkdJbhx183G++y6KGjJoXTCHV5tadm12ON0Jnp7
CmbtrKZtu+tCUA9zE269nnKB3oStr6MAGqfbyBZEzGqxgKYTZchXjcYZ1wt8GeN6xKceh9wjZunK
Xp+6P22i2cVp6qHQ3b4vVo4XCykDLAfw0lXb31CGPo/HbDxXlsgPQhHhJ0yPnY0dsrjimSBlTTBX
FO5ohlCKvLwqOAiqPSLTcPbM4asdo+k4uirWe9HvEBGM3RRsZTbX0zKxWDNoEUoABS3cywEV0Q12
LRTtnNiivG8S8W0yyy1K3Oogr8pTFElkWHc5iIdNYZvYlX4OWyD8XahFJ+6LLS+36xud2rhOBZcK
EybbS728NitbQ6F3fgYEERSnvpwbawe4mvo4etqbbMKVT0URDVI8amcAc5eTcpy2CqagN89j5Gkv
HUK6Dwa0+EcQC+G5gpp/GtMp2XiLV+YIHpZhoa4AslqKCymW1kzoxppnkmLll+nWwbd5iCF4YblR
vS8KZy8C6ua0mdLohU7Vol1kDZMW1wkmlEgaoaWoWOnBLCPYZSjSHgKachsnbBFT/W882YCTWgrU
ReQuepOdpbk9hAEFmXMSpMNhDKx874wNksZF3+1QOh4/3T7R1x9QRsSvFhG0Hmk8Xo4XFzHEQbQy
zsTCTr8PJqNsHxzFFfWD5jVO9dTA0wGsn+WptRGrXt9j2KmjiC/VD4GwL2GXLa6/5jBr1jmupmIf
jGrwEyA0YClwUndjHU6fTdiM+1HrtySPVhZZokqB5lIBgCVqXE46oaMdTi6idvRTh0OZBC36xlOw
A23q7oQY7Xd/VKom3NQWjQj5Oiw2EYTsqoQIS7XLCcUOCnl6l85xtDfiLO13VT/1f25/1eu7hvHQ
WCQRBkBLKnA5wcmbIzOLW+XM6pu7thXogrjVVvthCfFkszIMFCo5MfoeV4J642ymTmorZ0uxfGGm
86Hpy38GS/1jtUa4c+P2Sxy5zcFRp+dBs+7dBE/P2zNd1HD+9xOgrnBImS333uVMwY3rdLPC0O9M
u4sO9hjYw5e0IBlAydhz22RXoiuQ3+FOEAW/O01DxNhR0fY93P4d1+eI7I5GDDkXaS1d9MvfMZsY
Rab4uftehUnnVHelRp++Kf+xSwi4ZQJz0YzGaqvIcj19aZJH8kWlkqRoqWjTO95IozSP/cKe7HvI
ATiqmmVeqrsm0m3MoHvV/sfQJ8valbPRfhNaZf6+PfPrvUYrg8KqIRtRPNaLOoXj1KoTD8DTIrTg
zk2qJUdLVMPGjr4+stSSZOkfZx423BJjlYxOkGbghX2h6OpuSIZHekfuzuuVR3AEW7WClTlxJVJJ
JR4wySUWB5bLqq2SsM2l47N4SQ1hHl0vGe5vr9xrNnIZyTEp8JPIvGnIUS7r7hFuCOasK4UfJ+5s
67uK1Ut3df1/ODvTHbmNZVs/EQHOw1+yhu6WuqiWLMlbfwjLsjnPTE5Pfz/2uThHRRaKqA0DtgDD
zspkDhErVqwFMHoWQon/KQtdng9OMVSoYUvYOgwvIYoYw8Eu0NYzK7m3PDPHZOcLolTOr5AqieIq
DvRjL2nlujxMihNqz9w4VrLTu3FriUCbeX0pGyylg+sNnyfCKgvh5JdEEZj2BpnkWSWC8/eXaPvU
Q3BazPdoOIJvvAErR2QnJycoLhYWV1hB2uZhCDLTq6BBn+4PtZkQoB7srUU3me216cgUwWxWhRWU
l05xYm/oI8mz0S3fKaZu7glG4aywp8iBqP+t7qsySEShZEPFgc2x7G40QolmMiU3CFDQxNm97k/C
VB/UpV0EohY9C+Il2rWZ5mpDa9qQmSiZ1JfO7GavlQRdt7oyHh9eQvIr8mEsVUEt15Bllo9xOmHj
chkCpfe6tgtJO6v4cH+UzZ5gLsstSyWQ9xSd5uudhz+FEdfxwFxQpH+aJzN5xYnbOID87BUdt0Mh
kPQea9KnS9vbatnGGenp3pmryzy05rkVunXoQ5O2RSl6+AEhAKL1hPYM0LuFAXc9K5CYFMP4pL4I
ZVS/821SVFBwqzsm9TTGbj2IANmbWX00vl2GxfIJp8F3JuFqhnKXFGpUNfUlUTUa6ropOfZDMP8n
SKP85OSZ9GC3EjuRASEtEEqTa23A87irFySiqC8ylvJPNiztc5Sm3VGk1oNlv/ehWMyF+0nFGNTw
eklHQxEYjSsMFSvVk5wgLNjGujimYEMfEoQn3+5vzO0NgqYKwRDIHRkectPX4+lWlThSoNUX6Mnm
scyN4pQr0oMk0/+ZFQghRwDKPxDK9ShGLfQ46536gmCifAhtJXezwZxPhjpVO3HrzQkBQ1Imw/mU
ZrbroSwlNYdutuvLbCjBXzCthk9tN807d/z2SmTZfhtl9ZkoeYWBhPTShTYRw4tNqxs9LVEbnH3g
tf6SjOFvYfbJ1//iY2GSstxVfLJ1YldbWMTT2N1c5tAOX4bFAETDkufxFWS7Q2Ihj0RjYe38a+hd
IEWN2VwEQqQc5QRDqCieHr4RiUgWavMiPUbb4eotDvCGqRubjd4GSerpiF1e7DocXyxFaJ/uL9uN
GxHzaQpoS98xT8Rqj0NcDGlcm+tL2Dvhl6yZ5edJiT6EU9zvREc3RwJTgA67cG/XUG4MbGcUnVUj
xiyLg93asatEie1NMfWF+5O6sc8XDX7uXdgyC337ep8TxnRanyfNpRtDycsrtTipofb5vxgEJHJB
E6i+riPYXDaF2UZFc1GWzL7L58HtJmXvMG3i5PedQOi7dIsAQq7u86bH9qUSPRuOk/pcV9jO1BMm
TARr9XOYF3uGxbe+kroQZZYoFtPT5XD/hldYMaiWIyZmFQdjQhw4CelUSHHni94oxc6euPWhYA7C
RltERADsrkfTaDUN8mluaP/WqnMcyvjVGriX3f9St+f0v6OsuWGBQ2saGqvNpY3j5gDMX3h1grtW
GYX/3B/p1nyoIBDEEJhpcACu50MPYjcDTDaXRor752SYdS9sx+D4X4xChshHYvttKM+hWpQIETrN
pULa7tAo099KjsnRfzHIIpZDNYSIfR2px009SOGQtpdAjTCjHbrhHE3G40E6wTMvHx8HhuCG+4vy
oO0Iu2wvECbsH4rWG86zjrejev4vZkMD7NLjxlu+Tmox0+vMOchblGKbeXaddJRNtymKek869eYO
gFb73lNGMWTZi7+dn84xOhq6YpYtn6YDqYHlYrH4cD7Lnb1QFiDZI47Fm3c9SiaMMe51pOVw69OO
QdVif2dBxXh40cjRFlEdpKjoY1BXo/Rwo43GRMAu6xUvSWLpoFXi8RuOYAQ+yeLmsfxzNUrYJyaW
RQZdAzgjfVLjWP6bTjjtLZy79HnkEvrr/qyWeOoqSQdWYj7U+YC7QNVXj6td9KU12pCxZ6uSxVMZ
dbX0ZYgmMb8Gw1TWr8UYBOYptjB4fqIQ3YUPh+gghyDBaJuRgkCdvl7WIWfJR72vLmnTAtFGYaj8
U2W42Hh0h0l/IjAk9m7A7StC1sOIi14ye2YdUOhOgtvfpHPMiGCEVxSSnp/gMcxn3PloW7bUPN+D
g7djLrpXC2kb5IZIaXUSZEGjaAJN7hJO8hAdHDmrze/ZrPXhV0lvJO2vKk3CHRBj+X9ef9vrMZff
9NvpC9uhH8F8u0snZPVjCjh2MKO8+3NKiUHvb6PtQV+uE656Ku6Lm+/qK9r23OoSGo8XOrakw9jA
os7qsNp5IG8tIlsV0xGwMjCf1YTiXul6ua3FZdLSb7neCndOko9iVp9FUu4Ft7dWb3HXosZN+7G6
TvfLUplTIF1xwSqzfUFQ7CfM5ulsz3hZ31+8zUjL7cWOpgeBshZPzPV3kjSQv6obu4tdVtIhQS2U
hiStdeN5anaG2nwn7i1eZNjSOuHMpvcin+oyNrEGvgQFql9p4ohD0lV7B+zGhIgCIYBDs1rY06sL
ua3HXonVokf5JK5VN+ziX2Ma5HhkGzhWP7x4oOMmhAXOMoXO1Z7QMVmuB1vtISGZJV3qFb2qOPI5
SuXVeO/uTW1zX74z6mHHkY0s98fqviRuMpo214eLag88AwKqYeGh7W82T5hjGpSNpxZbR0p1/bea
lE/sBCLbpSUQXdQ4eYcAuzbc0QmvAT6xfDGzLD72QC1eqwTiPMzGnt7CJnMFIWZj0qjH2abuugq2
ITfNUT3kGixfbJIV4iyyEzs5YQWnX9SssX5mWhA/Wv2kYMbdzJu0SD+TOl+fBTscayq5jXURNr0R
ZypAoXFGk13BNqyXpj3lpe15AHVFfpm9Q7WMGuj1cOMg+jTsSpvm5l72ukgxXVndvR23H22xaKAI
T48cZ2+dtkga+maOlsyXLKK1/NDYHbvT6lq7wLsW4bCdQ74cr6t7H2FY6lYU42gpWJp1rydVKcni
tzNpF6wP9UNUQnkyJ7s5qcYo42JXq14rYurJgMBPba3uvQWbfUN/3rt+NsVAbpm1vI0ZweHIhTVf
EHlrwpM9NAzRam2XfaDM1RhYI+Opi3Eu7hin+5fB5nQyNKQRuClgz6RR2vXMdSXCITgoFVTK7ao6
Jb0WKSeniiL1yEntxwPPrmF7RjRm87GSWv1BsZ2FMQWTjtWHd71YmK0SxtokiiqVXr8kM2aoRurY
n5SIWCoaWuULbtJ7RZbNp4Z2BieHXIG/qISubtpO5E48z6ZBj5TUPKlSkJrPRmlklCl5I49pEeMj
O9QW1Ai9UzHi1MmUteP9Vd8couVHLCaGS7eWRWh8veoSLIl8ylIDgAHhHa6k7GUuDHWntrA5RLQA
4AFGvgLGqkLLvB4lb6vZ7m3E0YZIKV+GyUoPFbj/QRi7tpc3h1rKrVDnuWSd1QGiUkLSotjBxXA6
fTp1mJ3lXogT7uzpAj1Y99H1Q1IYlJq/CIOBkK9nZmm1lY99Z11GpwpdM0RquY7jaifp2wRPi7gd
yR7MUlCUjTR2pToUm1LbuvTgdL5lN+rfFkSW52rAC9HJC/nH/VltF5FNQbYM75KF5MNdzyrrJW3u
hO1coslOaUNBDsGjoJu9mciuPXrj8ToBui/V+qWXf+1F0qhGhut0G1zopS9QWZem5iBVTXWUW93A
vRqTcqiSkp2rR0WKzAzxe33eWd8b86X4RMVzkX1fijfX800qw6aewqYp0Xx/KhUhDnFe2sfeEtPb
/aV97x2/uuE1ol8wa15nys5woq/HMrVs6bYYUr8JlLpzIxzcq3PCh9f8VK5FczRjLtwD7r54pjRE
Ct1JbppGP1f9NElP3IgZuYARtnRiDItddaJFyfQVjZeiOUlJPASuWnRm+qGZtaaHt+kY/zZtbZRu
afTKNNBGnve9a9YVItRR6mjiWzPFOqMgiN4cEpGJ7jBlSYlA08Rp0t00bGirpMurCP5IdT0YnuS0
tEO34UKR3EEx2/MEQB14yArp2jnVu9FX8s4c3gLHDILnRECX+6gMUt28KmHdNIfWqdDTGItY154L
1SgTTK/1LodAl+n5d/rbpvnU6E0welMyj/kfwqI599yEchgeE7Vr54NskBe5dmaOf6HvUiSerHEg
jnGeIxBYJTTuHu08HG13sGetfktbtceovjEN6QlV4aD3OGdDeGJdZf04p8j1vImC0l3rKtM0OCcZ
Q9fme4T/u524GdmYhoRIXXe630hDjdGgrPRfk76x8x+jKkT+SYobcOCwCtPgj7HGz6n38IqPghdb
iwvxKRhVefrsaGU7wUmJlfB5HhqlcivkqaozBCeD+JfI03yDOGuXT/c33faW//9GjARmoJNrP6ve
irlgSq3yI0Thjy2mV26lhu3x0VHotKdbDywATQFCs+udnRttXmUiG3wScfFW5Xp/TCJ1r8q0DVGo
LpFzabTILpoQq1ECTW+nXloueDNTD1gZlX80Muq7x0JI+OrobeEYgMpJ/+ejswMbZ+2Q1GJvaOvG
OTQg4gajo8SX6mQYvWQadDeya7PYyRK2dz2VBeRakainUkeJ93oV6zLVZcGr5Q9pxyHrSzX7N6Mh
+Bu7Hx5RkylGtfPhlv/l9ZXEkMyI6QFdwk6/HlKLVKxGay31pXQu1ZPa1kF2LGgJ7j+iCzHbD+9G
0hwkIdkk73zd1esSl4A0tow4Qo589THrJ+UU5I/2vBPOUeeHJbOElPzBWcUcxTiEM92OwSXV9O5c
wY38XIq5f5LRvDviBw2f79ENwoB8sEUxZKkErOJHVU/0BFeY4ELbnHp2EvwrcIN60DJumRbtlLA0
eK3epbeuv1UOBFWYZpz4zqDrvjZHpmdJobXzibabkGIQ4D+NHjAZSH6uR4Gs3mKEmKc++an2Y6jr
+Vuk4cqiVXZ+kuSq2Ekd7c0OBO6iIs6+oJiLaPD1eMWozCi39ZVfDpnxQSHE7w8BfgjfqVZFL8xU
fuVS6P9pR2XcQdpuDb2UINgrC2d9jeCkWZiPTa/XfkE3bv9UFRmCugiSzBgWTZpVnidES7qXQaGR
7jxTKdvpAtjezdRFkWTCEQrqAe2e11PPQnUGNTAHX1eL6QWt68DNAWZ2PuitURC3X9KrZZA1pTVI
AfFNIxv9d3pnnUvxP2NVzXv6INubBMyBq4SQkSOAXPn1ZAooY3QE9aOfNMWHKJAsL+3CBOscmmru
n7Z3m+LrS2uhdpORk7rADl6jOXOs11qjJZOP5+RcwMQPo8+1OYnOs7JZLQ69Osz2p6oNG/lI/GHU
n8bU7BR3oFVl+CvMJfCzepiL0E0MIdlHI7CGj8YQSsYvJ8IM5uE7FmU+unrMxUCB37u69CQrCxWi
nsknAFqQyEx+GpVO+LZFNHN/abaHF/0/4kvOEruaQsT1Rwg1uRczbXU+EW3fuC19w09FNPS/Ssqv
f0jm0LSn+yPe+OwcPxjv9F8vrO1VFqQFaTOkRjL7fSr6F9oVc28CXzzYs6XsrOONjeyQRS69+cjs
wKC5nlzQpFKod2nuy5OsPHXhHHk0vKY7S7gNMggwuGJRvgcJJfW6HsWKZW2WaKb1Rd2LJzXRq290
TBpHCVzQdVCzPGRCTDvllFtTg4K9SKYjV7RJXRdF+HB0OgataMSv4iL3VDDSvYNz42Nx44BoIZzC
W78OZMKmF4mUFIUfV8AJDoWMM1ykwhtkLf2kT3P1QyAEkLs0jQ3noBleRlkffuhJmL1k+DR+oHre
HMMSmpup53vqFps1AKxcxJUXzgjNeO8ii7/XPZx4UidLKH6fF4AEht26smSpz/f363aUBUKHGgq7
B8xyfUKoytFgFuIYH01wduc4VY42vPudrbpWquToAaETpS79SAsTdbWLEnLeMlU7ccnUfDJdRydw
/QeJB9F+DGejll8LQUr7REl6oiVvtuzqnEn2bL/UYRGqXiCSpDviGz2P7mgOPfDJPOV7wm6b7bCo
KvGMsssBHWF/Xm91U6FIKJpGXFRJrd0k1uDZIerjSmqq7my97bIvbQZAbHD/wYrXYAksAhIw+rgv
VFIar7ei8qwlqXN49OMuR5YRlkEWMZvrCWWIDeOyXPeXUW/hmDhqdAY9zR+N9pYO44WXA9MYuPD9
efpto8p62ipw6eXLLJnKS9mn+UEWk7SzhTZX+fsodIOAE+JOueYy1/S0wZNvGIUcxxWJ8VNo81NZ
YzxjBuGeYet2KwBisRGoTyxFujVMZwwJyWemKWDdThC7Wko7iNHWIUh3pn2//5VujrXUyhdfKmxN
VmejDFpaOJG7vEhFgrp4E+leKfFuOCaA7/2httuOaS2WOqiWQWNdt57jl5cJRBiUy9CFpqfIYXCI
53qvSrx5MvhUcH9pIEaBhEt89erOaTZ06szi4SlXHgZRTOAzQvrSabTuNFpZnRQz3msCuzk1kFt5
SRS3yfBo2lELdKhc5mlqT1oBJhilYg+iuzkKIQU9JPCbeeevT5QiurCNSl25RJqZe6It6g+aCPeM
LW6PAoUGcfKlaWOFh5vdOI01fE58rTrDC5Kkfpakdq/D6uYo9HlzC9FAsWFXpkaEROdks+8aC/3+
hHu57qQ9KsjNzUD/1tL6Qka9JiPmU1qYPcnGBRep2VPz2Dfl4A9c0v9Iyuq1L4LHrDp5adh8/zfe
GsaP5MTAH4cvlFTdjyLE6kQ4YXUwCrHHBt9ULZaR4AlQ8yYx3FjztMgnC32SlIs2YMbZq/ZTHBZP
VoQQiFbPX+u5/BGI4A2/hwcVJN7nyGrSCQt8QFVz+bK/3bht1hhdErM/EEIIzqroJzjGTvGUkTI+
Gs8yyYVeBbmG9AIA/HqotGNbzDObJBKO6mGUbbulo4FGDt1eHnNrP3LhQgTnGSEiWd2DMoBzS7lW
xdbTwZXQyaUXky7q8/0r8NZta5JZLzQ4svk1NSkedWFMTa1emsCyj9jw/BNAjzjYYbpXZF8bqvGZ
YAQBbFPXhVJC0eJ67WjmaKtAlPOl0NII/dIR7tFUqV5WWsV5wM7CF3M0vope6U+V0gUn8M7qqejC
ARjU2lNS2i4vJHHiSOQ4iMZo0rr+NXmhTYY+6/NlNMLJKzIHse250B4ObEhE4WAtnB3qt2sTIGo/
TYjMqHopWNZD2PU/jLHekyfYToVrkf2I6A4FhI0KJiXfFFBGmy6hVEknJezxQbM7fWenbCIOpEvg
YlDuXhrOeZyvFywIIqFETmRd4tr8ONnGa08rpxsh30X5eW+zbKZkUG1BlpoOSThBUDKuB3NG5ET7
pDUuSGrphyHXsb3JtT3JzVuj0Fa5UAyp7vCNrkeB+NsnztgbF6MxatdUe+ekp2KvP/rmKIC29K1C
R4DhcT2KbTeQcegTuNDmHtM0LGk43IfBl/sH+cYoizbF8kgiC0DB7HqUCtqFPtMkegm1cj5gBK8c
+04aD/dH2VwXlOTohUGmd+Frb0LocXK6dpQSG4WstvtSZ1SNYi3t/kYXRewcnVtDoe1EgyafZ6Fo
Xk/IjhF0bvghl1z0hVvOan+2dIqMsZM0j1ahmRWEpsUBlZiI7Pd6KGDTDCWpnEqjlEYH/FfRHpHR
J2/zeY8WduMzYXi0dIVSX2fbrYaKy7LLpZaiZihj+CoCRbwqdjc9+uovE6J7iL4AEh0qtdcTaiLw
vliLmZCj/yfGFvpZEw6yA/b4KHq4CDfATMJCjlgTgYPrgYoOHZc4zENfQ23oaFfq3yWidI9mVAQU
vH88H4so1Sb1F3UYg1soYM5D8RkjxeirhKjd5/s7e/NhOCDgUwq5m0WFal1tprIj4j6dC7+XKeI0
LSLGlioNO5uankJW5AqdJKmh5kAaCjS5bSaTC8JC1RT2ZWiaqTxUqh1+qrHcGz1B2U+Hsa2Wls+C
1NkhmtIh/BZP5Wi/Wdhdqi8h+lnD9yyW0+I4FTU6cSaRcOVRL1UvVZP2wXdlGKrZjbSOWm6pSL3h
qklvas+VIdmNi+cBXTduZ7Yj3s/IJxdnPFzT9pA705S5pS2H0kHF7mf0UpPg/hR0WWu6ipoM+rGU
x0E75c7Q1SdHaYf8HGL0OL6I3jbrs2MF+SlGGc2aXCpFo/p5yst5+BPeHrVisx7tlzCN9PoJPVkn
eh6ctPw34zr5h1hcU07zkNjhR6eI9Pi0aOWLzh31WY4PQwU15/M4koK8BakeRedpUBrgJimemo/q
YBs4NwAw43irFNnoam3g/Chzwdkl1nZk1Asws3Djssi/mBFcVm+sdDV1S3SPi49EJWNzqvVk/ixn
rfWfVBmykl+bVdFhnCX9h62DgxztqZjVL2avGd1TjLev6tHFJqkuQhc1Os1WUJnq0YSMUf1qc5G+
QXpRFBRNiCJPRWfg+ps3mIH5iYJk28vUVMNwHluco05pQof7U0Cii5YFGm/92xAr/X8kAGtoPzzr
RuY5kRTo/4CkhrJnzmM2/YvnnKV6Ca4qnVeMedV6mZkE1ueZaNE51b1e9V6R93N/NpTCSJ460xpR
FsjLaZBeed1pzdQbPfxUskTxT8cagvQoAwBGp9pOtT8jo9A1jz7FrDo6Q5pbb3I6ZTSu90H0ORwk
J/Mqs60kFKTkuj70VjLIbAzRq4dhjCJsUWlD1z+kaZ8qL/kQTDE57+QknzoarqcnvSnS2eVjSDAK
Wqu2vRytgsmDt5BE/85T2NmeEzb530HYFp/NEAM11yBsbL0qHJLPYtJG+Y9sFtrrJI8ZJs7sNMVB
Ws2UE28qDKk84Axbzs9dJ+cdDgxgPW/GrGfJoYt0KfYVPZOSc0KaHJ4hvJjRcZZKWz1OUScgmCyf
4XtdKa16AutQDU9OkqE6jWVSyWfoLkL1lNSKapfavTOeKQ8lkxvF2fwDPUKzX9xLOE+uXgd6doiR
zPnRKxgvHVroHZWL/sCoHmytVoxDhbu9cWy6Vjb/UZQ6l71Ia9QUqomjfqo1OTY/KXLZlqlLc1n7
Z8q5VTzTSEMVIlymdKey1eW/71+Fm5fXBFFaVPFpVYYrugYslEEehkwqGz8Ewjp1ThU/GbGkfms6
JH3vD3Xj1l0YTPBC0YzHKXsV5+E8YkRq2za+UXXmU9QPuaf1ina4P8omdF1CoqXGRZ831+66klZ0
lL0wwG78mjzoBUZ7Q8chWQ7U8xPC57/uj7adE6QlMExWjniciO/6TawlJ5CzIRG+Uw4TemRm6cqh
XB/vj7LFkBd0B41Nug0XwYc1K5EmMkuEfCp/kvJicBWpwDSorkKaa4NEUYWb2podHds0F/kvxZkW
7cpUCqARpUPZfiyytBxPWU2z7GtqZYZwcbEOHq5cQPugKk03KUnzwl69XgsEFwIKMX3np05vG4d8
GOQPxuiMDxqu07tFDzr1Ad5w6tOA1dfjqK02ThUddshz0kRapVGfu1BDk69UcPTjCA/qFJqiCHc2
1qZEjOoo1H4NouZiorTuc8niaAy6gZyotvrg2bJ+JsqAd1vY0nqcFlAlos501UZID3dHwcykCR5W
ARLRqCCt5hvKiFXNlWleikoZz/piVofi05f7W2w7O+JhIIH35MiAn3m9qI02a/milXbR7EA6mZKu
fUiogh6MytZPWap+yGIkc5x20B6OKonEScrR+ySeIcK8HlgTNQ+h1jmXoWb9QrhuH1qs6Hai/s2t
gA4d0Ae50mK+t/FYJPur68GUnEsjguTNSa3kpOiV9L2LIEChzjB/vb+c22uVAwuMznOyMCfWPZpK
xSGLAmfwuX1lnvomOSTEj24kxj3f2BtDkeBRXSL65x5al13DkHWLRln4uTH1B3Tp0q+oZmofqlIS
O7XJm0OBMMNapGJIq//1t5KienKGSBd+E4ej5XHcgHSMMBQEWHJTm6f7i7g2U+OlAEenOLcYxZB8
6Mvv+Q3sm6qsk9XJGvyOGy33ad2UsMeaMwNFSBtrN68V/GfPhdFYqltqvVx/tXU8e2E3VomF/LcS
h084olMxGZQo3sNiNuE9Pw/SNrcRV/JiN3v98+xB6jp4+b1vSUrsaUNCsEcZ7WOsOpScjJr2zFHa
qzDceHEAJOkCouUcYE1dftRvaxJpqHxMFF59rikRuTjeGJ8C1mRn7befennX2FFLG+M2I58ydDfT
fB59VVAS9jSpnH1sWJ34IKZZD3dCgxuj/U/Xi7XQjTdw4ZTHswJ2Nvs0SE5PcSwgsQZx/JFeoJ/3
99T2my2dksCsS7aMKNXqnnNKjG3zKRh9Xm7pDa3G0HgGM1cPRW5r+Qk5mHrysnRoIu/hgSm2gyLz
jL/r2V5/t8wKoZzAVPWBH6oDkLrkRoo0HITslL5S19nTsATB9wfdXHtIgBMOoVLJA8Lfl3//22ax
ZkS5yz6c/CKbnM9xP4cfCslwkOuL+49tnqIof3/AGx8ScJKslisCn9e1eqqii5Z0qmBAFv81tBI0
TdAE/xoEXXy+P9T2IPBsgFPyIcH6nXWd0iwCRZutfPJb2Y4+qEmKCmEe7zkl3FpB3iX6hVEz3UJt
pa6FCinN5OtBNH2zjLg9hIqRnWWRBAeBQvYOEezGAmIfiYaYyklgp66ew242W2QkCtlXMsfEk7US
RK2Y2SXNuGecc2MBGQqZm0VPfWEUXm8OrHj6Mm5r2dfCITgiaa4/6VryMCIK+sFpA6qkZshduZqQ
lmdZVCB47RtDpz+ngzO9AoDs6TzcmAsaf+CtXMQwg9bV3aFoW8rTjeK3FmyJNOtGOkvH/HB/y707
oV0BOkxmQXcRgOXip3h4vWSDFYeSbQWy31Mz1A5BpUGeK0ErEBEsR/mnNNpQ2jtIyW9TE9XOCep/
G4ZALZXkPE2NrKaeGjjjt8kap/kvdSgy61jIljA87EEH22/UQs482YQy/ZIGTfO3FcRm91LWcW9/
BTCrZLTFYiqVmhFFyWmKeulBe3geXaoXi00zbDqWc82c6FBny/qiVnw9j60LuQ26/mkVL6xERfl+
f0FvnK6l2ZEjTF4IFLbaHGOTc4kksuJnpUzftmJAmnXprdM+ARQ37bHJEtXcCQW3W4U3kcIyENLi
Qbeuktod8mXjWOAbI6XqWbVjeEyz3u5sleWXX+8U0GzaqFnGpV1XXc0sVZW+SBFp8B2z7H9mRtuf
2Lja52IGDJrGxvyu4+v9rEyyvkNl3d4g5EcQSUm00aHgHrneoyLQoAxF7FFENKqPWTMp30QKYXeY
QP7uf74bS8lQ1IEBUml/WtMZeXA6qS0ZKtCy4VVjq7zEqrCe74+yfbKJCBbeJAEnyeVat8rq0KzG
Bl7zQUubQ2EMxikfC/t1VJvwSxqb2S8H7/jT/UG3U0ORG1U1OKx0ftLKcL2KKC1nTVmomk8VxvHM
Jo2/2U5kPBxQL0wovhKS8JTR1w5pU5XoU4l1lI+pY/wRZ16Ouj2Yr2Zt7XF/t9sC2AXSKZckQTV/
vp5QPlpOJVEE9R05+tnMTvcsi2o6DVG7V8+7cUuiRkcDCPUp5Aq5MK+HikxQWb3WDB/2eirhaUyD
X3JME4SfnhUdv8dDrA8V3UeYKikvZjTP7aE269KXndpujmo8VtP3OB4dlEp7falwjbqcPIVWH3+q
pzScDlMj1b/wfA7jNwueSPikIrGRH81CjiNalGwMnxWRx44LZ6UOaH/K2mkv1FkW7PqEc8Dpw0Mj
jj0A2HQ9S/TZi2CwS81v2vjfsqs1z9LFcxXQAKTG7V9THz1PaYOnmbQTwt7Ymgspn1SWkGQhhF0P
bGbtPAAVq77mlObHWZekvzKjUXYOwDsPbzU/Ku08AmiyMM4arutRZGlmuzF8WqJsD9DcuGS2KQ5h
0nVvitW2voyK73kyROmN01B9wnYgPpRmt+cTt925i20xbzpBJeVIZbkffgtiSeJEjAyB7VvYTrig
lZLXjHUJ5D2nx0dP/dL5txxGHsBFbet6qM4swzyglubrkh0fNcwtKCVQT7g/yo0JQSkmZwTAwrBj
zb2d5rSqJDszCIkAjnMjDs+9OuOIHbF37g+1fYaspYpP4Lrgcpt6NOJuqSOq1vCV0JIOUyi6r6aS
9l7Y2KCAih3RETgqU3IYtazaaefY7lPGppLHxc1uBZa9Xswhk6tYVhk7iWPnMOMgQbKjxof7M7y5
mPgZ0HhL3Q6t6utRrD7DsabtDT+eK3EOMe39GJGInTCj38sFtieeCVkLEXyxaoA5dj1U3Ugjlqqy
4U9QMtEO5Y347MR5+z1i2x5STct/ZU0i/gxA2kI3DE1nT8H01mQXg152DbXRzXuhx3rUs3cMv6LT
4csoRf0rWovhdzM39hCzG+efJxexPjYoTOyNV0nZ6EhVBKrpI+jTW0/B3EuWm9amQ3eklSSWVzrR
8K1s4yYneB2z/iw7bVy/mo2C41QNIavYyfhurT8BM68YGfwCDl2vv55OFgqgjenrYTuBs2c5tcrp
j6qtj3ppGm4bKD9bJzwpZfaw0C9cedqgoI0owFAw86+HnrE8GRaHGp/Q2fb6WA5gpIfNOW46sTPL
W9940V3hDWX56QK4HqqlcAJIGVl+X4yqC6cJ05TORKMkDfTP98/OlqbFtBCuYUMRgYD2rMbqBjzZ
63Cw2E9dLx3ojBv+SbIalcZcyue3QWmnybVmkfnTkMbjgS7bID11ZSc+t0lujmctVaM9pGQZ9Prh
WVJ6Ai9QBCDENY+qL8KurcvI9ge50S9ln/evI2yyP+7P/cYo5DgIOKKHulhErb6oGYcVPSTC8a1B
jHBOirb80RvmtHMB3/iaSx8DjVBk2XysFe3ILCNLzFJu86LkKbSjafo8GMpwUiJT35nREnCs1o1r
cFkyYmSElFfvpJXosyV62fYzu+u/9kYUfIBeR83TymRX1gPx7eEVRMgGOjDtI1Ay9NXNW0hlrYJp
2b5pBZlbdRmNena3Z4h+awHfi3lA6cu7vFpA0bda6Nip46d5IY6BLYSnlFaOIK+8Z291Y0u8d6xB
Clqkxdaaq4YRWqFVZ47fjvV0GLqq8lC825MZuDXK4rYAj49VQwvr+nxHTTOOAvTHNzq8TzrE9Q4J
MM/Twx+Hegdy1wtHljrE6q4claigcpmGn3gVjXNRDsKVtWCvueXGXCBTsQvYb9wf69DMRE8YmQ0k
oapByzwRW+lzyg25h4ltohjO6bvIL2VjgrO1QaqdDIqVY6n7Sc9tMR8mLq35q5K2BbhYN0o2VlJ4
nx3o164Ur25Vmd5es4PZnY223r6hYq6OnzHNhLEAMNBkHsE57tuLzISUuAbX3H9iGdEVt8bD1jlg
9+Tw51QU0lMWAFa92vZQwoKQrYK6SmwY+dcGIZNPHXdLjOGu2cmuIwZkuFBXmLKfJY6dzWtpIang
KmGYfZ7H2MArSOq7KnGpQwU4L9UIzHyomgAijRZKMQoL+Hk6bqoayd9Dir/o5/j/sfcd23EjWdqv
0qf2qIE3c6Z7AZOJpE2WKLvBoVRUwIVDBOzTzwdOdUsEmcxftf433adKRQUBRNy45jO1p3ne2dz2
MhfKRuPlBE2rIDYtdIo/j51ZLdCssmb/0nArK7itopbLQwUjhQI0lBHKUsyeI4zuFrXMMdwwBhEb
kChtupQAL+h+tTS8eB5/ceMhNQLhECNSDBHBhNiURYPTAYmN+uzWtqneaQWyBSVATf/iKgEAzE9t
fITWlypeAxINaJLM4W2PNCP1HUpSTSFW//YqLyLqugroQ+DhrWnQNuFThmHZIF6FtyHv66MPU6SY
DsS9bJ1pyoqxVZ/eXu/FcVqV/T3MedG+wUvcXhaRKyOOP7Vu677iO2lDGLfsXO+Xn2plNSKVRXcD
DXR/E4A8UENMyFvYtx0JupQHtdiB92ZcemIyDp4tz2k1vHyLqFRXTQhgsC1c7evp/rl+q02j9zvl
3MLlyT3CZS8q4xKI8A+kcAwSmz1so99+j+sTPLsJ0XQDNHrVTljhvtsW2KwiLRpnQKLYURqkXiDk
ozvOpdj7DEF+Lz1j8nawdpj8Mw2dJ1HBzdIg/wA3C/T02sDfXIoA+q3Od1F0S9XUzzdiitpvTcCa
T10wNmQXNHb/BaZGmBe2zUQm6EhG0HDpo6J/FJoq4xC1MKiKHb81ohR7MgSkzwHe433ph8reoyzt
lrSq3ABUTTlp8dkJKIFcXV/PXiKarq8yjp5Sl/aVx/W7qPD974U9BB9BYXWGuJqhgxibAAk+DAoD
4t3bL/7pNt48PuCKmKuBFYKib6u3bBnW3PuQHrmFboCIJaZ6t3U0em5cz5H31RnmDywc0hnq/d86
PqjPbueLc7fF9uOvbUJkjugqAU6O/PH5dutKYK0g7xDdGnVT7UfdWR2m0zZpklk3zZlm64ubKUS+
he7gKkK/8q03n7sYHc1Up6LbiABlOKI0i8GR/eJP1I2ZIfeM2XckxFXz9nt+EShCtEOABUI/FMW9
/+IZu4CaXlPVx7Hi/afR4G0MNWP7w9urvEi91lXAmbAAPUIg37Z3PbnA1qth9VENRrMPqGVesWlp
dmhxnauvXsQIFO5YCK0CtAzQTtvGiGhUFDJraLy0Edwk/Onz1JAgKUDJ1/1QnokPLx8MLNe1uYUb
xIbowmY1UrKJEyHIsRsHkaCDgElzK5wbi/a/bEmI9gfw2WiQ46HQVbKf70Y6TVDJg4fFsZ44hjyy
o7uhhWjM21/q5X7AU0BEEc0JdCNRNT5fxUCzjttM4o7qijZB3lEeeE2i/durvPLa1ooJlwfm2GhX
bxqPsgx40Ixlg9fWOCQVPBJfwgV03rhWrDTTt1d7EcQxNMEdiCcKoBGMicbzZ/KKavTpiHvX9MgS
exTKapE0vnViuDTqge8Bwzynu/jKA+KOAlQbsjTr3bhZskes8JdGN0fA3MWh8DRGX7M2WpwuXQyf
336+V75ZtE5PcBGvTMQn8PhP12IZTMQ1iYBoFFfkOoI49X3tUp79+ioYvtq4f1cVl+1bRI+kNLQR
0ONiLYDJUcPIoM7Bz3yr155lHb9CtxLHCj3p59+qJLXFIFxAj3YfFjvwU/wHUnr1l199FmjDuIBJ
rULkaAVvVjEi0ZDaK/DGhAssMQTxYjLIc0aYL0M6VvHwUUAWg5zl9sQugbnYXDF25K2z7ClYXVk0
N8sOglP64Br2FEvoh19qSf1zMJiXW95Z9QgQkFCRrISO56+xGC0B0HFJj9wKhvEPu6N+fQNujD0d
O5SS7H62Rf/VF4VX/7LQ+5MjgwMVFUwN0eFaf7WfdqMSrbLqUfFjW/pjmHARwYgOJru/fsQwPcdQ
CEkLviAEjJ6v01ZzESwh4cdigF4LIPY08SjEz6LWD345KK6SC7i/cHNBt3WbBTo15YBta35kYul3
6I74R15rfibje9knXZUdQJGC1A3yCuBsnj9RpWqnN4yWH4e6GXO/cZtdGRjFHrVYldmj8FNKgUtF
fzxMJhhPZUM4ujcMMe9MeH55h4K1j6OOufY6wdjunhn6rOhTBvwoYLWzHyXzYzqWLHOMrkitBnO0
Xz6O0O7CJ0Q3GlTtbX+fEtebRFeLo+wGngJ8eMfgffE3Hgo1Le7rVRHkxRyW2a3bhrQXRzBiSLI4
UZ2wqACl1C5ERhdT5W8/1CtHECxB4IpRPwDjuC1WUFMs3dwF4oiT4iS4nZyswnR7F7UAOYYLOgvA
qZKHtxd9GT4hH4H0BzUSwBdo4j3fQgjbBUQWV3Giwo6SAmKYXmIjtQzPfLFXdgg6W+hgg8QFh6Yt
3MICbHjyZlMeuWbm98pn/A/a+OyDgsFfZovql6GpYIqB4oSrFIAm6OZt0pLQ7kbPGUNxBFzduVgl
tXftOIWp6Z/rRb4YDWAlhBW0IxG9kLBu8vCuk8B9EjwZujBOpkgrhwRlCNhJ0m6gY1K11HzvzyBu
R0OpD9i1/NPb3/CVjYNmMkhegKIhgG7beqq35bAstToixHEnQ7ju7Myxxp5eRNwS8gBpA+MPxk2P
n6nnn+jLz4quFTqDASnujjUD3Cqol2VVAxPUe8dWwkcjwP3kCYioQvxAkAvof8rqEAkAo65KCJx3
30UwLcHeHGmt3rFgAe0sbri/+N8tX3F5CYf2aN7ryZZq5fSY7PD2i9puQlADsBXwjVZ8xVo7Pd/s
/QjqwbBY7XEImEqHpbkgRnFkLvmI2fGv9onWxQDAQRNnLdNe6KzaFu+tYKnZseTKguNrO8CD1fzV
6gWrQLoZQWqFMqFU2jySaoWtKdPdEe6FfuJ5RrTHVnvvRYInQEroM1fOdrOvywGxhwIbhQVmdOsb
/umuFi6Qm2E4q2MljGCvXVwxbTRYGRhVQzKGU7tX8xhmXeeTxJ5leSaKbKMVlgefDTkSsiNc41vR
m2GQVrMooY/lUBRot4Lw0BXmsHt7m7xcBef4SekBUREheRM7fAX5X2ch/REqNeG1BFmM5hOV47kE
+Wks8vPpsUF1h0EEPC/Wkaq/TRN81Ros6vvxiL4NXHRsp57CvYoW8wJ6swvbteFSf3Y9Q1p3ZQfB
iSUFfQnysUAGaGglhWavJFoLNii+rSDVfT045rIHr62eknAYITEzD1CbAcUyquu4b/xw2ZOC+l+b
wKT3VYGmQUy7sobTckiiTzO0YEHzMY33jq/8+hdzIjwsugYoewHYWn0HN9MUpwHVb5JsOvLI+GIP
brkvee2fOeEv6ErrKiGiICQEsBSO+fMN6khih7QSM1qmg2Vl3eRpN5YAvc3pYjCoPkXThHaVMekI
ar1kIuzYOjj9+9ojodrB57qGIEuHLl88QdvGSDFocsZfrIxW7wXsZBxbDHbRRNkUe0KGI7pxizgO
UYhcm1rBjUF7DO6f9vF/fZv+mzxyFAEA2zP1r//BP3/jYgbzodSbf/zXdYVuluLf9f+sP/af/+z5
D/3rVjyyd7p7fNTXD2L7Xz77Qfz9f62fPuiHZ/+QMV3p+a5/7OY/HlXf6qdF8Juu/+X/6x/+4/Hp
b7mfxeM/f/vGe4Qu/G0ErNnf/vqjw5///A0gyp+O9Pr3//WHNw8UP3ffDw9t/+IHHh+U/udvBgTX
fo8wd0a1g/QZ1RbO9/i4/hHS198BPEULEb4VQMistArGwTfET3m/r4KxMPdDZxX/i9D+2z8U75/+
zDJ/x0wNzUWom0BCFNYB/370Zx/px0f7B4MiM6+YVniW9ev/iAqY2+DiQIfDBOEdYoaIEM+3sALU
VnvC0+/7Fh0Viq7m5eQU0zuP9m5e9So8MDXRvU86frQHR1y4ohC7FooxR+VMw2XfNG0C5POeEAzI
Qy6bqyjS8t6yJnYVMFAEfWsiIMeq5bKyILALmTtVXMkyh1acV5yzjXn+ODiK8FPA9BkpH2S90Kzc
VJam23l+gfzpHbr/JIXRXpjVYfjNHGvjzOFf4/KPF/fXSmjBIoGGYwbkJ5+/uJ4qOFFj5vjOpq2X
leUUHhaYGO2ZJ+iljEr/WgB3qOOoPWsu+MpDYkW0bdaLERnR5sooQwHyPDWLd14VDRlbFLlsC9e9
IhjrZz9t5b/2y8/748VS2GQr7QfPiO4Nounzp6yxb4ZooPLeGH3wSmf/gfqliYhmnZvWPA03n71Q
4NBQXa49dXg04NZ/vlTAoU5B/Vne477YUaIOSLh34aKvmDQzOdEdclHQgA4MHe7B/ShN487ioIvX
l6R4oMGj64ZJZ6i8HPXFTI9mV6bD4B4oLLNo+w4covfQeUwcGuStUJc1rS67gRx1aVdxb1vHt9/b
+ss+fxiA3laF3xVYBJ7I5v4Jp7mGtFvb3FvNaOwCUwE7WDA7prPmEDYw2O7t9V7sRmBdgbAFlwKC
H2sT7PnLE+MUNPXcuffQ7fH3SzEteQSs0uVIC3YQ0xjdNQacymxcTWd2yDZ/Wf3QkCfhCgSMHinK
ZocAITX5EalcyNb7Y0YEK1IFm6gzp+1F7g/BLxuIDyA0oVK1SmY8f0BLWIBgGJN9D3kRntdG2eRu
Yyx70PiTGaP5FFZ0Ki5I5IFb6VeZKko4BbpIWWraVbBcZE5mzBDSkmdq2hdvHoUseptAyEJNGXPN
TQAVk2x7XhfkfVUQnhQtVG4Dy3CTQkCN1nImOxus8g8jMIK7tz+5/eLNI8XB3YArHSpUmI1s9piF
HBzqe173XkPUv0ONAapEGQcju5Nq/tg5w33dzrCyIJCLmFvnqzZJOjrwIKVuAe3+/liOjorn2Xrg
aEw1vf1ILEfHKCe/okxKXeRvk5DZdDblfTE9W5W/0MRHNbcSqaHd+/xjGgKkE7IM83vp2dcwfN+P
rUg5HDhUNF7WzE08DW0Lw/1o9f+3j/5/lvLbKif1X//OBF4kKbuHtmkf2J//OKj1/9TP6cr6k39l
K17w+zq6RpBATotWzZp3/F+2Al3P3x3MYVd9FxxAAPfwU/9JV6zfAauDWB3G0MAwo1L5ka549u8A
MgIGjOQC+DOkNb+SrzwVXT8CqwG9qRVJjOvh+ZbpKuQnA23avJm826lcJIBYkHOrIAm0m3TnfDFV
Y7wPnHb6VDWiSXi1jDsqLD8BCRIiHOAF7s1FwIkMJgofmm6Q6U/v85Wb8knl8LXfbG2Y/FSllkZt
Dip0m7x1Snppu7O4aqYOcQfUAVDAmiIxu8jLJAnM2AJqBhqZy/vBgN8T8DuyhQ0I3DPcpSWpabb2
rrArmcI5w9oHPJyyFvpEf5z5TdfA8NpvurkkTN77pY6aJkcMDROn67u4NQSNMe0qv5mtW1767sSz
Ad3VNvYKt0q1VPzMJHlz+H98wTXV+Ok9OSEkbAbgtHNT2t7OD8SYGhXxshBBIOlKTXPFRZuUkPpJ
hTUOlz4Y88nbj/48WP9Ye3N7cOZUixtBggQK6DWLBfRh7gjh6mB4yksATzf/gLTUDB5FEJwbdjxP
oX6subkYIRBk2sDV1LloerCSaO+DHsfaa/CI/nz7qZ6ata990E0cxaTKoOYyNvlgkfJyEbLMpobx
e+pXY14vRZnVLkDwEaw8E6i3sJwugwYIZrmBfmsaAR2SRi6brqNGfWXSd3cctKYE4IbizEd/Qqe/
9htubsd1XsAgEFPndoM2AUMDNvPhG4xmgxPlzmKyi9Fr0RmLIpoEhV/e48aoM2LJKOO9SXB4Ca6o
rg2AwJ3KC3O0IAkFltSlI8V8MFXUJ40MVEynWf+S3tiP77a5VqkaK92GHsuRRdGkjjyZTlM97JkI
3r393Z6GQC/fygumV182BA7AI8/bwWwvysCRcclCmPW0YrpEtj3FdlfxPWjoPF3Y3B36TtKLgVpD
bE69dRd21ZyVXend8kbSGPD45qNmxM2JKPs8qGedDDZEzouFyD2sYo1smjhUk0qrTCzVWyCOzmC6
2FNGi8LeDXphl+7Qy8MkphoFGh65U9Z06RJXxqrhIoUqy6NCTXptkz7cgcHt/BKa5d9v+0UtAzTP
UqPTy3NWLCbGcVWQorbsYlPM50yrT0QejG6fRx40WEATmye87qBWu6qVMLtArE40gw0soR/Hovvs
6pIhOwrQ6KLOfOZDb/DnP55uE3EFnGYDt3N5DvpeP8W+V7t+MqII+mCScnikQxiwOISRKtwDgrlx
k15YEZpymsgVHOKZ+aItfQ5Vc/LX2YRgAdYuX7iHlw3hyatxaYYWUicVhWapFwAa7l6wkLSZBG44
tns+ZobVNEkL3bN8cOk5idvNRPHHW9lE44Gh2qSALuUEhUPObFhzNQMcZDtSvJfO6KQwA5DZbGpI
B4wyRHIbhXs4955TY1zf/mvHbxOZwUp3jQEiBTmcUQNIZBthSngrL5mJOgJJKzlTIr1+A6BUf77v
Ckhm6GUI23wARRu9at/HZR/J1LTk/duR5PlQ5seb3ITXro2ipRBRkzcaRpUFsEdp3RgRviAyZ+gR
WDAQm8+RmSHseOLFbUPjVKOMCkKWo/ky/wn1B/iJyCCYL3xvMaKd8iam4kb5q3v6KnDTEhiKpbov
pj4WbtTqBKzkCZhl0fkHQzXXtT/i7VS68JN2CJtrWMj7TWzVs/nNs3XxIMHt7VOzdOrPzaz6z6U5
kJSWmu+83je7BDGwgTaIh2AajzpgMp5ZGTV7v6iCoxn2XQ32DpznEsBSBlRBk32tIKV84xSt3WdL
20eHdlYh8o/KMpaspRAMjk3WCFBAkKIBRmkvVlo5Tn80bCEhNRiw4JZ4IZ1jZyzryyrqWyuZfMq8
mEFf8ePsds33KDTolOko4PRqlhP57CGvuKx6dNxvhohZmedPkKKrPUqiWEAbLYLa/VhjaFcG0s9K
wcjOAXRL7+2S+/cAPXIAdBhfvhtFbXwb6yrKbGDGvFzOzLmT4ULgWBcZ7lVX+9E9cKGelVluUQks
OqMiJwO13bjlfffJi4rRiCMQ6stYyWjpMgiCdN7VDGlBx9D4lzYv896B/4W5GG3MpgrqWxpMXdjI
2X39UJvOdO9UsEtq1CAOkrV675FVqlB3cCWPW3QJw3iA1iAkE313rHI1K3htMzvqRrzowdsvDbM+
+eYwOIASNmGTwFavufXrIDIuSu2pR7Cc2u9jLaLLTgYC7tlCsQxJAs8AZxlUAv85LRPJgFZKCq+n
TWJ1U3hPwwVfGS2X9g9GGaOxBylKCB9W1P9kLBUE5zrlNmMsnWiVrBss+mmkFYPUHgx2rMwVDRNx
aROD5lDrdT5BGHvInbDp3sPfqn6wGt//Rl2jVnFPQJd8L7Xpf4u8YUGLx/UnndaDPZE7H96OMrGE
wTG/r0MknHCX4H+4lNIPxOYM8/3Wbsy8kb0UiWNpc1e0mFgc5KDsAyxfgFetxm7JKFU+Q27Dqyvl
zUCqOMbQdHElqqFI/RDtx3gqzf4OFHvkDKw35ZiElbLf9cDvkLTSEPuIrZm16Sg84DOi0or9Loou
vY7DT9tZisxaNfzisKNWGtaontBCqZfP0exJmZTRAj6WXUz6nRQeY7EHLfR6Z/ZCY/yGmYoLW2KZ
uGWk7+D3w+AyXYTY7K0m372SCR273jh5CbFqyAHyhngxSEIyNyKL7iYFT8bbUVv+O11O/acOGiA6
M3yOfYitQ1LIROK2Bsu7vlMY/baxon70leOsyTiAqfO7ohfsu+Eo/1tIoHoHZdHBe5SzAzFMC9aS
djLIHraFhoKbLMwbo696ULpMPOWwR07c+n3FVVvHxJxhft260+SiX+POViytnj1IGNDd9MBVfpyn
vt/ZRtff+10lFOh3xDnokAOYUXhGYSVFad+EKszIJHzQsvu++j4R+NbVFKhmUE/FBWnn6V5blHTx
BNu0hwDbqYG9sNnJ3Oa03gFuCNpoy0Pn86D6qcwYgXUsNcuD1EVnJbq2pMgx8lx19+Z6yrXbQiuz
gNXD1ybqhM5nVc9LZpPauCpAnFYAcRD6RwFdUkRN4KdNSJjSC1MU5nUFW42D7EsdxI4I+AdX1fjw
PYwCriwJXGDWdHLnwlWywz4vqhtL4vjiQ8rck+Pkx6PHqz6JmqWOrTYAT4VWgA4yPVf5MLtwtuxA
aX/0uFkVGW1H8xsFTgHGqm7lNQcWTf1XiZSV7UJYocKbMbAITXzXaK/niOslbuFcOcbNSiHpWFDu
CxDddTwCDPfZhGHQA3CliLatsh3Y9lBZidhvGuxnNWBOixiOmJlUEoY+sVmW3lU0uTiHb9+3J270
Lf5UjjDI7kWHBErDgQLqneTQFuDS8cUp0reXWJOgV5KTranYhMEClZRzIKzmDrDu2clJPc/523/7
Zu7zn4xhS1upgPmLFkjzYsbM28xijbl3I0j09qtivNtw9a712nG32C4HYShy0bZ2/Iu+Q+4ScSi+
NpYHnQGvt+La5XDIxi24c5e6+iCGwNobwAekU6uqvPYCOKGJGrfs2CwX0g3VjdnV5wDBp3LILd5z
quEQVOmlzWsALa7MxYOYam1UaW27w66CYizAMXw9bZE6SORJ+7aQ05UlhnN+K2h7vfqdNklsUHod
0Amyyr25Nm/rwS2up1HUnwwJ1Zp5pCqtiENyo2flvl7IvDvzAU+kfC/Qb8EMbfzerfLVM+TP2hm1
t6uAgrHKYBRXvUNBEPZIX8h4kHR8rz1XPWjk02iY9RjQ7/2VMRIvkQqg8Au72WyyxqpKTHeAjERQ
DPIDStNOxIAND3MGOV9yb7SglOEwtTzK/HLwPxsak792DDjuYNcpEEBcNsRvP+Cp97pJmpkrao7g
WuaQEMRoZi7XTgYE8rJ+GsEjhGOgh0LKFgTEA7Ngf5aq5uckME8d7006vUAJRQMYR/KI+fSzT6Y5
m41uSmvAVc+IBpyoPcL1sX/qgnVTFXQyVDUyNzuZaoPuKbOQyBrVn9C6OAcNPfEgWzEqEiyVQaRo
8mpwMBdU05B2FOn36CPJfPs7nTqBWyQtY4tvgCDW5o63lLsOeokJtDPRmJ2B6k0DXD/J5NUzMHGw
+hA9jw5wJ673JrGLxzO/wlqwvRIrX4wMIbUcDWih4JRpDkmSGQMeiG0frUZXd5JoHYNT0b1nFvQt
gGnzrmtJvbtFNgCygPGdi6Kl+7d/lxPHMly/xE/flXWkwsbUTW4gbYZVswlquemNMW+5kViU11kQ
zcPfa5psqfNo12DapwnP+9AZE98nADI73MicruB/vP08p3bQpkbWM8jHU+esXbDa3kkCbfbCa4a0
GS3zzEk/cdOFm5Mu5mgZGnRh0faCAIBTKZ6qRltnQGSnDtrmLIfFWC408FkupdclIEPc845Gl6qF
fvE4k3Mi+CfC1XbQy4YxhIaYxfJyEktmanO8aYlxTcS8XFHDQ7dnxvH2e4ye/aGwz7y6J42AV3b+
1ksE6uhgPivGc1qY8kMTVngg36hRmRitu3yqwKoqY8usCYrekVRDDBtweJwHkLrskkIazZVuO4hL
FEXVfGch5x/AplNhrPyhM/Y16FASCd1aUBszYvECDfrh0vEkDGIFHY+CTsOnYKoKcME6Zh5sG830
tAjcsoidAunm3mwUarPAkBEqiHDu7iyIwZCYuh3sriathruq6JsPDBZ/ZgwXVb6ci0uvTzkwf39+
EnvG8OElgjiaEc5ubvzmrm0CA+1x9EYbYD9TOCGVB8MV3/ve7VJ/qtm7tw/NE+D3lc+ydfVCKySc
Zzhs7auqZBfQkofePA+XzzOoK9cC2yTzHMh/JgayB+S1NoiRpgXzx3hFvH81NeZGsUZ7iKTOWEU3
DDKrTtp5c5+DVw0vYjRccodWlkgmZG1f4ddOP7kV+J5Rb5Y6MWyKgZJEMdhBemqeCJoUMGGV2o/0
34tzW2h1pEdMs9qmzguOv75tFrETsA++ctpQJXXV1J9k2ZIzZ/j1sQ30tp9/St8aHQFJwQpYoeXR
cfTdsliQyy/rm9YYrL0Kx/aLS4JzMNdTV9oWcAo5QtgfhxhRsb68siDBcGdyqNeLMiziwK7Erldl
tGuj5qFYAuNT5DVm3CMZOr69fU7E3C1Sr7GKVixTDWQDYJmJ2fqg+vdLdQDCqDozkDm1xCZrBdLU
DKeBlTlGcf2hqGwzgZgov8Ra52gTJ27CrXrNEoIfJXqD5NqBYSoZ5ZAhBDdXAlYghwn0XNTXrvHt
772yzR3CIGmHxkhIcpTmKglH0z/AgzFKxskMsreXOHGRbNUyygBc0AUVZk7RzztaC2CsIWwbYq2b
ZV/o4dzue9KOfS14bAIXUHPeZHQIXFbhs8tazE6ifA5KC3fdHTMc47oPVXOhIIFtIa4eA59S4O+5
+NAzGyCOkbZI0q1HhgouZtzicajNe3hLsHzVoCtE3pZSxSVpPi5V5e8W3ZK1BwGGNZA18dyTZmd0
GkhZioafoB4YPGaAttLQ3M6W961GcEMDodIo7qDyOXDixOZqGNFz5JeTX9I7uGFDu6TpkO3UY3PZ
9KpLlLL9dPGLL4Gu5C5AiZ++/WFOHVdvk0vrVnAgGWwUWaFAN6VmvAaNsfMTv+U+lJkwNQCS2cw7
Yyx2g2yNz1DJ6wEBgx3127/Cib2+JdjywacRXDBJrmhAvtjBwt4ttmwTuzetBGRidD067g6Pb6/2
hC18ZYd4m3gYyMGAMFQDrW8dwCMeNIbMKdiSC9V1h3GC96v2lY2iXNng1MMuoJrQcqXAP8eQVy0S
TPffw3YlSgCs75Le68ydO05upmDc+MXHqGUdEdapZ7d2ii4HeJQzP4dDP/Wq1uP1U4IcDZEygqon
eTBNKnOg/xojEM03C/U+6qqp7pYW/aO3X9TJnbGGv58Wm2fS1FRI6CVStDpcZ1Z7s9Xz12CYh8sK
LOKLwW/UZdmW5Ts4wfBkKWtoM1bVuac9kdtuzarg81tVhqnxtNrw07nqjARSaubfzHG2qjdSddFg
wzY5JxZBd9y2qhyuRF0GyqFaQefBpQBWLrPpUh9gAxdAXsv0z1SwJ66QrbK4aS2VGASyRNNrAWno
J5aaTQ1LI2afQ/OeCLneJndHTw8sxhlm0cE825+cwp6uTVV8U+HChgStqXPtvCf9ntcO1CbkwgAJ
cCI/ABg5APhDRtN854wLvRw7rVObF/Y+9FpzN8LOPoXOcnXH7N7IKr9CRu0LuB/6GJ3EcI+bs4EE
kMX3bJaqwC/+3rveMtEdQhw9h7iu247VdwXQi4m12LDfASLzw9tn5cTn3CqZVzM0X8TQV7kum2iv
jX5ISpC/bt3ePSfpfyKN27q6qLE1p8CpsISq1UUwWsDhGE20sz0a7aFEbycNgdMaRnLiTH106qE2
wcagcGcVoa5yfD6d+JPdXGDLqsT1BT2TSZ0A37wwbXAmTYZVxSH3AqO8R4eb7oeos49t14kEaqgO
9Jv48A7rygOG7GVuT6WEi0S47LqA9enkWk3mBZObLHBfSl3m9wl6NDqFcNa56vTEQdoSLvtI6hGz
twrV6epxP3oQB6mDecd9DNEC+ELv395Ep9ZxnsfbwpeGHRDE786aPQzT6Xy58MgCQXgGoovOv0a4
/E/3estZjyjU64T0KjTH++XQwgwnNorIyKDFRM/E1hORe0uI4Bi2amsBOGEYoBa/6Mi91pKdQ02f
2pibgGP5w8Sw61kOjLIfAzjuZYWNGyKcMbV/+1ucWGLLPG8k107fAr9UM4KRHRQnbpSAqYUfjWeu
11MrrOf8p9uVRHMfdnOLhyij8FY0HBAz3i3HYaDnvsKJDbXVRjTKaoHSa0RzIgv9oShMkYmpsQ6+
qUQMKKg+vP2yTmQlWz19/Ord1DdOnQNn+c5X4obUqzMgN9p0ENC+hPzPmX116qWt//6nl7b4uFgg
TY7ijmHcYrNqietAWmjSlNGZJU7hM5xNdaeJzXQohjqva+D4RmMqLsypMpJ6YPZ+HJVO5DoRs9G9
yarG0nEHOsZFR8Mga4PwbF5+6uNtokFYemgLMJTRJZdiisco1CqxwLX8UkguRGzPdXcY7KKPAODo
H6ji1hevVyCRDr3rfNOzMV5EjcdiF5yGENC4FmVESCz0p97+6k/2zK/c+1uhPW7AWTvsgdl1ehk3
9WK+m90e0Ih62tld02V6Qjcb0EOAen0eJsqZowRj+n4XkX6M3dbzUkC35puqxWccW5dhmB7IjxBO
C/fas2EVTospA/ZySWkxkqwmNQclsrzsRnUlB6pg1Lhg5AqDGRPD2KthJv5HvwyHPTTkml1Pukt8
QbmHeh3UsSpi30ymSq3uXIw4cSNvSQutgAe3sLBRAK+wD7U1oU6JauBuzQ7F4mJ/NxaB2r3rojO1
2okFt2ypuqh91Zt+tK9DE7q6lfXNhazcLcwqzQMlhYteDn6HoemjM9fzieO2ZV93RjBBqgcL2p4h
7hrAir4jrPuHoK2+vb2JTsEKt4rMo+mqEnpw0T4YkAQy+OGknJbNzq8s9RXelGhn6wF8N6q6vAJ4
IdUtn76eWfzENbV1dzCBOfENJK37wRrvCYzOVq1HYDeb0UlsYg6pPXhVZvwve2e2JKeSbdtfqQ8o
ttE3r0BEZKtMpXq9YGrBcad1wIGvPyO069aRUk1aldl9uGb3bVsqcxMBjjdrzTlmWUJp9yx1qXAW
X5sBu3Tvyzb3cAMfpb18+PPH+c3j/aaN/25yW3e3b/rFhLjtuyJ1yyU8jnurnyWi6k7IIFRW2GI+
li3AnD9f8TdzzGN+Bb3ISYauRBcI/uy1iyw295q1vMJR615S/l3/u3H0mPzpdKRCuXieT1h720Ol
XHVrO/OS966Qz//8VchoZw341XT0aFeAirmSMYF+F2ZPsLb7cxdfC3Izu1RxQNnz1Z7LUxCrMMn6
wmpuHcKOZnqGtBYOXiBETmkFNRyYM45ggl2ok0Zrz27T1HubjoGXXNH3XzLehSNwwpJKbcu8k1ml
Mu8btXlRunSgXCYZ60tXcGYmVDVaP2N8Hw0Mw3G8DwZruaOY7r1QnrPez0MYfK6GtnJybS9KZ5MW
4a1BASNS4rTnKqs9t7hrEivo8sVKzEOJqoPYtj7s5qNVfkKg0Xb4Tc8x8pNDmgElCdqf4OGvMNL2
dQ4oaijx+1EijzabgS5QLqwHR8iySrc4UhcztNHqiLNqV3mykV16KDQOxjS24uZLSJEzX6PAinKx
evrduNjiQzxBNsmsYUxohdqBvfHRdmINnXl93dnNAwFz5irYkHZoJ7nrSxxc8b5hlfbHagagtoUW
TU0duTedaW07VSQDLGmRaKRAfD/xeVbKuSnqsgiy0JuLOUefNx6JfKg+uNGokVQUNTLWQDSqArvv
O2+DaXCv8M8OWEhjPZzspqWMB0DOq1NpzOhkcV8MF57F1xFm7qIsZltX3WPP9ZysJQLFy2jTrV86
u5+WB1TFw0MdwT1MTZyo4qyvSz4NhVZetgeJuihJ8+ty3sNixgO2NYApvXI0z6bEUp/bfgzeKjJ7
1tQKZVRk0e7Xr+Na2CI1biXfGFEFUbbCXiAUajfxKxDZa52Rt9V/rOeNKXyXau9Q8m7LpbNCDEpt
hDwZcqjBPaIOnBnSuxuikEAApFIGpHm7OU7Hi+uQ/NO7hfhqobrER6ubRuJV08XFOrV1kOmxRREE
8xEFkm+8GqVVHABkDstp9k9KboBnvbFFPjmLoT5yWg921PONv56k8UFNeovnHvq69PGXVZG4NSFp
bFQxjP3clNUO6D2c4lQQFP2q9Bx+IXZarEN2v9reJcwT20nlVqr20BEKnFwChGg/iskPh2ydp+S9
iRKIgbTcsn5tt/uY7GkCblUSnZazsTbDI2kylsFlTwVJ8zd43jZ5pOI7vNsWUX7Q9i6O1qLqc4W3
qjM31HZytdDJ77IBHsqhN8x6VwQpuzBfqAI+n6Oyjy84+tB0j1nx1GEegX2n7Gz8j0ldza+sQjdr
ylsRXdWus5J/zYKrU1AG9V3YBSD852G5Ru0wMmuTgQF0aCyTF6XQlkSLjhQDVU0y1g90YbpTW1vB
pyXc+pyxYDXpXJBMkU5yEK/mtog+d3Mg2dDWzcotAfdZHsTUdjgIBpqU58zdnQCIqehvS7MKeWRZ
0s/LoLW3LKYmGGS7TAqmq3ic53TCBkSeVLUHyLhmI19aw4oOlcpm8wq7gAUxQVbxxxhb6JrL0B92
bDxnaaAO/OBuj88Gl04uocrraCpO6HTH6kAWXrAfBwrtz1SzyiVdmUFIfUrgd6IVXSycV4qsM04Y
m3XYPKt3cgVLojt0ezwdfbvoX2Inwwqx2NGN9IyMj1XSTJ+XxQkSorqj/biJxKbD7Bj6r76vVbr7
rorJK2c0JNNCD8mbzO3iazIw+P/FmbsW5cVY6Nq9mue99w98dRTLfTUS+JMsZiZh1pmPmoL8u8Qf
baYuOW3coWFZ4kvPR5qZNjrgGzB8l2vAlWWcogsM7mwc8sAEx8lcNt5aC0g5InjOWz+gXq6Soc4a
RjIpM2Vssm5v5/FU0uH6GATLbdwMr0s7FGMO0iC5Xl2r/EKetWAkoCNMQ6cVBGdF3qeiKrERLXXf
jylrb3BZYj2Jjl7FPHVIdoH4owWx8rxftRTHzj53BFYVncPT2WymVT8vBceAiZ6abuWWJ0nNnmVr
CI5OqVzabwsQvupiaoq7QXjRXUOW8kvRIXTYpV11cI/6kKFYQ4ZJbQqjBbLP1r9RNPoZ6L0p7ldb
AWb1p955F3XJ3B0CjcoRGedwpwt3ul3F9gqt9FmxldTtS0vuVo2ku9Kf1Rp2W6bRlHb4IWTzXiWK
D9cJuTlZXfjjFdX3Zs8chiycvs4y6Spim7D5Sc4PiGHNQ1Un6/uy8/V2iifPIk9dBuOUqUGYjXOZ
IhiFJd2mM96V9kXLLUiXRLUfVzEuL3fi3Z/1noIqUtpk46ZtawaRr1ZBGlrIwLkgRnvz0k52piTZ
fK3mjFBJ4Z1Is40/QSZMAH6PI75zutykMda6QOy8lON+7hLLNrOTIpnQekXFpT+3FMIRk8w3SGqC
FA2pd6KzZKVoZW/EMvZtugaufvhnsjAw2DXEp6WtmzdIBfloldX2b/68IfrN3v0xeGdXBYDfPopP
+75RfUnCOwVG5TDiFH7ipPy7Kzw6jOu6cUj6tONTGFuvptrz7mvltGiENvuJwsLv9qePjuJDQxIl
JFgaAGJwDybWzXW3ds4RV2h3cuZ4feIo+5sCxmM4XTF6viYkxTqVsnrLIfbScgxS7qb6PJDoc3nG
wz8hOvpWrv3FLvVb1eG7TX44qtHG81BdFKTRZkMHDj9KxuWOTlOY7pMOL7xwRvyr6/YWD5qXdWPp
HMjNWHOPF+R1opKvjRmZl8Ukb5ZidV7XjfHw+Hgmd9n9HeIScYjfWVtOgE9zQHIeHlxFXLw3rf1R
RPRaQ+rSCALb6NJY9ZhNm98cLLqQx8HZcAckriLh3REnL+rlbUFGMtm5m7lZrH49VICILhslaQ8r
wczR+vuhNXVzkDgB8mhGicJuGzrPrrcnBtrvOlHffv7dTRtKVaNQVNZpCFt96bCWHrpVVTkmRp37
hV/nbbxhtCWi9EqLyX6oHIdFJ8bJ/1+9TI9TtGbpWMlaMBAD/AhZp4i7D7xtOrLnfarj/+1Q/YuR
8Zh/N+N1rbxqlxcjTN2c77cd+5Jac+JF5adiRAnc1bvBZjrsh64tyndziLa5Xu06dd19u1Iu+7gi
HsvTbiZMiTopbotyFoA7NuyJZXLf+Uo9l1P3aQwScfzznfld9+cbMeu7Z1OR497OitbHXuzTAYRf
kDWLNMe/Hcn7FN2PXvhpjQfvRm1+cJEIuhSusH3O9HFy7znJ+gwxLqOw8JMXfhXAMNeJ80SO429m
EPf88+8+XVwSZLAn3NQi7qPnSTijO6BsmLnJjtVrjPyLP9+G38wgj7lgsrQbWZKycqqS7R4OW3eS
iZ5TYMVQIgJ52kv8E3++1O++0qNJsYmX2Rk7tzjZ47rcbCjQMraG5gjoCAsetpInbt0jQNe/+wTf
Sjbf3TsQmoM7Fk1xWoxOvDx2dnVHZ9wb0xGD1gmS9eDm8aQSYjR8rT8s7tIgBAvnU9z1CyeDTTq5
qYPgWVLTk3ni6//mmP84D80jg33yLVNdjLDvT62gMIU83M2/3dz/G4iL5QuxTeOXf8Dh0v84zu3n
D8Qkt/8vILnO9Z7f0y5efIB29Y+b+ZOgmvQ34+sbyOv8V/8iXYT2X3FEcQ78yN9ACYrU/0u6AI5N
lhGQJXguxNr/m3Th+H9BBITrQ+EfQhG8on+DLhzvL6gUsH5D+xyICmrvP+FcPKpM88HgOOIDhpiB
giUKHy+24xZwUOLYnovNO4bb2fFHm7k/2l11lQxr8Amd//DCYL26UQ740XSjpHeSW3ctgqj9okSA
gSOaou15u5N4DFfc3z9McVndcLxob0DH1Crfu2GYUreo5jt3HW+8JvHvpeUmH1pCye9L8kgfLCGc
rIyDarjVW9XA7ptCwYkSnxay5g1Sk7Vs7WEKhuU10q/nQtqzRLtWQDGc/qXL//9D+7tBelZU/n5k
X45fzvyW70f1+Q/+D77lL5piZ0bLOeoaQv45vu1fgxpqHNlc52hZL3Rs6Ar81b/wLUHwF3AlwFEM
OIYvr8W/B3Xg/AXa0OOn56Ao/j74Twb1j9M+fOoIJz/kGB/QMWLOx9wyohm11hvd8cF134UOR3HA
oe6h3hvrFLTRUynWj9b1v6/HJz9ntJKo+ROuVLrxThOA63GqIpzaKvYmQ3PLjiJx2+MULtMJczCv
iRcQQANK6W0dDER4TD5mAt1uV5NZH9agl1dCzU5uza481Eq3Ty2HP55Cvn3OwMa4igWBsKyf4F3Y
Wve9rVWf4Q15P3SmuiLbI8nENgxPCGl/fgIkyCewz3nQxHg83lM4s3ZskKZjtiTVcDLrGp7cmu7f
Usfd+2gFnvXd4Lz/e+v3PT7uxz3F+ZuxTSDIh8ozfMPgJ3EJm/eGXKcxc6VxkR7sfkbCoMi8Sm63
s8G2JDzc93++6C++ZEhKF5xpmK3gcR7JAlWtGq18MWZ41S3IPwS09FrKfJw3Cqmd9fXPl3u06/37
SzJEwEQ6ESTFb1X97zYbkx5LTwk8Jf7eUk3SQi6vKkd6hO3ZrX5L4Q1XKAPIesGhxEnyYh/DFwOI
kc+R3akkReRcL2m5jcjDw54C66Gy5r7O+A77mhcgI14qZ/E+VdSc3w8iaE3au3v8Au67M1z8+cv8
6t4xQCgAEvTrgs/+cdNJ/KyjgqqnfkfA3k07jvJEwA9WhlJ2h3Z2w8Ofr/fz0AcV4BFAywA5c6Pc
H68X1F0f0QBvs8AWIJm7Irp0VW0fxgFy258vxdL8XXPl/JjiiMQ7cG2s0OROnf/9u8eUOISk6abr
cWTUOKmpM11QHmufuMqjgx6XYYolssvz8VYDxXu8yQuC2HKJ1O4Jt6ddgYUdk2xdxB/XxYO70okx
DWSx5m0V7IeALtZphsmRTm4RPsGv+endY+PA0Dozf30IfY973GUUjrCymz6zloKmCI6OrG/b4JpE
qj7XNEVyAgedJ8odrCI/3mQuSj8MSp9HtEMSPOpkRQawFmJHQouVV2dQAsYUt4mb+VNJxc0NKQDb
4N4VFvb/4sa7AfBISLfEOAOm/PH5OlvjBZbg+1YgC1PbKRLYkJWb0jBzb0ardDKTuO6zOhzd63np
VqphsJ5ixIVPzD+/uvGMMZuZnJACkJaPPshcWJPs6j6TDZp0S3Q3TU2Dq9K6ysoSxAEa/PGJ9/bn
+w4CEA4g0y3cyeQxhTFsgXe2gy6zCIbQaVvcIdsnO7hqScfJiqhDG995e1Yt5VOY818MeAKozqs5
FFsX5PKj6XYqrGgwVUhtIYzqLGnG/nqanerktaV4DZpNEoOl2nSyZIVychwP5ew3Of788vTnF/yn
uYQkE0CsbFfOKaSog36872sdywYtS8dzHkus42bNgmWg12ni5ol17ae5hEtxMmC/73tntu/5cXw3
lyhMDdBro45+SiwvBqUKjD32UyKxn6/CKOJ1grdHtDQr9o9X2Zyq8nG9ttlg2+OJvqx4WK0hfGK4
/nzbiNEgRwP+mc/W8PGubHJIKih33WY9JddsqRp5qoggTm1EQ0/M9j+/GawpASRAUuOg8keP3oyi
HnCdeFzKGsFWHEzvW8dJxOGhqUM0ZPuMZUyhunlCPfvzy8GCBhuV3K2AufCxTVQQaK1bcrIzHVny
uAWWd72Sd3mDdGK70ZNrU3yfJ9onT82GJCLwiP63IvZtbxDRZjnvfmzSDh9XxvYgnLxBwSNE/K6v
YGt08J4Gd74Xwu6rXDpanACdzW0K9aG8DD3lvV3CLrnuhnLmGfiNVz/zAQkFaQ3eXyAZbHsa+VYo
rqy6hOYqopBNB9307YvXDMHbAfZHQ1BoWd1WGowufTLX1yfaSfJK6rL2DuPmtK95/yZa+0FcracK
xrnKiDkJblsJ4PsQtZN7BZemfF7D7ItSFM2izfy4ilXauU7BtLl19cNKu+qupxf2YYg3n12Jo0Yr
3ZJRrKkAQvMw7QFjiOi4M5mim4gWXezVjdPVn4bXCWf48dCRdWQQ3ImFHMiEZl849nQk9roYggt/
7q1PhViD1+zY+y5lKzW8xSOl73GWkC8xRCK6iAbbf77XIJ4Pi6GHotlnBDdibdS7DrCpSxqCPXws
1Bi/8scEXEVTlQmoL2+FRx8Vk5+vc4B8xJjC/mS8wX3nN8ZS94NbeRFQEfDXqenkZmWmXXFXNMXe
dWnZYPFLq3C0g2wBxEc2AAo3c+gGSB0HB/FFl7Z0bG8BBrmvRlJdt9QSC+bTDiK0yGBHSNzlm9FN
tqkgvrXcet1SHLEVJC5VxuJiXog9yGFmiPHgo6DaYHVF8ysDiAjh3FpZKCEn4b/TxqbNt/T2prE1
90tw2PQyvoewVelMYMzk+LIm9aFaoq447pGPNVS4DqvRXg39s76NNXfCbWs/YyY3dlq2O44j7U2T
OdaTnpF0xBFcMLf3giq3HHg62cBu9bURBh5TXNc11bM+mQuCeDqP//bt9k3S97vJx2S03imCB6qU
AW7i1GsRDmRJJL2bqZnp9NIyX9+MvfGTDATsMKfeZpt3hsb3miJKWz9EPcGWqWmn4b4KoGj19FF7
0h1nLObAJ2j9PtsqOwlx31YcJuqZYIhqDgfUjsWM6mWZOj3n4VYWF+G2b+ER1pLGRkh3ccp8oZ17
VwEiowsw1QmOWOAzh7kS5lYYJb8uYBUhIzmLeqPCwNyHO0GebI93Yo7o6ZbPXNVS8QAtFZtjWZy9
U2g61F3fuN4r+iXWfNhit7+sGo9g7JLePtmqJlmOSbiaOodaFX6s7GB/KXs/4BgwzhriYdCKzxHV
0j1F9ji9k/Fc6Jww0W46eqMn6P5BPg0zGx+Ym+p4WC/nch8S3ss1aA/E3GDoKuvK/sotZ6s1Tf1Z
DLEZ5yuZlMJGMrJY02Giz53kewT44BBIujcZ4CjruppQPuTGL0pgHq2971lTCfrb7tLylleB8G/C
QC6oHOeWLoblh6vCRqj8IZtL25pyKNewG1vEHeWhtRQ2eD3128faC2j3jNYg7icrntZ0mjXwIbRx
tknBQoZv3W98o1pid8jbzjWHSA2Dj6RpSD7PzsyHLSphvWwnuT1vDEeH09KHZZWZvrnobbt4OL/P
/incoFlmzEzLO2y+yRu98xKRUCw6J4WHZQSsyWRp061vki+oU6udw6FtrpEYBGVaxRuwrKo6k2WM
QZGUaVzqLwQBjQSLzl1nMURdfSPVFGxUBTBqphvqpue6RVSE26CVOht11b1yp102aU3EyOdg2qf3
E2fh7mQWHUyXtH6w9pV2FWSTt3BKoFa3wgSDZPMQtqLts3Jq1/lolhpuuIqjpcwMtsblskJPcSd9
4Wte+poSdhBV9kDz8jw9O5WpT1VUeBMcltJ745oxftlveLJPwUYmK/CXQV0iQRjkwTGW/3arOjdM
K9kEkMBcB71YWc3D7UQ4lEhhy8svVVQlt2d56PsKP9insHa1yQPduUDdnMiALXIbdAeLsbZrTmHV
nR0PSh7ssKXxzJQcfN4DCxIb9W73/SzHqswqnfR39TSgD1racmvPzFH7lraoWpCbNVoelxBOUxZt
/hp/5XGa9sFMMnDywg/JxJONv20MqtL9DHpb7ekIFyvH4xC9IsxYvd9p9e15ZTmrzFZlZvuqo/pF
232CDpdOTW3ecvYDzTtE6CT2dqw8Zuuo6S6KhQZ+KuxtUUBpPW2ztI7rDZQy02QOiXSfljip1aHY
eBlSOYSFm4veXWKIWCsn82ZpyugybjokoXttyTJd7c2C7NVtKKGHdSfwwwHWkFW9hU4YOVh7AwVP
2wfKY0LxgSpEwUu0Vzu6mdayTrTX5d0g12LLh1Eo2G24wl9t1F10tmKcr9M48NQbFi3YO6GBO9VT
AkGA1xf7x/AcsH1ghG4vGvBg3I1mZPnenKUvj3vYeaT8dbZf5jPNkJF/DbsphbM8eJmcmnDItzYS
l02hkWxFjYw+EuElPdYAdGUAnQzTulON+57ybFHFwbxH3qHOX4GayPh68JG+5UJFUqaiKtYuS6yN
l7JcUFpNutvfeuHZUOv5ym7QdkXe12YpGp25VS8t6ic70+lsqfadHbqoMiSErE9OQtTEzW6i/v3i
zAMR4+XmP/g7XyGdhIdWAc3DCrdscT5FKEi+hFbr5Uie4FXZeim+lkvcRekUuzOmo6Yr3oycpKsU
IHYf5KaRxY2IZ++zRzPyoNq9e9/MW3BXVGsyoG/zxntFkfyWhPEaeoCv3kWhtd7HwqooY4hiGrBd
2tOBCUYem3pkYbE9wElR2V2KrnZTbMS1yQavXaa0JJv4C9TT/V0QVP5LIivNtRsNoqRGqlEstdGs
3xm9NQHS/QYpUOEF4a2PdFDTBQ/MG7M7nDS5cfZtt0bulhF+Nr+Bvrd/WOdEO5cVWpeXRYc5j+3T
GIvM2Go7FL6ahpsBSNNbPyioViRDq4/ucCaCTq1UgsRJ9rnwvwQvli3VfIUioy8zzGLuTuuM38En
lmxfi7lp2BQ5HpH0Ncghahn14rzYuw10wdBs+5uhCy200GuwPau7IQHLL1dOqvNZmnjOtU/Gh9U3
bZcuRRe9HEzPzOyuOgxECmUJdpd2Sp0c67aYVsTwCDZnOnmftdHyJS0au0+VM7s9ac+dftVU58JO
oREyMmijl1Vv+ivWuTKCFRatVu4QndHmbAcHlPW2CM8xYh3I7cjEk5Pa7jBVxwI1U3GoHVUGkBKV
ADys4g7FH26Kk1VbHqJq5bpvrS1iQQwbq/cysE8yYkVxqxu3suk0RoF0P1Ig6Gc8HiP9G5E09cch
RumWY5/x2EMRXE7RF7vjtb/ZqzrAzEwebLS1CQgAtytT1w70i6ngD7MkqcwrVF31xWwvW51qv27e
bV3gPnDiST73jb29dKJp29FiCRsaoC0k268+2lEwWXbxrlDEYaQsBGpIPQUf8EIkZAVoAactV1FD
HnENafNuqLQP0y4uaju1Tcn8Hi+leSXwp3XgBjf2aVM9o8112QgMWRck1v1Yl2zRaKq2l9jCmZI8
y5KffWmz4dunrX++OYULGhLp4lU/9psNCBDeZ8qOQCSnNQI4ki2NKYaD9EgMyFu0gve1VZzTp3TU
f7ZDp+Lo4SAPzQqhd0RTIP8u4zIML8JO6dMqY/fgs5KQDeJs4UVHCYInM8/L/bpV7M6LRaNf6lb4
j7nt6u3OCs2yZIh7E+u5HzjenhZ7ZZCvkNn2xWeL+EVX1hghMnVDQIblQNV8bQpYHeg4JWELpgNN
1UmzHrQ/ifUQKkWrIZqH+d04Rshf7MXmnhZMpl9IvIryxZ/RtPW13Ftov42wEJI6+PDDZa6ivEQX
gQhRgnvOJle2jCVoPh8I20TFOxaSo3HiMTOj0HTMmKmxisAZaekdo2VdmQfYEaZjZJ9h98AwJWXm
cwnO2mz7uS+KDfaiGDpUwPFMA0NtKGdyQ/vvNvI2JMllMrKMQvRMpcd6z66c306LMTAFFTRv+RKW
PpLksgngSnvnzl+6jvt4sXZmVHk1eoVIAxBwdrqEy/qyjhtzE8N89NKVvf6ldBC7pgsHZYChSLF5
AXv/YV5WnD70RN4sjj1wQuDV9NjdD+v7wnUbXFIxwlF4TWqkedC7Rx0M08gBjqX60Fv++rwgV6OA
Tiqjl+B1LRSdHZJQil1kbB8Q73MCChrmnMxiX9BlBMKvDz5ATE5aED/vy24PvkBYZls/FBW8Qa9p
vibepD/JqozXZ7Xe+3dBW8/sB6O6pKgFdG7MOmxMzfNZN97bedwEmmy/8pFnJM7UZmJMHDZUNrZX
nJB0Qw8Va26Vt15tD3mBF++NnkZ/vXbHlV6UrlcCuVUbqAzUJTOxAppzsY+o0BEhOlWYatSSxUGz
53VY3xpY8vHoIq5ZcSSn1rqNr63NTSB8UdS/UzgwJXWvccnVrGtC3GwdXJEtFfqZWy8wWfc2qW4S
6HhODlwW3SD/O8nexOnalzKowjhvplV+GpST3ILGmW6mvjOEtg1juGeUNdU7E40rkunC+lLHA7LS
zQoKeeUhnYky0yxuB0p6nW/hTzL+TVEb58A+6XxQkbFPxvTQxycXavu7JMLadWFvrbicPL0id908
dJLbOIe5jkkHyPfeoaSQeEH50Z89mwfWtW0WsjvysnWIMfcuyjHyEBU7N3RwrIij8mDXoAxhomZ8
ptJDczcndk7hEHjpRBjXReUPBVjYwJcfdt7iIN+sublRVsndrqpFPAMi6H+t0Yp80cIdr2MRRcsF
mzdOcGTpiNfuHgWv3LZkvgiRmRSoddv6DkvknmQ8OPwQLd6IyxG5RZjCXPO/DlLXM1CGCRrw1gY+
5WfXcf180aN9RW0iiCFFlIDPZ6dh67jifLvshlWi/NShHRyXGisdqRZoyU6srErlk5FLl1Z7LOKD
jEbrevUFqHCOQ1gCbLFwTrZilku2cP2nya3qIQ+60jyTntzfr9M03WixWe9JVrLeKyrL8RkP4bKq
b0nrXZXD4LErYOUEK2TwMF9JBP7lkRNj/2EEvBud338Ydv3UlSqb+6aMn/lOa79oBQ7jA+G/PWWG
ZrQ/T2vsAxRJzsfkzquKB6V1V2YKduicytGpXwWT8d9qXuL1spkG/8smzP4AMpIk3IRYiprTVBn2
DD4nmNIuKGD6lgMnEPhDm3UtmYT5seziV559tpQL33c6MjRmppSKtwDVoMPFAK9vi7w03hLfJK0U
3PGlqi690Q2dzPergS1pO3sfo5DIoNRFs9teRlR/lzzqR1T5ssUD0o5doaGrqIg2dgFlJm8ntCTH
yFByS3Vd09BRSdhkc40YEuqePTyj+VVZtPOaLTgN065fF5Eez2pmitO27KuCClDY+sdmoEKTtY07
fhYbG810Z7NXpw32n+fNXlpVHpZSvqXjw8lUmCnxLkdeZtaYzrUpf8y9HK4AWbCVxLHC+TINtBPA
umOxMTn/Gk93pu6Cj8KhTUOAymaxGLZz/catpjahEe+PUR42hTJpWW5Wx5C0OnlyKPR9pWsW3+xs
7QlbSETzkSVuvdEOcWD5uSRZseEwQcW4r4sgp+MVHEo7CNvcn7BLpExLRZSJ0C/uoXGysylrNx6u
qJ/U1xwoNrhlMwdKUjb9cL+xCG/xMLRRU4AM3+NbTfqEVAaIIYkjX6x8t/ZoZlKWnCXS6Th5JC4O
Hr6HrPSWyhzCzV0+sv7O05Hspup2lUUZXELhi9rLulMBO6AI/8OhQgAoMWWo8k5hJHj7zwAao91O
Fg+XKuJ9vwz7g0GW+uyfbSG3PWwMbV5FWnOORyNCyEWN5PjnNsZPRfKIYvE5XZVyMYmgjylQ4TDq
YjegNfFY+BQL5vbGsiAU6zqSz4bGKl6czZRPNDR+7uJwVRRHBDMRWo8f5NwY/q6jsYSi1CguBzjs
BrV7sDk17jE1nkZ/qA+2pYpLxx3EkagCAZ9/dY+eOgsEu8D/T/sRfBJalmisPJ9ewWN+lBXEuvPK
oM/2dXavxDA7p03E64vQnvYnWqQ/NVjOl4rpDDjn5jMN2x+/tAvW1hp95jmfat61L892Aoxel39+
oL+8SoL0xYvOsovHXnYdVNoZInb6XunAmJ8660XbyfEJacfPV2EjmnCe8IEycfg/t3m+e4DUDqnC
njuv87B3xxZoCroXmg7/khf+EPP5vaTjp3ZRRO/rfMc8kOZu/Bj/0laqgPlLit3KL10M5y8CTJsS
IfjnJ0bCL94EtixEl1Igo9/22GC7yYKqxxnW2RMNeLXv2pwdi/W1EzXUU0EzHOZojJ7oI/+qY+NR
oHZoItNze4yY8IiS7x0WAyrcHOLmhQ26qYfwNAbtx6FwtlzTYs0Kidvqz8PkV68gNxXFjOey9qNT
+PEJ2lZxLivW512La5wUb6aiHRL3wbXT294NQB9KZGGNVbsf5+uOpoydDXvckzVb9k/chW/+2ceN
qxj1I29gQFDb48ZVoBvaNSO3wY5k/yCx7OTuQk3NrPuXeTELcEtPZ3oHY75b03K5+KO6SHyNxaw6
H+AWaHl92bt51EXDPRoc97IoHbofXhs+MWH+NPJj3qzzexW5qNjcx0hCB8J4EU9zl0Xuur5UkPvz
zbPlxZ8fz6+uEtO4RFkQJDatxP+h7kya7Day/f5dvMcLzEOE/RZ3AGpgFSeRlLhBkJSEeZ7x6f3L
6rZf3bzwRZQcXliL7lZTobyJzDx58pz/cLk6Vjh3Neox1dEsdPeprJzfUe+tP/6DQRxNzAKgFiTP
y0HGgTOlDjkPGCMz76CB5R/GtXL3dtrVGeaLuWCV8A/FsA2UyuUwgzG3iE6GJQ3RwXw2ppF6K8Hl
HSm2AoGOzAOigurbnRl/HFQ9Pa7dgCCobqX6KU7RkyssPXl0AaR+qazR/XH7I0iobQGhsYHfWLhh
O4ap6rLKuj7OiR7yFjpCeftbTaLmj6FuPtnTWj0aECge8m5BscsaqII4kzM8YdZanjVnmJ7taIkP
lQkdRtfS6dvt33UVGV5+FjAL0FGAfFQJ29JClcN5FnF5bOUKP6oSilqjFp28ws4e1mb8C25o4WuL
9+ftcTdWyxRbQmA0KXO6UlzgAQJIWGNTZDap5whP4n0TUnKdVDQFbg8laRm8fHrGElBPCwtAmmaX
O4PiLoxomEPHJivop9a5ehL8cGT8aRwjPacexwhh0qornWfLW4tD7mF+cftHvIhBXMQetiVQHmGb
zI1JNnT5I+DEkWn3dAVGUw+PoC71cw6854CNasurdknvtWX2HijpzD9qpde/G978d9vbGjAfKkaN
rsTvYbJD128a5wOYU6Q2UEa1P8cLJawI7TKNfk89Q2JaUosSRqK6go64B0Dd2DAWeFdA5i4Ozoa8
cNRSF7XGS+KI4OXwlxUl7qeQ1Pls9Vb5aXVC5ZtGf+VpNnjb3P6EYpmkL2g5sP3FLcKukTE5sYkE
L9qw5bFg5J+TG6oBOon6J8A66qdm8faOxkZwhNqJT7WLbgr3lxRQSpqtuhrrBQrgjfYJLNvwfsGB
fWdWGwcBx1MdX0oLI0lNjgvgOJJU8+i+lizsZ7U0GiJWlLx3s1rbIbm98OakL8h9YrB4IAYBUkt7
cO4tkwjTFse2F6ZpaEbyBlmGR21EAiDuI/p1k6pR0Fc5K4leB+1UfNWS8B1ZSvioj81O8Ln+wo5G
yCExeEm6TOlmqHMkuAehr2QqWhqYHWCuGnjHztG73jcgcwCrkD8SBgAFXZ48T48wiuUMHaN8Tr6V
LU+5sUU3qgSm+wxza8+J7HpFGc8CSAXkFOC5rGJiKpkKpovxTJhNPi4CnU8VPvTjqtvTStwcysFs
lhEdtqo0tYRyaN7MGEw6w9DeWwKFtCK6cW8lbrqzTzfWSgDRgNMLKCSQOOkrZnSznJwdM0Iz9K3C
NoN41JSdUTbXyoOYBc7SJheXJuRqsZrhOEEuSnORZbLax5Ja0LGfTVpzdjbuJECbH/DVeOLPXz0w
nLlRE7dF3HRsh/VzY7vjATR56sdzsQfV3RrK4K7jojUsDXe+y6FaBDUmRWNqxGr3YJqOduzQK39U
hsjceZxtDcVFZ/HkhLujyZLPkT7VszbSzErr3rwf+wwB87nQnivc5063g/ILb/kypoCB50XhWg4l
JVMV751XX7CwSrrGPXiCUtO1n41dgYY1U/dDbetG6lcVyrVDYQ5fULumxd21iy/S/Q923IR4hdVN
cSib0D2hlkqXLunr5gSbQjvc/pXXm1f8SDaVBnANO3Ep0Kg9eSMWRsjVz1l9mrUw9CPKyzuB5vqz
uzqJtA3DiqT6ygGTgj0A7dFBKRcMRhCHRX7fNMJ0OrOanaGuXpHCwB42FQk1OS8VlcuvjlWRjdvW
lNObXcvsRDvF+Tq7tB4XrZ/Lg5rjP3Qc3WUvi70+n65Jf457kf8GVymNG3pgjUySaWRjJjs8lEJ2
h7F6zFrDRz589YnF7x7Y6uuzPprj45I5VRDHyGbUDsDwY+qMyZdZyz6oNFZ+05pp3Vnq60UA8GyT
a6nUJqg2S78w8mBVqz2gg1Z3h8+IEFRPg0oFAUWHPVj89cfweJixp8D6swiyX0FTZCqP+QQzScXz
vusIN6Et7Bjzqe2X6kOzxMvOYbvexkLnm62MVI6jUk26XPW0pkPT1ACSKwieX9zJWD657WrvKdSK
CtHlkSaxM+DpqQ6bTJO5JrUVWpWbzUDdKbU+YKcDfA0vEq5pSlYCp0YHEYuI6V6hQnvwkGrZWcON
eVKNIVM2HUvlASz+/FVMybpV8/SCYh1ptHf2qiE9Z/Ecfb4dFDZ2CpkklR/xBsErUfz5q1GIkS14
hD6l5G2Mn/pl/Aj/ofjdyrlqbo+0NR8P8okGb4dLWpb8X5pISSbcOY8Z0hR+WBfjT0f16t9uj6Jt
TQh6J0xO8lVHl00iVpymBy0f0PnA1w2TzJ7OSda7QmsqTE9J5kVnu8uXk6n3NJryZTjP9vSrtzoX
aY0mR+gnBCoojHY12CQ7N/vWpmJbiQeYa4rHw+XXBsgSknR1NG+TuHvfgZg6lhkdjbWbaa1xmnmK
22Hp13YO4g5CxM74V2vAd2HXEJVtx2AlpLhAcGyReDDCQ5qO2Rf0wrMnpwv3pD2vn/mk1uRHVCEE
X4OE83KamYICIBdyjEWGpS/Ar2OcsqYQjF6ZU9VHct+981Ks3yINeNq5iNcfphaPQQYS76wkQ39u
ldz5gqW5dnrZHv8veKb1X+Xnvv3rrx4O9f8HxGmLwPx/Zpceh5/ccv9FmBb/9L+ppQ7MZ4PV4CXL
I+RfTK1/U0td8z+AhVJ7g6oM9cIRr81/U0t14z8gL4udRBgmwRISC/Sa+/h//DfN+w8K1uTJdDrg
Y/Gg+c//flGE7qS/f12UlnaspfJvAuUG448g7NGUu9xKVYMZQ9f3Y9B17uK3KPKfkhic0quP8eFf
Yf31KFLQeBmFCrtp8B/EDflNiH6GU092PgZKjXPpTO37qGuILiaKsSfMuTeUdATT1JtURyvGgALe
L6sXrEE3pLvVZupO30AKNmJSCFtQ7lFVkSHJNDEXDxUTLNMQgGuN8JqwlHfgkztkUXt8ZUbPq2EA
qp1PrRgkmtcaO3nSxtJZUMXEV6ViQbH5cuk0dBq8XJmGwIZdeFAVkLCgV6u3L51lsmvpqjFZGNKX
oyCR02lh1gwBrqxYAaVN8hAVSBuRfuxpCm1NiCcm+9CyuFhkCpw2Fa6Csf0Q4LrmBo4RoksY4916
ey9ujEIhks3Iw5lSqRw8S2PAFRO0c6Crofc+N3vnM8/EvbRtaxSH+9EkVHsqb9rLzzY4WAMC1Om5
9HrzEem98OPiUeO/PRepTia2IOuCGoO4iCEJS9lF1QOdrya9D9Avbu8plvWHulHd+7zPnYeIrP44
AEk6FQmg8tsjb82PlAbmHCV93mTSyGqqOEVf9vTsh2U4gr6sz1MCqeb2KNeHmboD6S/EPH6sbkv3
ubOqAAwLakQlbPNjNTfKO20GvY/ZartTt9oaSiMYmqwZJ1ouqIQeClZdPddBoxUOop+DQ9fbbp8b
x9oj/m0Nxfvc5j4wSUEt8eevcsK+HGNzLZKaLS5QEB21sgoSi6+s+l6p43qZHO/1UOJ18Wooo5mF
rSzERqfvjLuKR+LjHBV7E9obRYpE4wjrmtpwFSCtYR7Q/tCekira6yNtfjZNvAsdXl88pi/nkhTp
UjRRxFyALd9ZsT4dEEnFuFQt9vqnmxP6r6HkSDSGcR92ERMKF8e9dyJrDexE/+vtmxtY3/+aj3wp
2oPRQGBG1KxG55eX/OAg6EWBveuAN98eSnpEEifYBqJdT3aqwq4WceTVNiCXDyEyuCgKd9inRX1h
3SVqX/iJW/wiGuY7Ba/Nz0cqTFywTbAIxuVwvILXtHd5k+dOovhYo5fHTHGy0+1JXY/iIhlAc4AE
ik6cbC+FpY9TFoVTBlncfx3mMTvXnjn5twe52nQ0ckneALWArKCzLaXaVZ/qANPVPEAhEu6QFvd/
GnHf8L5qEU+8PdbVhF7G4ulN484FNyZ9Nm4r4EguY9WjPf8Io3CEbG+ht3Z7GFndA6SKZvHW0RwS
T/qFpnRcKzoRRVz2eaC6Wfys2F7yrly66TxlVvFubUtcsux4flKMCaB7nunvM7oX34ahXFPoJkDI
OiTLnpxBiUk45vSRG6D7XBpLvSNCdbVrxe/ko1P+AFGgqdL3wLQFqhZVlmCIBu9724fWs2ZXTaBE
pnMCkPrm/IN2j01VjY+iWqhgSAHG1JOx7CInpwWqfIVKZ5yoRu9x3DcWmauMlze9Ef6Su+FAmHED
VRsUh0DS+w7INexBx2Hn071cV6/KK2KNxZWpmoI+y1tRCvx5A+ZTGZQs6FimH3UeG8vJVgwIUaXp
ClmPFDJsPbXqER3O+XcDVdOgofj/G5EcHyy9qz+7WqS/m5bGeVcYfIgDOtZTBk2nW8+0Wip/qoVT
mjqPb+zl89t1YBO04UzqGOpV908HVo0FipkFWY6JQUFV6K5VFnfnZF/lTowCWsCjsIn0CC+zyyCl
RJ46uM2QBWFbh38sdaodK+xN/QVE12M7tu27cFr+gk7Uf945f9cxhZEtUmnWBuCRnBviHF8qrt2n
gRPHAJFn1J4/W+ti/ahqMNHHaQAze6BZOH/EIDurTg26sxlNqyxa39Wux7EL+877nqGv9x3g7QJy
xOpUxL1v/87r48fbgvwOervNA1S2QkYBA4I7LJZgtXPjNOXpdysGZF72xXJcVghot4fbWg+aCQAE
qKHQlhEH59UdBZG0AjqBz3E2hMaxKK0euVmeHke7T8LAhuQJBS6zg3qxyy+3h74+k1RzaVV6nHkI
EZ4UaKBepUsXD2kwh3Z17uPePuom++/2KC9H+/JMsuFM2vJk6y5PbinulkCap6TN06BJWwR8cxVU
jz0W86eum80HJ2mxwUK64MsaA2ytVjo2qCWEIJ3Lfr6nY+299Zo2RJuWNx39SiK4fLcl1Yp+eG0n
ATRSAMaTMh3bBF7a7WlvfFwkTVTdolbBdS3XxIA6zyuuOkkwxMp8jvSiPmvpsKcEtTeKtIT0j5eh
5roIJjC7cGEcGw5EtgewkKufIjRxcl1qJcgwEMDF0X61ScPKbFzALDFCIcV7t1SNz3EStRCXYwv/
2NhpBujRzWLahxqhgd9yWAzIsupV7Luprd4nnl2V/E9P/1PnUP1dz06yJ+K09SVonIjyvUbyJau5
9FWiaFHoUhEcpuWuWN31gwmf5Xx7VTdiGHhXCtrIUognu375IdAj1aI0WZMgyQqU/70Gv2Oo6mcy
9z0/e3Es5GNDT1g08ZEjYyddDhVT7KTr0ccB1ZW/59R53yUmPJze+QLXDIqC/vP21GQ4IYssei0C
wIcylUnrSxrQ1ca1Rf8sUPoGFachWaJDEkb9CfxH917T1ilQWrt/nFN8JlYrop4MOv8DS2l9u/1T
rr8yJ4eDQ4sD6Q/QXZe/RNMr/BuyJCYjzNffbDeFeeLOPZbfdrETDK6j/eVQUnCqVqOP05GhdNJq
3/GK7M6CNx7MiRe9s4dmTzR1bzxxHbw6SZqJ+kUTMh4kFpxfqtr4M8my+Wiq9nwQWBb/9qe8qtYR
hAAWUDBx0YkzZBhISq7Te2hABvAoQN9mKnyaxEmgwNNa1p4UXJeOk1NDcAx79488DbW/b/+ArW3F
J4ZTyF0DFk7G/8ZGpjSdxj6OGr352GJJ8RW5kOQ4YFX9OLHK58Yp8gDB3OzBw73rPLiCc12P97d/
yNamMlBWeenfAGWU0tx4rhwvAqEazJNGHY9jdxzGoT1ENpi1fzCUSYUDNAI9a9kkLJzHVosq2F9t
Szt3XRJ8HZbFPeZ6vexcM1v7CVIHfREB9aOAeLmfekgI7pA7UdCocfxgxPN0hg4EF3VJUFaJ83Rn
P12HWUquPKLgyRKauBEux8vGVvEgokRBtsbVY9mO2t+qU5Y7Vanr2Mco5AxUmXWm9gI2fnVKGrTn
+65Ro0CtwvFbDfkUYrGh+bozxseZd9kJgs1eyXdzagKtyWc06EJIoSCi1kiqWUZBbqg1fORh+hhr
xp4H3kY6BFcDrgLalkhwGS/n5dXcFAXvihwpnmCF4PMxW7PlV0RYeKAtGD7rU+M8dIsTn80SPH6l
pIAaS2f+QN8NPGNV7rWDZdyaiPoGIkuATKjrm1TmLhcUtjcBJC341IZXvc/I4L6W8apwgyKo56WZ
8Ul1SwsRusVo/oJQZZzVYjHvsjBNn9DGjO6NMov37r6tpQBxzFMdqJeot17+KJRoJiVRmihA28f4
S1VxcS3sccp3Do+MXv3X5NH2Q+OSly/XzeU4C13+jjZiFAzsh5+VXntn4cb56BWr9VgPdnWPOFF8
70Wdcsawqv64zsu8lylu/woguciw6TRp5NI8ewElHEdRfAPBy9/LqTWPyD4Npz6GF9gMvUsJ2MtO
/Zqmz2vi4LWUeNXvt0PWxhen5IDWK4UR+Bryw3l0CFm16Sp+AX7/o+Kq1tn1sj3VuY1oRQOP0Ape
mMnKgExx7GK7nBQ/WvuvSj93T0lc+GVjzcQvb+fBuTUYxwssFOkrfXHpPBtJbaxI9Cj+nGaDz5PU
OZNPWB+svHQfifrZp7d/QroesOkcaFGODISKaT1bqMMzOcOD96BlsE8SZ0+bbGuhiI2skfiGlAku
t+xQTiROQ6v4WCPlh9pOyQXDea9csxGAEarj+WvzF/BuqUpAkyNeW2TQfGCCKcLObnFGG4KzrwJK
GqpmekT2K3mb7Jo4jReDSkXHKIfHiwCOgobUio1HPfWPTY+R19hV5k/HmMK7zsXxEJlrx3/z0lnc
nQK/5lJll7t9WalQz0kiBbvG2AzUkai/jvUa3B5lIwNhMyI4yCxZQUP8+avIn2S2Nlnt7PmQIPMj
bNjoaFWwnKsEOM7toTZ2iUBoiTYZLQNi++VQ2LDBcolbz4ed7IJmatbHtsbW5/YoL7DwyzcKZSrS
HIEk4mkot3T0vlLbtc09326N2cf8Ji7OWogJVImiyS9Dm0ofobXkTzt18xUC2Bj9qhA1eNZXNQsc
IKenhTv3QweNJDpoq9Nqh5pAeMTzqn6KS8s9LcMw7TjzybBKsc8ALKPthwaleMlJH0flURM6YeL5
VpbXzya+P2GwagZaJwe3QJ3kLlUGeO9UM5dPSb6a48FT4+RXBrX1k55Z4Yd4cfTk0CON3B5ylhwl
CxOe0nGZoiH6cPsbb2wakTqLahTlfnoZlyvZZN5gK9rg4vRVamdBaz0sqM2dHaR2d67DnaHktqM6
eZHdQr72XdRe33NNdPe6Pk9P8NjDnTXYG0o66gtWyYiM9rhhwbv4DRFB9c6hd/IONuX0T2YFWBxO
IHgF6IGXH3CooAx7dIf9QW1xXUI7GdMjRHm8T6Fb7MkTb5w7LJjpSQuMMXmVtLUUKj4jAguu36Pf
dVRidz17k7OXtG2PAgAKsV7ELmQFTtypTBxx2RNU7oeDVyLHh57ALt5KBHn5dFOP/t/DSFsvc60V
kZnG9Y2xab42c0PbO1TMd7AL/077SPthhNZATSCxjupgg2S0bYS4bm//zamSAwpZbuKynJdMTq6F
ptqx/dtCOSDXvBzw93ojgO0lIrjwJZCW1qBkWdKluq5ehk9kzc7HaTbg72K+ahHd/YO5kBuAiYdh
Zsv0VHdJlxAanetTJP87npvI10rc9G4PsnmyeGiLDggPNVO6uQeKOLw32e4Qoc3nOFbyr5PiWkFX
gwT/vxtKOsQV2rltZHOIG6S/HpFW94LenNZjOtd7zKitWQEJE5enoHnLQrC6PcYC9OP6I6Dju6UH
Bz2jAnLykEM8357V1o6jO0EeALyfZ5r0ASG1e9Q2OcKVqiIDk1TtmaxD34lKGwkWWsCQNkE406+S
SethiTxLOaYs0zRaD82SJA85aLU7FHcNxDbd9hE/0j1/tM1ByfCBNalCIFhkzK8SkHHQlHLMbMdP
x6k+iw7Y2UOT7bHq+/U9ZeOeVoOR7IT6jTRcSPeC2rN40DHu5aB16zmA5dn1CBnZz8U0Gb7uKjVa
5oPz5MRG/vaIIbhzpHJU9w3Q6pfjjZm1AlLnLPcVopADEifImEzN29ePOjgsS9CDgAvks4zYs7qo
I6NoajaekZF1TyVvipNWN+WxzfrmS+MNexf0Vu2Afg2VZ4s6BZR6aW+mVVG3I1/aJ2FI8VZR9O6j
HiVl5dtD6f4x5MRIszbKDxHcY78WKjSHCWbJI34W+r1C3rLzGTbOJWAy2PagMsmd5cBpqAO6ihDE
fK8Kk1OxDO0RVc3GNz3vn6yrJeSYDVB/qCNIV6sJSLPFocPx8fpLPo5ohyCyNbo7Ke3G6aduR25O
uwNdC9niC+G5Se0IQH7vsEcHFaHaBIvLt6fnHtcMAFQU74FQSusYDWuHPi+j1FAK/dQZfqztWO48
N7amgnOByZOGrj4dr8uDkDmjWucF1ppoAK1nY8FUtLXMN0OtxGLoAMdAoog3tIg5r2KK6616kucT
Bp5e2x49vXIPkxsPO8uytc9Ao2A7Y8Lcp299OYqhKXmLwabjd92Cgy3i/A+hEhcfDU9tT7fj/9ZQ
vAEBB4nuHUf8cqg1wolgWmLHb53SRkDHxhWdV4iPO7y5s0JbQ7kItsP1AfDBRrgcKos1dDvnyPFB
LKDKkPeI0qJVcYoUtENvz2qrDE8biWyOric4G7lQrGkpOGtgHr7WWvdJpmQIFiEoF8W/O0qP103k
fCk9F0GdUiVmdPr3qW9+3v4Nm9MFZcJGgSlOx/lyuuGUhFlGL5DoNZR+ZblU9TKY+G3jTTuLKFJT
KXUVOZBgphOiIRBdDmXNbp8hcGj7Xa0rj4jO6Kc60uNjFWrak5XgV45MfnNu+3j86GKD8A/uIO5X
ocggYOwvFb9XhwKiVIaNjGb7uZubB8cskR0jVu4E3+s19VA7IPaKaxVKomzVWCmIuCN1bPtK5ZkI
Xie4IXd0A/5UtEZ/tFYN48EutM9tlVZfhskc/QT95Q9muurzzm+5Cjb8FIImUBnQSzTvxJ+/mvHa
aPqczYPt965aoOqb5A/2qH67vYFerAUvllVI8qPniMaLKDfIjUFoRSgLgmv3cXQelvOK1k9zmNoC
+KU6DrPvltryZ2hkZFONipgv1YQpfl68tXYOjoEv/QFjb21GCq0q5mDsVW8MRqsr/64mJ0O6E2FJ
BB3DenxEVKPJDhMu8SPyUbr6xUFEOTmP2lSZh9LSkBxVQKnshDkRLF/Pz6SrIiqwfEeM5oACXX7F
CKI9bKFxDBy3qZ46XgvHEo4u3tXTqt7VI2mFmurKX7c/q3wuX0alSASbFbwLrbrLUWsryhByhgxh
t013Rj8yOtn9qB7KtuvOt4cS/yppgkQhLiOq+i/XxuVQMC5Cy+WuAwtSeP5o6vGHdTVxiI905UNc
m6qfRab7o8ePe4e2IH9aqqLkTJDaQBcTe2T0nxcrsaWX6wg+wFz+pi7756rW9aloo+Yus93oboYt
9eP2bOUP+zImlWdSRDGwTGKMnQVF65HlNPNWR3V4Rk84rlwkchDdvD2UnGVTgYNSCKiR4EqAl3mF
lpsqEUo5TRByjfq5xtQGdJpP1AX6g2KX3s7nlAOsGI9SPlsVOiOsOPG5X513Ha/gYhyHJphLowuq
WV/vxyht5sOQZPNZiIrjbO3Z9zP39iMt9tjcmbAccF5+AA9BoXFCSJArnA2a2m4Iny1Y+s7JDhYX
3KFQ5yLZCWzX+4bbQ4ipkH2IDrZ0ONwBpi6Rtw48N8H8qcYX5Ndsj4JyUCFD6WqDcSrAkQa31/N6
6zAsdXfBhuLallk2ZqjzeqQlE0Dd/p67SA60dfObMIzfuSk3viPlIghXlMiojskLadTupAgr5AA9
dhTvIJkflkhZ7t48HUTARNmV65+ni5TwrtGk2vXYVgHuXmhQG6FyT+5dIiaoIIJ8e6zrGUErw1CK
+UCjAN12uTVXLWu9cEnLIFaK7mA6nXagGJPvfLfrAycsoyivk11TYZebdmq1qAlFhCLAdyU9eVpv
HmmuBZMJObxDiPjN253hRDeLpWLPy9sd5fA6wx+pDJRq9I6AhiI/z+Y9KPDGpHi4oqKDOJYg6MnL
pGV4KyKhHQx29s0u0ExNkZXq0L8/TIo+7nzCjYVikTEthdkvMmDjcqH6pHcsMrMqaGd1/Wj01eJP
nvpWWK14YCHJArQJt0Qq/uJXvIpUZqhYo4aEftDUufluyrX5q1Gpb1SgEM9FHkKU2zQuGOtKwiNf
kGHO8YHEC1wNfRhQlOm10QzmwtiTXtz6bDQZAaDxEjIcOdVKVavB/FutsLJoh4MK/o8+/bC+MYUV
E2J3A2DBRUcIPF1+Nkw4Riufc2ga06Qd9Rqb8yxW9hpvWxsOPQfAtqTJHiCly1E8BGSdsvbKYMoa
93e8c7Qzph32OfPG7Ng6TbiTYG19uxdeGreGMDaVri043Khr62sZDCldK9dRYqxKlH9wWNkIYDvY
05QRX9LYV1tuHupJL6e8DCqwRecSPeaTald7woPXVwRoDXgtAOQ4RSRxl98OJbSo1RIDCYhpLO54
ZBTnlc8G4LT3dqLPFUSB3cDDEVtX6o9oJMgA0DpHR1pJuSWo0PYHN3UBKRvf6NX+bOP87yIfH+Oh
/Fwt3mOdtDtt4Y01E1cHiF0GF4TMy3lOLfKyFBeqwBui5ZhqYw3itNyb4tbXpBIGG5nHsXUlIaMT
FrvQxG3Fq5CNbHsCbNrlH1Gw2Qt716kTxX/0KXkvORqwa/1yPt7a2ApkiCoAho51QDNYB7czhiDM
u/TZwD0d1WavugP2GX1qcnwb3nw9klkwNMhpSmkvLPtXm1OIntTNkFSBU3nLsVV0y6cZ2u/smI2D
TQeCKxgsLrJQ8n1FolEIFRIuYTQQPqSrAsg7WREimKfMQJcmU8edEa8TNZeWJCwiW9C+eEZdftZM
K0oFAbUyQO2veeR9yOsvqswn9KLX+LDCFkbEHkzDTraxeTQQbCbnZtvweJK2pzVHXamEMSFsxmYg
HBLlS9SW2QOa6+avuTKTwzDExoc+KdsHnUzxK3p0ew3BjblboOS4DkgW6T+K1Xi1pgleLtqgekWg
9dhFpnOaP5kqNW98g+CPpvr4BCLgrRgDYgIYPXE7oJFF+JbyLAjvfTshrB+0IMfusInyDo4S9W/f
rkKRTpCTOCrcR9LUiNauVehFoDZL9HGN6/6kUFk43z4U4p55/S4Vc2ERUeBiw7KO4sy++oCx45RD
mU9FEDZ98r5aa/09fNXyNHd9fAprOJdpE+Mv0wz/tii/UCa4pRHwMjKkN/IT1C0sGSuKpZmeGm1T
BCieNliSxJgEGUvlr7o67bzZrrB+L2PxcOL0wzchGbqcJf8v4CGsrwLFtn9pdfnOUvqnPvFO6DZ/
0Pvxzp6Q3oYfdN8szSlT0nNjRHdtXX27/bU3IjplaXJmoaaMZrWUZuplE5U9l1YwDC0RsChRe8+y
dWfnbER0OMC89sVLCvizFGczC5lxLVrzQJns9i6ciKTlNH5TlGJPO2gj2PFBeXUInDNFcOm79kuu
lFkJiHkuNfycncE9gWI5LMnsF+WbW+KsoiDSsVlJMMhjpK9nhLM29LWTBUlbq6e8Kds/zBFNqNtr
tBFSxCMK4gqXLnpBYg1fnYjCiabE0LIssLxs/h7Pende1rHFESX1HvJm1B7SMdL2uKCyxovIo0WO
jpc0eggkhlIki1cvRTHaSAMgqdWEyHuWBwWMnTsnt/sgTaPpHBaL/nHVCu0EJ4GWM/KD/oQM/BEl
cKEAtxqBFTbOThZy1Xvjl3Gb0fMVL2/R6rj8IAuK5hZI1yzAjGs84DXjHLK4jID+eO9cM30OwyTx
dTV678TFu7ScnovG1Q+pNf95e2E2Dg+YD+qEJJgkzjLmKm1Lc7Qa+GmK3WsPQ+c1/rIM405A3BwF
4C2tPfYA1+nlbCk1YnJZKihHNlMHItpuH8Le+nV7KhsnFEKjWGrQ0EIs5nKQrszd2lzsNAhB253m
OF6PXgdHavCGnZE2TigtHTYyXUoOjwy6Nmbgt2u6pIE9r9kxSghxnROxeiT/67c1QjP89tSuavNs
F+hSGhAMgShklvLcpiwfE1hv7ppED5Yx41dVoFX1eeojK6g99LGVOWlPXe56h3lZ4scWi9QjrjzF
zs7dWkpUcwSfGFsiimWXv0QkS6jyFWmgqWN7XqsCj3vAlTuQ/a21pDLvgn6l8Q5W53IU14mjPK7U
FOZthetHMTYnD0TNaTFLdSc0XU/opYBL5QBtREqQUgBUl9icnLAoAjhYyr0Zzj+7yVTvby/giw7B
ZUrAKFgqiIuZ5rY8IZQTDW8o4yKoSxQ+jtNSJ81Hk1xuOcMzC3Fsmao+FOJpbnSYxrprDlyp+nuB
qAcji0rfT8q/+XjsQI7rwlLLhsZkzu1HtUMeneBR1T+tyon+zGIoxWD9i7B/XO1uWE4e6ap9xH5C
+3PujeS3qWjn+6UqsElR9fZ9lk6tcVA0ozN9mhplEUzOskbwo/KxulOIgF/VvpuqoLMwh2Jg77SE
mvG9MQCcoEhgYIZkN+qPJJzyv5TFVJeT00+YSbqtp/6MG2XRzn0+hHemYq3NWa8rZOhGDOl+VboZ
VQezxOtxJ+Bs5NF8b55ehAIBxZULrYva4IWiGzDE03r9Nrae/UeTWsrR1ZT2Y13E2pNWmK4PRFF/
cEoVL0w3e2tDlkyW30DdEOgeybT8huAJmusoPHPl2Gvkz/q4Huba6g696ew9V7Y2sdhYNLQY8Eq5
fZiyQe08VA/0xo7PmN/hrOL+g8eeR6GevjniBpDAXpSzX93iXm1YJX6U+NtmoXFnFdP4jINrtnP2
t+ZCPgmtVigy0aS/PPtmlPFJ1wkSV139po7wKcKwUHay1+sAg3DMq0Gk912sL0mcLQySJSltTszb
gzpBDI7e+R7JaXMoHpJ0jKjuXvEPy2gdKqcd82CM1A6CWIOwIIDVwzAv/c6sri8mZgVa56WmS5NC
CpsraJ1FxQkuiNu6fOjqXodPWxXqMR9a/JDyct4jvVwndozInU5BRzyp5PQxDbEWbFNGtJrOeHKo
+h+tZXJOrVvpRyHOgnWU8fZaFYNSfxW8J+AuclqXZSm1TJwRA3tMpoexwhDRgaDBJbzsNWw2NiME
EzY87zk6xHJh3p1xgi5LLwuWpJie8kK3f2SNo7y9CksXWjTBaJtSuDSkS8jpCvCBrcEwlj49613V
/dGXUbFzC20sFieKLIK3BdRJGY7UFQX5P1SSABMiZMTrRrtvElWbsSBStacJs5HT2DruDmRvc1SL
y5xHE8B+OfeHFTnYS7NkQQQ7zW9MozkifZs+22Gm+pi3pF/t1bOC2xfu1roxRxpAmGZQ1pTKmbYN
s5vCVBb0tTZiNdmHB+za3ypQRoTXaENRNAUWwqUuRRE+pal1VZ8F09pE7+Y6zAsMwsZqJyKKYysl
DxfDiMm+irtLH9vmjPheYPVuem+T52J/1heY5GWZ7yWdHeSpB9FhKWL3wehDc6cqtbGCBjcpOjkk
fmB+RL3j1fhdqS8hKtBpsJZm/zwi8nWcsaTEhnzQsZAz23ulKKKvt1dw44lEF5HaKa841MRI6C9H
TbCdTeumQcvCGpPmzEXjPSco2vpx2Bl/T67b/hpb1XkkrRqxKk3nu1hR9MCG5fikYqO7s6M2wjhN
QMAxtoswKut++XMKYqc+KzX21q42ISSMC3O5aOqpiY1455xubF40CYWyCZsXiK4UDQo3XHQU8LOA
rKI/pDFm2ZhA7uVIWxNyRH3KJCEVAMLLCZmJ2qKKzKqGGdKnxrrWfqmm7hM26XudwM0JiYYt+S+P
F/lp5lRqqDUWQ8WN9z2y3fJBTeI9wtfWLgUYAaGYOxCslrRAwxxDenH1NDBcfFrTuZnPdblE78x4
URCVtu17IJ97L7OtmQmNWpIi5kUz6PIjpmFRDR6fDXGBcDporj59mseq+XL7LGzc67QDuWRfiqSe
/OhC2ixE8JgHp2Ml0/ssitoPZYrvYzWUXn/scWXeiThb0/JgstJNgzcNmlCa1tLU/Ri1FE60yg0s
xex8rFz3lAm3snRekoib8elA48rVh1xRi9HMxjTw8H17UONpvp8wpX1n1EP2IYqgbJPI5PcgypMf
+KhYfhQXa3W8/XE3zgGfFo01FLIog8hCa13agXZeI+KMu5pfPQVL0UZFuKINxz06xcZn5bDhcyPE
E/BnkI7cMA0T/s9LEpSVWv7wEpPd2Xnl6faEtkYhG6N5hpcGakDS3ZfqExjuJUMsRtG+NwXATKNB
qeD2IFtfDajH/2TvPJYrx7F1/SodPW7WoTcRp3tAbiPvK92EoZSUJOgNSJB8+vtRVedEakuR++Yd
30FWlUopYRMEFhbW+s1KS+JgoFR5sEJQX0zyKhV4HydaRFlvxFfAncPStOSR5/lwKPI9dNspBrzj
05SLqtyu8dK9kWpf22SKN0KZN5qWxf8PKwGEB/d0Jm2ttLx9Jk6/Bll4hGlqz8VrfO71rTUJPObj
3+aFkDlA3XktvdEPf6fHgu+CibCCiQaO3VL/64Cw2lpyzGrrg8QB8SnKrXioBSt89e0DZZ0zlrgY
iz19QGQjYE/EYuc1udtveafTVs2uN0cxABj8nApIHlzGNecIh+hd8OLuQ+Vj7eysnNhDRb4VQipx
d6T4J8v6WoxZH42Ad0MyRW9TYgR2pFL/bvmv4wG2X0urKwfrICQH0uiQvKqy/eh55S7Q1RD6tkyO
rP8PRqEfwFD0ydYq88H6t11Udblwi70RqKdWG8aNbnTxkcTrleH3JvMjTaXmx72AOiPoo4PMS586
SsiixfadWkJDD6AHE6Ihd1ekvXXniyC/clUWb0y70/ZeZgwiLDuzvPRMZAaTvs/LKDDGYbf0SR8W
LaqvnYVl+ASYcFc4mrbpROpEaTssWuRZ7XyjzcI9ksi9277rMwRrGYYsbvVUe7sIS5QlO1MyU3Yq
+37TthV+vLXvFiKcSGg3v45Lr9aAb6cMqjIbipa4R9P4kNViCzvPEk2hzGKaaDwkMwaifkyJ9Eyn
dhKf9d4Kui26CWpBPLXP3TInV0GtapRr5hob7djwzyBtV8+pa2n7ejanMuwTp74UlTdepbmdbIch
Fpf1ojxQrUMVjogHRpW12KdSZv4eh/HupFS2ddrG2iOo6mN8+vdrj0dE2gE6JdQrovzbGRV4xBog
IxBzwkz2asbbOcztRhzZR6+so8OZRBcbLIgHIQPO5Nth3AzH0CIb0n1siiAcFnOnN+Zd2kqA78Gn
fjDPbS++QYmvCO3S3nErPg3sYgzjqovSar6ZqvEhHulsKF3pYae6XVsMVjgj11Nb05HSx/s5WStS
KzeFBBPg4cFOgf0daDbNxp1djfOIRbJdtiFMi2M2Ou+jGeOsFwAAJLA7D1OWJEcyAwEDf1fGi3Uv
vKz6XlP2L+nVF+UdzrnHTr+PHmylddDcBA3Gn7dvIe+9qRs4GnZxMGqnQca9y5rS4ncTPnBzK9ph
5dat3eODJeUEAlYizQ4oDp06tQeJzS5Ke0c254fPsjqJ0SChGnDICXetWi4NVt1oMszpZaK3KmzK
XBy5Pr0POCRZ4InXayMZ9yExMfXNGjN4mCGyxaTIxYZ79OuXCoDKkcf5YC2s2RwAPUTOKFcebBBp
JbJOe9/d4a4zn6u24Apuedw9Rkf92c7usX3/8XicNSv+EAT4wckmbEeWLVnWroTd802thuhuiQiU
RHhzq2rDORK5P3hdKxEPQCrnNhz0gz215JU00PVyd74pzfM4dbItNaNp9+uI/eHrIhUCJwp5Denw
twsc8n6AfNn6VBbooRRMyklvzRMaQe4xQv1HE8hZROBckW7Ald4OZc0+0oPWAsWF6i+Wvq11PU70
O5YLp8t+03h5vc9w8iEDRGedIHqIzJLCqWsrFtauM2c3TLuOF6U0a/u7s7e24WipUgzlsDt0yq0z
Z5kYxtz5bfB9cXMjcqjT7jooJ0fqeO9XAyOR6JMdcykEJf928mQ7FkQE09x1gVYAlHeGTZkU8W8H
onUUi8x4BWBxvL0dZbYSXSWJZdKGzrJQ5IPxp9Ybw8Nvzxp4ZBDq1AYxnjiErQVIUKZ1rMxdMyN/
iBaN2GWNo9/3phMfGeqDaePsXEm24A8MrNXePtBiI4Zc+ziWU4887UfbOR9K75gQ4IeD8HIA+WNY
987ta2pjHYliBnGLaqba7/lnq4/RkfvR+5LcmnWwokk9VljFYVW1Ggs0XsvS2C1+1T10qSwQWtGR
lbzVbBL7GyNWfR/mepPDU4urRg8buNXJab30C0JTC7Kf28V1xmOB8f3jkwW9wgMBdK78g7dzrCel
VAJuxc5O3PylAHRJ/19vj3SK30cPyuY6leyV/krb/6AoEpRz2RdOhTNxQX/N92dk5pPiYkzbJnLK
ojuysz8cDjonnelVy/xQSRtqFkyXMtF3bJjltGpscydctJmSsUzDSS+P6bK+m8SVg0MCQG7D+Qle
/+0kjrGwO7uynZ09ukEIpL/a6ot9TM3w3VMxCjBRTmWuZrAND6JIoy8I0A2+s+tn8WyP0ou6fraR
D5BPmuaUR+6eHz0TRQquAq61ll0ONt/UiKxvO93ZTY2N25+Im20SWMWRhOOjZwJ3RtIJdJoCxfop
fqqPtzAVRaPZ9i5I3WQ/4bMW2uOiTvvGAzZqp8dkON+Jz78SbzGBZi++ikocrEQx0LYZ0EvdZW1M
J7FZRhnjH9IXXbS0NnAA226alNK0ib57vxSmE7Zdoj5hxuFkG6Tn6iayRtMcIj9V0tgWtaFZHBxt
LcNBSUDZhWrmY02uNXS/uU/QOuDiApYdQgjN+YNdOmRkUpnR2rsOf9fPFaCL7Vxp7sZqoLKhm+Rf
TMAGjlyh38es11FRGaYCspJJDw6UYfIX3Uu4nyRLWlzV8xic4/CMf3jhjyc4+TZYr7m12jhJg+/g
SsLbUQisr+w6i7+Pljuc/Pro+WBJUtgAjwZxehVzPthmCToPOC9C1A+q1L6aURHCBHLuf/cY5akR
okHkhDxktUl5uyQpl0nsZSTqGNKeL2zVuFSxPPP3txcQC84DY1Xipop7MIplCsQ/cns3Y8IROSMK
2IPNCvv1jH20blBRAKSIoy3kqIMZMys99yzlWzuMHeo4Kv1i2hgBRKmwc+fuhCuRfUpF77dbv2vp
G4IZpBgsQsHWv324Kfdmo7DI3zQaiSFgBAi7MuiOTOEHD+eb9LCJ8ERDAu/bUVRlD3o76ObOXpW9
A4NxtoitGZtYcZ6HgqAYgkyQn349p2uYPdiLqB+wQkAlkVEfCv+5c2GjtzmTMBhTEg7zVDxkavK2
RjP7lLTiYVtj230b+/OPXw+8vqz3A6/NEtgfqyrn2+dtDQ/dcmIPWfHQb+VYDlc52vSn8+AaR3ba
oZM7yGtyFJYN/ybmoF7xdqy8GwResrOxq4QOz7pL8fRFga3nqadGyzcxJben1M6cDYhtf0uTeti6
mZfZkb3UcoukXHfGkeFFmaTo02e2cd5RSj8rkhTvF08i96vRNQuGWpy37JIwnTEhH4TR9Ecyrw+C
Bo1XULoEDjr4h7SzAIUunfdj7AKnc0+0Kc+imMbJkY324SjIiJiMsJJJDuarL22dKoo0dprbXXd9
7N3IODOOrLz1lxwsAI7INfwzAmfBQQKAtbaLnN9g7IS2EHXF+D1oShPJsfF07rmr/3q5ffhI5IQe
XUGqAYfgcJzD0yHuG2MnMUIJdWl5p/mCQdWvR3m1iTt8KErsnMjEQur5Bw9V4Q3UFdjZ7vTKqZwI
hnT3FWMxyoJUQ/zvWl6mn+rUzEQ0WWi5UU+cVL8rRgqVYZINOtRI3+h/tNYUN2GH7OeL5fXLo4q7
MQ9xxBT2FkpEJyKts53VMdfEcQAxPw6vwh6WBsHtwH10yiYINrY1o2vGPyDf1pYxCpLw2KpCkdnV
t1LF/nNAZ+/F4A78MNq++nOSmrCB7Vj2V6wb8imE5e18tpMeCgE0GGmEOqw90K2mD4StsBN9ikqk
bu/8fNT9CEsT2iPwO+v7Qqj8a9K1UxJZdmmO0ajXSxcZjY/VMSjEQoZ88NnZ/suvPS/1+8rYjXGR
uaGbABIO9dqvvh95Ne+WG9hZAixFJw5b2NVvY0DgF80C+EnfcTXztuZUNOGkiQaDqOmYitN7RgQ3
SWqloPZXtWHsN96OpTtDhyNuu+xSLkNtxL1vOeXaXnH2lqXoTqcuGzXUAtNs2BRD4mIE3TbfzVqV
54Oo4iGaC0WV1M6r+um3Z2EVeaIBg9QRC/VgfU5T22Q11CXwmq0ZBZAiNzQQjdBs2mMF+PcBnrN6
NQIBY0OQP1TMIvYlQeeky66LDbVFLdfeabqvwAyOxyb8/dnJUOsFnpNsBSQfpMEDJunSr50Z6c2Y
e6fRxs2tsdgzmFI70W4Q78KGJ5ktdKx+PZ3vowqVCZTjaBaiOwFg6+2LdqRTpLE9zbtZBctZXsc/
AkfpRzIDVs37tcuhteasKzUDxvHbYZqlkt1kBP0urlUenLSBnLVtaRtLvrXiefpmOy34Yb1OrDp0
ZeB+GoWf6cyDckHftn0cb9J6KozN6JSZGSJ8q9k4t1utCA1DGel2ChrH3HL4T/Y2dab2YQqWOo1U
LPCUVjO6DCdYB1KzastgancJjrmozKJDvK2KeLZOFpU2eTT1lFtDAj6KKGjyZkkkYgpfV01ZYoQy
LwU+2KVjJl/aefS1qPHH1N8EVeNfAENL7BM3aUGTel0dhE2uzAd9GNokHFWpkYXEWTJuR7cr822c
lOLWBUVc0nFJfBm9Crtv4kFP1ofuVB6t8qtrn9OIi41lzG4TmjFO0WKW8T1Y/eJ29BP3uY0H7R5U
mp4jetYY915rGJ8Ha/C1cOr8YsDOqeaO3fa14wIMNtWlXRgmiGFnCq6roavjMMi9zInmufamXZ+2
BWLGnrbUFyVKQfRVlxoyyyi0IaHr5nMhaxs/EFfcv0p9t4yGvKF23cP5WFL9z3b0CxHljTXmyF4s
ZRkuwinjUFhIbexbt0lLWFwmztD0A407W3XC2qrC7JuTMu2GT5aTWo80QyUCHSvqW3TueOVqWlqE
fsKu+TMWTX8u0sVctq0dqHQlhtXWXtZNVUW+nrubzJ9KP7SdxP4RdLHrIIDjzGDL7DSxcAmbjetR
EWLDXCj9E14sdrcjB0mCLUuluy1qbazR1DewTzIWU1IXcdNAht6caSd9SwcyRNRRi4nyy/w17/OW
SfM19mk6aDNuWk3PfWwMGvawELSTgtganvzYsb9rgysRxyg9cbbw09/HBLd2LrM+SZta8v6CCsli
7Zp+tB7GMSgGcjA9xbR5TlQQueZkuhhtDemPyqrtC9NR4obeIUoOWuGLm4J09M5P2oK8MPCqcSNb
n6q9nhnNU7cofIwGr1A8mtbHdUSwU0iLD9Z4Vqe58z0HFkBzi+IfT1YGi71NsmT+0XS5c2+q0fWQ
VjcNulDSndVGeWT6EaapVB2xwEkJUrU/LCfgbPoyimWi34yuBk/dpWXP2aESsa2htJ+Wvj+BfMlE
88Osnfgbaj/t18qHYRj23IpuewreVmQGXCUB9BvdZe9ee2Ny0YomflBNq/3gwtTnUTsOfRUhvOq9
KIgDX7NsMI19FxT2vDNHqyzPC9dmspXIuifYSU6FUV3qpztzSHMRdv6YXVUgbDF7t2f/sWnb8UVQ
YbllcmLoAqyhKdLRPn2pg3TwIkjmWhUq3DMf0Z4fHuZZ6c2+RjCZ/+sFo9xYpWHV0YCScxwuTZ49
UD4URaTT38KFG2L99z6g1rGd8al0NsMcs0Dywom/8GMCXNeg3DBPVJZGwmm9LcA/l5Tc0bw7qc2o
xjlZ7oeW0cubwmoQ6MJZ02NV9ukq3i4CXkFfeWkTWsBRzwNlxu1pjBz5uGNHBdduYvu4hE0zvXHb
qLsk7F2TpqJA/M4LKY2pB1KhpQt5gyojfzKsc7925zurzPRIZRbEXKXP9lm7BAZr1kh9ddabqoHZ
yhVIRgirJmXIAyrM4jy3P9ccV9zGrpyqTV4VDoYqo27fx2lc3rpp27u8wtrAy8uVxolD0f+mDlyY
Px6NEtIrpGvabW/jNaAFsgIAN4iLBRHUh9Y2jWXneo3TnlXYzbUgdTR4IZ0ilEZizNOL1b6FtWEr
d9rV7LZxt0yyrvbjkDUVxazKr07yphuBjYgSzOdU918Kqvh9lNJV3PtxYhNwmwo997JXzoU/dFCy
C7M1rnRQTm6kymy4NNoeTa8S48M9VpZE0QpHPXGGJ3IiMRpJlbF33JGY2cIUeejyrHhKTU0le0f4
U7KTY1aJfYF4Ffcg8lprLxwVkKM2KaEpS0TzjQEmypYp6Qn008C4xwEjpyPdaWQCHZlYBXJVm/MI
PXbz81LiF7rvhtHTTzB4NdPQ4S3mvBgBx2YKyskJrSH26xBuo/xS+kJHqiDTIcdUnr18waIal7Ol
lOatb+bFqTXQ8A+FausptCwY+NvMS0R/EhOM9Y2ZDJ6Golrt3ScogLthwJl12bHpvDPPazQdjXC7
KEIzq4qXQgwdQl2oBH2l492d1+i3xmCtjI4yZuORh89LM9/EwaKN2MFUJTG8i50p9LIM6nSm2VUb
9WhSnxZT7IQ1t4H90Hp6tCTyAtpRfzPy9jmLyOWy0MTwq985TTMyBSg+4PuVrB6VNIWHG1tMSRaC
9kq+9o5WDpHTjQDgaUllZ/rgNM81JTYucM7gZGFm62TY5MFasymyiiw4nufWCJPGrcVmnj3tYiiR
96So4qRfLVu6l8vcKrEnUFrTptFMzrPUyLTQCzJMEofSbomXbTbdOEPWfy3ruKgjq/bETCx1cshS
ymjizQJOIw9rpZxxw4Ypgm1SjvJxof2wR1J69s9UKvKTtuPo2GQeSepj7uTushW5SozTtNLSb54+
2s2mUaMxRDSmxEntZsNWTqLe9aKBe2VbeWtE1dyUF8xlxj1M1H0diUVLmshEq+5qKaCbfrfniQLr
kEv3oekc6yUNXBiubl8ofVtIH034iocdwszguA51vyM8yNrtr/Oua19ky0G3R0wQxJbVxzOXO8Ju
/5KowedU0qnLVrE+fzasqXwZF8MkO2i72X7IR009ye45LXZGVi7PGDH7X6diqcjoGqq/UyxBZ5jA
CPxQGz233fDeHNqfGEPetoMvn+RQjJ9rNK2LsIWz+0lM3vjM/YT0rnGNRoWz2ZPe2agEFvdrenKb
DrOW7sciRQIywP1qDEH0w8foHDmoCBGMKY2WaYFjowdifOg60/vc+I78kvuiH66g+FdPMH9zN/J7
w+vCMta6K2/qxQ9HVuYX07KbLkrsOP5BYONo7k2bsgsuqmUS8nuqu8GujD9zvfTux3bWAcKUGors
dP6LdjMJUrANu7EITsmi3Gmb18Z06i4sJ1C06+rJoQmgNpLCGPUT6d3inpUX4ZQ2KexJRLJu9bqw
ko3SZPW1iXPnJYePRxKdjcGfmmOmFix+p3zp40C7rrq5usyUMW3FaOTztjK6cjUvEMNjWdbt09xK
KFllHDfLg4KRxpIQU3pfq4Ck3Utyw8OwEKJgOMYICvIM+QwhuKrzP5mwfDwbUUb5lNaaKCA01Fpz
tbSdoW1GnQLlxiPeNyF1Kw6kLBeOt28Mg7olugqJsykSaQouKn2ZXevKnes/e0HQiPrOspdNPulA
HYkE8hYh8a6JqsCbZViyVK+qrtNvoaS7OEvoivBG5lXNYUMltAyNFI/U0B+yYA7zAOG/kCack5yY
AbZu2L1NnQhp6DbDNpd+8gnD2OC5pscEas6b0iWUYN/u89bFBUe6uvatxIFkIZMu0jtlcoqGQlCJ
mjo7XkIzBSUTTnVS16EW8zrZjlVSnTnSmFJ8IkbrqkQg19z37iB+TLIauFmbebwJsqn0oHhN690j
swwZ4RLRDFGHpqZ2pvCfEogy+OlD5hWjTfybtekTDr7zeBL4i5y3JbdA7BB1t6Uhjccox0xgag4V
THdodm68iOqkBc9/YXZSzpvcyigXL0WQ72Jh1j1CcpbzY3VZJhVVle+c1kM9PQO09Jqz0raSLuw1
L6Y0YyZllEMz+GJZNTsplx4HSd0NU39t4tlbniTdUARRpxyRb4xpmT5VlhweYyCISZQPY9pHppLN
owhEl0QgFL2nKluwPR2qanFDv+D9RQIbaye0Ndl9ljrNMaBSpf9Y1ANye3BJqTeVpZNcILvealtd
uka2tfomxdiNk9kKJ2DhyaZwMz3ZaEsyMj2LWPX5knwp96NZwlgwvTET+JIg5bF3vQI5CuUOVF2T
rLbUFboRlboZe8/9U/OQjokMJYnaui68k1FaQx/qsU/VCu1YBOvgh8zgRamDRU4ytvpJ2xeW+bXA
LGS40vq+8SNkiqrLdE7a+jTI5/SqJE9wwyGv7CrkHiq/IrsjbzoDC/JwWmoniwKNZDRiZ0NXWxxz
iKOKa0ZNwkIjOfTbOSNrz4r8HsWlwgqHsQowxeyHXoUuQssVPYigV3vJ6/b3IsDpIvKTdEzPzcoK
5nMyI5wUvMbwT4u20UGjVWiqRkXmdfeFkQ8/qpyIuFH53N4pOkS35ZCT82cJ18PzLO4LYgesAiy6
mlqmF1qjdVPoz10z4g9Z5qhii4kdN6Wq7kLUd+xHqOB9usldp7mZJjxGTjTSgH2e00Hc1qMef5tz
ZnrTkdrlkS9b/bYZWpJGS+l1th2HUevWqfGGW+rPdbCR+SD70F+C1gqzymLipGUmDfmkXg/kMBML
iRoPbXDAb45xngsCz1k6drImA0maz56mS3GaQ9z56uuoDGyWJemWTRlUGHIXakbnkAxK7uVA9RPh
4BhzTTl700uJVsFZPzpcXscFz6wQbhjiO3rTljHhyi/HEGp7ctnD2bzx08a9NTWfkG20SalvZ7+N
zXB0yZ4po2a5R6FEpAFjDXkTBakfUBFYlP7kjx3yamYzyec2o+90AkMs3tXTEsQbt+qrp6G3On3z
Lysd6wb7MLXL1wtxnZskj6026U70r8blyt6WNOIpz3uk7FJZD15D5SlxEFWLUJLFXgs5hSANKUIn
Nu/NKu75zMEx/cr3RTcEO8GEIv2PqhYkmLeVIhc/6dE3CwpSCU1cIgdngVv7PSAx55i21fviF71F
uMaU9qAovWv6DSBNlJE1807UI2fzYAfXqUqL598tsVHvopXug66mmHrYFzPEONfWXE27brQv0dN0
yS96Ksa/XcnzPAB16B27sPIpkb6duGwetLExdLXT4ZSCAIb6VOnzMan99z0PDIsxVoRDR7+ULfR2
FE6RPk0Qg8cRasguyywtb7oyKM6M2LF2be1bR0QaPmh6r4h/ALGrgAIiaweV0UW01uI4idopG6c/
h8hUdiPntTV90hBACf2qtaMWIefQWbiOlNlt5nIv6H7XBdGBPGSt/D1r7V4B8Xv74J0cyVESUyJA
lKkT1eDbVKF08NsvkVFQzAGrzBMbh+IKuQmxJrGU3EHUhFfdeT0JDw4yv16R7/YYipk0rcDi6yuK
4RC8SqWvEHUyojUeq/EyK7CRob7s7LkgFNGvh3q3xXC2BlFKb2iV56Ru/3ba5CSbZBmLctdKr4+6
tBI3/STUkS22Fv3fNq1g1ACWQgmPGjMiCW9H4cPbZc974eUU9HVGklc3e5rikQqi9hXGGfjuY6Dy
d5OItpfur2w5WEOUhA/2WzHg9yh1h1dVZXlklJm28cDDRej0/zY1D64B64Lkii1AinYwiebSO0vs
yHln41YTCi5f+wWJ7iOr4t2reh0FqgcEDRrahx5NRVZWarBbehCNtmy5ESzhYtS/reu1jsKf1Vyd
2HuIY0pKT3mGrGZaKZMbOtTldkLi8bj02t/az//1RkOs/89/8/VT3cwd7rzy4Mv/XIonHPfqH/K/
1x/737/29of+cz2+dHLoXv5x+dj0/9gN1fOjFHV1+DNvfgUj/f1JNo/y8c0XW3x65Xw7vHTz3Qus
IPk6XPJSr3/z//ab/3h5/S0Pc/Py738+wX+U629L+Fj//Ptbp8///ueqbvlfP//6v7939VjyY/vu
pXp8fjz8gZfHXv77n5pr/AGtDqs3Onwg74BP/PMf6uV/vsUdhACxCvXTblwB01XNTf3f/zTMP2C/
27CgkPQCzLdGwr4eXr9l/EFfHz+jVf2auzVtoP/5aDd/bde/Xg8z8ffXv1KAI+iD9uGkWeM/OMV1
A/6ERZvRhK8ar802VqZlUW+37lYzxv7EmaS3+WlWPhjqHdVmHYuPC5L2ldqjH4xl0CQxJnQmN60T
aJcFWWQYx7a7Cfr5m5mvt5G8SLcrLBUvu+amIPvB14aChj9P49ptyCK8bfZqWMicSdfXJnJPCqMN
e1XWu3Kssw3+LAFlB8pJlZ/3IfruSCMXlCLctCmp2tfLZVVI6/bXj3YYGnkyNjNHNaCx1SbkAD7l
4b4T5DHDL5pR7CRSFJEx9fXWdLo2tID6hcUQuOEylM7u1yMfxpO/RubUXpcYLeT1+z+9PxSlABnB
XkOOrEq28PdInXX7mNHzq9TDz7GfYcCBI02IUjL/dQjDoeZgiCEIxEY52dhtOkdvtvmQDhs9AJgH
iczqNmbmxwXq0En8BA4k+TqjpNOqbPYiI9fce/pdZ96cm3v6fNRknKK2fqTKF7c0EWUVGvSpho0Y
64Ry5DBk55NvZN+ybvI2wF25uNAMs84tGkOng3Kmz6/T+P+j2E9RDCTQT2trjZJvwhintPhORP45
jr3+yN+BDB2QPxD3R2uQjAnlxHUN/BXIAEsRraBCA1BBIvfV3fzvOGb/gVbAqiCCZSwuksjb/m8c
0wzjD7DX6/9GphjJFMf9nUB2mMNCbERUGdYjWAqUc7B5eLsTqHHAJ0zkeDPbytxyN8b3fJyfR0Am
z22be6dGK51N7VY6iHO732QGfTQ1uPa5iZPH9qep+yjWMRnNTxuGTwOqxwZFvOoGo0p0sC8Nkrwy
jZf8RgEoCTsUaBGlLT5NtKZCDeP7k9KoVoMwo9w1rP8tPQkoVEZwoi3VNyujUyV7v9y0pd8/TFbR
7bmAtqeusvRLOcXTRTUGXyahHfMfOoQKv37ugKsHXEH0JCDhvp3FKYvl4I1adqM3/WlR6fuqkllU
GL3OVrfz27obk1N/8eWZNMfgpvKNZBcTt/eqcdQ5Hj/dE/Jr/aemiK+c6aw0jJcjM7t+goOZdRAG
5NKKohx3sIM7wlgXtj0hD3pTGoV+Z5fN+IMWoR2lnetsA87Zc91fmnDRKWQZQ09Bd/FycIu0Kvyg
2KR9317DP1S3VVL3Vx69e5BRwkJjXiVhp5fVjjpwcVL7iX7dyiG5CCaUDFzluxv6+fER1MarEOjP
jwMLh+sqaEM8bLl6Hcp3ioEqD90PdNUsBFDDEVkfGyKiY+98v4w3iUgnCuPpckczJTbOsY353mrS
vRa90dATHFGGC2VS7L2iyfBu6uUVxV+Zh3GNHVq7NNoTSbMPDNYNWO6Fttcmp7pZvHR4wTjCzOip
V95D49xbIwdnDaq6bYXcc3CWetjKjvonzMU80pqiPp9mS29Dv7GKz67X+lkYaOMVjUt6Y9lkPxQ0
HauotrQsCKkBVt/iOl42hilfeF90dQpJ9h0OlFWuAC6a1SaQovliywldzWSMh7NCGN2R9XJwQMIb
4CpNok26jR5rcEjv1nOUppJe1PeLMdMlXiCOSb+xj3A9DqPPu2EOruy2VUrHr9P6Xi6i2WuoPu+L
paOS01OsClHUv2yM9BsrEBuoLCk/0ZKpHgJreChn7cuvd8grn/enJbWmAeZ67yQWQzMAzPp2D9ue
mjILMMvdUi5I2lvudFUvjrdx/dq/GAyjjAji3V5NKVW5URk/ZtoDFyUh6zzvloVmpW+f2W3gRg6Y
5rDK1LgRsyevi0xWfaS11vMEymlv2uqkTBR7paMbjbi9cQIiwI4SC5QV+NnlpFhk/jnVx+kymebm
ugOaEHppVp84Ta/fBIUy7vhThmabtZ/Iyv2TX0/FoRAmtAEIODhCkcauZN9DiOo0u1Ys0ym+aywa
EvNymTEPPa04rnaRUO6Z24xRIjOcMOv7tjwmZHOoKMv4vIeV7Yl8Hp5ch2yCxhTSlXZu38XIj585
sQYF3FNnbuFioBjPxYnSY3EvcMbcKuECqcknWgqWBLsDUiZCMaq4yBGe+z24/18fC0oSWR38He9Q
MUhIithWP1l3tTF/dqVpXDkitU9/PfkHgfqvQTiIkS5BKoWE4e0ynFH9g864WHeJ8K29i4w1Ht3d
6dDJI5vvoFzGQJTKKOYA7CMrMYyDgdBy8nt6rfXdAroHXgsk27Dt8nTTw6WHxGIe44+tv/DNBkP/
Fu2e1fkHUx5qPG+frEvBxhSGJe8Su9/q43w99UYkS/d5pNHSiXJDs/uYCe0HSxl9HUiBpEomLimH
9Yms0RE6dMbmDsJQqJbuPp19eo7Dvpz672g5bBZgKkO74q/SHyaa5b9+m++fGUsO03McG1UrLq0H
AU64pd0jfTrdKS1NNmPlzre5GEAejVJd99L8zkcyz2x/GE9+PfDhHuKKjA6Ezs1qRWVz0zlI7Gxc
49D3sbprW1XLlY7jSKkZ9ZnC+iILjXEuw6IXy7aJa4TL8zL+DApt3FF+b0/oUg+PHEf1TRa35pEZ
OTSgJ7SAjWXtkYVQMjUP6cF0K9jZZMTXrlwoVPh46ZaAc6Ky7OP7RfUhaJs4lHFu7YomOPdWCHE+
qWdw0GBWvEqcDCQtu7R2auKRpzbl/6HuvHbkxtJs/UQs0JtbkmEy0odSUko3hCy93XSbTz8fU9Wn
FJE9GUcDDDA9aAwaXahk0Gz3/2t9S+U7ai2b5aFpLmWqvPgNf/tqIYRDnGN3DOeHJhEF0NOvVtGL
TFPyhcZzDRcWhbcyDjeadesZMtRJcaXnu50gh0fFJRj62bdDKgAeSGoYa2kS3895/FkUV1XWTb28
l+SBub2097pg1i8mBb9boVnbul2yvdfOF+qiZzPQy3VhNGmUkw02AecyZmgUMLIAO98bU5oi4a7F
RnGQtuEs7y+cw9dd5+8PF0sOGwwmA2rXpBidwy8GOWm9k9r5gyxU5c6ZlJtqUSApYS8Hf7HKDM35
04WBcXp7FIawGbETxl3L8rLmZ52+UIIHzVRG3XJ8AfIYZe2GBoLy0leMbmWWL+UmHqFCGu3gYJaw
v0VqF29rp9IO6NA00jCUEQA+CBLAWml2odJ5Vu55+Xns0PE5YmLGUnNemrDmJKtYv+SxrPr3CNGW
TTx06Q4jrHczjIYVYCjCYzGoyXOWyukmQvt0l0LlD3Oqr9cO5fPNMpsZ+KbG3rh4kAJbaG6H30Ak
n8xR5Fdo/gI3S50gSu3mrtSz5bbLyfnoZ/N5cBdtmxvDfDDEeMljdjYp/bo5m4Ptur7x/86ps6mg
0KXG43IsssIOPCMdro1pyjcN6pXBbxNT2aIXEIfM/TqUAE+SZg48bygf+Yjew0cURgCb7BJp/HSg
8avW8+9KEaZOY/BZnJ2NDKsd8yGS2jHrc+O7hehzn1StE7SlqDZJqsyf3LLutlpEuPjbH+PpNvvX
lWHVss2C2ESx/uxbJFTQrC3Ugsc0coptlyhxMFNcvLDSv/rimUMobNODoLXCturs/lC92pPWut2R
KW7cdYb1sRWtg3TbviTZPx3P6/1g4+NhUrFkt4tj4HRsgZzHJmzU3dHqs/jZqrVhY1Xeta6lSMhm
4dMlhuTz9jN8/VGxtrNRpFoCjmr15Z9eFHfHPLIaDMeMs8TWVhL9wW4rsYbl9u8yJp9NghDhw4Cz
aKOKsceOS7qMsM0yNCB+7tNqysI8c8SlmWa98D+z2/o01h+2jmGIr4QUnT2NZVqDFptoOOqqyQYE
mfLnVDeH6yjCal7DRLiO8qJe1zT0iCosYZaWjNJBrocVxYqEU9i2oIC7s5ZMPxSi/1rH7g/gYXlA
l2K8MBe/MNjPfy49XjTsuEBXPM3pc9Qrj5aH0XTHTp+s7dJOIJlqGzygg1jXRaZ1YJCWO9Pp8GC7
w3wcRzcnZU5fks92orgBf1NcEfCA0tUQ8R2nrP6r1fblDvBNdF3GTf1Dr9LyEHejEeRtnF57DUWC
0ex1hPmWd4P3qdqY+Anvulr9rOZ5+4GJAYkmVTHnzigSlrtl6u4SaCbHsSfKPckWgRzKEoemNdsw
QXwapEN5iRV6tml5eZVMD8j417mZT+xsoMaE2Ja5k7RHR82ePFlH+0i25mGq3W6v1E1/D0lf2Y/T
8GDVy/IxQrryCbkvAryu3DLx9htkI7FPZVsGMFblnVTM5IADzDu6KAgvDInTrf2vXwsol19K2iFr
yToh/FbezoaqpNqvNMdCmv3ekwVG9BSyGRo9K+wXa9m8PQRfD3t29AakPTxgzJ/nMoKsLyw7tqLm
yFFDfR6k6tcexQ+o1ZRiEOZfYajUL9zj60kNOgRzNfba1eR9TgUuHeKie5Jgj/Ws2X6np3qY4MLG
Ejf/GU3h5XHST4X3YeJ/op969jhnZRxtU3Apt0Sui+gnvquzfArA21QHmPt5+PbjfP36kJcYdDu1
lT1Gpff09TmlnSTsQ+qjKzzlaWrwWMRRIn2pNuNGU7LmgpDh1frHnpzWr0lvjH4Ip9vT6wnR9x0i
TiofE77XResa302TcWsDPUaSCvsga8r6CrH5cGH9e6kjncw5a6UBdgQtXY6FnFhOLz2TmdBkNrea
esr0aW7T+WujNcuHvrLu9NYinJOpdZunqn6ntKmFPqixroqkmzYN6npfqfQ6dMdqeEbaRUC4LQxE
d9PsoySz+bPhPH8mU1r4kSu6fWUaCvL7ofuIAjf+ODgSWLuHUE3W6dZo+yr1qQxO+2Lqh+san9Hb
r/XVF7veK45f6vq0mBEenN5r00WynLDWHOOkQPZFNjXNt9Flk1tcym59NSDPLnV2aIkGWS2RxgTg
NthIlUI8N9WScnTwPvZJ+6xL3ENv39xL8ePsTa4KAAqynBwcBs3p3ZmjlmHLcIsjn6p6mE1XGYKC
zuEzmkotnIbUCAwnITkeqmjbLWPIFFHfqSVOuK4rEzToLmuhAkfiykSap5QNKVDoJ7detqTbZjLs
Yy3S7rollsWXFsC7Rel/rEeLjT0qtYqpbMGoi0Iuu27dJWxntz70ZXXpRs8OhNzYKsdiBWC2o47+
uoyhgGHAU5QflWXc9MyGN5okG3pc1G5blcocerP5LhnJRvXRkWa+OX94+1G/mh7WH4CiBIYqWl5O
TqdPukAiKpS8y48zGXZUohXb/AEIcdqyYe/fy6nMd29f8KyI8uuWyaKgMwODYo2YOr0iIMS2z5Kk
OBppax/cMdoanHatmpW5mrRuj+rKvKtGJKuNiQQ2bc3Ft5L5Umns9U6POyeUgE4arlfO5WcT1dAR
WdHpcXHsMvC+dFZRX5pOnYGTRLs8iB96FCV7PZ7dTTQKCLYUVEUz8poQlT+Sp+d+SbJLr+P1sKaT
t8p7eDSUNtyzh4PktsJmh0heSy33Izq4IlwmO91YuaI9vv0izmCRLy+CijyHQ87M1FDOixHgEqln
cWY4NmI1YrgJ4npJpwU/loiNzZiW8WEwzGqruYywtlagSXrOcJATzHpwlhioTAXtsIsuaEfPWfhG
gUOIe6AS13fLlbNu+DBVWNYes3v9Z6CAl9+PQm+txuHohep3Ni+ZmhJB6qHmiGDO9qu5SrfUOi+Z
o88s4n9fZj3bIxFhSjpXdjEbWPhJx/o4KvGPdHT2U+p+rFtDBlaKcH4gQ8+vkzR6NJS0Rec+aDtU
KPJ9TqEnKIjrubBX+XcDyGXOx1pEl2GFZ54OoGihLZZ6VX1UKo7dZY5zJpd6dkgb+4nUA9QV8h5E
tnLttMuTXk7Dfrx0GFmFWL/NzxRyVjoH5Zx1oeUQeLapiBVt0JW+nh41ageboV+G0MzVn6hns03p
iG4Xo7TZGtU4bErKWWU5Xqien52G+AHo7UB7rZo7kCjnhFocywBmPLU7Aj23g4bsmU0tsg9Vpn6J
RaMEghzFMLNbyrOGdgmqtj7g07vn4ihQOQfzVVBPO30BatFbmW034hjP6Xed/KQbCuLl09vD03r1
jNe97/qMuUkH6taZGM7Gs7U0kz0cKa+6O8Oc4u1CZ9rndSDFkAge2UnZ9bWmx/W2T5PEN9Np2ihJ
Ej3ZzZIf89pdvthZnd9VbjbvCPOLnqXXxJ9ioYL21Qx8osk8bCtDDlu37yE5DvqyTUuxmpeHed9P
HEjKKr6Poona6TCKazDE+c7RkufRLsqdMTvehjiu7s7OpeCcOSkbmRECvEA4vMWYUmCScbKncXYM
XxV6AStSeH7UYtpIkvpz225reT3CSIb8bLY38fbtZ3immeHT5CTPJ79G3VAZYbU5fVMlph5hzMZy
bL30GyzJCdOtoh6K0ktx2JV44DjXu5Wfpfq0i9A5fY4T8SkfqBl3RZ5+Jfiqvx2brnl0E7K+4iSB
qt/gQh0z175uKoIerbKe7q1EepgarCq09MiZ/AFv260xRnooIGftAUyoF27t1TcIyo9aLsWAFVWI
J+70zgAkOOXkJuqRs0O/WmWUxypNooc/f4C0WVC6AYagvnqu07VTdfLmCAv7AMGpntNNLHHtUiy3
k27rav27xF3hNuYOlt8unwArV9WDVu6q+EMs7quqxE0kb91J83FHbAiHLbr+CUu6705pIB2cSAan
AmP6YLHiX5go/83bpzKrwdICI8YwOpcyT0jYFtvr3ePg1GXo1HkcEHLE1t4EKnK1GGS0d3C8ACKO
tZX4Oq1Cv8Pxcmu2wvRtk+rOKN0EC9K0YOSdDkvifhs9p9lhnPQOLS3tx1GlyeDC+v6ee2SZsgqN
fqqPcWjFFq1OXZ/2deYVF9bul37ayRREz4PeB9JSCiy4CM42L1pmTkWSaMpxJix2G0HppT0cPxTL
OD8sy9jcdkoC8NmWWLanAcu7I627qR0XGPl0h1Mz3baqKlu/XXQsQkwpGR2k2Q4x+RXh2x/R2Z6G
QYj1koV67dRQ0juPuHLy2hGTN+jHWlE0is21d9U1C/gERVf2/4NLUTPk9EdsKWPjdFTEclqKGJ3H
ESsaAuKxLXYegogNzvjx+PalzvePv26L+8KPzf+xCJ1ea8bFNi19YxwRXwx7GONaWMp4pGykXnP+
BR9bp1eFm8c7qXkfek/qe0+N2rBP4yXUNUaHmtV/tpt/+U1EtqDSBmBLfeTsN5k1karW0hnHNJl+
spcmj3A32tEjtqlLUtKzg8OvS7EO8kIpDL0KUsotNXEsdAjHWSvfK/CA/ZycxNBW1Nh3EN1fgIX/
my+eGQgeFFoCh/7Oeb88Nmu++KXyjt5g1F9tBe+HFrt5WKXmCDUD5cPzPOn4CNKk2i+Rq3x3rdFd
/LSCIgJrJUseGhlvTORcHxXVia6WlPwxjQIorbc6kxdG6NmhmcdD7YPOEp3itVF9Xv+cxhkzc7Nk
7xYjqbDd6dM3Q2uMPTohg4abPlx1VXopA+Z8a7heFTsRyixaYVzzZUb8rVYHpxBwwVi270C921dZ
TfuprOxmK0tF3mN1zD9Ww2x8YVpuwrz2uvulTJKNifrt1+v63xBzNj+qd33340ePJv0/QYjOQHhD
iD58+f4D52Xz43cN5+qZ+EeLvnbjEGiig3uJo/iXhHOVqXPaWJs3q66BqgBr/r+06PZfa1eCpjFv
dtWbs+X8lxbd+osdOGcg2tycZhGk/4mE83RUW6zzlADoe5BEw4W8cyqa3VAqkMY4hHOpfYw6ffFr
E7A87RYYY/qlDs/Ln/tnGft1OZZoZk/C2JhJ1l3Ob98r8Fp807nehx0idPgBlttvWPSmz3EphwP9
e3DzAJI00OKxk3yvB9lU+6YztCs1X3rVt7VUTfzUGfRPnV5gsq4i5UiYEy7sTJPmo14NuhFWhlXk
QcYt70CmdTtcpeq2iFoXWGMLpUbiSS4KXX9KwLE1wdyjS/JGkKpzqV5JucwisC1EmaG0HJBKtkxi
yMgSKoiMxvxxShIX3783ZhfmkLMmyq/Hg3wKJui6dNrnxywlIuq7WtbH4xXt56orm/f2xOFywywL
P6bFN+Db8+jUPlTWz/w3M97qZgGhQKl6D/JKRtvHXzIegTOrle/kNiZWDz3ce4qw2HDzNBUBQR+A
zhd0eb6NCxJcSjYOyCCBHm202ta+i3HMsu2AfB7vdSZxyGYWDd7K3s9qb+F5tTP3Wk2BG03SUG5q
CJHbxVn4S86kF3BOSi1+NOIkf4aT4S9Rql7UzJ6eB1+e1Gq3YaeBaNGgeHL6IS1LVzTsAQW8pcX1
x7HQkJrGPX342HVHX+J+vEGFqOy0VdarDRZGgHjTJwRt6qmmX1faPL/rJ9Xa4TOGZCXAYKm5+gEM
YLwrxVxsfpsVHn594r97Ps5m6pcfDB7SZIRRVMCUcnYyKWJnanK96MOqirBiL260H2fvOe0i5Hmm
JXAMYag2ZjVhhVv6bbkGLhZ5N14o15+eI/7+HQjzEG9RZ2XYnz44mi1LmltxHy59b2zQtxqgZsSl
zcK5NnOdV/j7a9WAMYxJjvnr94GeZW3rFnnWhyShAUGyujl0IWNh+jNFIHpj3q+K6A2/F/zPEkcH
ElL0wKoJddKKqL709F9Pc2v0KTRLFIEUD85P8KC6KkevYY5DUmpv9LporiCy6VOQWNPkR8lUPqpG
BGitKjHnZ/pykJqlXw95V907er8z2FlU24y/nvjTWEW309C1l8oMp1uI9dXAzmWPz1afXdarxXzu
IRR0kSrWCqAeFl56u2jVobcn9TC49/3S678eyx8t2vdvLccnzrL/XC8ZDFPa6asU6b9fyG++NH3y
pfh9Ff/nX/u1lrvqX+vZm8MxHxMv6B83huP95aH9WFv29MAA/DO6/17JDfUvFISr48Lm3VLe4a3/
vZLzjyjqsVu01j0j8gnrT1ZyPmbG1D+Lq4L+GIgqUoGzQ4DwaJeObasA6NFInhHNC4/0UJHaUjV8
3s2cfKrEsDOl9mnmC/SHcrpp5+bKGkXjR3nZEgNcf6Kiey3K+ZNdx8+y3jhDfnD1z4kU5i4DOtA5
rT9q5c+oXJ4UXT4ny/TUa1kVjN6C/0lwyu4bm0QrVhhhJHd1FF/NSgEcI0u2Xu/dDRMnb49yUtFw
Zk6cKg8BmCN/k1/MtRNR1Rj0O/tmaQBeaEMTLMVPL7P8GJBYNMrPBUgt6r+refNJF7YXGFoEaYss
Eru3gj4bj1U3HmOte07QXc29+Umq6Q+c/ddSH1jkdP1jNi57sFfh0LtfCxAB1Co4Nkazs1MH5z5z
i1AwqusmeQeNE+YHaWsCJCaJlRMUhfRLXWhPcTxpbAy6H8KYjtS/tVseVoWBE/DDoz5XA8ieXA3q
sr6VHobuNOkHP644kuuJvZXteKdqCT3SUuOsksbfG+z1vqkuRMVru7bBFaEoC9TBRQmjVvFZMoh5
B5dHTcYivjawQE+DT+gfIaB7cNHvPCXXruzcQFHmJO9zbwm81PsEaQqFPzXDwunugCu7m7nJPcxy
Mt9IKXvISf0+lvkcsKY/OUs/bVksqIA0MdzB1lkEJZ4UHYnVpwA98p3KKh9KbxjvwURY3+Gisucy
vlH0c/eC/M5NPBvK3kOegqOM9NUGsbno4LnofYruMO4CV7YVuK0iP9SR3u7N3C2AyuT2T2r6m5Ey
4i/l0h9Nb/9/NtmnuuQ//wGHERRmb01iT0OVivTL75PYy7/xa/7C/IXKgnxgA5MUOPi1PvbLTeas
XjKPGXItpDgoN/+ZvvhHhFswFbIJoQK16kj/mb7wXqLz51+lMk9h5E+mr9MNHdYTZLIchJA6cRhC
T3BW38TKssyqLCv2QWr5ucim5LCYqRcm0TC+m5SiCGW3zA9OpU7XmtKJ3W/P6d/sz6yTuXO9POcv
hAzU1tY041e9JWn0bQpw3Ye5ot3V1TJ8TSFjvesd6p5/eCkaCR4WmdWmRjf0fC9SKmBpxQR2xKiy
4mnuMxvMzRCFrVZ4F+7q1UNFOM5dGbQj8OihWz3dhRldNXfdql1XLYFlCZ60AgRqLC0/WSyU21zy
yR6ZinD0Jt4PMQlpXL19t2dlM54sd8k+01j7+nx45754kQ7xpHZwp5ZoxIUyATcVgVUVg8VEmZqe
rzHVbjucqwfC4YtPAE511R+NvPlgFCY2EYXJ6Ls9tYLd2QQe50LV+HRDvP4+/GlrDiu1VWw85wLA
FNWBttismRVz3m2jZONBKdvyQjnrJZrln8X55TKc4/l4gcBwADj/wFoojR58SQySdPGAkboziCdj
XGoeRqern5w5Tu9LKKYQcqtyWphvGw/do1Oa36cy6pLHtNOTR6IZwSy1UCaVjRunXREOQLjeZaJ2
pmDgT6fBVBfOFpaPuCs9pzc4k/VKt+toGRpbmRhj5rdZY357+zWfbrCpPKJsAJyCPJfKICE1Z3sQ
F06FZJBhKxoIPLdz1aXebLHooVrZiD6ZLjQqXlxEvz9PLogMhj4ZLgXDwK5w+mnHXjZMLvUuAGfq
zuS8T03bDjG0hXqUf3aj7l3tWrushYJYm58m1T6oboRBvd9BmLyN14colPHCx85k+NsO7OUpoKvQ
AHjThYDrctahpj6qWsrqjkg6K30HtIZyXCR/LCJ3r2dz1APcen8GIuGaVG/YPzIoGOGM9rOT1jIm
1RybSEW83K2vEl3Nt1Uh/uzY+OsqKOa4EFIvSkZnVxlQJ3BA4+TasnsLALkYQWQL+8LzOx+L672w
CtC9W80DVIlOX6qcyWzldMVVxiK+0qzeRujjFBcUzf/mKqxxuKO11TrAend6lRZslzJ3NUMxbb9A
d5s+Q/k0v789IHjl5x/DinrikLBGXaLaOq91ISwUtTZa3zpvYLInOdvK93a6eM0PWyss8KZq/JGQ
gULdx6apcODLF8faxBqJA2ELh2e6G3rOqNjEUjPzBxJW6jujtHqxF3Ym0Xovfd1e9eTmukE2d0R2
6kAZXR+dfAGvbKQbe63bhWvcxHrMv2sOrWwOSWSBizWkqi0BKpds2AsjYytO9EbfYBSszPulxcLg
L+zgSsjdyGbjvPO8XVulA41QXgjktdIasV3F2fy1t7Q8C7t+os+2lB3syVY0U3zfjLGxn2U3Fx8V
y4BI0NfEj94UCerS42DQIX0f1UlMvwJ32rKBdtB982Y4s1sUXYsbwLXLyr2TFkaOOaFLxrCS6mT6
HJJLmiq13hCNOwoJgaeh9ENK89J9VBtlLMNBjWIqKFFj3VeY0mCO4YIcDtFCuRwGGMrysC/Adt6a
jWiTcNLnWhJzYdJMMCMteXLtZVD9HsIwORuA+F1fM2U0BW2mu+1O73HvhhH6JWKBjFZh+dYENbpJ
IzAgECOkMlUT6LniBd7CFTHWPJ8c0s2VmzvIDlURq59rWdY4F1JzIBsqp6+y1WaqU2HcrE/QKsqi
30hEv4/9PLPkpazZd8DegczFPFJ23k0PaGusJVDPJVvGT3g98x/dZIxi48RZ7m1qfv37buz4CHBv
H7Veaso9f6xLgjzS7HLT5WM57+CrNRLEarR8zPVUqrdznSE41uZK9baenKutNAmAvtIFk/BBd+VK
3+uMvHhQRtCEWy3X8zS0soTqH3U25VnrvBoFHjC4lr5HV35yjbH8CuKNrg170jS9lYRPrAw6e87u
NHCan9R5LNwQdq9I9x3lX7roatl+HzHRgBTT03GfrqaWMG5RZQaTKARxdUmV8eCtag74lqS2iUxF
S4LRdUAV0QcsOK0aZdezbURNGVTpbHwl7dFVNknfewj+VgjpNnFmrbhutHyc+EFTdpiUIf/aSlYt
QJ+xBtcc8S7aUKft8yCulZp5ryK0OUhrJ/4indYDjt8WZrfBVKx/deec4rFQa6iQXTkrZhirZX9X
tnPlXDVGXHUHXHFyfLAKz2KkwFnUQbBAwA9isLfAuTNMjqFD0znajjJBCRZXDXUqy0KjChevUTCb
o4KYd5UcFucBjYb+yVbapnmIhIyj91ovrPSAzDC6iksdUvLQQPgD+TzCmBX5rCNxnxK78WOBNSWb
hCKCfJzHOuQYrI1b4Ynqs/TS6dFIikRHdR4hlt64U2shO8gjK9uaoif2swHKBu6aFPuF4IjG7GAy
L32x0+Gu12Eaa6LF2j86xt6thqX3Pek2V2ks8uoGY/TMFog50wtcN6H3XgMHs6mKes6wMarOvW4b
MSLWQLhRBQtwx7tCFAl0RLOGOjhPpbk86O5AGd7VW/O7mhmRtiPtIU22djYnH7WirtUAGmzzPTV6
51avDZxNRqOyDg+zl220yhNKUGVuc21rrf3ET4puo0wg0a7qClp8lxfCCOeibfdp0Y0MWxCJAA+t
ygar25lXitt5U2irhXmbN0414S1GoQEMtsnjMC0oNcASbLyDnhR1d4uvjN1QlhidcYVbI3pnOgt3
PJZG/B3inHanmIvTApKvoV6abgH7gb7IAIW78MiOMaxmah/GqF/sK4umTRxU1oRZ3MahBQrGFu2X
znLltVpqZRqYde5owTgmxQdtBuW8+jS7HQxUDSgOQO92m3qugBKdlSXO8YgKubNo98tMPWLTKJag
LoppHyQ07OEwGUztwNgsjRvbU5TrCr/lwoPwmseibPV821Sd3fpxOU14vB29mOBja3FKYkEGprqb
deUnY0E8S5TcX+qmBmQ5LS1UAqdMbIbs3NPZoSZS00h20Qr500xhIkhyheNgY8eQfVSvBDo6N471
GSKGpgdJMroCX93YZ76FQ6IKlLhUHiRi3jxQsVSC0eaa38xqEtG2NetU8xXkHEMg0rJTN1PWQCzp
DSN+xrfvVAcz1hOCWRVYwX5X28p9HJUk9ZSDrN9Fdgp4PNPShA+nGNKnvJ/d9x7VmJ/lAAMbe36r
qzecpkgsN3KZVrslaeKfghgNcs9yo/wg2cF5ILsFkazJXMnMt0ngcMCo068AydR1tySWixuFQU2t
KneaB7uxMbYW0ai/L6KkdwOmEvfTAjf50VKK6n2dC1MLch3wfoD1pGkpn1fqGFqRLeXGxETnPjpN
Vsx7bZjNfCcnSQL9+kDujMqpp0NC7gPyBbcbALda7fStHE1ILZoNxoPVUwHexKw+EPlBgq1BzhCU
drsHSVqO5ehyTY9pRNcGVdkb7PpZpgY+X8PHcZ/Dd9bXYeXB4/OdsWrLO5NqdhoCbZor3R/SzpyJ
eJeKRvAj6X8PRmxW8ztFMzMiEhHw9s6h5n8jEkpqsXRhnDqSUaYXdiyLcF4TKq/W+A8qA7VuRMyy
Uhg/B6poZTi3sVuVG5Gn9r9M4f8LVaU3S+vr9f4fte3/BnLt5RD131fIj4M4ry2tp65/oYps9y9a
3C8cPyqWvxXHNe8vG0kQyghsfRxR1lDJv4vjLh1w+BtslDm+rHm1bNX/ri6Z2l8YWDDOWNjfkcvr
f1Rdeql0/HNcpN5FBZ7qFdmETJvkf52dXxBMJarMvCXzG5Wm6VCpKbXqIeuG55m69UqyzZq8xxUN
QuRBVZloj5HrZnjGss6ToInnxsj9hEIHiKDJyMtxn7G9INxLEnAUNlGnPqKwqD8koBdMFn9yeNG3
g/lmJ2ZH9qOZWOBrlZp9R+MDInI7k0lcqWexFVCGk5K13566DVPJcLSWUdXZ+ijqAzG+4punEpfx
0ChedmDD9rJ1V1ngsJ7Y5s6L20klbG6wnrXBoBCtZ15chmyWLdPP56a4taZoSjnupGv7yuw7w68G
pLPMQQ4Cxyy18CNQdhH8hLEptqo+avaVShhVYW5tUmDtoFA8Ys19kOKx/DNq5693g8qHziiVRKTp
Z++mhcSh88yczFfqOEPqOnUde9sF/z4qny4N3z6ZnbVi1+tR7Vx9Qy//eVWriNiE8Mn1HKrg7y2m
j3pPh01FmMj0VdVLvfOXPm0TAh1qWXxbPKE9jc3E+jUJPgHEq/N0oQbFCPitbsAvsqi+Il8GScR/
oUN5eiIVZBRmcVxpKcJO6h6hqdR6ONSLQks0MygGsTdNxMYtPGGHelvNdByA/1/6GS9pXL+PEhcn
NAPFxKhBHYehefo7yCgZFoXYqMRPCCLg8J1GtX6f00mi05DQLt+akRK1PkgQNb+eY9v4oWpQ/LVZ
0cl5yRt9+WLEo/A+8Mm7ZrwrMNe2lZ+7Q7N813ojco5mb0zJuylaZPTNGmfRWIGq9xNRNm+/5tNT
PoVPboRq1FoSMSi/vThxfpOaAChJJNCVBrlI6tafF0oC5cZOjOKSL/209LVeCKkOzwy3JJ5let2n
D82qjIivIyKNitMEYSMKWVHarVnOeR9UEH5kMBE9fcn8dlqwfrkqQ4bq8QrTpYZ51scv2ZA3lZ2Q
6uPqMcF/ObRn4gSjsMu87oLK8tUdIvkj+5Thgi4FSdL6z397lLGhegW8MSQSkU2EYqgZnFj2vaxG
90BiAo1ykiTm2bswKk6radziWpJfLedc3l7Vz6eX7aPRNUoR27FvousNZk3kD2WUtYNfeZH4oMlO
bCHANF/e/nBePVkuu+rwqWhiNsDTfHrZBQeFJD4Lwy1duaUNNGuabwfXbQY/1epLhdN1SJ0MubXX
D+Mdyi8CLPrUp1dz+lwflwUgO460fNh3XePsosGgm0dCyoNwdJVMJANwOw/4wgihtfHq4qhZKaFC
faaHAyHn9OJRlLc6HGq+H3odRAMFucdp9yi6asm/FHgvEe/bMb975wKh7vnKKAUBch/Zf/Z+3qDe
BLTFcZCTd03vVj44cwakWI6GsAO1Ggr9vp0VG5x0georw1o54LF7nGox17uIF1w+1kvV9VsYAxJH
wxBNrcTjodqkSZDJYz/SNUiXn1jHYN3tVYHvQCN3zlGX9206KuOPWG2X+D0GttEFYindLL81p1Q3
71ISP9vHyivtOaAARlAMKDYjdq5z1ZFSh/M0gWiTU1HLOxHXZrmZXZI1JGWbVF+GYGC3SsdYqXt7
vPJM4qlpDmUYtN4nC5nDfjLHi0YcjpOYxHkYWM2fB1dHTB1zRiS9IW9iG5y8M2Buv2qKYsquCRCj
Md6NGKh2BHyU5p6/EXuEUSpzHY1BzpWzr5zQ+uhGj02K+znqAaYOAlnJ+rlLHI5U5RVfrjNPYTNb
MzEAC6UhVvVEUXI8g44eWZui1cvZANY3t9IkVs2mb7Jvm7JQ0rA2KpTJm0ox28Sh7x9Jcw1gHGV1
Fael4v7wlNIb3utE9cmfa1qBE5PokTjNV8VqiFxCbdu2QWrMqy3d0yZF/GBn4/REXC1J9sPzigIU
gRGxJ/GrMmv1G2WuGs6HqKA5wGOVhjyX09fJc98kr6EOYJhWxUdTX7TJ72yNg4k+kNW2n+IJtRaZ
3/1I+M+oKHe2SoUDy1XlJeIdxG1ZPbB3aX6WWeN6x7hTKGxQ76Ag+SxMJ05Y0wuVspOdzxS22BWm
+lFWdEivx1mKemsMOjynOrdT6+D21FntMK2seH4vm27ex9RgONzWpuR3UX9ygrQps8k6IF3onlKO
2hTZKHuSWVIo8WAvX91KichJb3hltZ8Vbs2pa9LA/vQ3ouV4ae+aKiU+OvSmPFkk0X+UDTGiAiZB
P7FcT7Y7GrtZYPG6mhrWlTkonD4d3PjgxmSRtBsn88zsCQp1OXygArbIIWi7TE2uZkMAnI4XVyvn
ba6D3zV98V+cnUdv3EiYhn8RAeZwZSd1kGRJthwuhMOYORdZJH/9PtQe1s0WuqEdYIzBHFzNil94
A34dk0MdUxr1V6qWpnoo+7BHBq33Aipp/gSjv4S8YhbgxXxc5W17HZpKLteNMZrJ3hh6qFWiqmxg
WYOSqvonJGGYWb+s6sn8pTehFu9Z3KjaUDgV6joPm1Q/6ClWm2ThaOL9GPSEXpBVl3X3UOnYGZ6m
0dXGezvvYIRosaH0NUksJmB3MlD74TSW0I12rnS08B5weBi/okoTpt19n+SV226kjEoxrtgc5rCv
YlUEYDmaMGjxUBRprPtTQ8478hhLQcbqDoEXfWl7M45RyqMy3R1yiHb2vk+d1Ai32N6KRn9sxkwJ
Gp9inVM+lWjmIWJJAYibgr6lZmbfRyl18bVTqFL6uElp6mvu4LNwdCAhD3ulMURwD6NWPJuDNM3f
o8Ch6daDeH5dk0GhtjqjdAHQEnHQKllc14VFTcQNnG09KvWqLNJ23+JaRDJcq6B8nFuAtMvxgFYi
WQeAj9wMuOD5eAn2qlrXj942xen8rojK9q501BIOD5f0NCEndP3lPX8L5+9D5ExDi2VGsiMuNwcE
/8QZWAb1KJu53raCyrZiNw7bIaKOZgoqI1T7NChcgbtWbOOWCcIiJ3gb2gYTiSA3l6eO4Nr50B0m
pnWmTyRoGK9Fh5SrYljhuhocVTWqv6p2Dwx2hlCvqqaxVmGSy3yb1Embru0ScafrE3ERuxJUonKE
giLqXbNy2Pmv0UKopa5Mgr9Y5hiHpNP0veWADLo+yvnyEl+BKwccQBMV1Bjww8UoAbWmhE9s/qY8
uJUv8bdrdyV2ODiaDm5TbL3apL1wfdBlqoM9Ou4nQORY4jkPW6yxjSluVToi+FtzyvAfNFGs2dEA
T4YtObrs92mcimAl6AmRnwaj2LtBoo7frv+Ky09HmnImToC6I7xcwocHy64D14jmwCcKSMh21RA2
+OYVtMua+5r8ENtHozaMW44Hyy0+szsBxaKLSSRNljWv/D9bXDfCUadibd4ZfYyrXxANo9i5eqc9
U+Yvo13ZWtzL+gTJVcRWbNxd/+7z2Hbe5oBOyFMQOgLqAxzxfHhFD+3OtGJni06UeodLU30IdRk9
BAWB0o2VfmcsCjvgj+Y6DsChxUpnupjoLObOlhjbO0HVonBPG+MTBmLD5qOfRed43k7sZbgR6mJW
sazo5WjVylZG0AZAGifZkWYNJsqqIaobShznacnbVcEDCwqUohUa8EvOGV043bKKMNy1SePukyb1
VpFZNNAJMaky3EK1/TJBfPr6J74zKlKTM35UIw0jPzlfudBtCX6NWeLMysRTCc9wT/EftMOg6i8Z
/ko4wfbWLUrlQq+Cj4VcBiILSANkWh053/Nh3cIhDNERRCnB96u7POmx31H1sUR0SsvtraeGSgBm
eyq7aZNlKL2s2lF1pO+pNDLFR7fUDN7m4xGTIA3lDjn/NWHXB7hUElV1yCrKVdVlTfbad7QMrBEF
5Y9O+dtFRcIL3AENzKVeQtJEmtC7tt65Ln3UbTwDZTFCoj8zpvmaRmP7p7Nj9xag4/xuYsrBWZCA
civxFpGbzVfIP1cEzo3lENVBu5PpALLH0OWzWrQSF96uU5A11uxbI57fyW8jAuKj/sQDOHMp9PMR
1RTlro7wbwe0daM3efhYKImzK3RRfWVTf9PNpHjORTicQsK5p+sbe3kjsowUvWbG8byoqAycDz5U
2JHWdiB2Y0nSmWYa5SI8Oz9npk4nqGg1EMKVs8alfrixvgto2vzd+pt1D6EU5S6waedDo5GpYAk3
9EAQsPOMXTH5Hv0yHDz7YT/GZr6aJG1fT6viTdZ38s5ObXuXAidbOzFO5HrX9+su0Kv2RiB0cXWy
jYBDspRA97hqFvu8rGweB9GMO6Ue+hXuashbt9NP2i63bs6L2WcktFlovFO8n3WTz6fAwju+K9tp
3MEJwk+3oMc/Ra3Yp4mlfBdK1J5mxWtfcULRfvTSZmiYpHNpnsGNZeWjNOmGm5M37qiqEeNZPQrq
Rhb+9JjbP9f32IJMykrPGHxiZ7BLAMbc5UqbCt5MiYZ5MTPQbhASxq5ONOWuyN10X2d2uyp1jDSA
d4QP+PZpO9ECy3TVRn2pptHeTln91cz1ih4cBt0YaOf3eZpG/xWKfevWOV8Rou0Znssng37i8FOI
Pl8RkQM+1Cs3AZACsPOQQbaffihKpnABhEH66FRO+5z3ql1aaE9hV3t9qpbDc7Wi5OXB3uE5Re50
cSZS6QLGgFO8lTRX94VSFU9W3f9MtajHRQQX9jaS3qFQ4o+pufLGzAODAEaHAh7DBVzKgnSV4jKq
bhFXL/5kSippPTsNClS54VTo4pt2/xrTLvpy/YPPr9t53Dmhol81G0SxNebL8Z/rVtPTMnSaUd12
savvKLqjn1gO+g64ASvdymz//xiPNeZgk1xR9TsfrxqNgWIPpXRUqNqjM7nyXkno4jRT8ivSBvXG
9fre54HOdLEEofVFmHQ+3CzJmHVurW5ts/QeCwsBz5WI4MN1JOOU3ezAvPFIvzsi5VoNwTu275JS
WgoMyDWid4ztMCBVvVrfjZQNsXkEepqjP3TLzoEv+L8K6v8uIOuGDKoNPYcY6fwLMxMg0lDpTKgZ
h34Yjf2z5P+sewTF/h9DoQEDW4e3yrjQ8nNRHelMPZi2U1BEm3YcFVRF8NbepMFst3l9o8wnbfld
3I6zSxScImQ/zr8LtYFwNN1Y2yZysE6tFbknu24qH3um/vmjQ/EAzkePuJaH0FnsyVwidycTSLI6
wKONF3kpiPGg/pKi9Pqh6HleLTybQO6S6M9UpWWsITwotwkQg21qt9XGMjtzhhG6q0iS7atWVG64
X9Ltx7+PjHpeOZYICeHzqezsSKq9K9StW8aOhzy4WX4eTGlke+Ki/NbDdnmFovKmIcgwN4W4kBZH
Tve6tI/6WN/GwP3qR6106hFZAgEcBp251qjXAKugfVIFdcfPWLEORnzjg+chzvcOFYS5z833gnBd
Vm4Aiynj1HfaVp+UlvYcXtVFlVVgsh0qGAk2x+aUZB9f2jnT47IxeLsQyj6fZWfKct2SDFrbTryZ
SwD7kNfuOMaOtqmN0ZrRNM2HjyR1DA4+BSpeTXWpHsrkdrhyDMY2TuxvvZrJrTbiTGNh4nNDguq9
OX3Tv0BeZm71LUIlpY2HzgAAuFUNgnEdBsOevIkYEeDurlegXxtKZa0/vHNnVSOQyi70VbL38zmN
wQ8AvmkNXqcxWgu7zFddPaV3bVZbm+tDXd7bs7b5TEechYcpFSyGMijkKvaoIQiVA7CKFeNBOjEa
4YMSPWO7nN4Y7/J+YzwKmmTuMzbEWsxnbpe9glUZe7QMjbU2ieGTGeV/0noQd9e/bJ6kxWlge6As
xMchHbdEYtM7kmnajdO28mLxTUXgVvhqViQ3XvbLYag8ULWjk4bUIb6d5xPoTbAnmyLUtq0aYQfH
K+9C2gec9PX651zeL9RVQNQQJFFE4m04H8f1lEFpE1PbqpnLnuAi2k6Ugf+oUV6t+qBvNtS3+m3i
1bcKtJdbZIbqWOhGzvRujt1iZKQh8nAaQEXXg4b0slS2RW38HatouI8y3L+uf+h7w1GapEOJ2B8U
ksWFUpA4aCEtoa0EQbHmlFfZRlqo6OtAJvc1/jjt+mMjzuV1tBh1qjqU6C5YaIFSo08R4g1WKLgG
9Z72X6c7h8HGnZQ+tPzgC89ovOtUxkC9gIsyF9NZaHnvlaonNp3Sq/uaoHCH9W+Q+XnmJreUzpeT
+TYYoS68f5jw7NDztbPIVctIMFjV6RGwb09dp3lXH6Y+BHZclfaNQ3deVJhLy3wcF/OMCKPMvJSm
cWOV/m5vis2gCWtfhBV2HV4WWOsRxtKR8dr7YGpmYLltfeO/6g9eL/P4SIG98RmJ7Jd7tU2JnWSi
iA0KPMOKgmqyHWnwYryNyfn1XbO8yUjSCa35l4DmTbDofGoHD2BuJ41qIxHg+t4nWYX2UN21ycGO
q/TTxwcDK8yLRwmMo7g4/QaQNUOLTeKkqkiOgZsWG6+kRYr+R/Xx76LeONciLDYnohGL7zKCzqxt
s9pMWlQ3fuaFvYrgZQmPu5R18ePDH8ZLzeHj8WG0pb1D2tkBSDDOXkhPfUua5L6mtZesBZyUl+tD
LZ9yFoznAPQM++IdTiJq/V0GXFvAzhLiMPOYyC3wNsX1yO9GI1lhBXNTg2J+z/59hRiUyiWBLyU2
tsuS4YohEx3qDD8Up/KKT4rFNvEjuxF3k6TBG6SadnT0LtgCgVODFbU6aBmDicRoNCn5U1aYdPuy
Ev77h+cCWU8q5yTCvI0X9TcvFYXm0MxHoqhAz27yMmSuoXCEAHTu7LyJtw2A8+yjw/LXodhGfIzv
gk4l43xvicQMDaAiErsUawTsB6rQhKmxArQ17VXRUHXQxI0H+uKczmPOOENWglRAXUQ4AUL8A1xz
uTHHLP0bG50H3cGz92Wlth/dzPNQaFHCe507qMuQw0i6MrLGWG6kaSk+dB5jlfRZvS9GJ70Rl85h
xdm+YiiSew4pfsZcQvNX/1PAiCfUJmvbhmZpKuYD1obVSlUD+dEjM49CsxDiMjki+L7FKNkUxbXl
oCnQGsFu0NMaz0ZsR8gDSElBqB0bgZjoB/fmPOjc86A2C0RpRg7/+2mGJSCKVeGw0WtknTxrQr8Q
2M5TVEGh1VJpb7OuKz566833+Iyrm7+ThHEOv/6dzyAdNC3pGBQd7bVamtMD99C40eCdffz7aOdw
J3AI6PIuAxy9GgWSohR1pT4af7AcGvJVYhTBaqhi8bk01WGHhEP+6/qsvnMM3gCRIM/mQttFDzJS
o8ZoNLmJrf6v0ZXaqQPFQpnNvCWK9/5I4CNxRKQ48oY3/WcqIY5R4LYMDlyshneTrXC1eC2sCjrp
N+6TZVDMlcpH/d9Qi/vECSJ49cUoN66bVqfESZHK6qsAJa8UyepkDKJPSo+btdKU8kaks4DREerM
YwNSByM5ixgsQ40mcWOn6ia5EcKTvkpcvPfCMPqUOcMAvDhPe1hFcWs9l9CAJrjfo/dJ7YPhUW2b
9ljryqueteFdH485eiwVrXByWvWW+No79wQ9d947HnLUB5bLHpBFeiblxo0mxF+tyMbPPTJzN66J
iyiTqeBZBcMBcpPMfH4E/1nxyc5S6jeseNs76aHiFsb8JTBOMGEMSIWjdqPmcBFlzuPhqEjJgSQB
Ev/5eGCrKi7XnvFqU9+2gta20SF2ShVKW0P6bLdcH7AyJcj/rBqK3fWjdBFIvA1PGktERu1haVnU
mRPeTzGIthrfuXut1np119rucO+UDbpkLsIOj8ISlnlDxevdaSbDBEMx982W0I1Jy+TQq+y4zMi6
Namte2yFo6/tPGvWfere6gq8s8WRxUCaan6u38xFzue5b4E2TrbWb6q6hnGGwk7yHyVP6zO0iEH4
fYatz/hmx5jgXFo1cVivFdWs/ytHJJlhP1cCjkUAq7VXh7j0AUqX69Ad3J/XF+TyxmEzkCxSg2I9
wM+c/84WLTqK0oj26z2JKarYlbYhYyy1FT7Zxi255MtlmOMJmohUhN5Eu85H47AZdgXObWOkau+D
X5m+Q9TgksEAla9VtKcPfx2XNm/hHLjSslicLq3Kpqyf3H4z2382q4Jq6/BfJtAKWrmsUPnx4RB6
Jc+nBo0n11KzTph01Ts16TZtFae7iQ7bVzUEbx3oYZKsrn/a5e2EMwOFBfJFPpBddj6VgOhGd1Tx
7oii2YqhNw0gw478en2Utxk6D5bOh1nMYGvKBnuFCd8o8FDr1hERhGU1qUludP1vbbSOcq8ZpQas
GT+tryBE0VIEg7uBbWfsVDMuXmqEYbqPxhzEOXjazXNNWZzS6PnXZ6R5RkmUgE1cG61z0E93ZRSo
UN+MW0f5Ys9S3kdLnHyV8rRHaHU+VFiHU5CmDQaQcd99AltmbsIc+Bfi0AXE/hQd+Otz/s6AWCaS
RtLIMJBAWcSnkUw7EWE0tXVbqzipLP6r4cLtwZfZuo86Bxmu6wNevAnEb3TW+INqnMbMnn8hCVwm
YFjq2yFQy0c9Du1n1UiNv6EJGwUhT/w/fNQxw/EQdp6a37UxglvXf8JFNDKP7sIMoSE1N3IX24xQ
zzOytNe3YRHV3/Fckw8qNYJvaivKcZUOSbhuO9WGrKHXN7b4xQ3I0OgykZxRVeUgLQJ1J5KdCQNU
39JamblNltduLMPqoIOPpre5/p0X7x+DIYeH+DDlD9pii31bGUhNmFOlb/tBKdYxIORnZvQvutho
AkCvww1J+/hZoXPAfetRU4LasyRLdV6vkDEwt5Yl0/t0VFq5rrPWgf026WNyQyzknc0EHFTH5Xju
oF4U4AfDUywTuZMtSWy8NvVxOE61W61LzahejEo2WzVMs/seApuP+Uf53/UJvrgW2ShgUqFi0dsg
aFscnjCZgqnDr3U72Wl+CLpZx9pLxI1lXMC8mEZCCDYry0i/CGDb4lJAssjMm6I3t8qgBl9RK5D7
NjaDb22OvPpadAFCfmkEBX+TTajQISqv9z+oPjvmjV/yzvda8EFnLgpSSdREz88u6vdWW9Ej2w5p
aL3WoM72fdbWN1LmyytpBhxxO0BhmRXPFrNqN4MrCvKybdbEf00dkpGvonVxBDmenwKMpG9cB+98
FW8o6SL1SKLV5TExUjvsyU3MLcHC7wh557WluLf6N/OPPnvaZoM5yrsU0XiJ6eOeT12r8GJMojW3
5oi0RFmXlU8C1t55urjl6XQxfxQaYObyLUAdiQfna+GfKF8UDYkdfEUs3MFs+2EIRMguXJwg2vIp
SNJ+ff0UXHwa47EpPVDhPCM0ixbjOXi6I1FI32GIgi8q+Lg18P8CuZamMYIbi3VxpzEYhsmoN83V
VWDY54Phs2FiLZOgiaYX48vkifZLnk3Ak40pOpCc0ZDHpfFG+PPOoHMJ2cS0F2wuRNjzQRH+amA0
8IWAPKtT1Xvq0S4dFIBpV2zQOR7XeNDcQncu+J60VubUlWNPg5hmB6t5PqqepNB0jEocEQXIjXtI
FAF8hz5B16WwjDj4VKVAp3xCNoQi8Ki2f1dSdvIUiihCd3Ia4z+FzLRo21HNVA8qUnPKDpWwtsQh
KR/lsTKy/keic6428ago22BMjeLGDb3A7v/vV1CZnd2zoHiT2p5/RZpkgHYUVxx7maXtZ4HO2iMO
wUh/IWjhJn4aYAJ3IBXvHxt0UIsnQ0i980GoJ9GrVSIGfn23Lp+MGU9PQ2rufwA2g5t5/nvMkN4R
GM70lDK3TerHwYQzFChLBEVsdA0syBoIMr3qMcSsNWRDTYGJPOXGjVvucnmtt9fZARLtwWZcGnG0
VuNNtAKTU4LkYA26vZSt/Ib1ue6tCvJzY9iMTiPMu7g1bd0v2t521lOhidNohp04YgeECNLaZoUD
TNLN0lUzX+lQatJWpZGr2MnG4XA3OWFQnpwKDo2fWCGwKVS8xubP9VldnhA6OGR1HBDuUcBF6mJW
IwSwpAgD/eS1pPVf1RLqkV4piLEmdl8l3SqqxgDn2WYSxZfrQ78Ra/69WuexubaBNM3nhR9wvqJq
T7+x6FrzGKeKORSrYhzgDqpRXIE4cly4IJ8TmhYRvyWHkeYbbZr1Mdodsmlbv4b6SItNS4IKZrkd
fmu0Wg2pkISuhYNZhFx7b4n0mHfq4D7r09Cs4CEh+e4jKZUrRxEU9XfUbjAAEzl2iGnuieakIKuO
52GgjznJSpMaL0Ms8taPumGAtOoVxiMqJYOyyzrUwk4hRb+DGwVevclMkNkrA6GqdAPOIba/5S2e
j1u6jsO91KG970Ta1+E21LRq+KKHSvwq+iAlEEAU57fiTKpzKlsTvRR0B93fbkyd75DnTf8HtTsD
bVvLaFH3J3bLd8iFIVZkO0p1zEprQsc6180dKkApCrAyzfS1E8ASmJnvxFCnynZa5WVsCaq3dmZh
LaXMQP4d/DBtn1ZeCfGyM/txc2OFWcDzBZ6dYIly6I8SPC6xqBggkpHiensqSmK6NXl1d2fSxbd3
xJ/TnaAk/PX6iJeH800PGntnkmsemuV+LvKGHh830KkuY7P74/VS/5GncGJ2pKJhtUoTum4rUQeQ
83zPDp2VOSglzFIVORbpT3aR6H5kcbn4ktc6PKRprI27KSytYW0mpW5/xeg4fh2VSsYPVuiWzl1X
m80tYsLChZXrl1ADdU+qEtAhiFSXT5c64t+LqsVJbyqR7KVIikrzVa3CtYyeZIImoQzig1djBITZ
YlJGeo5rpzPA1nBEfGz7NDjR7ETevHRFmYCjQS3kK9Bk79FK+ig/ROas+oKAchamD9NojJ/rykmt
TeOZNCAMbvkDwOz0Bf6sVuw4MqrwJ8tupnQ9IHlFtqckYhphGwbo+KA3lVl+oI3oWvmp7qFIfCOC
WGZ/c90HoUR0HeZ2Jlfn+XXRUeesQ+FhoSZz+V8Ft2BnQ+39Nmlm8ElVWC20yST6E0NUeDcen7f0
53wr0+HSuCYpw4LSWBZSPGeEU5zb7hHV0ICHWEBZRZIMI4hfTlQm4RfqA5nzB1a39jN0hBV/aYXe
278sHLo8PzbdsV/ZiI3/HDWU0mYpbmd8NGTo9NpBS9Ix+QLADkCpn7lg4gcU9CvllUM6JaVvBXn4
ENSRGq89JHhIzKaml9vYrFPvNdQi79ENJgMHippLroHelbgPCpjD8iFswhJU09DUvwZtKEv7Rnz1
NueLaSE95bjhVDyj8xZrMgGj0qnVWeh/QVKJwfjSiHjQrLrbDPlUt1vDqfudlaOFuIssJf9mKtyV
pU+OUk+VP+BP4P1XNyiyHdQoimO/oNCnfPeaWuh+ksNFBl5g2XGG2RaJ98p0+sB+GRq3FsoGw2dE
2UDXE5D7Wp7x2FpuYtY7s5mVWgI5ePYPK4cc/KJBvSvv3RSRkrWDqyMriLCXAf82ic19YyhF/ULP
sjA+pRiK9idBlxX6SzRM1Upq8WhtzI7vk35e6dpa7/At2DXF3A80g55p5Xc5T00uU/GAFnvyXBRO
HXT+YI/0Dd22qoOvZaImMyZkrCXlODc1k292YCAJ2XJylC8Cg9ajIQqY/j6vhHeH8gw/FmI1tHof
xHjzN45TV66LKlbC1+vX5lv5YrmOYMUseqvAp0lBzs9WnKmWGLpOO2YVSl50d7BlJUgNEWrBSzX7
rYGcQVVcC6ZNkJpjvBkjnZ5Hj2dJse6gFoeNj5dyq9+PTZ9qjw211ugpaYTxJTSqEq32IG8U5UdJ
c8x5wcOEp9ZSZY1cGfF//61qMyf6XUegrIqpsQJvg+GYiRmgSHj9XdBRL16da/GqLZN8W2Exf0u/
5p3bhd9EhgfecZaxmZOzf5KvSavczM298WgrGFMfgN90nwzFNLp7zpyuHs2m14JHr+/i9j4R6hTL
G9nYZSRmUH8hup05KsA9F0dJTpTtDbvXjp2NluV9KtTwHjFM0c/WHWqEI2Re5UfBUf+gdDZPDQEY
VI45HJv9QRaRPkp6NIu7MjmhvCDTzSSU4mnQM4y5Vatybtykb2yy860GSNlBOhuKDPttCUgRltoY
lD7coxbmfUMC5IZGeBdQlqa4b8ii/NbVgCZX0sDaBVsZU7G4CPG82+aq0F3MRrqxlcd6xIzT9ToK
ROoUJv1TURWZvme7yhyFB4DBt2wwLxeIXQG5SaVuRe1xicBXtdRNorhXjtkQu9rOKDsV056pcvPn
0tIaHgOrf9U67svt9dM5z/9ixmj0MlWzUSwtmGWcDCllUEQSn9yIBvrniVac/kXtQssFsycGq79F
Yb48C/SwqZkTRc0lyLdy/z9nIRz6ro6SODmJBJnnLSGbNNc9IXTwiWjajR9dNdAqvxVt9KvL7aR9
uv7By0IIGxKUN7JilNJx8Fim7WRYTjJYrXes0dM6DMFkE6s5qfoEZdu617Ng6m/EFgvS2hxugfPg
UqeBSyZN1n5+/E3Xg2WpomPSS81BiwCua/+EPiydZEUtm/pbFgosONKhwXYhkm4rUFuHPPAJFb38
ux1qYeCS/bV99pL3Yzb6OrL79q12/DvhLb1wcMsg/jk5IFPOf6aqSGBOdhOeai8gdvRHpU+n370U
3YMyYtbiN3k8QagrEEFMs6h6pO7jxauiFoH2GBWVKMItBW5FnGxBP9u39TxSHrwis+NVM5Zuiwup
Yf1SAswA4nXHGhTb0Mn78EZ14fIsAcvgVqH0y61Dq+/8O4quriYM06NTCSrkkADOoo+pxpFyF0cZ
Yqu+YvAqztJcBQby13fXW9n1/DxRnAHqO1OxsIozF2udGxYyKUPiHGUmK3w+jf6b5RYtQURtF+iU
OQgtc4VMAokNZHiCALyKLs2YP7USBhlMuhPGGpSxRqNRG15wsM8/JzPLmy8JfbjptbPA5G9aJfbK
73U9GneWnfZh4AsZzem8QGLe2HguZRv0pnN0okvHqdtNKwEhI3iZd8XvplaquHmMUChrm02k9EmB
rzgSDoq3kr1dOKfBcCrrcz/VYl80WmVu2zzydKQcjVlrLUXHyZfeWPzkqHZkM5aH2lOYDsoPaagI
ZG9N5HOCW3jYiyoNZ0dFE57jS8UNjP35wjqJU7WIH1HrsCdVrlIaqviu6Ur+NQxdpVjVIpo0ZUvP
lUYRar/Fz6TUTKXbX1/jd/YXBlmUbCmoUt1coo3SVB3nmkB4crkx8zU0ArIDN5pUzUffU+4m4ATY
4kCcv7G53hmYGjh7GlSXR2llEUYgXks6EhbjEWgDAqBkkvW26ZHoUTylUdBmzZMT+KFbudE7+Qlc
DfITqvzoyFNMWcx7lBPJ9sF0dOOhdpxVk/R2sx0dHhq/zNz+P3WoMOVB7UXzDoHpTveNKAoB7kya
im93ZnUwZIwBXYLa06Yn0nPmsp4WbGmMYH8woRUr1dnMrfpKo7OeCFvzsb0neNXcu4ByxHiMvDGx
8aGGc/ozG/uyfFCcbjCep9pMfyKcTtVEqWVor6xAGXW56dwolva6NdOg6NeTLW+Bpd8eqvOT7kDO
I6jlHQNcpy92o9DxdzaQ3D5aHFxtDw/WadaGSIvxuUaQ+JUTS5iQJ6H3mdyg/I5qRe8O9L2SqXUo
2VpRsSuKRPkDRj6/2R6a75nzX8cVZNAnAWdDPrv0yGj7RrGiwM1OQ9ZNAWAm1HOjvanF5BnelLrO
LtTK9l5GYHi/6NWADJAfq3EMaHjQuuizl1OJXjtmEJs/e8SV4lucw8vNTP2XcEd1oGCACFpO3wy0
Goy8OvUWIt6qi8j2ummosYR7pKaScRfaed7uTNklSHBfP8GXMcCcUiIGMauZ4Nm5eCHkKKa078Py
pCmt+zc10T+WToOSOaqHLWq6iLxvr494WfFGQYSSLkG4S58XFvv5GdKdpNKTQM9P1mAnxOFZENtY
L0l318TFk4YWw18UoBFPNpLxs93gG+7X0iuf1KwyqhsX2FsV+WxzMOXU8giUUS24rDKn4eBW4NfE
KZl6ZcSFoK9mFWKsckHbj9agmZ8stbIfO0OEyqqtcit76iYs4UM/RjR9UnwJ1jtCaEptY/elLmVv
2j4GiUL50maKGTxxCynRvp2yqbob0hhnXzTjavtW2GxfrCSXMK0zZJYQ/puj2PNpzUYvyg3gHaew
cNPkR2Jg5ftsozRtYE/l6QfTGePyrzVyXx6MDLjsGrXUWL7Sukm3MWp1mI0AkqrTFXz5oFhBI5P5
ijvV+R5oTl68QE8rntV45KLPsin4EaQ9Ylp1yQO3LjHo/BI7ZDdgXEeu+8QwA2cHUC9LUBSp6tjM
1kpimvJglWlsrJQoGFC2R+hSU8RazO4rd0EX5O52kroV/rBhcPVIiaJXsElLrewR2IpIbye9hf+E
hEmXP4RWZqAhh430j0CiqXEQCMS3z0o2AP1OC1v4OrbW7moAVRPfCauJmx32kba679iXta9JU6CR
r4axt4HBJfW9jZ5XcBcNWo0w96waiZ1676CXJ7xp+omAApavfmAGVQjUsWmQo4c3hJuz30o3U77a
HjYIayUymta6cWou7ghwEXMaR+RMoxtBmvPVpcNuW01YhCfFxl7uV2ShYQ0oQxqHWHbK2usQjwth
QhibG6f1ItJgYK52GgcO5eULySMRVfRDXDs8oZAnnRUwzOEkmBT0FCkuKT+8RonbQ1xrlXPXdLFe
rkYulF+WLOzvCA+kDWy1IfXG72qsqr1Y0xzQJ9uXcVl0+9RWOuMQmloWT77IxuxXxEMS3WBZLvw8
yTocfLFosNGChY58Ec7rQzoZuV4kJ0+hDLLTktFZw+g0HxyjCU70bXQdSzs7oJiVyWyXU0qJVmai
YT+Ups66zQJbvVGGuLwF+U3EcECYuXZmvM35goZkeKLJ8vzEzkcRDkqBCXNDKxvn1IZhrKxyF32O
CR8gY9uGdfOrcALv+9ilGTaxRim71+sLfXl9EMfBnZyxoOSi7uIhCIVDLAPH4kQogXhV3Y35WtSi
kSsSE7Qt2+BGg0+b/8bzq9eBqGnBoIRqRf9i3nn/pL8ZYUOWol12UlK3ioQvakuZTq1U8fgrPBOv
Cq+OU+IqM8NAZTV2kmlYu9log0vOQ6XuP2mxZRdHQu7QVNdaEHruzjApXODyUYa4hd84DPOanP1i
1Bbe1K+oS1AgX3IkRzelZ9dJ6+QMZnHo0tJ5cTMxNr5ul91L3tI29WmGK49FHzk3pusynaKJB8+F
bgUhFrjZxXSNSNgIbfKME5vGLdK90mrVqzDVMnFWcHBcZyscI0KJuKjGONc3VtwmCJxiYuMGRyfR
etdvWY7O571VVT+qPe8XwvxjeY9bT9o8mWrSjrtSH3Ejpl+ItUejusqTrPuBgjNCq0a0chUkUNMN
Wrbx+KKqiun+RuM6/c9M0bNcY8GCM5WWG2O00umpf46r0Rn8cYwtB4cTp0vwoXSFdyzUAcWSLUIH
0E7Rx6XruCpNvbaSNXeNgkOlCsLtu96VzUkmUR1KHxXFxOhWoWgomhla5q6ub/+Lehm3AzcDUGhr
hoBfKPnQBaQ0W6vFYWj60vIrBMBwE5ic2YW76J7dOJ7uE6tROQ5VexytLt/KwCnvVCwh1lzaSACZ
jXYwtch9TpBO95EECFXfyzGwu/5Tl08BJSr+mRMQ4jUC2sVTEAVRlMzuMAdciKw7N8viPyXF7rux
VpQNUhLlY5YqN26Hd8ZE9w7gHzXbefzFmJQQShm0ijxkda/exUPVrwJVL1bQX+Ud8tWOHxtOf2PL
Ly8I7gYDSC2V2pmxTpJ5fkFUSYULoVt3d4U55Z/xOHHQsKd5gJWLSkX/xg5YXoBvo3EXgT6kKoxw
2PlojvAUOnr/w9l57caNdO36iggwh1Oyk4Ilt8I4nBCWx8NiTsV49f9DfQfbzRa6oQ0YMwczcDXJ
qlUrvEHtDlVFAeA52I7ip9g61WbSRsEG9XrD/eynXDTR6JCAb2DXAZU7XTPS+6Guy6I/dDjqfIMJ
CbuzcqO0eDDHRKICrDTZSy7Jtq4s/NGr5TakVANxAqxrlYND+sTr1NK6QynbZuMMVjnv3BT3Wx9E
BYZfl3fs2aulGctoFQwiatHo1Cz//a9I38BRjAvq3pvcBPyEUk6y9UgDdmHrvDUVqf7l5d7bDn/H
aeB34IPfRXEWfsEZhjb3hs4rZvvQaEmSOfuunqKuw5owzpOvdaKZQ+B0sz0/2jGmYk2qVPY9yr9J
9bXOG2ruetain4Dx9XjT5IqCdZE0AI8kHrF9o9uJ9cPVMvVXTUSDaDWZdKtQiU5eCoBXKdoRUKYP
sVvox2ESoPPSAo+u+6Lx7OHgxVkuXj04D5bYFTKcan3LhjPD33GUW9ovwViY4CGGUs54dqmdzH43
tKCw5asjC6OjHDd7scmYT2d+gRmjDOou737rIWLYd6oCAXInSL2jbyklb3fTlmm1qQvEbG5kLlGr
hScFFBTdX02/H8iFt4ULKDJoagPVRn1w+rIG/GBoFEGF0M3bYoqKbnFB6ZsXBHzTaxjRD/YG7UE4
ztyo6BGaq2sNyxTKoSQTN1MZafOLLhLNL9Nc/TOMzdw9ZFOqXznoZ3ufsTY93cW5g3zGWnPJvRjh
btvK4pu00bIHB2VWYLAwXn8iC4XP0uW9uE4Z2Ir/G2PA6FhYRasTnpelpIcwgfZRQGfQV6B1CFgf
Q/kwpSKKmmpbtK5K7aVAn7q89gcPCthocUUAkkedvRpoWDEa4XnSWRxyHKuWsHcbaZXxxZz1/vfl
pZa/anXiFjk6IK8u+Yn+nuv9dcJhxs/Ua419oJLATEovUUsfkQn7LNFiUUrSlpD5njoCdDyNJJoH
thHIiXuIokoxv/Vqj6R13pgqTnSXn+jsxkPdDY4SoiIGAVLz9NOVYiR0O8ar7qFDC+CRWSxChpGr
AcEvqhkV94zZmTf02ZWZzGq/oJtIBs5xAE4Jt9Bdjyc1yvau6UfjWGGDss3SHJsso1ZdvzGM6pDj
xYBRoZE7/ymFMA+XH3mdkb8vviiRIpcMlvqMXYERqZe2bagfNS+K2y3YhjSsg9ad++YGSe3MeG77
ZNiPTmWoXzrFKr54KQUTWkCWeheJ2YV3beGGQR9dsfIvSdsPj2lauPqV4mkVM95/p8cYiYIUAD99
q9Nvo0XWHFaF1I7N5Kj/6HhuJkHajl1AsM6KTeM28fPlV3P+WehwMwpaLmk4995qRVpxKsiHRj9C
zJ6jx66Y2lehK9j6jU6vyds0VLUfWj6J6MZwWvOfy6uvanCe93+UXv65NNnXHbNJ9gaKF7p+7KCp
bNtRs347odUHSqGaB6XO3c08LnTwjKF9q9jzlX1x/rrp6dJfpoyG/0/v+/R185RmBBjTOEYQe7d9
id2wa+X6q5cB2goq18QB8/IDryLX+wPzD8RfqN0RWFwd8yzROy9USvOI3Q068qlj9q9KmdB/QFJA
/3p5sdVJ/99iTGFx7oY3TV13+njTNKt6WxXWUU60iR9GRyr/IR4actPDaf4yqakgB0Ok4vKyHz0j
DUf+ONAXUI04XZZXmiiwlu0jI4v0TVFARQT0c5xbc6Aw/lw0e39GkL1A0GFOQQZZRTMdqcdBAoM7
MjYiu02wKj3afag+6ukEXE+o0tyUbTdemT+uqRnv64IQZEEqKlLr1fWni9hu9DI0j1U0e3MwmXhI
N13nVAHy0OOmKJChbVWQN2qixGBSrGjrdJ7+4/Kr/vhnQBeHjs89fCY7opStlKPimMfeULR7dTRw
eVYGM2dEWCh3mhT2La601e9JxO4DqKXwUHaxcSVqrVs+y8sAi7EIOHBMwcmvXoZt1XjecsPxEdqu
vgHDV477qjciYDjYV3CpgND6OqejXWzpkgrGE8MwLwFFZIdUmPU1hvsHBxsKMPc1Q2J83dfKeWZj
FlnapOaxzlOQYQ0GlLLEWRCjkPRehlVz5Q2cb/lF+xghU1AwsFvX8CeRqAvysQu/zjUWTH7b5NU3
ZKASH9PMsLkSQ86DJpkI5wutQ/D15vom9cJUKJVepUeUlwqIzE0yL/YUEHwNWxH5tnbj3tnAcKt/
ICCYfffU3urjT587ZkNUI4seA8OOdZdP0mVUSmvClaFr8zd+Txckw2A0QVrm7oyJTKTf4U8wXUlx
zz4scZrdjoUUtfOiinwaWzQupT4aWuMJIAUmuIxl/TYbbixNVnDKmXtfeczz9fCEB0C74MvBt67x
EqWao9gX6+GxTOG43EijK17MCrTZbvCiVmKZMs6fG1yBZmdJXujSAyGCrhPrYi4xrkpc79hasupu
Ss+K93XmeMWmwlZ32KszUttXXuu6kfy+KGQEEM9MgRcx89P3KmzmJhkaW0+Zhhg9OGa1aL6ncnbn
l7EdTZykW1LUW732si80ELRpO3nRVAS5qubjTS1rhKL6wRbKlYN1ttdNKhnago4BaBaoySo98cRk
VXFVesfckd1r2gz5d8fELxS7ZtgRj32dUq0y4MyORZ8juZQ78ZUe+wc7wKaCY7yKwjkTitUv6LW8
Lo1pip76hC6RHsX6j7CMy8CVTZQGqZZF16amy9/4V8mxfAsGiWxw1PFI09c4ZZxRlAxpK+/Yh/Ws
3JVGlt9kletymkevw7VtrsyNiHOBBjZ5lXFlL5zFMnSGyc/ZfMyWKelXwTzTUHwe4zp+EoB+kt2Q
Otm+xT1X7C1mSFfO1/mzovezPOeC44Fltbq+e0PGBeZS6VOiKPIG5yoVz9/a+BmZ1ncsV5Jd5pUA
1mOajfWVpc/vzuWbIlNBHgaEyFyvbZStEzmQgJ+SVlj/hMVs7rWpVG/koDQ/bGGVz1j/xYEMIYEh
eR7/N+JGe+Wwf3DwbHhedMuQBiCZWPO+Cxtr3AHWz9FoxwjcTWVI+RyP+Ao9MhDoZ2Z5JdkLqkgD
U/thVMKDqRTp6Gv1kBTBhM/sfYPz73xl27/X0Ke7EKon+IJFWHDpzq+2QYGVO0ZyqUcWx9W+lZpi
1ZuyqZwef1h1ijex4k7hvhIRdjuu3eJmLZH83aKdFUUHt1LmZj8mQ5gglO4m9g5B3vybOjHMuoXS
o5h0xyfzmCaMBHad443/0Yjuv8qsN+enoSYEBsym6go9NZm8Xcmalv7q+tmc5RYhvi7ipKtolyTp
rDmy54TZrtJs48hwAuQHlk6SI7FcgZu+Z0BeBYs471026RA4nCa9d9Q+v3LaznJ0dA35ISAH4aHy
Z1WCdFw7jo1M8REsl8WkGC+0fyJba5xtqw5R7+euC24rspvk+fJL+GBhLjU6VFDhqEXWDQfbDplQ
EYKOHkIcKBzC4vjOKCDt9yil4d6ezv2LiMRVDv55eCEjQ2N4EZVAsnXdpCIQGEmVjdGTlJaWo2+g
1QhzuLXmW9qYXGm0n2emJlBQtJNpc1Dk4WB0eq+5FSilXkujpy7Loj/Ac9p0L/vEkI+DMnjWdrJb
jcFSYoNozIGjls+yShScvbW0NjatWitXztVHUYdyZbnO3tEM63OlRJE0694WT/FQOK8Vt/lDV2JO
goihQCMGi1N0JtPxJs/NEL6M0o9A74TcX/7678YkqyNgc6FxP3AOFv270xcDPnfsWxl5x0HpiurG
RGzB9csw1VMkyB1v3uZxiUebF6dNG4C5t75HVltUm8rMku4wlkoRvobGJENfMbPpzwjaGnswr3Ye
9U7kXyFJidzPaGPVAd5CxfM00K8LXHq08kFx7SnG3yyPvsyRyP44HYkHze7CuG+8bux3UWok8bOr
xp0IgG+4MogsZWJxNy0XHhJKCrea1mRbqwMJuROVgp1nWAO52FulVPZd5rYZtBfTcw4Tsn3eJm6y
Mv6dIJhI67zD4zpNFkHBtmff+3rctu6OHdsKfwFVAt3xhkT1yW+Lr+DE++lewpob8H5VRH2rarNq
/DKszJxuW4n2wHb0Rlvb9MItAQnG9fxoltxh6AlqUHfSJH69/PHWsj9kCIQKYF9Av4he9lrOqe/K
zNJx5zhKtLX+xX+7nvfCVfCJAxkfm0FZ5gPkkQm+oJ+3bt696VxlEUaJXp7t0lY2vd/0tXwwCw2z
pd4tu98NFlNxkCIjWV0Jce8zl9VeW3AAGjU/9QI/+XSvxcUIpSPylKOYi7zfQNqEbFRG4aSytiXE
Xa8jwvcYyVZ19wroqgbfuoFKps3D3vSrKeopqprB6HEZHDsVSUjd7hgttYs/52Bob3Oosg+MTK1+
aUOSPju5mpjbKp7VcaNJGxMcuMj5o1UN9rRVQLuwcJvDaSv7Ua/Z5X1q8i8UuW+ymvflV6Kf6q0E
wXDt/C8ZzfplQACmRgRtudz9py9DpSGjVrEXHhllG+ovLrphSHz4jSJiRDVV5veC4RhubsNUqA/w
gL1bL1aV8hY+lDpYQdjL6rak63Othj1PdIFtLOoLFM5QH63VUNKWjlnak1E8pUzQm0ejQTYpgbUS
PwA5tpBjydsr9/D5inRjabstCm3LMGt5VX/11sVoyKpMvfwJVpWu+gx6SGhyp2/8qJ0YMZXXwLUf
LUjMI9wxnaQXvfz3vxYENMU0IWyrp9we3AM34GIc3TFmxie80fZqG1bt4fJZPb9maaWDp+Ue/6jz
nEX4ds5aVz318dDiP5o7P9rMmLWgy4skMLo8rf2G4daVZc/rJvKbZexE1w/tkHVagW4TShaxUzwN
HoqqD7jI9GWQeGP9r2XS7WaC4c7eNh6Wye9sKcjw+pbeNdc8xD944Zx4qjdGMNjoeqs91Tvo7Tdk
ME+5PqdB24J5Ix6KHzZIM3/RwriSTn+wHpxXRjXgoRbdplXSKsdoUMyuaJ7K3BN7RJt/egUIL8hJ
7R6LVPF0+eN+cJnzaOh9s21wDkFO83RDoYtbDNNk1E9hmqASkUwCSo0rtSIkSTamXUO+IbbkOJp+
19NP5lLqyyx+gicl0yul8kfPDr+H8PiOd1rLAqvCSCu37punKAyHfaTP1b2RagbChmH5mIP7vepL
/sGKbGtySE4x6inrp2diZaJk0AHGjM223IRCtd5okI3eYa4ceulJ0zWuP7URS+PHCZucmrl8VNEI
KZC0MgaJy2ztWoGtForh26XmQEwfdc9XpJlSYteGWW3aqFCLQO1m4BEdYUTA+OqMH0Zfpv1ONCq8
wgHpxgkUJjZ9X73RMa9cYB+c4QU5wcAdGDHHaUlp/wobeLsqxmjL7KluuuxFRVJ9B5sZVkBiDLdo
Eqc33Hs3V7bW+T3BOGShmJAqIneybinmcKuLJpxxZs/V4onPCZpBH42f9dDoexul+W9MlOVOeB1v
OkL/7bbWNJzpQ5BMOX4r2vTps8WUSPeWyYULonhtzjh5qDi2YI6folhLC7+ZbGub13E4AjF19fsq
7fAEvfwSzjfY0k6GasMAA2j1mmiDkMOQJjjCPmWwVxS/K6Mu4CVMr3GCbgfkzma8klqdVyesiNYS
Bwn2G5KKp596QAQR4BsrpuE8/xCxNINsnmPbb+qi315+OngV/G0nuYBFr5z6j/uPsMVznq4WWmlN
kic8orQzd7+EKdH6gIsPtviNNkw7tngHC9CSdSkxLkH/KUWWLRJdZL5ysjPvuzQMpVV9TlQ93Q1w
HZtjEbZJdrBKTJb/cN5a+2vcJ727KVPAdL+kjhAQqfEMMi2ZS7s5wHaPbkc1aRIAo5J8Cyek8QbN
28F8iaQRmQ+KrfapX1lQ2HgRiPAav2hQQYm4HdHKJc/vad9lGwBWynSrdKX+RY/y1uoCRCtVw69M
q8O21Zg8/VWhRuMiwJnghRq3n/FNNLU8sHIj3JUGmHgfemeX+koSOt+c3ugfloQ+PTRgU3bWMAq5
qRM6v5uB85gFI0Rn148UdRRTMHhmob5C/pSqn5JyhgE6YPPRVWrcczLL69+EqSRYBFql+pjLQX3W
RkubbN8qzD68SZKyCu9tEblgZmPNOuZu2Ba+o2faNwtT3wlEuBZ+TUqchDc5fPkG126p/yEftYx/
Co5heVdGlhn7UOrqt1lUza+mo32271StveM8KwjKoCEx+2laTvFLUzJwNYYu+97gLnaMzaieAuZI
4VOe0pByrCpNg7ynTbcpUVK7KzLIy0Fcj86T3UXGP2E09C/YJYe/+9TTMp/ue5Hf9HoUfa9A5/2h
NamFW0fKOnqGVz8bQZ5SB/gZYg7oXmezzB4Kow+Hh0QdyjckcKiiJi2h/Vsbnmh8JWszF2EPfYr2
E/3CahN7rSr3dVq0bzOEEfdOaAKVRmSz9Ni3x9gTO4rEyPzizqH0juAQYuEram7fufo0vNLuLJMd
vOzijjTN9YLGduuaWwFfnmCKp/poz4WUW2hKEerAiV1VFGdLAHA8BUKNisrNTySpy19dpQ/pAw8l
NvPUu912BkV/C8g5131zULvheXKhzG3muZ3GbROm9Z8qDM2WdE8d5qAMnS577Zge6q91VBpjYPat
5ryEqOK+DSbl7TPk3LG/c9UUT2dkhEOxF3kUYwKBEkOzCetymtGjzxHIgF1gSbY507ZfjWQcApZc
U/NtopBRcbzwWPDjWOJK3zFuL3fJKDRqMa9Ctj+mBacGiVoLAZey1773hcyHH1pVm/pjNE5J92zw
+r/TwSn7N1M43gAJy2v18kZE2XCv9lpT/owGYLpHRrHziDljUw1bJepb53fXRsnwXyti035oPRrH
uxypg8mvbFfelmrsjf7C3jD4RPX4y0pb77Eyw8a6S6NGHSGw9DDupkbg1DBMA1XTJtTj8GEGMJPf
8j9mWzkO9Ygl35zRnszIlRR/GsgVDm5IxflPbqUimJmOyZtsrgdyTSmnGUU+JG19K8pnZzPNZu08
dW0alXzftMVIOlfbPpBNPTw28zxrN5Q/yt7uE8vbQ0EFkyYj28j8uJvifld4Ms3v9Dqbhp2BuEV0
Y+NeOL/0ZuU1DzxvWL4mSTJSTaKGKx+1Wre/mlJG2tbMZf5HKp4mrlyVZwnDor5G5AbUwNidIfhp
XDdol1SpOkwAa3TrGKZunEIVCcMNDDs53JozHK19mIXpNUDD2fW1iAGj+4gLBXhfRFtPFwaEFrk9
Bd6TnRXKv1jovUhaFvFG10I0iC5fX2eXs4UwLGUi07+lfjPXhazZjQtPxUWroi93ZTXnb0gRGrUf
Tpb1pMtmupLgnmfbDCQwxF6eDPY8IIrTp5vpLKEfpovnwhrcLV4S6kM8lsW/UES0B61px1vVRg5W
m61+CpCjCmt/7M3vlx97XVkx5EaFfhFkXP5A1Tz9ETFTzhzqUP6sT0ap+0bFFEzryvhNKbNkh2gt
pdScWc34BYpBB7wp7z49koLMgLofvWtIZt4ZrS4vAX9iTZc9Q8ytw52a6OMfJeuYUqQNF++tYChw
pZ48b6RaCImSkPLEFLTUO6ePrSkVQltEiafWQCc6s8Jikzh1hCl3TW7gVVr1MBRV6m6mNmvfqhJi
MD2sCVSZSbP3s3kh5wuSAsQdl2QUtt3pj0E3jY6hXoxPuLFbwZRoMkDgQKLkYEnn6EnlGt38g3PF
DJD6DqwQqII1zhfENDZqnTE9WWg9+0MtrENupMM/kyzDaxz9dfBYNhgDftohKH6iQrWqYe3ExbrZ
jcrnzmr0aOMZ0gscrY7SR89J5L3omuYrA8j8z+V9vRzXv3NRlsX7j6njYv/BVGT5WX8VOWKoEIdr
9OrZhS8WPmI9zn7iILbfZhzZ91XUl9EmL6i3vhhul3+7vPr6BS+rL5K8HGzgb8x8T1cnuwv7qsrk
M00gHF/zonSOqJD1N3aLE/CVQLKOXPi/0eICOkpGblJVrJJ8LLMTw4b/9KwPEiNTelPCB7eIYSRz
NP3NjCohrix5Nk5jlE9Zjg0ftEwkVNc9UFCWQwkEun7JFUPncOTocxl+Dg8/IS2r8+gAOnLQ/inV
kVydfH72NgBmjLcy0hl9Nm6kTQGyWQ4COgK+mR+NiZvswNrq95YR2lywRqS0gchRi6PC7r0dMlh1
FSDdlUXPXEgqfi5hlUd+hhSd/Xz5+51vWh4P3RtKpwV5vGY0dEkYD1Qz8gU76vxpQSveN1QIL6kc
p0AZW/tujFPx3+VFz2CdLMgMaaGt0+9BnWJ1BeVd5FazW5Qvueqhk5Q3CF0FnRNHd5HVOdaNsDLw
yHDW4WhPjeXculrVH6pWaYy9MSh9BQ+4m6o9Be148CbynIM+KXJ8uvw7l+v+9Ggtfu2EKvJbVBLX
7frYAhKT1q3+PDVFhcUm3RK5Rw37k/hviM6s4/FaqcJpNq59SzSJZS5at/pzX7fJtCtm518LzFkc
aL3KmOPzD0U45HkoYjm+6xObp5XZIrL2rOA6vGHEVogbZzbq6crNcx4ZljX+3zqrGhkQe5INaqg/
Uw3ULmQVkAg+QilTuGHuA5Ts8mN9tBw2wIuq88LNWY/nqrFxqtGdjeeY+TdJWxXfWVac/VZFWlzr
jp7vC1rfYMuXyMuSawBCnBTSEbFOrRGmw49BqULb7+lrvn72kejrLzSc5XzCRlhdKHWtovTKFPkl
GmutJFmRMxcn07YgThr97fJiZ9fIosiyyP4w2kUv2lnFVhuFUs2t0/jFKNOu2Yi88N4o/fLvltuZ
0z04sfjFipPqvxk61jXnvrMotCwOBBE6MXNfbuzTWwS4gIG1xCReqJviAjoC8rkw/FzPT8IoC/ey
SosbLbTnm88/NBoD5MDA4RbO6+m6MGLgJEIzfRGyCRnmeLW5LZwuepmTuXopkfOlO9GpduybVm1/
+joDwkAjBcwYqnegblerOzMgFqOq4VMltEuNIYW9NhbKL7Otq5tOtNe6cmdHZFmP5JpNC7wXwaPT
pwXdGYocYOELjuCucisGLa92Yxdm4GdQxvA2l1/u2SlBW2wBXy0SVjqCMKtAo9uNo5N89S9zE8mc
3klu/uvN1TV7gvf++EmURh1yQSyTWsKSxMjz9LFMU2TctPn04sY0SH7mgGmR3a3dKNkkTd99sTN6
aQe9s71wazC6oss62HVd7wvLm24zJ7YyP7OHdj6EsSVRZbUqlFDSHoUUQd07NfNtbddZ8+K6ojqU
qopjJojsLg/Sfs5iH5Eb6npfFtT0cg9FHzGBpCrs17Jrkl8ibpFpuPxmzz4koqrcGOjXMyViFr4K
DA25nCMRH3jBAsoBjzE637XJFfva7q6pcZwvBbOfhir2AHD8EWA+fbnDrEdQ8UTzYntCvgiRenow
xO1TNwKb3V1+rPNcCzmAZTLODgXfRbP6dDEQtzHFo968dAsZbR+ObXZwBiT9A6ROZPOfp8qkXRAu
s7UXRlc9g/mf6ZzPuCUEWH3kiD0U8yyKjdo6ynFS81oPnLodgQ30EcaLuOTNv5PIZRbR2p3+n0W+
dmB6MFU7RaIPhG60aOvHGoZNfgXRchZfDZpfqOEsxAkS5bWkCke8SWM77140p+2R9muqaM9P6r6O
elN+m3Sn2ppGPu4T+s5Xtsvy2k4PCF8PHjEnkR75WY6ueXkdhfXUvVSCbh6qghWjc3PMzS5oYrVu
97mI5vjKomchfTmNjA+hDoGXASp1+i272uWShLP8gotTN+4VZpqgUqpEGhvSteGhSLBiz9r001cJ
6zJARFmBbAA6zmrDNo0VxbHR9C+60SZIOKSteiuM+caFofOjp0KOyR31az2Vs2OyZIdw1RnYqg4Z
3CrZ6cXYJBJ1o5eio6uJgR9ADt/rlSzfhYOTVdvLJ+Wsqmdq6QAfQSmPy4OwvnpK0Ebg2opJvOLx
497FNcNoTQzJPb2+L3FT7m0z1h4XudMHWnXWoeORH+pmaK985HVnB+bCclqXcOQsJfY6E5JKxQCk
QNxfo4PxVdOVBj6M0WxQv4j9RCjqtszn0e81s9x1amndNpA7P5f5vf+GRU2cAhg6BTnE6U5TiwGR
SLvCzSAX1rZW+/6+tWZiugiveWyvrrT3pcCAQfNamoTwvE6XqjpFB3CAJbUeeumXYZyiuzlBjOXy
110dnf+tAnQdcsYC411vJmX0CnCZmJTUpTB3IgaKmSaN2ClqbN6hvGTeheQtV4Lvage/Lwq5jy4J
sE64CavkwO6cOXZcviRjWEAOWZHd6gybfGvKrwmeruLR/5YCQwPOgTPDaTl9i1BAVa/FdRd3pkTd
1Ap6o5qTtJsYUZ57hc7r5vPvkySLWLB0Sc549AYTQcB0qrZrylR/1CW45KxgwjKkoxcYYTn6nZ0m
/z/vEwwuzTLOBXYlpw+Z65Od1JOH2barIkEk08aHnudtVQaDV5b64H2CviSFppm7qJasEq2pjkcd
og4OPpkylX6VYeLjg630fswOLKrIcporl9kHO5QVWY4CCPzzuuuD8ue8QH313RBF4wbe2Lwnu3f2
uSWae30SPyf0xT5XTy67hm3JWtiJL7j+1TEXTj3b7xqryphFgd2bQNwdlLjsBCWyyxtmdVe/LwVU
jz4LEXbhV55+u0odTT31QnVnjFh3pIjvbIoxKjdGlTVBXOXzDgZqtQWu8WmLaB6SOEp6Dmxhsbo9
Xdls3KmIu3zpNaD900wor7dmiaWYxwzo8kN+tGvgwcEGIsGj+Fpd0AjoSttI8QVIqkjdufU4B0nX
5486GZCvK/KarecHAQaqpo0sOCkBLh6rA5HaoYw6Wr67aNk4Nuoxi25VfhDm9O/lJ/twJcYM3Mdc
TNyOpy8xUerUUdOChxJTof87THlnHzVFqJo/6dH8/fJq5++RG3gxsyCYEWTWmrXz3OhG6hGoK6rr
nWJ66TbGJG3fTnF2qzKsvXL3nz8dQCliGXkgsYWK+fTp5GhXs6IX5q4DtnMwM1vbCX2uf9pu+FmY
FAdhWesdmMRJp/N6ulZn2wVJZWfubBjWlgxscpms9aPYaep9PwLj3FlSDsUDnErqu0C0kiyvaowS
g2uoUmF0pWA/DzxMruivew5AFgPa6OkPqvpZ1iU40J0LWMqqfW7ENHobbeRYNtbUR/kW79jFRKSP
02vIng8+9FJ1UTgDgVdB0pyubWlOpY1hb4FyRvmIK8TVbxGkcHdTWzJqtkdxJbs6D0PvEZa+PgSb
xVXodEEUyAZSkAKaBZoZOxLL+Hvo9sUNbpjqNqmV9gvoi9AfEKK/Et/P9DMBPqJjCnR9Af+Sw6+e
VTggaItuVHe6qNSQiS8fv6/zMUjyrvo198Z4lxcZIGmrsGGvjuqx7qtyX87j8GI69bgFPKk/ffag
kddDCaXhRthCveX0dfSzKI0YrNkO5xxxZ+ltt0XrtrgTZTk/VJZ7/Pxy6I+BewPmgxbjcg7/mqvQ
MeeaQ3B7p7hu91zrGbIfidun9J7Bv2zrzPSyK/fO+dH2uFWB8iJHTS69zur5mG6lTZGxM1JRtCDA
y7n0W2GXux79g/lKWvTe6f2rLuR0e6DQgQEyASAkq6vLZoZjb5kRquVtGzcb06U1Y7ed/jTKudgw
v5Eba06dIM4ziKJC/e6hjhPkI/7hgJTKK8++JH3rH0NEUwnbpKC0cE9fN1Yt2thpjY7BcC73mfSm
NMBXR5RXDtX5KX73bjIwdaOtClfzdB211fs+E/g5xpRPzB/gHWLIlN/lZa+gsOi+Xd5FHzwW3iUU
h4vhK32q1UFqU7uIBFqqO6h5dFUB9z64olS/Xl7lg43D03AlgP9GNGBta1i5EnQS9rU7RtnmixwF
knxeOgx3XVF3un95sfMYvMi30GhnWgHf8N3d6a+DMdXpZKlaiCNmK8QvoXjWL1qr0XyDAarSbrkn
0PuNGzO9xkf44CkXZiNBifAL+2l1G0moX0u2tpREc3dnCbOJfQXeetBOivp6+SE/2CashfQg6diS
6a62o6thijeaODha4ORuBcFykxiV6YMbEVvhpNcUIT9cbwEU8hk5/OtbvXXt0e0cm5s2ncNDlrjZ
rUOyckNL3tzQh79mDPnhetTtixIC5eyaBk5K29iwFsydkSf21tMnbVemoYOwBYXYxFjy2o2yfJyT
8/0udADxGwgE7eC1qpKRTsJwa9fc1Q2tix1iKc6zgmR17ddh025Vt3U0P3EaZGyVqu3Exslab487
0bBVC0wWcIa4FnLO9hM/ickuAZddBZlwHf+K2mgspbJ2BeXfHb962hZjXu8yZ/okxpswiwIuZFVm
nRxR6tDTqCOSZo4X7c0dVuPVQ1TRERPzKLb0M6ttz7T0ClvlLOywHhoDiy0nIFzQJqfrYWOFWAla
HjupN67iM04pMEuboNRcCQZn75AoQI0EMwM+7jLEPF0oNXMywz7V9xzNZCdhnO8nr9G3RPJvl0/k
2SNB9iXu8KEQ2LEI3acrja7S4ovFJjC0IXpm01i3VqpfQ4Cdr8JfTd9wCTA0A9cJJm01vYBPaO21
UjHyhfSg65EfjtnYXpPaO391hEWqcJsLic7w2nliNjJTjqV09+EUpb9xVLYPYQFZTgOB9kk5BIL1
4l8CiIGVAGysT1/maI1VGrWL2rCJYbKKNn9oK8Z9aMi7TFXCKyor529xcbIhUFPrkbmud0Wfdmlq
N5W7N21QnFi+zXdhbSqHyzvinQT6d0yhniRXYD5PUg4T8r07+ddN1NvOhDmTLDdwQjXbN2AWFs1N
C/Ha3nhJpUPD7TvLGb5wQnilujYV4R5ncIFGMabH+DF4GJZxh7R4lg1Nkckgg81rgNFop2anFZH2
s8bS4Y9AgPF5ALLwyEDG+GphhZSRD2fTa1Uk3R1efvrzMHZS9eHIuVqAujm42iGJrN/JKKsuwE9N
/TK66vhLDLqbb2BMTXcyoZcHOWBKQVs1ujff0sMi/qVmhQlW4Uwh3AqnUY8RLoJ54OmZUj6oZS/7
+7BycJsss9T+1zNaMw90YYoXgJ3DL0YiAk8Nh+bIfdSaYOkIPrU8hJaMHkoEsOSuyx2l36H+Es8b
6CF5uXPMKK/9KFUTZ2sPeqR9dZuq/XfoyrzYd/SAtuEcaujBWOM8/GtEOSM2ACN2uR1MA71nwKYW
872gyQQicjgijnl12xWDSxJnY7/um2mHysReswChG750owYgmu6lXf5YtFkktjiWWeEfwxy7ZEvi
0ZgBzBcjv5HVOLuBK/L6/yg7r964jS4M/yIC7OWW3KZd9WLLviFs2eawlyE5JH/999DfTbQKtEiA
OIHjiG3Kmfe8xZDRypNveYXQyGDvxmjXd6Wl4EyHuk9cr4aviMimq7rqp+l32bROC/xmBSPL0TDP
X8fYo3lEwmTQBXtJIL29uTAiWYPeDUjwDWaaD9vRX5u6Z1UDQb7ESYkxQZme1fussftNadRQvEVi
L7uBhJeQZLf0qsJ6b9sR6XTh+ue7OgU9BSDTgiUFhOU8XWVcZI2gxsi2sTvVx96TP+JxqHaI5dud
Z9b984XHPb8eh39WLjY1/MfWlsvZ8zpmLIpFeNkxISwA+9zALLsdWXSmsyVa0bI3iyhTdWWbjelc
ebL1+61EZnCaFn0I9t4EU3Xv2Vm67LDM0ONt23YYy5WtPc9ICVM//15LQTwUyuFJvyF3KY+fXOgH
dWThB9zezhjaHhVaCrTXRsCvGnPhoaQMH7/2iWfUW7NVZr9xPZI2Q8fKJy/spNvrCBcUqV4lWRVy
M0JJxB3XS6iEaGNU3TfSfDpvRzqpIIU8H8UzrPU+v8vjwSaWoCHHbt10f+pjOtrbrs2y6jbohGHt
4aUJ42BmZv7HsEmpq0K95YgVsmpkwb3yzOaRYM7kG18KHz1jXLDwNWQ63ng4TW+Vavv0iezgXD9x
r1P6M3fQWXxJMi1ZrolchCQbW61X7xNVehW5Q7lh5jjLS/dqMqRU9+lUVf5+1oK6iAJYaDdBbZAq
bC1Btec8Gw+bnC5MYG8dIqBRNSARALZwndyV4DVZB/c3T7vSfG37pJ2ag0oFPW+/LZZ072VZYjxP
TRJgtU5+x+IcTc6m2maEHpfcW3OmT0+utRi/sC1ujROgmQH/cGoC4sB9syi32GeTvGcjHhhfPx+J
HN3Oph6dEvpQKyxgc6plGrwvD+DKK5Mlrz4mJJ20MmrBcrxd3a8TXmh1jS7BYdp3O98r3ediiqc/
QcKycN+gu/HDvO4HC/8nE5JsD7wzEMNbpT91vxK3Sc1Gvi1HEv8i2tONvU2ZEIlF51+PyVnIptkM
y1SY1R1jXGVRVcLcQf68wAeILb2u70ctUc3Dgi1MuXN8qO1bHU3wms9UkSQUJUrX0+ux84w87Gd9
qQfScKts2tUT3qs3Gim4eJFhq4cdlJywrP5qz9JevrmI/51XE438T18KzDAG2xjklZ8mxSoa163Z
j1gPzOI2mPGx/p3OcdCwELnQzG57t6iNI/7tw7asFjPbBaIIuo7XZFlp5BVWIb/T2/OiuWhitEKi
CfpjthBQSRBW4sxxOMdti5/IMtbYnYgsiXfwkvJb2yQMEqvgqoqxvilRRuH2OrdX6eDV8y5LmN03
cZGgduDdACzFqZUdY9lpA/tn6UgkxBDyhtDUp8XbOSlyC8gGtvnQKVUd5kBMeYT9yaBfzZWGlbhG
if+AvSPZiqHfTXQ58TPtZi0SnddnLzkcxNelK+MBMg+W8kkdSa0V3aYs+lLf6FaqzdjsN7mz8TC3
1yI6G4JoR2my14WVVds+qm5rLpdmU4/NqEJX1Kl+h4Ax9t6gzmnLAVOCutz2At0QHt1GkBUPFC7O
l6mtZP4M8rxstMrI/KNDpuFbVxTGYzMko3HF69fnTetN2WvP/EkOUHf4yBk5ba22wcTU3Ft6lnlQ
VmrLiZopsV5jqNxOKOIhJQggsdp9Kqtl/lGlY0DTV8u8+UcTSIvPZJhTcTvlApZK0cbTczL40FZN
vSdNMpU0ZvuxqA5JbdZiM6smYRzHqSAsQ/dj4nAL5VTFS6XN8Xdba3rrDjEM+YtQ6XWxc2VTHhxF
oM+zt2Rzik++j9eV24x1+hxbqPTNvYJd410RyJBga9ClvdW1G/CfvNwutqrm5wUh12+b/6gVob14
NOas1GDDDYMs7+W+StjmDklLXra7ne1O2lGWNUv2w0OIYZPHG5NUGcZuKacTNgqZfRSLwHa+MnIc
KTRPqsPcwDi7EfhbWKcl1kpjU/RZM9KWFnkSYhA6BVuzHsziFw20MTjxsxyK1Rh2yVb3WjRg7pwU
zSZJUb1vR7KbESHBTw5CK5ey+T4arVVspXTNNz2mE/A2wjyU0OeWPnkgSqL7YhutM4eVO1nzflam
XUdBI9LTAINmvkFjbUwAUOwu26I3tCswDY3ibxypoTH7DoIhC2e9GnZw5JJpAoEvxavOjK5vMlUO
L20VmNofajCrCq02RphtaakywinTDUJpRXaJe/Rhy0cPz0JL/3tVW0IXfL/OZvZgjloLqULLp6JA
sxGjC4Ld7A5TmDnSMKJ+IPDz6dL6fr68c9mVp7x6zyCLP+9EYFmGB8jUOEckbEX14HdLF8wRwEj3
ZplCuLdON+JJvqbZaFtt6GDSNKJkNbMnzVkQF/dMGT9Xyx8He02HONFq7ElvcQIh94sWy59KkZys
wl6p1Tu+MvxrmFetuSnHYRjzC+DyOdUJ1AzkgdMYGOx6ctbPzs02J7J8osEOs1km/XYgVLK4Mgcj
6DZVJ9EPoolOfxRV7b/YldNiDlh6jXePD4vFSWCi+3GtVUmqr0cbAwuMmg50/MghKxMLqmLTCqnc
S2sLobs2vsq8z4523RjOU2Xn9lff6Y0+NNIAP263GUr/5vPP9ZcI8c9CmLYb+l9weh3y9Nrxez9K
gp6QyTixxiNBdFOzKyode16Xk3RDXMJdhoNpsO3tIUvDIJliEmp0+a2b8aMm91b0Rxyqvtn0dn7r
Ju4m4VzO44s9jL/8WJmXssI+FA7cKp69pr6C/GwMZyiQTce18+SsjliMzI0Kp0YSvZxkDc1ocopT
GGc+suVbT1dTvVtTJIsLTa2PU2oVA62dbWg0H+1e7QF79BLTrGMP5vlCE6vftni9W+zgbDlTUlK7
Xvg+6yx9/31gLXPOASum4fwBe+BR+4ZUPvcI0SPToV80dQ3hnsPFySPlyr81KaP0aExS/6iZQCFz
2MFRWyAho1tFPTV0AUKPUS4QO2VRjM+IPpE1JJVTrXZnxO7A02Pzcfm35rYr6FFdeIb1bPHuEQC3
1nP//yFvUID3Q2wg0i13rMk/JtJXVw0F0R04fHDdobP9PXRKIxcjx6/g8zf38aqAsGDCf2MgkAac
zdvAQrhlDsC/TeFlzr7LCP471JjU+/cJaUHiOUf3419DMzMvNZr/jsT3T8wXY5jyGBwtYda+f+Iq
xyqWGL7yJHM9uPbJIq13fU4M2ENKW/Rea1vVhFlroZY1ZOOYdwLxgrPDrw3dSt7F+njg46W3c5aN
HUYObecU+wnDglcc7Iphg7+XlkWcb6o/kme0dk0eN8H3z1/gh5G3qoUAobC65xhvnFOoEinRJWMb
cfTcYTcHafJDOT0+VEXh3LMXJlty0oc7DCGc3zOUvQsCz780y/fvcA2YhQqJ9y6bybly3xzTplqm
JT+Ni9UaGxEk6rroWxjeitKj3KB2yetwsoTdPnnApS07vyPvzXGNJIibHBsYK3HqZGt6FLhxNC5l
XP7EeSi9gV7t17t84cgZ1VPtySkUkNO0bcEa3c2hPfhmf68C4VzPpBtjR48flrYd9QYfzbASjf3L
xl+Pk+hEoNAu6Q2335JyI5ITHavAPA2ziRJ3lnmjfWt6jsrZlW0p14+ArAJd4MPWF02oi1jq+88/
2gee3+owxNJmgfQii+UfZ0NPLQHAmJ6dlJtMS2gFc3805KJuQdDrPThAdgrojYe6kfxChmEcrWLo
f3x+E+cjZ41d4RCPkyfyDuhLZ/cQ1A3W2+4wngg99ZBNxdQiIXPcyI709MA2LSsjFcs2OmXtNLwC
0pOd1nqx+8+3QUfcxjiGhQCO8lkDcVoWZfiF6E+5NxPmqlxvigYMMNGjmQLLZOFjSe4kuXYzTrhm
z2NRXxjE54x3knboXkI0hW9CWMQHUnYXCCC5VLQnFS+Jvxd90BPLOfqdf7X0AwxXzD3G9pojVvfT
bnsc2kvXrm/RdA3dEpIo5x3bIklU1Iy9JndDl6KM74zWzcm80s25P/ijPmS7bCzkdY2l7PQj5hsH
x1HV/qmy43gKNVitRxkkneJw1LWNu3OGRdvHWj5U28/f+DlQzuPShV8fdLW05JnfDz5FvOCSaF59
wn/ubSICatxkIv+KzWlzyTHmQ098vRb4AQQDvi99v7NrZVnvFynnO+KgtbfJyOGEx0WZOtuxndN9
M4CNhmT4evWuQ/D/gnkBRgZpOXwDkRuvIMVdnHvn1QELPTY9K4Ua1gklytmOMwNoqm7OupMG9RVX
035MiFnJ2z7S8X8aIlOmyyUp619F9j+XyfWiq2IYk7p18Tgvt1lOXH1q++GUrtSBE+EkjXUYa1OS
epj35hhilFeO6UnqJLQ/zW5ZNHetrS+bfC764nURAFSvAUDHXSoCLdlWQdGdONmZHtAoRn6/7MpU
047IZNQ9+PNSjS5u4hEDk+eZ+20kVYI9y6oQJ952oGnqAeEAmy7n2v5Vs+tUy3ZtWZLtN44s1QA3
9uTf6g7K5guD7wOwxKuAaIV2Hb7SyuM8GxGNijW7QkR7osfX387C0RN4J7IpDgYdSj/sYzzyNp0j
iemphr55Q3oy4UqYZZho+5JBelzjDDcphI80ajJXfCmapJ4P02Jo2aaZTetqdOKhu1CpnHPE1zwu
dN8cM5DGrK058/206SsIAKT2dCfPYwTfyZqd/SYVoMMGdrnFqc0N51ZfOideTUQdcaeNdi6jAYnt
hGVNnnpfP5/H/zK54LSAFkPjofMMYPz+jkzsZ31c4yeWTqs5Te4Ih5Jwv3vDqO+G1hf3SgXxPTW+
edU5DomXejNZOIkE9vQ16SBNXnhF/zK11vC6lXOyUpHPKT6TKGOFjYt1wmskAe8hiTgk53XZ2y39
/kWnDX3hih82UuiWK2+WXimry5on8f4V1MNYGLGm9ydLjUkXqcarcNjpsfna8DHLBn8mW5ny0cj4
Q1u/BmbFrspfOTd5YTkXvsjHF8DjcxNYUWJM8OFuFBHCid643cmRnpti9UETbKMn9uj+9BKV4uFV
l7Z29fkwWCfMP9YWygQIR7CG1xlFyO/fROt/du1Mb2LFxIQK18IaJcw8LM/a3PYOZUXaXXKL/per
0YrxVsExE/SDPL5wjIqlwVuFAcZSbbFN0Ul9MIPhaJVF9ufzRzvre/JoBoIIGOb0dJl0fyfAPx4t
n90RA5HF3i79giVSRW+EtqRmXUC7Pz4TQwcSDAcRfOMgVr8fRE3gTF4MvX6blvWibkZDuuKrGmhq
H2bbj+ML4Mv5aX7t8XDywDFuPcqjqzk7zc/6KIbYydwHQjAdI4vqJZA5R8QB251wYuVTe4VxTXJV
GhRiXVSZ8zCSABsXP7WV8rKl00PMRqwYWeO2tBe5kCddJQtNVLtJ3I1LhlKThT6e2qZxqXZdp9Q/
xht3T0Mfn2YaY3iv0v5+/7bmEQzbsxf3QQZueU9bKsgAE+2gDAFLbrDSKr9rw4IhaYw5x6Gp6uKx
bBr12thmJi+UbuuXObsXboF6HokFqMg5+2yYdYf4cVs8VolHBEJiE4qOHMr4rjrhPYlp8kAdg+IC
G+RsmvMGVk0HfzHj6I6c90aqDIPvQY3jg6+q+FeMz+9zrPnL8lOrWvz/sO5W8/XnM+F89/n/NXHc
gKrMRICw8f6tVyXsGiB6/WHm2wRXDUZf1amx68ovwyouTB/0v8zdfSyTspZbjHiL5pvGTr9s5kAl
3RZ0Xh8v2dafnSHWu4I/FqyLHboMYgHe31Wz2HGBf/L0oOfLtvdIbo0YHFfKzGwnmhoyVOPJZiUC
Ba+sg4AI1UUXXsx6PvjHEGD1w0SbfdlfnVDWs9T7W8i9Pu3zOTYeqtZI0tBsxtTdd9iua6+WivX7
pa9UtU27sRsjKWYpXmIIIeWxQpKgE5QtCJ8OIZc75Yb0Lw7ZF3rIf5vU72+QhQJ4lw4y53Ru9P0N
dnVHrKXeu9AOWmPJjqguAjIDy1bgh6UEyRrXdjeP0xVYeyCq0BgWz4iyjrydBx19+rhDhJfTeIJM
ZbPFVVZRPZmVlchTrKbqipwMpf50sEKwXGs14H8IfKqUuzJLMMkijCczwPyq2CRoCbvc/qmcStHT
yp+b1N8UTaP5/cZMNONAvpWjdpMxB+VdHGBjs9OCBJu8ofHH+cFvOxdEROtFv+1GaqEtjhqOdqzR
+XbRMCzq2Rn71NoWYx8PJhYcMxGXdOlN0oFyM6EJXWiZcu8rOc3OpppbADBXxM1wMKcU6/Ul17VH
7qp4BXiit6/4oEXkFCqlTNbzuTwO7XQLW98u7+O6cuUlDOx8ljGY8CDgXESxt/pWnR9XGq2GHGf3
xoNq1XhdBXEJ6DDjbER0JPZ8FRFp5iYnFUvtcB8kQGpSLa11sbbV9GC+wAc4g1K5G7RxdF6o7FBC
GufCLpJ6cBGo7faxX+I7JSdxIBGjjlQhQTuqOP/j21V8MMa4vrDa/OuFAScBxpjirCfvhyzBSY2Z
V033OAW2ONAvK0OvglnHb5f3mT9rr5ITQxl2bl4eLszndcl4P13gx/PIqyjQw6fhbLoIPPFTfZrF
Y6M8EWxkS7Y9IDI0WaJG3Dxye7IBntPR8KIFA+lHArWsr0WQXQok+PgOYBjyBUwYjSBs55R9jW5p
l9Xa8Dh4jHQ7NszQKMr5usQeaK/bbfoDabGIit79j1G8fPZVhb6S2ADQITmfrWjIiemulrX24Bvx
RPKHM4r5GouKzN7AHZwRg/ajgSVHHVxcTP8+1fu3z7O6q3qPSh5o6Gyb0VOIeV0gi0dk4l4LYm21
xXp6mXWjAJtZaY8Yg7LXL8GkN6HAanJ5miaH41Y/B1YmiMMg7eJaaSOdBQ5DKn4wWe6mPxNcpjn7
PSNWVDcz/BTamVmJWX6fmEEdTRj6FddTM4g29EVuzqHbTJOgpdgZdKrzqjvVKqnLTSGZhdt+pFdT
+hn6a6J3JhSPdPmhpKVG0mxMLx67m3gRdr4Dsq3HHbiKlmU4a+eDfKYwq+9da16+x6yA8YNTty05
FzA+qi2U6yVAEUFU9l56qd1GS+/2ayrxoHtvS4+KIUogJcVHDHILFgfMzfh/LZG597GflNdVRvd1
P5eBg7W7ifMhr4oX1h+7vpXepgExHTYYevpQ/yWeDiE+1F77BJM9k/dV7PflSU1OZkVYzfi0VGtn
jElmEFWZ0hKeyinfed3kPyIS8erQE3H3NYfZwCEUefb0zXFL5/t6nvfhnQ3yHt5N5e6HdCwzep2d
QFOkRtXBY9XVwS8rTX1R9twd8hQbJeI1rE67VooSL/Qbsm23Lnm3NCtIZoHLEQWGtLNfnaK1SkRD
bcKCSebWbr/7KvHc+1W0tNzDeNaMK1iBjhTRHHgJhoMjYe9UcdbSHlpV6TcZK3DW7ha1dDYJvAPb
2+LNTOmpJvjlW+eS9nKNDLQA5IAN+BvNmX9fqVJ9Met58kMTFkO1Saq6CTZmCfNBHzGt2CxFEhwg
JXFIinScr2EuCAFxAdmYfxR49M57R/n195ogZjNU/pJ95VhZBJtZW7k8bmFVbWQuCWyHPbQ9PXut
Ub0H+2ZpmjmiTwuxrqt9GaBccUQcdTOe9cPWsbuguJqtqdCvfKMaf7ZFmeQbUgvqZmbRHP0XycHT
uh6ScvCQlwmtDWvRj155aIlCzCIWhPFkeKVnP/WzgRu7PgPcpRu7DNz5joFQlD8kSX7xbTyZtbrS
HLw2sRvVsmbvDVpfwjtU2D+CMvTOMyqUZLxeWt2R4TgJ821Z5pzJpZpAP5E96DtYz9ZpK8JYjGWx
nWq72Zc4QxjPGpSaJdm5qZBXsJ4qMpzXooaKqvT0l0lrfJqLhtvECGliBw9PH1pHeYuptWq0rSOA
cPG5zOXDSGZycW8uw+yEQ15q8QUC/FnlzyKJuoXGOUU4IB6Q3vstCqIvVBA37R9hvpgbWHD+NmuE
fj3rtcApZMiPDY2L/7ohM+nWcz0S1hVCPbd6BKGGwoGA6zEv6LaUZZE++5lfvwWeBKmumc/GCTg7
vqv6oLtERvy4ITkOWlZOHDQZQXvOau2SDGFrEZbzwGBeDCMc/GmwytBlgqL8TF17L+K5HG+hDiLo
2sg0T8V/35yxGDMgROK7sepBzzZnV5ZLhr1t+lhN2MKGXYEbn6Q5dWWXbfxkjaSVOtacHtx+8R4m
vGq3Wp9qF06gZ8ev9dOj6mKDgrnO3hycIYgTvsdFYNTlY+GU+G1FuDdgzMv8wrgugcuqXzlG53oX
Dhr/dlV8RqiIAAnoLZ89eoEPTmtjEvvo6bp4wKJd/O7JyjpAsC/udEmz5RK2dXbQ/vuccF9Xdj6b
CQK590N8bNCNtVZVP5LPVVUHrZryaQvnyw67tq69DbHTvn87t+pLlWjZnuYyYS+Cau6mQ8xz/3ld
9nH04QPiQrOAf24Cyqzz8R9QTIPnB+aWRvOoCEj5LvumvS7n2IkUPfVTThdnisqEVYFkruHCrPuX
qU5NgvYfWAHZ14d6yGOXLqa2frQGmd2Og6VvJuUMPybA5ZBIDs62WZ89fv68Hz83VuTATzgcMNTt
88Z0YbSEj8xN9jgOkDGbNGMX1FRd5uGUNjv6RdAMP7/i3+c4q70skofxDlkjtj9McOV2VAuyJgyM
CC4jrDSMwCPh+mI8JOysBhJop9gtVkM/rm/tSmP9jkXQf2U10JprQg/W/bhP6vY4EG6R3YJRsCnH
sbk8cecw6FlcygUj6nq2gl+zR0xkHuYzXu+4/ZSzJcMh7ajlNp8/2Iehg8UA7AgW6TVcGELp+6GD
zqSGzDBmT6WH2fYmkE570OA97g2cnw9YY5Nl5AERwR2svPbCWz1DKBisK6bHqkVFQZPPWr/zP8Yt
cRQKG6CmeLIdoXZS0xkyVEqIbIs2qroxP5B8Z91Z0BKPWpoZT58/+zlGv15/hcr4lf44gpuz63tI
wqEsd/ojs0VZkZYR5EcJPTq/p2BMH8Ct7LBddE/us9atnodGFEWID5j3AsuA+Fq9dL58fksfphNr
l8feBxqxqqjssxKfxHGokAVy4ixPi0eSxrUDqQtLDLfbdg4ZRl3X49JdcmL4MJ+IJWbqkj+2hhOD
f77/Dgts8hgk3H5sY1LOTvNolddxW8Ior9sgPyjYqm+fP+cZqsubxy9tfb30H2EBnbc5BQb8PtbM
8+MwaeWzbLX60UuNbC8KquvPL/XxlYL1w7/H5IKNmf7J+4dLEgGTWAXJU4PZ/ddamd9U6runiuN9
GQ7xkG9drcn+6yGdKhaVKodU9OTY55x9x44mH1S3Nn5MpZWcOLP5kW60NWVe7Ny6reed2oqyL2Rm
jxcA0I+vliuj2Ke7CyDG6H7/vIs51VNeDOKpBps5oLeCEGuMXXIXdwjVLuyDNHT4ce8WRlzEGa5Q
rOghr2P3/eVqBjNnqNR7pPxoCXZQuKVQbS15qZBalrb8rXuo9p8X5LVkxyVGCexICZ4RpUKMGllk
bLIilD2BNDvXbLRfuO3n6U6maXmv/KCMdxZkkI6UuSyF5QvKJI6tn0vM1Qn16f1QDr2QtOtF3G56
jxRhfJnQZlwpZdTDPdW4MbwZ+CsWt7njtzqnrNw2prt+bX+HPa6E9mFQskppyXjtl6ZMy5c2K0QB
FS51V6h8TJZtMujtm8GCkG9qN+sSDJ2lNYYuq/St7AbULRTWOowiUXW/fWnPJS7+sulvnF5q3zKI
zsMtLEj5RXS19upXg3wrFsPKtsivlnvXKWM7Skbh9Ne6NTiPOJYtb7CGOXyWHXEI+TgHboTSp8ZS
3jTjISzmRNwoC6v7UOnFnB37MqsfhxjnzKuqkouzqelMRE2QQmtLaD5V4dCTzhXZga/Kre5OS3Lw
5lmPNB9p6pd2MrRgPySy+UOwb86sKNCq7gtfV3iZc3LXfnfm2Nb3sLizDWVlPe3IPq31UwzMcp1k
VqGFALv9H/6Gv06Rqd4Cd1TW1ibvrQoBbcYXTc2t+ZWEzurYSfaFI0otyyfjKR6yzSyMgcicoa23
yLgwBQDAkyOcZwjeYQPtmsKZ33c3RBY4cIXNvK7d27lIFrqnOn2ue5/T0rTz9Xrurm2wi/TFkVnZ
bmJOe1MkjcQqDtNErRYKQZ4prsq1c+jqqjQg2aNdIL1lyOy9k5blcNPOYCeRu/TGSM5Fm8dHLKNG
c9wuZkwGZcR5K2i+lyaEnNBpk+rLgIot3xAEN+xHLAqtp6leORWWWXTwSyhFRUh9OluhMAMOqPhr
LdMmrWv/FfA+cN/aDprsBouR/qVN7CCLejPzspNjuFW9mXtjtq9LXK3rK8j46Q/SNTQSS5NU4yg/
WsNYb0Yymd8StqmvCdy972VRlQRk6E21g4kVOLdZmvg4vqP22Laxir1X4O+62QDdzV64mA0yNY/x
L8IUZVWKhGxwfrH49/JhINbkdtBgiG6gGtM0GFjcBqyhe7piaW0ZrwXaN/2eNGY3nkMvdd1HPwb0
h3BWgjh1Y6AfOAyyioAJ5KodwqwX7byVOSm+d3ZHnssu6EXivZB2Zwd9SAotvrnc6qxnG7ekhRQ5
Qqus3TSqog5jPA1xSU4ZbMybvJy2nie5IwgilnOTia5/7So1vK3Mt1+FweCOFJ92upZjIL9XGGGl
11U8ZvXVNJMY6Syz64Z2mk3eVS5LpyRbJtZGqrEqfXWGSpa/4s7vbSCBwXQjc8jMtxZJa3zImyGo
wqKk8t6oZobWYQj6gldQsQsHcEOV9gOU/MaNcqtT/Vss5zE/juSdLE/Z4BTGgVQcnKvoZ2k5qSVT
6YRm3yCnYDwigvDZLQ6YXE20F+suxylDjDk+RmnaRDo0+XEDf4psEIwxE7HRRz+2rzQxZMnR8+LK
5g2a2UxcT2nGIHhFamz6uLNvvWXyZkxDaydNd5SrLkChXTSvyIUJwhqcGGFpiCjAWjDWsi0CCTNT
7CoKCOelt+JhuBlj4LSoNPyKDN2S9DLCck33i4pblGCx3XU3A291cDa4MU75iexAY9mZIyBFaGtG
Vu4mx8GlUpq0EXIbIXIE0T1zydiEHoF9YiZsN5raHN8po841GVbo/bb8ALPduwhhf+f4lf9ecB99
sQxDDocx4APdxv3sTego9EXimFMTRVR5jvzRjLBcb9G/eCO1VFeY0Ww1ljjOva7hoSP6YvI2qMBq
c6+hIvMfBC7Lf2oVZFroFbX2W0OtP6JkCJx221qxd8kAx/hYDPueB5ecAnCVsTvW+43UaxpSXd2x
ffITIaYrqSr/SrR4DGxynEl6Utka6f5J8iC9A+zSNHSIzEaj0jvaTwMcwC3K/tyJipSRtHVau/xt
eF0HDqzipo+cgOTKfZZ26tqbiar+z1UW6o21fKTYgepw7p2auB4sIUN0TyVGYw371RBsp8LwwzWX
Sdvarhg3aZF0lxy+P741ClYo5YDyNBk/NIWCTtd4cX3zZCEtZGsPurrc94MPk36ZesGK2/fKjNJx
Vq8qH1oVqiVPLvnyfiygKZ3NlUiH0I8Owdm3awFiC1Ub9dOCKORny3VhPwmFRk3UWoS2Sr/6r0Ut
qmpO+yAXK8f4nFpjW8rmbc7WI2yA5Jpo8KzZ6LZf3U/OLB9HmIkonOvhkvH4x+fkstBnXKA2tL/n
2ZRLJ0tTJsp6VCKgdFuE2LGl+Ld5sZS3rls//fen5CwEJIwR1cdDNxzXubJMaT1ChpTfCRpyQj0j
Xm2CPDRHg1PJQ9vqxX9FU+jhk+4QAKStZmfnvnR1A20pG0Xx5BDlkoUJRtk7FG/jHSLdHgX93Ghh
T3cN8aD0L1n2fBzPsNhgjsHRAmr4QD9JydEDORv9x0E1SKmgssLTNoM06ixHyM2Q2+lBkmdoRQ1y
pK9KxeYlbOtfbgEqJLYQHApXS41zCI9uwjQOefXUT/malJTjs6iMyvLCpA0aWuRLFSa68l6rQAtG
XASc8YKlwsdhxlJIWw+zA3218D47PYHkkuXWevKJY461p6moetyaDPtoJ1n1KM2uevl8oH24YLAS
Tz0+OvlTwEpn8G2ry0yD020+GYOd3rQKmSI5dc6Rzk57RCJyyQ39nBpHObdSFfE6WyE70PKzE7dX
4+2KCDN+cuqqa+kguT0bVQBxJBw0jfwtVafui1p879l2B/jupqXqOw1C4SX3lI8gyHorPDeLCPMa
ncLZvuMgdmyzMX6yq4F0Klyib32fTI6UkYi4oqjSnWlU2kYlevytWINPUqOzvot5MB4bf8FT4vNv
8S83hG0zewmb4Url8c5OlLNFG8hnfXs2sEm41mmFfBsKTAejlKhrgVGWTMkadEH7cnOZj0licCDJ
A2aDYzb6z35sLnmVfZgReCM5q0Ht329FB/b9K8rjIGg7QxR0YPRuCvHb9n/0slDfbbE41ywWr7Mj
rQOaff0qT2unufBKzocnboQQZmm9r0MFEd3ZJwpmM3aKoegetDZtxBFdS1fce03lywNiL4xrMSxE
Fvj5dzjHTbgoswLdHvpH+irnJrlVUqVlVvj+fY7Lxq++59S8l/yuuTd19oCtO5XdsLNU2XYXlv1z
TJL1D28rOGNwekHozxcg/X+UnceS28gWRL8IEfBmC9CBZKuNTKu1Qci04E0BBfv170BvoyYVzZiZ
zURoZopwZe7NPNm3SNYUCvnIWLwfkSztu6ZeNHOb6d7oba0lU14KOA9m0NndnITvX/eVzmQVaqJt
gIrDP6zijrdPG8Ve22Kzjh/risC5SVfw41ZL2QRGV+QvWLHk3jNj5dGrgd1OwD4+N/2w+C4b8Fu1
q6t5gt+ygi8hbaKbXkvdb3+LIogDROtQPGplOh9XYt6WU1R2iCBLnQwtbm2/97w4gknSlfvIXfIv
Q7tExuHGPVnH+bvKw/AUaT0wSyxLmOku1gT45UY/Uix+nAe1Ctt5Lj+Y7eRwDkSi9LMFaPfdMafu
o0HYwisFyhjTsXVjkr5+LWzqWiiJmTMpzl3q2YgGhDRSDNZjP9DiDOyqz2rMEab6uVWlOW8SQpX7
wMSrZPtk8fT69v2bcP1BsBji8ISlgCcAUe/bZ9GDN80moU6PMDjKx5wc9t3i9F5AUlK9L4jqCblF
t/bV6419e+NRUMKmVIm9wgd3WZ+PFMsYyEPqHzu59B4xyZXX+GNhKSGVnWz//hVezTMMw71l84PA
hU/gYp5LUQ20otS0R1ct+tiHKkGtouyi3+mkRrvYMN0bp4bLiXW9LhNJB4oxg/aDfjFgV04d4WhI
usyFdPGJpOo7O5nS+QOyiyHkPc6/0Mm2ttRwHb6wpUjcGw/1X5fMrM5GB7U6jpuLD8ysZ61uVaE+
khcJ04Ga1zB/iHuw51GVEphc0MIrbrTHr15krhoBP3cPiIfOke/ti5SiLym7fFYfrZjwhcCSS3eg
tNKbgeoOjnGmikQUTRlFZWDWUfLr/Yf8j3u+riVM6RRb2FhfXLEtBd9M1RqPrGm19PHctc/NivPN
JaShA6tXtq8SqlRYBpwgwukWvv8Drl5pQn7Wxh0YTr5itNZvL59mAzFfiq4/LvR/5MZMG8UMcw10
W+tF8a1shkt7z7qb40zGxKVz2aun7u1wXVLBn8Kl+VhloP82QgwWPgNZm+MZKYKs98R6gvwoo4S4
him1kWXWVj4pPxCTGAYV62EwDn2FzixOvRQ2rTcUheEPZoJ4KRBm05Un2c1q44AKtZIdvTLy/urM
4pTUOIQrNnqXbLF1g7TxFxtFaxFwVEWNO3QJJfG0aQYAHJObWpvJWjf90iMCNB2mTN5oDWjrOfTN
bMK9YE8NZHfd0HC8ubgXQyprukn2YzFPlJyG+jGDQmXi6wHOVfcR2/kkLZxTnzb1tpvkuDcbu/re
u8n8FYLMsEc7qt76UVdrCz6ZVbmxvo1kBF32vBJTHyxy4ZdHraLYvU+VuPXOpA+UvRYUbqXsueEN
VUbwE962kXqpECYC0+cp05rqFvLhapLnx4DCQw/MgYDsyosZCe1b0i5TvTzqepUUQFISAlHnaR4C
R2usLV7n0c/yyNi8/038a1jszmtCAHse93LPgUnKAfpSa48OtBUrVOzWRqteJ1SthWgG5dwhi9p1
Qsobjap/fIysZ8wC64rGiXP9879asFOLkRNdn/qIGC3/bbfusklaRR8QD3mquHGVl2bO9VtEvciA
nG/Z2V+uZtSNKm9ZBvUxwjPyEqMR6oOec1lFoa9INigFluyEfH/cJH3j6FsRjzQstCprQw2N8dlt
nXkgKly1vw56bui+UBbb8ae4VTetLbN5O5LPaH/sEWgnAYia1NkANBKHFEvz4Nd5U3kbc0wLzCPt
sGrftVmmPrhOr7xlf7pYWRBk6FjmSdvC8cw5/k+97687q2ZuQoGTZc0pkRXsnJm7s/N0MTwUHVV3
tLKyrW/s0y6e5p8x6eZzH5nfHZ7Q26cpM6+svSxSOBa4mbybVRH50hRt8gEu/A1z+/VY1robJMxr
rZdc+X8cgHMFhX8vhAPW/RynMtr2S7uwY3Bm9eH9z+N6LEp73EimaYwMHEfeXlcZF4obO2NydLHm
1P4wQVIylEy2G4n6/VZN8frJUcFES+T8WSTh+L8drYiWwUY0GoVN4ZmHwpu7BzWbxYYNmItzrexu
fIP/GA+/FmZB9h/c0ssFEeaQSmRSYoesOgPUXbTkg1rHjS8F7L6MTuh/rFeuYiFGpLCChkZH9nFx
hRp92WnpFyushPUldYX2oLZad6zlNAbIgocb+8qLLcf/h+N+0n+3CNa61FnkIMYiLtIK81ZBY7LY
pq9Yar01+lzzI1WZD2kpl03cQxmPPKPcvf/2XJ7o/ozPMZLbiyKRiJKLelIJn8VRZOGGNCeSlwTE
2ylGJPdCBGn5ghFLHqza03PYApV7LuF37SN6+8dyMdUbP+Vi6/f/X8Lcx4JHiY017+2rZRklASaU
PMNqat0NLvL5Z+cB/mqtsr/PNAkIqYHzdKDrkb++fxf+8Q2tjFLO85BfVtX826EX5v+O+Dc7VJzM
O0rqu9sUYuFHpxbDz/eH+tcLTRmNl0w1eOyXuJLSi9CIjwzVVGazA5BSb4jIohcw9uPensGdvT/e
xer55656rsd9pULD8r1e+t9TrZthwpk1Xmd6pIY/iqw7udRxA61TMfvPUZYH3NVbruPry8Taudos
mZxYzP7stv4atidnWK3wUIUO5MCvg9Yi+Fx6FPlGpwZu1Wk3ls/ry4T496dKicyC0qf59jK9JTVt
6GJYqAuTht+Y6hssIKhsoyqyQEvHxYPSY1u/cUi7fnEYlo0JJWmuFNjc22HjKlLXWddkOhzSvRYL
K3Q7+tqUguzH//oggdysLk8EvCiHLz8PAjEjUPylGcJrUX93WC6fiU0yHbr/NgQ3VqHljpJsPf3X
O8vRU8dRwUaUj/IK8w7gEZwYxf3QTqrkTuhYt4MK2PtZlrN2JqRqClrXTm+s1lfvzzrqCvOlsLdW
Vi4mAwdhdlf2gxsionEeqCuxE9dp4X9HUlODBs1N98aIV48SLj8OFpNxV9qBc/GhTPRqIneCTwo3
Tw8oJpTJIZ0JvUiKRr21GWG/w5vx13GD7/Lt41yPI399IGTAo4eHHHfkODg+leRnDGHT2kMcaKUY
cQ61Xu75ZiRb60NdlxRvnRJtu2BykqFaDVN0MmCZQY8Z9HHhqIoIpsUDgDlpx8ma3LOuysoZc3Ve
qlvDmOyHOHOMcWOos/qJxXvqsGrEJES5VjxqYQrNpn9QDTA222WISvGsdzZ20LFUWvdhwMNSbPE1
NUTNzKJqNzP0D/3ranoaAhP3h3lc9NopdmhUVNQWbbMMXzrM0cZHFjet80WZalBQWxgRfpUX0efa
rNZ6aUUPfltDCP1SASaIUUCk/YfGABoZaFzsB2RJZXIS4yielGyakPikdgE9YgDMAzzN/u7opfNR
mhHyHfYPCoq82PiNY7f+oVpDpwRLqle1r5iIJInEymj4S7rbIT/TlDv297nYZrWW9se47yAPLKVu
f3DtMnUPLbbCeydV46eVV/BSsVl8wQwyq76DceKYoc9JAoOqVx3EleuWnzWtygd/zEfzq0E/N/Er
TVvEFu6SNPZuX02nvpyUny16bH07KsLSNigy5Ojz3/WnxoW/NnLMgyk41EVzSp3Zi1BG58Zw5wye
gODcldK+c6OmzgKClZXoobETHa4h7kT8OpXSfOxFG0f7csiTu5b2VOurGGJ+5rFFMb5CabWt3Fj5
mcHETX1XN4qXeA0ZWLHXLZUeBfxlcraKsigegP6ayo/cEMuxK2PX+zF6eZnt8GWIcjMMyoCjTzST
d4TTr57RkVId6OZZlH6MGCvbetasifsK+Fbul3pTmDvNrlldW1UDFZQglL+PMXJaALQHkQYLvOR8
D6qim4LUBWn3s9GGrLnDBy26rSAJ3v7dwYlKAmsZMtBQpTTQnhml9buhGF7smTPaM6xHJM8+6HbN
uo+sqQEFai/E5jjFmG/MpYr6L2rRTrMWmJiizpJad9djZtLEOG3MeVJeS+Etj6bbyuV7jzZqrrYg
Q8sfDfxN+aLPkfK9GSVfj7BatIN+EwHRCDJqkDTw6UGQOh3XbV/LoDYSNf4o4LFWm1yZh+LkgLaj
wZ7b6pwzY6e5Gshl6VBjJHmufORrHNqnQq/h5TmaOn1akq51fgJaUYBZLgN5Cbkx4VfzWbyT5xwc
cIIOGm2Qz8ts/VRpeYpDIcf2TFh9uTIkYv2jtIfFOBAr0T1kba85R7tTGhHU6Vy8tiIVJsC3Rihb
6tNi4Ld1hXyecm+UENXSElSYTEo8txbIn7iuR3GoFs1bEIWZmGqhHMj5VPTC7H6RoJt2vwbFbJqH
JG8Ibw8GLRrgBkuqP4FZ9m1YwdclcXcextmvsbSWvuKNqJgiqVjNmXgGs7jPx6nI/c4w5l+9HXnT
pkiZsv1unFPFH7qMiFTurN49RERSuRsttbTnth2rh9RSbHcXt0jdSPhCvsMBOsfuCWeg/1jZlKdh
HuE+9JOm6+M76koT3FBHVtlZM+B+vvL6J+4pj1Xnzo3rqPFtIKZeiBAn/lwli2b70KH5FzxjRHPu
2PHK8eZV2Zl8McfWpBzhU0LTT6VSkGZYVrIog464eqieEE6Q8UmhfvHKRWk3IwDoAebt1BNR6aRl
6BotNTWZFTWprMviOAHlM93ci6VxzbMQsf2tKif33lTRhm46s+/pQBfmkG0dCObuj3bMJnx3K082
mAZEXAFW0By2sD0BkG8d0cW7xmr7mAJcm45B7M4DVQLiQl8VhDe/R0xoPyZbTT7ZrSGsYD3fkiKo
edOvoc+YfYg3m0+ZjJOnxa5tyx+8kYmjSBLvi6IMBtzKRM3EvsysJQR3P5OQFNXR8xQXAoWO26ff
JgLZ7hyBZHKjLE1/l+i5GwcJUqhh6/bKFHpeV38tFOyt/jjrjeO7UpFfYgQJv6m8EDtU250Q2wir
ENWRyUl/5aaCPLWtndpbC48Fk5BXFUqybwZQ60ujSW9Pk6iYN7IdFC2YepWHtHRgvJESuWnATmt+
1CllJ6hSrb6495J8+iKNuHjMUsSMWMltUd+bGRb1R8NUvHkVacVRF05ZFf+WsznM29bIRf5YTIt1
muVIPV5R5upbE8npRU2Ele/UqvX0He3X9pysjWb6FAiyujm3NX/sbQFSH7d8vMdpb5+dSlN035nq
6lPRxcpr5NSaCIEgjyMlL2wJvtkpOQdvAGQBCl+7DCBj1cVO1DGn5Eg2wGTGaHaagzFwc8GhpoQf
QAWFxI4T9G6wRjroUaOC7RCWd7RzFgiinsysDNtIjF1ocPKTW4pOvYpz0FMoB2WEOQRF1omzkcJF
J8sAsx0aTYpKgdURCeJja7PGO6vOyvuRQ7bYZGrV4Y7oShNMv2Gn58KLPUSoeOCNs9nX0a+sjVYs
vpuktg/TVmZYOYzuyS1NZ+BglBbZloN//9oja3mRhqjMLS1XeeBEqxIQX9KgxQxo5Y9lih/fn3O1
GHwN+FiGBIWHtU/HoX/KaY+AlUEydD/XjcMei67NC6EPznJfFaY7+lY2ODmi6Qrc1NSxhWHFqeo6
WIMlFFILNOkwDXnaT8dMqzGYllHeScVtvyvIPfKzoY7dq1ZST/Kx83blRxWoTMwzrdxnAzBKF2hj
ObxmijblYe8JrTromHEh+rWV4QUNOlXH73SIhy7kwezkJt34y0ERjv7BFpb8otUyb7Zx16qENRel
oR3sFMA+0u95ru9SU5P6Pl1c+WShb0y5QM6Em86IoBGQAdNG1E/gb859YzfHpIWV50v2wMbrRABP
ukeqgDoXIeaw9eoOqSu7xuF1YD2Ru9qdVntUPMXmnZWPtgr024m/emY3tr6whZ6hrmJ7ElgxqA1f
H6DEhFMNQ2GvqC7i2RZ5OJxjQjdMHwFcVB2KfEy2ioeScl84nfEFhN1SbzHJtxQm+5l9mect80eR
dhNQ64lt5JaSs03RiX0a+mRlspxD6Xn5k5IqmIpi5PJu0CyO+wCaXpvBqWvaXeMRP3jsMERNvjFr
Zn7o89h9TTy0r76ntIO9K6cqq4MyQR7P+urq7QbJKk/dq5NKHsEtlMOGFlyVPAvIQq1fR722V6uF
uFpw0C3hROjNuZ6ZVB+8/rZW3kXgp6O9aIA7If6N0izMo1jnQxy1afSpOtbg+ufURqJdKkn9ZEPS
GY8JLz1080pEQLQTpSV4M9b6DTbh+ledWvkTgGy2ghYmOvc46pONLL/gA8jRO5zUwuYJgWOl3Mvu
tIdD7cUKFHsIqItvVQtbukJkAFlN2mckmTo9L/3GTrEYrC81CAINDOC2Mt1E/ZiCrNQevAXmnY8a
PhW+6skRgCHontUwN7mbaenyextaeHuCvSY33czEAWqhlny/XYO48JMle6/buEnDL3AWq/xcoWw2
PqmNFo3ISyvJB4BS2Nuhoa5pMRldooWc7HvI93ip5XSvjzAwQ93Cku5j+i0TJvCkAYc5tCNBArra
NkFk4SVExKqjX/Yx4nfPNeD3liqHO8QbbSiyelfQafK2neiVx5w4buObm/B/9ptUbyNsDMJWNk2r
FcqDbEBGoghFo7kh9YRhyUwr67uunjq2KWWhPAkwS59cTNPpyRK9hOygFM5eaSXzN+7qdApyRVb1
WadjmoemOaiGr3k1T67WxhmXAxUhPNiVbMY7syvZzlBkzBRgoDlbLysWlfMRlYvy4uDaib5hF2k/
SEhkcq90QnVvdJf+VTOhv0wNigIyp9+L4gVslqrrZWyG8dAdl6GQH3VN6EHUK+ZOLeff3aDoN6qd
fwoil8demzM2zU069iCX3x57R7SMQqEJF9KBdbKzgaLd2GCET5xNB+AwXfsQ9B5Qywr9GCVMQ34z
DvohtxQyAXsJDz0g49v7nMfJmhbDFO741HJT8m+o1eIqjpOz2iZ9CxkmtT+RH2BW5wl1yE+Ka9WO
UOI5IWUj5+FJjAjKph968JwkAUjjqXGyVD/p01hOZ/gI+UqbLwZuRpdnQaHW1b0LhQDFndLCq/6W
N41p+fXimr8BLiEu18ge+KymajSfazFZz7YE/eZXLCG/AQlxCPTsSEl30lwA3VPpadIT36ig05y2
bscyM8piZ9ZFC05wsknwED3fwjHFYrGEc5KqckdpaDnN9qhXOw1ErrZNZjv/PHtun3xuFIzUG46E
UwRlNjcyVgcZ3eg3XBUuSHRau8WE1FCzJqL47ROkntaNzioPV7zKfBrxdp/zMtVLxMPFRIk6dn7O
RGvvk6n/9H4F7LpCg7WVDhnVKHSvtCHfjhxzskddVWdHT9pHdALRq1OSimpoEOpu1PWuyk8QuD0k
lgyDpuXKa6hE2gShKydOJQWjihDePWGrmoMGnMCnKLolq/1HFZ7xqFzSFnM8EscuqkEouBv6AJEV
2khXDnq6ZA/KAudhU7T2/EVvEbk6vCgnPe2jxSe/iD0gUh/zqKbK8vr+bb56wIRAA5blITtA0uiC
vL3NbAt1T2IMCKVYhkPb9Poum9zVq+OhHIe12X7rev1HlkSRc6PW+K+hbbxyYIxWxcllbpEGD5OG
oWqHsJXZ13F82bFVaHcg5FgTp6jqvzrcppOTk1v1/lX/6xHQAkBauapcufiLR2CYAgyKM9sh7RAA
STjYHZ+pIWo2ENIxi+VJ1uOTEa3mazLlcJ13Ezgsyar5ofBgqtyYnf/xCuIU429wNjgl/+C5/ioQ
Io9pCCRyqPcuQ7dvxsoTG2VS1GM/FU1KJS2bhu379+Aft58hoSPgBF2L2hdtEIAIuGjq0QqtvtQ3
aZ/E+9FSlE2SmslR1+Zp37WouAB2lU/vj/yPpYj+PlInvm1UDn8ezl8X22mTk+cTXQpPShelUZx9
p+o60H32kI4J6tvRopPt/P6o/7pe1PN41/n0+OjWP/9rVEMvo3itn4UdCDPle1F4RrIbSCMLRt0Z
iZMbI2KK+jEvdsm8eO0NCOA/h6frxF8rv/lyeHxLiwSCwkVjftxViLBO7jSPD2KUTgXzrY1+xnjM
D9B13PLGQnzddkRsACqMnCIVk+qfdfqvS68mSqkUOOirQm1zoMUzKQUc1Im08rDXZH6Gmy6Y0Mvc
2+lg3xEPUNyYY6+m8zXwEFUFLWt1VQ1efHAgUA1i2lwr7Lpa35WziMM6ac+5Uy03RGXX3zbJgBhh
VkG5u5KxLnYdnTM2UF2ZV3pqusPOqHSlYoV0KZyViVmIMzSZNPdbtY2dnSfyTDyiNJbJbskz9zwO
2nCrLfdHzvFmI0SDA+SstkKmMV9fUnkhJVfaEmf4mBph7UHiFnjs2PXv7cJbTpMbtdkRRC5YokLI
4tSruAFPZmWb86lcdJh/KNIp/mlpu1WQId56OFcfJA1+Xkqmf+ZDdOYXagmPGFbuaZ8di2agHmtn
w46GqNhg89VfF7PeDgB3bmG8rj4IBqVlCBwFhQYAgvWN+eulXDqzo/+Q50f4KEAiWjvWPyC9Eack
josl7HDo9dRQ5iw5xMDd7P86HTA8rR/kpEjhLO0SEmOpQmfNNbOjOpKPKglwbIAFdcQwtWA1Dhm+
RCQjVjRsldgePv7HuQhRBcozNuO2i8zhUljBkx/1hS50GMVtdyQsQyt9+GK0FhCUH1WgACEqnlEE
Qu3V3++PfQl2xZtOd5jpgDkBp4N6ORvg4DHmppzTUJ2r+TNwnLbaq5qcOHlltKo7LE3NeaoE+pIO
i2v0ZdTJqdug7SadRNp9U25MiY06DpaqF8V3zZ0a/YQnKFb3edkaB7vPp6/v/+ir9XFdLQAorz27
P3aYty9LQ6ICtT+zYcsUnW2KFF/nJpE73Wp/DZNn3kIsXs1W63BwfZGGUGwmKfjtcNow0ZoVdhMW
sdC3JoXV31Jf8p2sAJj91579OhadJF5FnIMM+HYsFbdcNtWiCWMz7Z7yXqaLr/4/qFQDYrQdwfJ/
StObeITreZI7ipKIpquBdIk65NuBexxzzIzEkbVeOUxHqqr6VhrVcJey9XoB/DnetbOFYR02bRn5
YAa717ZGBhqga4hvSH+u7jgSUhRi5ipqoghyeReaWaHQIoURagCinzvapfemERteWHrmUN1Yi6/m
O0TWa5gKDk2gCrxTb6/cdAUZZzUyHIpbsPmA27faIeXFc0NFR64An6jNsRIIwl1umEmuXmTITByp
2NeSWb7WIN8OLWQt0opDbrjYU6H7Ot/OnVHRm6r14d5unBuZTNe3leGQK8D8cDnCXe5zYwWlPjW1
IWwze9w0cs4eSBDJ9tNY3NpfXd9UcxW62Bz2Ubygm397ZZYJDjJdqiHUUzXbl6YebbMcLVEZU+r0
+0r/UGqx/M9PkmIG1WWeIsbTq30zMhBHgl4fQm/Nnd1gHyuGYCDcOPZpXJrFIV6EeM1EOd3Kb7pa
vsDkrCrOdf+MHcW++GwbqjWOi9kqRD4WPZvg+B4p15KBakSD2h3n1HEELoVSwXPrRam+e39CvL7b
fzRcHI8xoK5wu7d3uy/LVuF0YoYkG3rCl6qT+IVJ6ogcc32Lc/9VaJG8MVVdv03oHB3mC3bPFtu4
i+8mxQaZzaylYZ02+bHQrAGOHrvnNlCoL0WH9y/x6lPBQo3zyrax/qCqvKoeeSiwM81pT41oxtJ3
04YOFhQb+od2Nb5S2eUO/+chV9MT6jwQ1rgC1rv+154krRIXFsooT8jzNDqdY0HvrcjYICCjneJj
Ewt54yrXe/ZmawibGpE2GyDcvSzKF+9R5uVVxIvUn1TInBqxLo7sw0bSMHx9/9ouNe+IqjltrxMe
2nIGvNzltbT+Qa6r0ykTaMJCcBl2FaSUbtNfcTfZH10L4rEXLBTmIC9Wqfui8v6Wd/RTsge6tGP6
s66c0fZVu3bGG+eD64cNKJMtKHZbticont7eeaVzhgm2vHpqSoqTvk6Shq+jI3h0+3k8lN38Xwtb
ngM0GFWuye1n13sxD+cYaFRjIl+pLKbJOXaES36Qwvo9aVqyJ3FI6x8J1VIP2TDeMhddfUWrSR/U
NmdRAIU4YN5eqpaMFmGzRFNiwxhs2CHYu8HjTJFdnptivMVTuH7B1ktFUEuBC1HX5Wl7IQzXBWhC
lIlbt+YXInVIR4KzbjU33uR1ynn7JnOyNjTEuyDOqditf/7Xx+NWFn1ZEFKngh1NOm9lUxObuqh9
/lxaszuFCqKr9hGUVzn8tCOzfnn/Bb8cfzVpYlOHsY6YzAa8+Xb8IY3VlqUwOU2xUr4YuW4Gc27p
mCX7rgyits6+j5Bm9qYyFPHm/bEvp+M/Y6/VBdY/E+7gxYYxn4TSRTpjY4XMyApKxJEWCB1Fp1m+
yrGsvkxJOz2/P+jlN7MOyhvMoRIpMceIixWXjx3KddGmpzTis/dTNE1P5iiIpJETpuCM/np8Y4K8
9GGyzlIkZdHhKG+y8HoXMyRyR6xFcIZOEQnZ265JIvKPcvlgOCmJ2/D8Dy2KpaDPo0oLWolYzelt
78bd/seTXmsJCOHJk+PNvpgsMnQtoqNbdSImzXj26NPdK/VUntzBRKBmRdl09Bxl3Fge0tf37/mf
hfXvt3y9ARxEEIKy2SFL8WK+7lDwaIshsxNRzXVxyOkAEwIW08zyqzhuPrcFei56b+1Ed7hZlrCZ
EyUK8lihcS7H4SdRSPq862fUVSj2cVqVIwEUiLVPtBKy73ihbuUfcHS5+DT50Vja+Sh4NdmtXE45
fcWB026r5djCcflgTyM3RxmRrfrwh13dT2VlHC3iBYD8CmR+D6R+x7+73nAzv8ryyvncsqB8qnTR
vSLrGj8bE2nTB1A4tuLrNovF2UOxmL5A2IXEHXl1Gp1LIwZrNNBsPqO3KeMviTCT1yldY0DhPY9f
DCmHYRfNenuYaeei+G5i5XfSRJN2J2hnwwAg2LgR9zQo+jOGWphXPtW7Ktt0XQ8je6ZHn+/IHW8s
QkYJedH3mAtMqJSxapXfy1poW2ZVJfkmFjF3H2BB94K3EilMsIJnHvqpGurPtbTiDpyF1hPKWhqd
pR5MiKavCZkO91qy9N+qCfSUL2J9+BzTfgJOuaTTbzlqjYKas81FmNsGJ0WPKY+YLFOmJxzLlrnt
C2fc1ZFFpWlxtWSnG4kbHT0St50zVJgoTxDWDMWnGtFLdt9qEuC10VvthxHbL7IEp0+sw2gtMtm7
NZ0eEhcmRyEoQuTlXVvkUWhaqH+ABNmif5xtMWmBhkMK3kuBHG4XozeLNyRNNxkZXNQDNqlajp9H
fG7VvQmHvA7qaolVhIODfZpNS0SB1fcUhT3iJcO86XBGzvU0nGQcpxiH5sX9Vjl97uD/EFO+yeh4
9pu41KsXPWlN1c9GPID0rpPpR6/UNN9TpGOv7oit98MA+QlkSKHrT14/t/EHMmOK+a5hnqj8eiDt
NsiXCZ1KOUvjZGdQ2qDiuW23TekRfLO9qMMKvxBYF5nOTIRvnIIfooefGD6xy97OGaFb7rXI5BVB
dg8yfHI78iHaYUCmzZumBznld3UHzqktD1j2yfViZ4PHV6uE/DXMsfipqo2VbQlv14oH0yH+8bzA
ktL2ymAJ7c6LhEFdprfdLwtcpyb0BqQuuAzHnkTOwtDOVBGLn86U9HBhFp3OyT4bmo53jQMhTKOp
GV5h98XNqSHCD00gfORvyDvc+DeqhyR/tMbSmX5bdPpyItQ8J9oQQm5HByMWDXn2AEkQKFCd2o+c
PDilkjH90BtZmW5NQ8QynEkKLrdZvKAShdAvmk1uiq7bEOBXoxMA62mGkzlQZkd1oGpPfLiK8REW
IfINZ0jSNMDDbf6kHTsWm3hYFU95Wpm6v/SFlJ8RQunPbsK094BnWW67ulC1T2nSozWLMK/am9lh
ZvmagRLlKD2TduMd9XgxfwGb4X1A7aO2gZMv5eOywPYoizjJNzjvrM+U4qb8s875jQBy05k6v6Dy
2YWw3Yx5Rw530SqBa9ajhlsGLdywITnGq74zXXff6RMu34hbV3+pUJ3SgPgiT3yTXd7W9E86d++t
Uemb3IjEsI80QHtIE/olx2uK+hrDwsC/CHAtbgm5pBYDkrJTn4p8WsuDk7TOo1piXOum3hLg98qo
Ool2MpbAJNNr4y6dQR6Ko6ZGACasv586QWlbqO1Svih0UhCCmiofWmYNpPjxPbTNmR5q1G9V4YAo
Vieb2psOMenoKVDEfIOF4TvO84bkP1Rp0m856Z3gskztdiF81sKY3Vg1suMR4nKdLRF5F0RjBxQ2
yRxBCld/Hcy5EQHUz/br7DV8tBHn2Wcjjb2XrB9M887RY2+jAlPpjwoM3r1Xw5sgAbjrywMVoxrs
T0ER99gseprvUZiyuykbpdGnIAPUhuQTVtcTrMfZPNYNbPNQh1EfCmvp68eGFnaj+y3iem2DlDK9
88y8n489C/uRHJVM21RtVNnbVQ//xSvQY27Yqo0uUDttBKI418YL6Zoi3jceaug9J7bM2biIU9QA
d3xnEv7bKVHsz2g61Nz3hqr+6JUsb89QofTqoek7pzu2botMKGv0prwXzDvKoU6a+DXqLG0hsVjo
g7mVpWZOG2OUyI9npJDKBv+JcDH76t4zkDES4NW5LB2fvHdN2yDDtUl5iBHQh8jZ3fGQJsDnNsi0
JfqprKf2cz9LGdUfOlhm44nS14KGukSZgRyrTqtOvoxq0qTh6OnduXC9PCe1o52OpZoU6tPgTSbp
DSbIy1ToSr+Zbdlo7KYHERqwP5MN53u9DJthkNkatzN6G4tzy0csoN5nsxxNE57j7CTPEVvS8WEV
k70wgdQ/pJEod0uaGsUxmTW9/WpR5Ri3CVQHEJiRUmobtxFm/gn1lgak2Y2SPRC5ON1i54617xwd
lC03Dojr6ogJlb7Uhk1Z2DV5onbX6BYaoHT5H2fntSM3roThJxKgHG47T/LYHk+37RvBaSmJylR+
+vNprtzqQTd8FrtYbADYpMhiseoPnoL/GE/lfmjLqeQkIxDSPE7mKLwPs9tR/ad1I+9PlBZFsaMK
ZjcHfWqa36MS4IGLsnRBGYR2QivYoAFcbGYcBaAmXhb7ycHk/SeVUiTxXD+1/wQFP2WN63hkINxD
eXEzuMIxfpWRa+SPwRSg8rgyAGWnp7Bin97Zk2lE/4VtaNorSav5NKRQ3g4inlA09dOsOxh8Q//O
0mLnmOIOiIFCNurUBKgARw+eMw7Ots5rzTqMmlfZa1SSzPTBqUX/I/birtkkjqZrD1HlpuLBbr1U
rAMR295j2Pn6HhFWHmHIbcb6qz7owX6krVOsAJ3o2Q7N7SL/KYgTYp0XyNetPA+b4fUApsTdY1Rq
G7v5cyIKqMIgXqEYq+2R+3Q8uBZUvT4QoUS80YUotlHXUJHLtHGSeKJEqnE3pYEQJsRxPztqVgIq
s9RaO9xlucWFX+H0sANVY/YbM87NaI884pjsyBGxbRRxw97tkEAdn/IRrPRaw7Or3RoiFfhSNI1z
wiBlFGvUFYEs4C3rJdu+CNKf1VjFxi4NOoCLDbz6nW9HiOHFfhGSoQUVqF1LC15xX/LUTy/BGUSS
U+vtf17hARUrmgRqYqfH1A+7yPSTp9qeDBMtLJT+n/AASp270fPjTRrOrq3aNFjIfVq5O66M3lPO
Oi9LK9ySAo+g3zzp2iBPNS/+PuuokOtG/fAsKaGirAksst3Eud/5H6jHqOg58/KkfRk7Ld9n+FmQ
0tHRCvZogXo50MlCjEDnKuXDq16VAfqUzQokp/cRLo8sn+qYislnKkjJsaSOkh+GoG7ItkrHrDa9
VY5ftaID474q3TQz1x0t8/KgKb3zNnWMuMkWLhro/coBptblULfXPZ4eA9xYYGWobVaR1v8y40Lg
YVkWlr1lcwNS881spDBJLXtNwMnc71Last6GVdJLIhWlvc1geso9VLGbPwj8gMW66i31FFuucj94
JfyzYIWXgFM+FDGHE2locMHriLysXaPjj4LllNoWnYreD/InkOYlzmXI7VUYBZIcZ4+9h7cGezbV
AFkAtZ4zbor8nyqgQg7Jo11p6EwCySMyu1mGbr1Wqy9DnTtyYxR+LrYxhouUU4e8fXZROhp/9ZOG
tii0lP6u0mUN2g67g+BJhFhYKkSJtND8WAa9+jTpopWP0CuCGmqBCmqRwyQqdP1xyozou6s5UX0X
tsFI3KIyYiKr18hpBd2C3BMWqsINxrfZoivhp5q3CooK3ADyupG140Zts42f0BPZIH2Vi00u+vTg
huhNPEV65/wEiF/SXm8CL9prMu0OsRUMeLTXUspVAwxHf+ynXrPWYP3jejPLg2S7LCZfWw/AbL4w
dIbEcTVOxX1c1W6/ZxNVDvSlZNDXoQos+TymCt9lRxkZFcMywg+mG7oA24GYdMlG09c4ZtOMGU1R
CpP3GPCM0euAr5DaArAtDy5i2PoWHWYeeIhHNPa6kIAvN05RIHO8ohWkhfHKqYIKZSH+lq87LfEy
UpFG9j99jYRklTa+M2xFEKTYmBoCsS8H0tp4Rz5iNodpJlNPVeDWK5cqfQgCll4iHj1Wg1IQT0Zz
q2KIB440pP+UB8Ketqwy3ORIr3lpNOXkfslck+xz5qGIBzVmCi3HxoXb1DYDtJ80G2KCFb7sfepP
0Re7U+EuIMsX+abtg/rohWaX3Fc4DX0x4tFDMmqEF4vddQLlfWWWbVJshzhPh3VXt3V6UF3Fv5/r
wj5iw4aWkezUwPoB17ZOhASMBP2exa7zLZxGcJ54FmBhBDaUzBlJtnLIVl0zNQ6PSC02kNcmRhSr
2HJS+YigiqeeNNcsnnzMaMyDUL6PQxqEJfJcEIYNipzRoPPdslGuu64Ov7o+8J+VC/8M0yBehSsX
dEm1LjHU8+5FBLJqK4eu+z62KPAifWwOCmEOLWT1AVy7x0gJ9EJ6t0dolyvd32rWMOUboymCPzUR
RGK8p7tN/auRRfKtynR7OGZpASVPnz0Q8z62fsEDqcYnT4Fm3SN+KL7jsdGN93rm+yNS5IVsPqmw
bu4zuzaKTdRnVn+QjWnujNIPwHmOOBrdZ4UnCh3A/pRjATIFkbMRzlhwkVlxCxaCaqDmf9Ett6vv
e95fPyq8Jf4rYxcuSerbtb3HVSPcDVxkGa6RDp7TeWtpnbsqrbjCIqicFDQg8nNgkKaC57cSwL0/
GeYg9R2A0HS6z6kwNztvKsphw6PG6ddgQYrXMasAjYKtcINxm1WSSKo7k33ykiQdtsigGOXWAHhu
bCorNtctDfnsVEgmscsiJNFeTLDL6rXSmsrdxFOGfoyYcDbZoYDseygpO5O/NqGgYeSl3GH4wCWM
2A+RO3PuOorTvHwdHYRZJbVhIGAmngkeZ0rlvd3w8+GKEMXEWiTUivdSYii4ShKw3QgaB2aEL0Mm
s/xDnwujJ0lEpXvLQ0cvZi0Qu39qZa0+wRNRyd51c9PZzzyD+x7fTf3NKY5Dm0xGtZ+MPNZBfeR6
+SQ5PD/qmECxsQL8UXcJ9nYjJIIKt55taEXZ8CFwq8Y7ctEa3quIDdL9FYCi+ocRIjT+sYIobDz6
iprruvb0anqC+GSA/0YvDX6qVwU/iazcY3kxROWqopbAI60agWrXClbMNm1R+NsNidBPCsimvq7b
CAB1mDW4g9pjL/64Iml03nGu1oiVbcShlt+oMl7WdC0HKRiK2XgI2bRPz+vJtTFJ9piOhTmuXd1z
4hpo9UPCAdMPn7Lc1x71iM9YJaM+eL3IeDkyKAedoj2waPBLSz69ayXKTyRu3RZOj7u6yglEmgYH
FD3xpNmrokq7+8SuUSW7PvAFJoB2GxRkzwcSQJMP8/nzOTcSYpEwGRlUCCkcL23E7CtRmvTEhdBh
ZHnZTzFICBwmCg4rtzbddUuR5bfRiexG8/rdX0MTEKQmyEjauItOifIGp7cdTT5kPvALrvtpuqdk
iOq505blawX+uHkYZU3TCubH98SLKAkAX4FGZ8DCuL42F0Vnggd/kpmTcznID5wvjTaMaRSYjXiM
Oyc9mumU3KHEaq2IYinkH1kOB7PBRy4vrGZ7feiLQr8FRgqUJp1J9FJ9fTF0xQFtbVAo954ssq9m
W4c7zbZgfthW9wD5MrlR5L6YKhsfs2LwKPosvesuuhlGhCZ7bo3yvo+qAi++3nl2qsJ4mviNbIG5
FtU3Jw5jdOuLL5GKQLEAhHK3GnOdmobg+SIPLg/j2g7SezWAaN/K0a+TT5bTjgMMzDcYQyu8tTuC
iVn70ZBjpIHxabTzchRTRr2GH+SOLfLotezy4JRogz7tJdHJ3jlumkT7FrFo+y71DZlvQnhG/9og
oXHMR/LIEWjLAC95a6D81QXD/jYDdiKTVyXUtLVhs2I5HSnCPMws7vsSmu8jVZkSRE0pBxfmGuWJ
Veeq4MauWUSRt19C/3xmj4B3uZDGnl/HvlYNyavV6q5ESCpM9308RXujnOqvQTda29hWt3CubyHi
rwYJwwLHsKFLzQA7oG2LEKKwVejiwUtfZR6Xz0hUSKj4embd1X2BP0U4k/NxneiqcmVzZ+5rH9SL
77UZldwSumc+gj28FdcWJ2j+URTMkfclniL7suzPJWFg9LogZpRZHjUrWMP4WyqrhYenkINZRVXr
kRdC8BGbMh/risJxYkLkRfH+iz9Uye+KOP8rg/CTr6wIDOXaTKN2r/q0v4EQWvbp+a0e4MB5Aamg
me4bfu+vHUQK4mCVHo0vHJIqJylEWmuFewltca9uVL+i01lAvQpTA/dO3oM4OgBJ/8/utOwr30aN
D2NZFEcclc3xBt7mch1p0xt4D8OUB69lz83ms98GjcJqgwEDSA9nZ0SPP5sKV+FVlZfZncOK3oLH
vTuiNd/BRCOXP85HzO1AdbnWDi9pHMLSkm0UPmJADXMso4oWr8rBwuH0n+Lt2xdgevaMEgOMps/x
8a9ZtrLLzM4bhpeYGuhn5JnHrxIW18kYEVjm0Nv/XR9vEW/fxgNQyPemee5y75+PhwKf3/Adhxd7
cuDh56oAhJuOr2bpadUmsDRSvjBQH3kMljfQ0u8NDdJh7g6iKIYc3fnQaBfHPini+IKPtjq0vubM
slTOr6LU1U62jn2nd8J/zXK7eb0+6XlS53ECa0pkqICjQIQD37MYOTNAuitG5lqXn5AXqOpVPVJb
1YRp3di274xFax66mQ7wFojl4gIVZRWMmT1OL7I11Fdj8JuHWQirRSMCP6cbt+c7O5bBQNfSdkAX
aal3Ryevk4COxxdZ+qheNqTBxh0+Oi0AY71FqUNWqKldX8x3x4RWEICW8vhrcUr6pkO2nbfnC8Hj
F4pafbn2lR1ou0LWNupIDQ5MN9Lj99bUQf0LWLuFGJK7WFODyhG+GzXTjJv6pTSL51xJ65iO48/r
c7u8xzgVfw20OI0wMGdM8DS+EJ5nBn+SrIMa1Z66zbzXsPfFAVql8+v6oBcLClKEzB/UJHyNGWF3
vjudCv9SzLyGL04d8/AOop5iSigDp9rFBSgdNIMgbd74im8Kn3+fCVS0ANbNod+Y4VBLYIOqyslI
Pa98BRFsIXs3tV68HYKU7CEuk+xjUcnUvEP32jxUEa2PnT9Vhn6Xm2Yb7EVkqep+Mk6eW9YnEU3e
Rxv7WUTry+mxwvujajBF8XANwknKi9p1Nrijvh8rC3eDSXO0mA4CBOF1ayP++SLscDg0oajqtRsp
pKRFmaDHAvrG+mihQ9wfChHWxy5GDWPFpdN/TYLICn9TxBDTD9yey99FN/qPgwn1Y40FcaRgSpu+
vLFoy1cCTzMeKjCJgHIRQQGPnX8qu+y8cASs/VrzVIC8gwOXtzKbcQj3Rg2pC1iBQwMloW7xk2Ye
Ze/U6T2UdhzKVDXGGvIfrw/CGqUXpPtp6oAfX7oI6mUZKc8Pm1cj7wMbcEXh74wwx0455AUjN5mq
+xuH8SLrmscECjS/32asxxI/Jyi8V31RdK99brQ9vlXoXK4TJDJyykVTb289Q3a/g6TEgK/ylf4k
gr4fkMzo7PYwGFNRg1XKaLLdWItllJh/lwOunUNEqAd4eP5xhhJ2hRX25avXdNmTmNrwALBITPOF
Rknh3w4tg8FRffMoINHD+vh8MGoErgqRV3jFRtP6GYat/8sWVi82tEh6pAQ8v89u7L5lcGJIYHwz
FIg3IYIG5vmQymoAKHhV+6pltILrIK+OwPH0ncIV4VdNRCweUnRl+ht8wTnmnQUKAHbzg5jR0aPn
AJwPmyFgSL/N1r5YKJ2qvdm43rPV+uqb4SWIp2UEfcJV7hUPCMkWtz7q28P7fHg2NqhJKnjArr23
I/lXglSHiB1QPfe+oK5E+8MZ/HT4NiVidDZO7XrNq7KC/MHPeoctV4SvvmFpzmEcIzSQTLuRPzI8
m4J9j1Wxv6edq178MUG1RZrKUNvJ7swcwnZv5xuaLSbWM/QFXB75rV8f7LAatJ63A9S1YR/xWAB0
HaLxo9EoNPp2M5TUN5A90INXf5yx6FOY19B6hJFsNbuL5F4W7ARA/m3VbnsRmuGejpXWPA1DFPTP
dBWCPzzj/PJPn4yj/TIq6ZWfHIQPGLerRwjCK72Qon5yQ8xbfv/jJmb/gtNywcAC7iOBOP+0sd56
lT+J4AtKFOhSeMjPfKmHPHsozbh0t0HNRrlxbi42cYAEJy8OsOzYmhne4ioHMFAgXkExdMjjCrQD
uujPzZin9DyFK2ZlHzojnw2Bzf3u+mTfHZmzSn2DMpe55AAjCjJRr+7yV269npNCVVJvzPbZyw39
Q56MeP6m4W0U4xwI/t6/CN2T1ztIlQD3xmdoESg8qbiIuf3mlgiSxLUynBMiGF5wX3Vq9HaU5fpu
7VeTSQ1S0x/8kkr3ukUGJbrHKciN7wMf3+WVjo74j4zu9K3karkuFLze6NgEF8vi1y7OdxglemEN
hfbaSre2VwBqyh+IQtbFNhxtvDicMXyp0AHQNte/xzJcv40L6X5mNvB6X9JToroDvDLk4qg5YQke
p0Cvoe78T3EXFdvrQy2hpPjEM8cZlM6lBQF96aE19gY4A0PTXuuhVA+NasofXahnWy02jXVpVLG1
zfwscNYq7fQErw3DvWscT91ylljG0vl3zPxnvABQqbgo7EmbDn6C6dHr2A2+dZiwf/6aqiynl9qj
emPPYKB1LtrJfMxirsobh2+ZaULFM5k/lGRQvD5eM+fnfTJ8WXoQQI9DqOObOvWI/nRF2J8SWtcQ
dOnE3Vj5ywnPI85GbWwtVn9x3IVJ7NEQvjoi/tTe29IpN33W9x+yFO77qra4nXXhYnbV0GzYX//q
82zOTh6zBYFpmLAeYSQvC8z4iXrIXjTyWIlU3+uq1x+LtA0BBDSzqVndd9smsZxnzyvqLbXx/Mbj
7HKDv/GEbFJsHoOA8M9XW0Zj6IP/lEeBEd6DZhTe3gG4vpWtrd26Jt9bZ/b2/DgiC0Tt4Xws5dEu
CY04PQ4TzqN42mbflGf3K0Tt5R7i3fSN0iuGkk0qb71BL+NHAC0J7xJ9Vu6Aq3M+dFv1Gm3oQB79
yQXtXwfJix61s2Fj5txPKqhOoUY/5vq3fWcnU74FXeNhZT7TJs8HHYaMto2iOI6CFmxaEEwIAccG
WgvrOE7ksAJiZdyiN7wz0/lhT5McPQeyzAWRQzPQmKrjIjuC+XPvm3ZqvrCzJrJZGbs8eSz3azNp
4t+3EWI6AQtLtcbjnj6fatIE4dRaU34EaXFPow/Do57qytbsQ9Suri/rO0eG8gyS1ZTWZuGC5Zad
OKzoy2bHIgy771k4BFvDRsuml0l5h4a3+VBSl/omkL15gsB966u+Pzygoze2NnXk86my+AK5HJev
2g7Z8DC0tZ+voJJQxc3awvtcjfDlIyOkWxjxYN1UepO4N2Lkex+Zsgai1vjTc2nMO++vfLOJB6rV
ocyPIVzCI/+H2kgP6dQGb9gY8PMoVoNWqH+sjRGZLUSLSHKxeaT+uPjIGAAHdV/G+XEaXXFwg0F3
t0hdq31RKlesh6Kp1noewNipeGBd/+jvnSWeTjMnHzQOmeD5jHmxJpLDmh+9EbzWugduC9JEDX9C
pKfSbTGhy3tjT188pKlD0vfxOLoUIXhFLuYbdUDMvdhKTqU2O2YXfQ1TNO6baNs4COKAWkwBEgpD
+zB0ZAp7Emjn3qthlYEy0pP0xhvnMkGYfw/saJ6NiKLARj5fA9OJxq5uovg0hsIC6lj0XbiPOSrE
FhvH4zWWTPGwDWQZe1t9aLD+rMXAL4+pht3yR7o4BkRRNNXnRAUXTgrS5z9m1OPQ70xLkCcmza8R
RMNj1JdAZttkQCulUXql9jkwKGfdumaS3OWY493YFO/+BqrBOo8el12x+A3WmHaJkWbxqVbOtOnZ
OwetjNMfUnY/en3yXmMrQwE1D6NpLSoZ3YjvF6eQJZg9YbjP3mRzFvdZ0Zd94aB0eMp14W05L1VC
bzisN13TBN8MWvaPSKjFN1LSi9IGpC56SXPOgEQsbclFACqqTk4qqbUjGnyYzo80eta4/8l9ih3o
a2YPHjLHFf6Hkd482kAODs0oh8/IEfTPPRvzRi35vY9Ae3wu1fOLuHHON8LAgwQmjSdO1oBUyCrK
IVUMYzHpKI0k+srKRu9RhLI+FKNfbDi3041dcJFWsB5zb2JuE/E+XD6+DWem4boTksBuLL6A4gmO
szrXY+rZ6aur2S5qPnGV/hom2R//MSoxdMBTjWPJE4gu5/ncQe9Oae+wA4xBFQfUkBRfoqKYVGHK
53Slv78+3js7jucoPStqoj6N70Xct6bY6EB4xCcyrP6l1dOGp5ipr93Y0TeTE9ofI8FuuD7oReiF
RAibCQgir0NqG/P6/3XZSF+iaN2bySlA9PcZ5jdhpTJcpM3Vcz1pt9hZ783xzUuQbCLgmpn/+1/D
jTwNXFhlkma18NEW1aa1SdUBXmiEzqYrQARbZhrcCK5z0nCWhzNJ7vK50x4Q95e3ulb2sNIHX55y
KysRrI2QVmsnHe6MpN5yfUHfm2HgzYkoCAYM3+bf8tcM7VYRUmENHDsvTlcDxeqX0hiRAp8SD8yd
I3nUYnJ5fdB3TolpoqtBbwA1Aprg54NOkatZepdpR63VcAoUQSJPVp97G5E63YZs3erWOdjPBy9x
vRsn9J2blFyUKiyiR3SCWOHzwRF40M3EccOjKHqZr0woNzW8p9qMkHk2QhCobr2JUqTXUcoN82Zd
FplPGRb+9Uo2ab+/vhbzcGcfmwohPXnet3yEOUM//zkRieNYgvs/Igau37mjA+ozVp3ub9IG4MGN
z31xfubR2Fc8QOZ97S7OT41/oFRY9R59LQ62YZfp+yqU922OWgxi3GPwcn12t8Zb3IqhWQ3NAG3y
2AoZ/5m8UGF2XnV9hp6v+xN38Mb8P2aIZhovSV7sZCaLz4tJUYlujx0d46r8IbQWblLjyS8KuBoT
zOOv/z7BubfngAejvL/stNEUThLKjclRb1T8GTRodp95ot5p2PH6axJCP7m7PuLlhuH5aFAYM2c2
NYIl5xsmdrEba8wyObp6i91E0BlgEnVKH12Z6bdW8yI8wBYH98NywuU19GUN0EfW0aDmmhz9hFin
AfUP7/POa8rNUGMWuPG90LozIsDWu+uzvNw4DDw336lJECqW4ijGaEpHuU58jAZQZeuxDFJto9mx
NLZg8tUrNDP4fdfHvAhL82RpJ2KzyQEBrnu+slAYUBANW3lsmqZ4DWPIMUCHg+CDpw3+l3BKx9+h
VWcYFqSRvGU/dZlRU+WiY0uhFf4RucPiuxZNHNuatOSR5Cb8ntU+UtpZZIm9loXOT/QAY8Q1qsGE
zh3xdlejGraQCKp/jkf8DBfR7jmxBy+xSCTDMGozmFnJkcbU1G3rxJFiq8t+pEmneV+ur/hFvjbP
mXx1ziDRGVtuL8jWowpKTcJ20dEeDvJB/axH6rY+IXQXB5QMVkD2yu95LsC8w9qQx+u/4J19xtv5
LWGf9UyX6IMsjiZfTtScUCJozU/lVEZ7KWgNrXFGEDt9SlPjX5PUuZzJFURjnHN10XYzaGoMmuXI
41S1tdpUIqB+7fpl8aJBUDtAqQ1+QbZp2n3SWqLhNgijGzimd441zWxqiUCFUJFdpqkprhKagzXC
EZgmlqal4aVPXa11v3TKysGWZkTvn+CYFjdO9Vy7P7/seLUTk7l7ARLSRTk/YdA9SeDqMD1mdpKo
bZJ35ngAP5nd+KrvzI+WKy8TyhFUbpf7ym1B2GeZyI9BrKyvTuPDBISjvlZwh76wHOJ5gIF84+a5
fAyBrGMf8/zDTofS0+Kyq4wBA58wyY4u5FHxQ4Z2me6RDm0pQGmWeCGVrO2NzrXe/tRbG/0FA323
GmZu196hsN5MW63qk1uPoncuDARzYE3MLVjguosbEXlwQ6AKlh0Nq4qibQm7aEVbxO8ekP+uhxsZ
+jujIQiMfB7LD0li2XQtbKAObckXhdHWVp8AnqNqSc3Tk78dGH3xjZj93nA8/slkQIPDhlzEbHpi
daHXIOqguHWwyS3eWGvqXeo/zXPcb9eDxTvbl/Vj74LjQfRh6UxlqBb3GDwoIGI41rSPQpyE7sMk
l6/Xx3l3UtZsooYqBFnaYiMh3VAkhIbiOJay/GYE0JyQpadLXhjdjQj8zp2HmAL1G59EfD6V5ycS
hVE0fJCfOLr+1GIgZVTdAxQx45BOmDvlyjW+oHCd7NLJam/Iyr0TerlnkM/l4Up/Z9nPygGpW5E1
5ke9yjAzsN2a/S9Db68gtL602Kze2JrvRAWi3bxLyH5pzi9S7WEEHGqlXnH0dGF+DoSbbhSvMHTI
UvkUhWUltvSj/tWpk8uNEjBduxnexstu6V5rNFUTj1ZVHlFUqNY4JMTb0pLFxhoVIH3UpffXd8/F
uvI9waKbtBfAafMP5580HWEvVWNqHG1aww+YAyjALTadd3i+EFMVTNFb/cKLDcso81mnBEXRhr7h
+ZCa7VNmx4HiKFBS3UXpqJ5l1OBEgHc6YOrr87vMlFhRmjagItGmRyJwcYukVlMA8zbMY2KM6sXL
q/6j38Nj22UZECQkA0unOnSGAVs21VIMsSrvDrTALVmsi+009yUJBVTAyB9I3c4nbdF2RC7BsI6Y
m+kH6KfDCdsjSAd+l2M+6OwxK0tu2TleIJDn7cRiU0jDy5HkYTH5PO2LUUjbPOIjlZ6SqEMwEI3Y
j+2oTJhVw1D91AcLNzq9mU55WSebQXhYlWGPuA6nCq2CsY6GP9c/yeWW4+ojpwHmNNeDlnW3Qkql
661jHbU8jX92Kk5DXC36wIR/HIrsUMc14I/rY17uOcZE8w49KdBlKBudL3/DYz0pBtc6lrnv/Uiw
5vtQobYAfywyt9eHuoj7rDkVPfrAIA8RVpp/yl9FEoiK03yB2sdu6O1mjdxKnm7qXrulPvbejprr
W4REkkN7WU0Vfqvb1SgcjNHS8pG2vv1ddLiFKGGo3w62H+mqtaxbV8B7Hw+pUbBQABoAaS0W0tXG
oZD8omPT6tJdtU4H9zBW6LLQX/e+Dm2AtM/1BX3v281KcmRnxP4LGG7dVLQxRG0doSHYj5rw7Gqf
9gP6GEXn39KhvPx6dEyYGFkCwYnRzr9egaeulsnEOtaxZWofPJQyrG1TK939dX1WF3cprybAGXxB
WjWIei6OJsxUADOTg1mxpSNQbDfzezyQof45Ipbtch+F801vwfJAwtZLb2zSy83D6MRFRPvnTGjp
H0zVsMyj1nWOZWygD6+VyH31VXVAQ6jeCCiY2ipwx2p3fc6Xm+d81MWrNZVVnKamxqj62L1EKL7c
FfCh4GWYzn8JPOkbl9t7a0wWS7glTQ/Q6Dv/mDUqBz3uhe4RzfZ0m/pmtKWUGK8qV6gnhEmqdRIi
2IwFTPt/zJS5UhxAsZXLbt5mfwWBpBP46bSTe0S/CgfO1NbjdZRPqt4WAeJu0Shww/n3xZ07W9Tq
SG8vSuzd4GGzWKfusUqlfYCFFm7tFivLDZBCF3ysdKuf10d8bxPRZNTJCOnucW7OJ6mNQBQlFl3H
pnT9U1cPZrYbYux31okwIU8bWUFTt1EoDd/iAb0/NMOCmjTY//N//2t9B2ZUOahcHUHjR5glhTXe
hTXdw7o21B0OTaw8GP1bbrNzdDt7kkJwoNwyF5vQOMZ++3xYOY5+nmCseELSQz84SP0MwNyKPz4t
tWaVpjCBgQp7G8RKBIps7r/uZ0CE1KFnOp8PuXM567ZrdIjHWnlqY2EiyKSakxEb7ZZ/F65LVL1f
jXq0Hrysjm6MfLHeM//BA5NLa4MFX0IXrGJwFEJ81SkRSY5Cg2Fvq74r9lYfx2iwlOI+ztL6xqX9
zmqDbAIbhBQjUNtlu6EqSx/SnapPUQ1npy5E9YgkYL1H/snf4uZkbDG1L7fYglaf7b7Rbpzhy9SR
7vncHZxtlO35s59/7TIXTpCjdHZyUeBoUXzQgj8uqNzpWbfGyd57JEvYprqOpkhd4jw/aPidu3cS
t9Eb8friDuSn8MXhMc0QAmepcloO0uYDSHWCMYXxqZgszCbH+Edi9M6NipN5cQXOY9FcAFZGXQ/Y
4vm0RZ0gVabs+gTNsgzWgrT2Zey91thieqce67HVxJZkNkRrKYlyzJtm3bkKkx/KT1EMNdIetETh
NJhSuif2QS3BOUngXJto3kcrcrRwh6yii5h0mTTTOmiLKV6hz9qipwVz31tHhZxeUgVl9B8jFlOj
5MJtC8Zo9sc+n9qUIkDRYA5wMpFN3UzFbMDmBvUmxrztrmnLD+R15Q0q7MWlx5g+zE1kZzhExI7z
MYFEAsT0RHPCbdRjrrOd+kAvaZqQw9P98t9rw/OAM1J/5iyAKV8EKbBFQR06XXNCq8U+lYrmI8Ff
2wlP1+4pGAJ26doq2RrJlGfryLda1EWwS/7npWbGtEHnZkBAp/l82h0SHsWgl+0JXFP0zC/91qax
2Hf2kG31tjYPYWPeAnNd3PcIljuAOojPSFs7S5zPIBK4Y4PdntIKpe51wZkGQ+IgMNOOun3fe5m/
t0yc/VbUnL5en+8bze38bpirPby1+BP7Mmf5nc1SQTnv0hPV6ei1l3p28Ie69dZVLnLowpUad9gI
o4nVZFH/OBhB/T1qEK/SarS/7lpltPDmOq343aP0/pzgV7VrkXE5IGEsVlb5MSp2umYGhwRe3z5u
gXrfyCAu4y0z4MECeJwQT9A7/2Ry1LsaR5X05Mgx+dbAzXpskHIzVzYyGVstNdKN0dJYgBMcrarJ
Mu+uL+E7JwXmCz0VShIAyZesj6AJVSH0IjuVvhV9rFBV+xBpWKhiVoiGkSi9GzWlpZs7aEPks4HN
8sGQGTaXn6xNZYpZvZGfaKLXj8r05AE7jA6ly2nqcIuzi+cgENGXyvSydhV2o66tc2SbPkloqx9S
hJdexqkeWnTibOjGk1cdKdVPG7D3wSZ13GYDYFH7RA9TtqtCpa1cD84UHmo8jF4sGGJrb5zQI80s
7rc4q+xHKSNeUteX1ZzT3MXOnNt/PH9hI9MjWxzFQQuQbS3N7BSAQ8avBotZLATcushXjaP672Cl
AnT3JYI69OksscVEW5Z3M4ff2mHb4jfrrCvjn2oqta/BFNn1DmKa7ayGkprHDJQZ41XKMbsHroNu
lGdG7lNpprm2vj6TpePJ2wfjM1FHmfEydDbPd2hFj6cusAQn7YnremubCSKNJWIna5Oi8WH0gmLc
QB53PtDLSOb7xfDukK8NvwgswT+p3u5/WDrNsw0O1Smip9nk7kxdS9eouPx3/ccuTtMssGyDTsaU
C04bkJfFEwAIOODSyg7vAU1UOxr3xoZqQYECqgVFS1XepkNxa48yCWKwXRNvrw+/OExvw1PrgIaM
FQnM58VSJWGqAP0HKHZaMt8XOVY40sioePh+RK4e/aNIAVVSmtqcW+SDKOyRI55/mnIKvTrXpvR+
RGbIBcPVm+5nzJd9fRZO9tSvDKVkWIdpcpP6vEhO34aeuVtcs/QheXAthx5lWDQiRdU/0z8ga5HF
awsIxquG8Fiyzu3uP6FH440FXmJD3obl2cPjDqSiATL8fNgs9F0aryM9fF0frZXVy2Lvj3nyOSr6
HA0omIx7t/bYbE5j+h9k1sGTK2k5/HJr1Lavf+53fw0HA2gI6GJXX9arHRNjqRkjft8oLcIKZcjC
bdem1hdbQwh8hfegOWtsBdOR/mxCTO9Llaxxl56SZ0rdzY3YuriK3xaHBvkbjQ/poDeC7F8PNLfs
207P9Oy+yfo/sau67ZTXqHAVoUXViBbTyjPR5vwfZ+fZ2zayt/1PRIAc9rdUsWXZcYodKXlDbMlh
752f/v6ND54HESWIyAEWi0V2saMZTvmXq6ihQC7r/lLI6+y3604ODSFdciepwMko9vK7pPj7qTWi
dU9KSGnXCrVi8rgd/jZ4Xd7vD/UhRb8ciyYBChnUloF2L04ZslR513dJge9AmB10PYV2n6dN9AWG
XFG8NWNd/AhUWwn3EFZBt27KVgvOSksB+GhQkBBbIICF6QFQrn4NVm+/d3qYaHsVlYvp2/0fe2td
CH4pvBMf8cbKC+u3T5JWc9tHSVM+DZM2vTVV8D2e6u5F9y1/5Z6+ORIhLyGEQ+62DHlRPK4cJQ/K
p0BRxX62AhtBXJK4XVYGQ7K/P60bO40rh1lx8CEALVFKLgTN0de18gkTegDFiNsN4wGnj+DToNQa
Ktq9nn1DjsBApmTOnGFlo9+YK4YMFPYpaDvWdWFfjWcKaUn51FZZ/NqFmfW5mZvhh6YO+uOfzpSB
NOJbXjCAEEuAoVLUvdFMef9EJI/+cYuzqJIr5oFwIn1RFCt8oYz/3olgrdS8yAjBbAIT5VC5MGBo
Di9JbFXeq7aPaCjSwk70nHXsZ0+m7CtLeXWPU9+FyUfdjOtUqklcbtDWiaxIqHX3NNupthtbRaD/
Xs8PqjIpm7aum8cxqE731/TqlZasXzpgDnQ4jNyWHRKLpNouLbN8qgXA8I3TptWuQJn1TR1xekTW
rLA/F2VtoiLtB8iGJXXa/nv/J9yYNvAzmFxkidISbfGONMhshgKOz4HWi41E9lBiaS/m+Rg7AwYu
BaUoL+3yfmU3XX9Ui0KSDRtFIw6+IiaoeRKbA1pgTwXu9qGn9UryRW8Rmb8/u+uHib1DwEadmYIz
+YU8QL9dO0pUAo3C2PspdDGteR+gJiDzBXil+F7PrjZ6UxRHqHS7kaYcEkfk7X5AvSzwHCfNi/ax
7HDz/Xr/R11/dWkxJdHowJFd1AYuf1MNdrEXg9I/pR0VPGqVFdbiRjIeuGVy3fPdMfnlx/6ww8mm
POgt5iP3f8D14vMDJLRFUidde5mjKx2avJ2ZDk+aGuj/6pOid56SGvMfnyhKwQDxZOlIgr1lkPjb
2qfWUE9NafdPPeKXP1I9/U4xx9kBtCyfYc8Nj1LcdTUSkRv24lGk4wqwnBgEbAsViMUXj8oWOVhL
jE8Tu/Yz9n5lueFjqJ2nVVKTEpzl8BbZrY4sYTtaBIiaX+1zzMimLWIclDZHtmv0yYyUEAAh+QqZ
RjqaG90cYkK7pGnsbaZBs9ygiYo2I0xuH38CHL0Nwq4Gf1DbriHKJTFgqTFrtWOrqbmPBefo9JkX
zn76Chs2LL8lDpA9+gETYG27b7u3wLVy/leokJXfEBWu0VOlxGm8GVahdK8cKOcxj6ZE+6nh/OD+
mnutIalTdHhDXdQP1rMkmmke1a3a8nqNWjzZZAgZFjXOlk2mFO0JLY7yu192bvlUmYX+F0yVBpJm
lleT8LgftHyLVoBlbsoKq0L6ul36UI5lm5+IOZVfOSrW7qP02kQuk2UpPJiQyCv22fifsBjdZyPH
Qs1j77UOGuv27D70IIicDULa/bM7RqL2cCip3414St6Snio+Hua+iyVB3wCp9pGpHB8KrH3fFFhc
rBf2CoY3I5iPUQxeU+FpFqMvQJwZ8fgriaOwogRN6QNtS0wBDgY+U3+ljTmg8V/buvKCtHf/LUYx
tvpBn7f/7GOr7m/JIEvh9fYczK8lbIDK00VtD58FlBDFo8ITffORpks2geWnyc6oyso5aFWLv2UV
Z7jgNdEQYtZiRln9HxYJ6eGKrla+6WKHwh7mC85PP027YiW6WWahPIfcGhKNTrwBa9Bc1ElmJHot
Ysv6ydEH9XvoYGnvRT4qqV6cgSATSNhPGyXOjPYFBMko/A0KO3KDlZ36mppugHWJ33YjBqVUYfdZ
y+wPcTijwuNZpDAISrt6Oa9dxDLuXRxL+WshDNMSA0e5eF4TJwqoYETNk42g2NbCfrb3MhEXiOh3
HQhWe/yKTF+BU1adfWqwzYSTJLSnNqmdn+D/5jUI3FXkxDK6Dk89DxAEGHfx7vWI4WStsGqU6XGC
j30DGcpJGdCtCrRp5bFb1vLlN4N4xkMnLejAHSySAhjEMdF13jxxvPlQvD/jgOIj6Ek67P3nTEN2
vnZIku20yL6GYxXu/RQw1MreuTFnJCEAY3Dxk6MsU1WXRLHr/QZbwWayHnCA6F+yuol2qV5oK0Nd
FQBoXjCSTd+EOBzqxOXdL0BCE3IMxlNWi+pLmuR4HvTBxM2QFmGlbfoyLM/3X7WrSAYqCnkFiwy4
nXrA8rkpc7sdKlE9GVpofinirDgAB1deRJHNvxQlQDofUO7avl6Ut1S6j9LjT6JkJcZ9iUqL+1zk
bjsZRxx5KO0iAm/9hFLUo4VrwfDDE74J9mZkNvWG4Hb6e4jRl9lOc6tE0ttEXXlzr9bdQpjMBnMP
7I+kYEmMn9O2IaqyzWNDl+Ywk7Ds29RQtprolI0Y+zXUvTy2F8cadKEDQBawGC19gorL7zz3FiCF
OjSOdW+aO96D4Z84FbW2n3F1LOgwNPGXIER16iXPEgSc/vCTy9HxaUPnhMcP/tHl6MbUhKOGq87R
NznEHUJqiA3Uw7E2TcTXkdjNPhtuoaj7+8PeWGRHakCim0OSD7X2clizGnWn7xxxxBnD3WSaE9Xf
UwLFf9IwyNXvsYWe4f0Rr0JGKW8BMA9eg2xJLuGcU4ihruL62tGOJvHdKc18r82aeEBlRP8HG0sX
Ax9sfxB2NsSDQWmvXIFh3/jOcK9oOsPc5P5ecn+CoQE3JXTtWEM9OGdjp39TangOuPMpj0k2qofU
CqqXUpVs5vtzv7q1AJDxfdEehSZDjW1xrkXXZvyhqx2TqZ0aD4vU+U3ULkLgAYquK/3H66ua0YAz
oXjAeABNFxuahuRQwE3XjhxWKc2rIOoAF114ITHuNudee4QIlv+q0MX/hr2mGA6jGOM/Xu7LX7GY
s9GDpEfCQztWtR+czMLiyiztWcejxh/nH8gSG5syC4IaRloeFCvv1a0VR+4B1Dt4UNDDizWYMqT3
85EVHzufDhLy/ljOCJCDtDHsaOXzXu8spDGBCgLvl0nwEoUdZFamWpUljqE6JPqxUx0cTIosOGB3
aEUYTBjtP76SzNFL6hddvvK9r48yNTpTANHhY9OSlQfvtxxFj8OpwIfUOiqzjytUgFT6tJ26aHq1
Szva0rgwV+QAbo4ocSswCyS5YnF5OObQuQW10qOeZ+UuxQC98VQ1176Ubm3tekWIP/+a5PeUmHiR
pQy5fDd/m6LRIaqAvqx9rDT4n/o86NkuA72sYpjUViuD3fiaEMrhMhDiUbRZqp1bimridm+LYwKr
8XXUE+sbKvTzk+jnykvUfECO0EyibVH69krqd7VrZXMJXC9xDR6FVwWcoUfovs5mtMqKwGj2ajKq
RMbJXBbwNFEwXNm3V9+RSjc7lgsBcV2QGoviq4oHFaGNWjHTpJQ2StEBYaDkGAEVP6SoH/3pyoJr
5BqkyQtjnGb+YjyrjtG7w4bsaJqxsi8rTmbpRu0mpJe504pEOyVKGL1raa9/+cMLmJGJJHSYEtKz
2VhsILdXzN4UU31s41Z8Ua1Zf02AKW5ibC5K7/5YV0EcY4EuMrl5QRqB0b7crGHGze5GRn3sDHyT
zKBNnmpecxx1ekALGrmgJ+JqrYp741uCs2f/UDAGZ6QvRg0iKDh5MIpjk7VmsGmGSHmrK9P91mOv
sEPYqVvZPNfPDGga9F7olXAVwIFfXLFzGDmWAmDnqPhG+hVPCL/+x1JjW2PLWjllPs+KjPi7b0q1
nwzc0QGBID90qUtFxari4fXR0UmBkCchS6H1vvw1eE5xtEJnOtaisPdqJp1Qg+kfwra1+/a6IAeh
mYYMtWTuXQlGv/zARZt1YW1r8zGghpAdxGyRnPeqXz2IIaeyi/K5M2xHHWmICsma+k2dCWcwkSmM
aQJ6FJfx+/0td3Vl8YtQB4GlKrUv4TRe/qLSSMFhY9l1LMc2QGPI0pp040ekSEccwpAQRKfbiTZB
mEftQ07m7bzd/wHXe56LkluLtiWomSvM9pQ5U0CzbDwaOHQAlgcSs6GLkVqPcxUJYx/hMj38hBqm
rxYTFlk5jx4EORrsZGof3Tv9cu5cWK1JvhC8dkjSzsfU5hPYx6RrAOp7Cm6NyMNkQxEkf41dnnS7
IJiLGAm/NHG/aTHy5+62NM0WQwumZmsrN/pys/BJpD6FlKcEl4Eu5uJ1HuUQqMgOr0E7uUbzPOYK
iSM4r7axH51CQWVR1bPQoDQ/Bpa2m30KvKk3V3ZVHJQ2bMHNcWfMa8d3sWVYLbYMARI3BkHDFRLT
n3MXzS8Xk04KeZM3UMJuHkPgHPW2tlAg7CdzejE1PF33ZT+J7A+TTjk+xc2PLJ5w/Ep6raGbqrEu
4rly9PIh4zNYPAbgjP/pczt4EGU/pnt3SpMk81JtyMsD0l3qhICzP24QvvHTlftMnpHf0sCPH0R2
gjwAz6HgWF/uozxNFD9UYv05xYzusYXoMnkhPmNrz4P84JfjQE2iU4IhALfI1aObtu5kNSlYHDtV
cDbEEW9MPKQfbHuT5nhY7/osL6xNHs1t5oFuAYdVjQ04yfsndnFfMl1+huxdUHG4YYbe0ciu9EJx
nhMTuysvU/jRXl0hhgAxGGblynDX243h6F0Av6TFCE30cnXd1ISJOlrOc2eIce8kk1YcDMXHNLYI
k02VRuPWVjRrqzaIL6182VtjQ7ulv0kxBzU2+XT+Fj1GXZWVY586zwqZPnJElK7oQ/mDOAB5DpTH
mLzP9cJoyr/B6kTD6f5KL+5GudLgClBcp41AULdsG8MFi/uJhPRZaZCcM+CYbLmxzP2s4FpQT5Py
2ITRWjhwY86QaJBAl7qSxASLcEDjwjcTtXWfScfjapvqMW6cNJKmrWVE8TFoBsyQwH9/0etBEyuH
+9aMyXZxqgFJSWVyMXiA6xLYa2bMMS13du+mj1Ps6y+Wqp2aPOx3VNCd/f1V/mAgXZwraJWCzidB
hJTrXHJTcQUKxnmephc1CfR4O8VG4/wNlFB7K0wDYe7A7F0pwtf31luuJlNwHuuSDiV9mOhz5qTm
N/xa0/QryDVj3KRmMJm2N412Hpxaq/Pr0pvVWes2rlpODximzGvas8sTKTvT3AhS/OaD3icvqN+2
ad07SuG0mv6MsV6xm9xYize6W7svnRpNysp5XH4iCjG0WkhvIECxWMumoiqyWeSUxI4B7o87rYmx
Z9eK4cmK+xk75Vj72vXmWhnk6upjYkRMQD0M3HSAtl3OcAzntDQUsG2dHWuBJ0qtsd/o3WqdurFj
hHHe2gx0GU0pf6TZlQ4hsnabRrKwVjDFy+PBpCWNWfZV2TEc0MtfUrgjzojU+V8mbAhx7XaVed6W
hTb01l5RpuGhrOyheZxyPM5+ojbsYmh3f79+NMZ/36+SeIYANlEbmQI1isUhQeAkxxa6Up9dtEWD
LR+5DJBcBezsxV1lK1s/mJNjPKlqcKBuq73XA3Q/ur16A2dtKHCH0zfI8A/xp9rnCqjofxX2vEF+
zfV9dPqjsXvM/Urkrxi7WeOGAa3mrQzC0Nqlmo4HL/WjUP+S+cNsPoxjP57NUuvGg+13qrqJm7rr
HwIzK/pdYIR6uGmFGrw2hPjhHuR0yx+kLtoYjj6DNEdrrRdqRYMuc7aYCOatR/6gGLjQopbIz2nG
t5KMsy09GopJslXA42Pc2QM4bnbGMKTaF0DU46EO3GB81fRGIHsKZdnYDng52j/iYZ7f1BCkmqeF
GQyd+9/j6kDAyeOe/kihqMbai0cCt1A7RKo1fEYcW9X2puir16DSlU8NNopbM8uq4pFgcq0qukjb
OH3cVXILGtDIYPLLjfrbodfnYMgas3SfHb2aN4WSNIcml7D6fBqtLwmGiX/YQWFEAj4qF/IClvIn
i62fuyiLoGzlPne56Wx99KW/dK05bIk4MSe+v6hX0S+DoeGNTQ6TQ0Byec0kI+2xpi7DF3Bus/aY
mBHoNUDbqu7NtDYnanJq4WyreGqlO6aNy7bdTmqyjcwwPMpTnK6c/OsF5xeBdKKNLNdgSQFqfIf2
N+Sxl9ypzb8nrO3fSdFptTfS4Utr7bX2wtW1LpeAaw+uNk1DqJ+XX5hob4wgEgYvham3R8Gwe1qa
0ZM1jObKu3s1FBJtkMngI0qxXbKVy6G6sPfJsyzxXINh/NSJaPykVHWEgyqUl/tfdnmVo15GKY6+
AWkwzbhltNxPddABaLKOqRtVyq5tKnfXt75peZPF8faUsnUPSO+iomyE4w83n+zP93+BXLeL+5OQ
SioKU3Hl6FhLfsQ41F1Z1Wn3ooa2VWxThPbT56Casumv+wMJGZsuR0KxzUV3T9YEzcUXrAKYfwk2
9aRDoNs3zazbz+OAw8e2zHz981QgXuNVk1aGJHHIf2yCQWTKnneXGrgHPdtS3rQOxPcLZkoauUXa
Dfg4GgUG4U5s0qPHTNZyv7fk63hqAWj57geu3tsrgejV1mfFUHBF0Y2iH8jmxTy0uu4ozcLcpDrS
PnWNrb2ic6Q9+Qig/qerlTWMzo3xeNwkeYWbhibqYjtqfaPVGo4pL10/F5vU8LO/eKnE5CV69jkr
C2vlCr/a/lSioT1ISBK8cQLfy+3fKLHZE462L86MCGYTWT5vjZXMf5GKdm/3N8XVcyHH4rkA0cfZ
pnN6ORY4GDdGbqx9UatavGjxqOxdJ/aPWlCJfdOZ439EOE4rH/BqUNrR0BCA+nBtM+YiiRrswBlw
YEZl0p4l6wu9QEsMyYPWleDrgPjYmz4pkp/3p3p10OSoRG2oo1Baojl9OVV/KgR+3636UmoziELF
jKYfoAzDw/1hrr4eyCliInaLNDHigr4cpqRHZuCNob3YtYODrciN7Ej8an0Rg63t7o91tTMZS25I
TjOzooZ3ORbUu1GNMCZ+GSMjf+IMiD1+MPOTGaHUhCdQXn6/P+CtycmaIVYhoMhIzC4HLNWIOljc
44uNBJfqsXtRlp8BWh2QXxnW9skHPvjixiKl5yXgiWeBQEQuTjokW0iAk5l8mv3AcLZxTXl4O7px
R7tXg+87V5XuohZt1t+L0krOAIBQNQ4QrDC9wsUoBNVgF4OSYGy/6iCVyk1mQalSoZ8PHnU2W/mJ
EYHdQIXBAuqfZszYilNtp/1PAjc/y/dpV+LP3Kdd9n1IBudrPerEiGo2gffHijsqT4BiFVwl7q/z
h9bU5cyFKTH8kjfCai8Dex+1DfAMgfZiJZbauOQQtTPjUUW6Nu0CPXSio4kV0Su1tgBvzCAwPsd6
iQV9bBD70yFtsu4JInYpDkk0OpSaYtMevSxLGmjoaIO5mGEIkXwvBvTi8l1NF314zlK0KprNhNRw
DZs6EkX3tWhYvh9Ewlq09Zt2VFZuu8Vl8EHlIXwhouDQcOOJyy3Vox2GQmldnqxUU85TkfWfkE3F
/R0g0i70m+SxNP1sZX2XRf//jsodQEUT1hcNz8tRR5GgBBiaxYmWTXoYCZAfe5yrj1In4FnV8/l7
QiEUHzLVfBqDNNtEE4ba9z/yjZnLRwW6CqgjMqfF3duOmVqoUCBPNYg6D1lK9BEHJ/2hd+X4Sden
dstz5K/0PGUg/tvGkhMnWeYvynbUt5eACc1ISWorvTn1hVXvBnrYUKCK6RCG4j2cuvlgYpDp5dnU
r1z68mq4HJgBoUPChYIsw7wvV9zFE7vTmmI4sbjDoW304MDtpezGUv0rK51m5Rq+nqeszskuiqCR
4i77KGDfuZXysT+5A/BW24LpUk3OuC3sUN8Gehp/aTA8/jK43VqZbpkssMTEJgzO8aVCQFnycqYQ
AbR0jNrpVPpu/9ThIE5N0HBp0qXau+qryb5MkwzmTUWYGSvOtG0gST2OiljLWxbX9X9/CUESUhBU
Y6j6X/6ScJyrrBja8eSPk/jVEnA8mnodn5qqMlc+7zK6/BhLqhKQdCIzSihxOVbSR4qVms10cvvR
JSeP5hmuY48q4iaZbSf00hKUI02zPHK9yCznv7tew1Si7WlwHMLCDd+Jstxs0/lx9aqX6C5uo3LU
lackG7KfpommohcLLTc8PmkbbIbON9/vn8hb64VqDx16WdgGFH85B8eZKgoC5nhiTensTSWYE2xZ
p/IBVax6JR65PhC2FMEn8ZCNHwq7l4OFfVXMLTTNk21HPmIvtZ/s5mzGw7K3W6xyKuEMawQOecgu
DyFpDg8KIcoHCmFxCM2gT8GEdtopw01wI3Sl35IqBpOnTqpzDOtQe8grNDPbRMwBdZFkXMl2bkwa
oAUVbLnCiNUtXvQU2ToLdVtxGkgudrGwiucsm1RvKFXrP1FU9F/vf9HrO5b2JnkCqi980CsGkvDr
ag7RDjkprePvLDvJNg2D7iytdvdKUAZbJ0Tu/f6gNyf5gQ4A+GfRMLj8sqQKCCUDgTiVkFMf/FxL
D1mXtZ/MuS13Odtp5exdb1sAELJlyc7FTODqIWldJZ0h7J4C+kxnWEdt4+lBp32Zxt7U/ixj5pyz
YWWLVG5biW9cTG6e9TpPGv1k57UWwspwKYUNSA3UHvc+dfKiJY0MjCGudlgb2J+zSLH/2CPGpRpB
dISkIjgBTtHlj6BXWaIapFsncB9a5BmouD9MwDE3ZlCok9c1GRIO5qqEw9WjwrAOnCrK81IQZJlC
ZAoSpyYckVM+wzOwyIvpgGKSuI1jxTzZiF8d7UZMDw6+i49/uKdcOSqldVCOhMPLnIkTrSihPpsn
1Kjjn5jbxU/u5NtfjFLkuyHCjuh/GA/0Dvp8VNipF1yusDONzsQjbp6M2Mi5tm3aP+A94uiT0xfh
Q42d6soMr44qMyQoISCnfgiycREOIacD/YOzehoVZXjPywI+Kl4Be0WrafyEef9eA0Nbo5LfGBWV
A8mDxJWE6os8y78VLpNsHlJgwMppiux3Nwz8TaFp3TaTCb40G/qVqW2zBlW+OrBcweRtdK1xneA+
lv/+t0Ep06fYFgrlBB8i+6tsLd5BvSrf+9623+9/x+stK4eiRipLdlyEi7vISVSDrGlQTr4Vqcdy
CMsHfQyNc63jIDUYBslN25PEIfW3huu/OTStYZBuUrVnSdIv+rLTxigMzjrag9PXNGqMr66Z4SWb
QsKpEJRRzL3mZlBe8gHmz8pFdXULyyr4B26Uy0q+NpeLPFWx5NXW4dmIy+I/Tj51T+NoV18gvaom
wZez5mtyc0DwqpAIZQl8qTBpjK4yuKUIz2MYZKHXC9Q/YOv8QMwy9xQ1NVcOzI1dJKUsGYkCMmyO
RbSStrWezYHunqYyChriJoKJjdLh/uZlBlfQynreGg57EvQjP0CFy0Jlb2HbOOm2T+tTT3ZmRf/S
U4WvPop6SKs/fUIxS6TWRn2P03mNYkhLB49Of6a5if6w9tiNvbFvW0RENybaJ+bWasrqcP+k3Jgf
Q5IYEYpJHKy43C9lYpUEsFFwLs0Ozrwe9sq3Oi3GEQRS9e/9sW5sFVQooSvgWUctakn/CGl46zZy
COc6ccstTcTkFaRZ8tBObbwHY/3rfxiOdaRsapBwLnslCuR+c+LaPlfdHKMMGbfGk4jrdh9o5qzA
g4MD87+MKO1kgWZQJ1ocPoQTu1qL0/CciiJpN3WQRf1TE+e22NZzHid4vSR469wf9NYXpE4r0x1W
l9fy8gv2oaHMCS3HkxKnivpS4a6Zb/D7mto9zF9z7Um+8XRwuX2gjlA4uMImAPlswszNwjPmuXQR
6Y8o+b52O+VhjseqfEFx6SXBkWSFV3I9S8Gp4Fnm7H+YmV3OUsvqiOw5i85OLfAaAONqbop65KXW
prVjeHMs7m5wvJT9rkrfotASPIeq6BzkoTgAUtb3wNG7F8QripUTf3so+AwqgyFMsLjN6tYxJr2s
mRZq2sV2LFSxw1bB+uKqfvPndxlryFX9/waTT9dvD7A6lI5SqU54LuNhqLzC7qfWC4QVK49OnK8V
9K83CqPRPZTeCAQ3Sz57rWidq+hMrXR7Y9p0gYPgT4aTN5blTvFpRjzkmHNdvP3pcfiAUXLLSMDO
Fa9Oq4JQtmyjMxXb6FFLO/cMohEmUKgUaw7pN74eBQ8yLZjzVHeWj0NpQeAbQhGdO6b17pY60BPf
ljIMRWr8abrDm0AtmMuTm0XW8i8/XiWmMauHOTxPmW48YySlvKTtIDbD1KxlcremBfrHJs2QNjtL
VWwUbFKUg5TwPIdjxllrGgNz7G5ogg0Pgx2uXGDXz4JU3IJ/geAs0nTLjRKzLzthJfG5Rn/hszUU
70NoKXA9Ou0tGrru6/0Nch2gXQ63iPEnqwhNtAzCcz7MIIhAFGY8PsPg/nQaq3p1AzhEb81QwuVK
+EG7+6OvTHaZ0SgRrnpuE8Rnq4966gGi93yip8/KUM+4GxjZyra5NR7XJi88J5/irfz3v5353Pch
QfL+nd3aGY6JGyvfAsfucRuczL9qSv9r1bebA0LbgZAnGyZLAmDRiiLn+YjO/eT639RR5C+FFZSb
1pnTA2Dr7s+YSmh6QQaHl0bfCQUSUOSXE3SNTq96IHlng4Ky7jXw0NWXbgqrYZd3Ip8f3a5S7eMQ
jXO8oT+3Jpl8a75o7UiBZsDkAEMvx+8Vuw18+vRnpzQGmpcl8dNkV6csV4t/WY21zsGtw4nClMQk
awy7JDymqRLpYeNH57Ss+6/p0FHr0EEFHqxgzteEZm8Ohj8Ua0wVG8r35eTok/aQr9TwXCh+073W
bV8dRFFO5acRUOJKkf66hAykGQYUNDseDUpii72Kx4E2AG2Nzxl9KZ+eM3p8m3GMTMBI7tx66J+k
Px3APBsRDg1/mg2R1wkteR5JxFYC4xvPl6RlQT8DZ32tKJXnedr3acnB0QrLfNUDd6TJFvrufvDZ
2SiGdGH0SGkNGNT9K+LaHIV1kCxpoG1CKp7Kr/LbmfXbLNLTrk3OcS78eFv57fRuWH69sZrENTyD
e5+/axPl5SYqylM+VDmxQ2u6n6a5619aUa4B9eWHviih8pNAz3JwiSBkg+HyJ+llZsOY8uNznpnZ
tOljymCewcF+uD/3G6cJU1CbFg+5N6WCxTjBiEKCCdLwLIxyJEFXEY6f5yZFD2WCRd1Vjf3l/og3
ngNuRRIPukIG8m2LmF0kPO/oxWfnNMj84zTRKsWQdUb4wRfzv1HlKl8bX2sgcjn2innhjclKECGX
M2dZNukvFzWxwjwZZ7Q49T4/V43aThvNiiqs/ZQcCS1r9W6+8RWRDqQMLfWv6PEtuvS92tMgBdB7
FnHWDbuigkjqIcJhtStb+MbMkCCjJIAIKgnfMkkfUy0AnVhm5zIx1MBLQCNujTqSMEezwk3Uatb4
/rcuDwjYlJjAkIAFXBL/ulg3a0S+snMd+WJf2/SDp2YWv6guBk+tkUePFN/aDZ1kw9zIvhzwyzne
x5oyvd/fUTduDocaP/ETWTWAgcXx7SsRzBPf9hzWwlUolcbxJkKXD+RAY58j1cYzUU/U3f1Rl0sO
HBbKITcnua4Km3VxctAa72yqpdOp6rXyMBRG/RRHHXdnOfS/7MQN/lRxXQ6IkgQ9Nu4oAqHFgHPd
8xYxU/pqunMc46A9FMNcjx79lu5ZG93oDyN7OSCZvOyfyDxwqeABMC3I8PsRJx2x7fwxRIThFzJC
SrNtknmtsyc/0u8XnhyMvh7RHwVosK5yuX+7g1MqgzUGd+rJn5M03lJIzZqvimsH4Vav8nReuYVu
fT3pyiTTPDrGy5DbzwvpjKPNpzBtHG2PUWKWPiOQoX+3O9fZBok+ttv7G0Z+n+UMeWsp+iChxdO+
+H5VH2rumON8AqFv9kKLtkatmvlx6EkRN8VMCo8OX/aDss380EUu+tb3f8DynMglRsSA8rMMnIgv
Lpe4Msuy7MtYO8H+MDNPdEL/mpk045TANf7ulS7+3Btu+u3+qMs78L+jkpdCJ5HNlMXpDObO7Od2
0k5qVWm5V+bkWh7OKcbK8t74ogaaATILJZ65YiRNGQyGqIzU02wPRvNgtk3dbzvk06OHKBbqWy8G
608dJpibbF5IDUzKFuhiXK6o0ma4RbuFOGUCo4U9Noi04T1MfqL4qfOp8HmU5Qrlx/0VvYKVMCzr
CeLA/WDS64u6gj4jXq53g36Km7n4HKpGtlUReMqRla0G/jEEIW7A2usnI9zV4wDPT9TWSvR448DS
HP8o90uqznI3xXqjdUnVGdSF7bTeNI7lH9SQhpZnptYa93oZNMgZA792aASCo8XF53Kh8S8aK4xq
9VPiT7P7pGpKtS2h77ZuUqPdZ7rUbhrdLp4r114rMt7YwFwQnBjgHaCzl8JBUZm5JY1q49RPepdt
QeDHxs5tgzUlsxsbmLcbmuGHWjwuBJdzzFNRkb3oBmAhs3ZxOIjDBzxpfeM8THP8g/5Y5T7e30k3
l1VS22hdc9Mv8fR1otALj3ymNgzB9NAEJSjMFlqN4fm6rjy3s5tq2340/HM6zGsQlhsXIppWEpNM
JY72wuI+goCU03UYeV8QBf2rBLZVP4x5JpI9uv7D06gM+XRoenf4arYByUBsIrzz5684iqFkHFQd
uRKXCRfUmbIHGaqdYFPEyXFSoNl4qMGV7msG3V97zoWDVuL9Zb85cWp1aDOgqwaP6/JLRwF8GaRJ
xamsQ5F8Uvwx2zYqNrY7Pe0HexNE0SwD4Lwwtyb/seSJhNr5/o+4td1ofPz/HyEuf4QikDObtVKc
KlVrX0FUZT8yyiM7KzcbfBEyfWXSN14fbgniFynaQMi4eAcqGx28ANutk1BAYvAqpz26c5N4i1ua
hLspDaZ/s9G1/JV34da4PCdEx9TsQfkvgv52SltH6xP9FBZ181eIOLL/EmaqouwjcJjZ3p9i56eQ
HK4/X18eeXJ5HeQfEeJifYcGqHpp6CdKzM0Oqqy790E3pp6w5mg3m+Oa/dCtidrsYpnRfxgSXA6I
ZDoduroxTk6hNc+JO/QvhV3EsFaqxMEgOc9DwPaUrdZ8324OjIoDAEOpproM3RIciHO7LvSTMhTa
PsJ50huGpH5x1QFWcBn5BT6ikwjT/+HLAlJACIraBeIji2OUGWOvGUGtn6xCbz6NUzd+7bOefo+o
KpRAaMqOCMeizbtG57j19AGDkRkktxeA0suV1qqwiIZIBZyiA+nc4m7ntA/qaDQDMOW6HP6XeUrl
CLB+ZDjq4uSYbRoMoH2Mk9WF6SkplfkzzE3H93Ixl5zVOtR3RUgb6uH+Dr45TS5mSsR0tq9EImaR
hAU4TV4HJ4T1qk0z/acocnPkGlLKOJv7w93aRqgiEEbxkoPflLfm7xlAbkyjWWfGSY2MT4ri4G0N
XHjPEjf7VJ/n10JXph/3x7w1RbJYCk9I1hGWL8bUAqX2u55IylXH+l1Xqlndg09L9xTimjUW/+3B
gCe5ZIySJXA5QTQBcd3tbbZNpdi/cI0S6WYeepCixqS24/7+1ORPX6QbMr8BGkbpAfzf4nQEPibh
mtVYJ4ir/lGUXZFti7F4qer6rPwfaee1GzeytusrIsAcTtlJwVJLtsaSfULYYw9ZzDld/X5K/4ma
3WhCa2MAD9byANWs+IU3lHF60LgV3Tukf3U/C4JyZfgLq8lNBLKeF44y+FLpGPwQBkZOYb820zja
B6UP7BAdRHN4rfNxrm9Q+oC4ZmZiWrNnv/Dh7FncjgHiIbi0bBIF8eDY8NcZ2TIHKf1rbINYF63f
lsF/BBl27IehToVrGAs8KcZCmOrnT6zUo6WKCQCSbGSxrWK07gszU53XAv7noc80XAqVkd5G5Fkz
crFcFXvaqGuiDBeedDpVUniSyILezmJYzaXRh7qn81oNhip2lWUkva9V3n9KHHa6X9qDsbLKl+Za
orfkxY8vwZJDNxmzyjIL57VThrDrNukYR7/LLs6irdp3gbI38qlRDp45Fzgt147+UvP/rIlEXPpu
KtkSKCiBicuHYNT1SZ2QS3qN66z253awfaUao9q34uArfsjRGh350ub+OOAidsImp1XSKbBf1U4p
4l0LZuSrGD21vwlAm2xdJE1zX4tDpdpdP9QXrhASeBqFoAxB13qLgmKtN+OY5hUrnEdliVV2g25d
B9RhY4Ztt0L+lBHK4gYBPEtLGbynJIgs7itDH9GrNgPrNUxqM/Cxlxamn7v9uFKXuPRRJFgAxxDE
BD6yuKkQP0b2BSb3K06f1YzwAtqHz9FY4gIkRmOqXz8/hxK7gaKWFPBf7hZTTeHczIb1Wkwo0d6J
yHWaTVDaND7jKndX9OYupFiy1AIZgmcNANViEh0zjFWueuvVzuEK8XyCatKHVv2WZ5nzj+V16jGb
6vwruoLjyi10cWjQ9tC2KPicicbYeUp9YLDN15E3FyS7oTa3ZmLm8a0O4Ki+05HYglIeTeKPwv/+
pELDu1UiMHdEWvkDf2l5iD6853hM9E3Sts6rESFLHfV9/FPtK3MzVU69gvc+P4+AqTDfYPvw3BAS
ng6lY8IxmELTXwM1rIeNUjTlH9Ro7GmfpobV7VxVwJVWq5xu7PXNdH716NR+mGGIeDy2y+V1lbFr
BxKJ1zy3wy2icGG2RVzM1L9Je4ib2Wqj/r/rQ54fF4ZEj4hTKRVLlqVLzciqcLB6MLpV1n0JFVNk
m4ocdqMqIlrrLp/fASCwcV9H8hVUyVmApHoztPhU2K96X4h/NWfSmn2YetWawNKleUTmAvUTiVcj
0D1dwVFvNTtExv3Vcuc63yeJI+ZtPDmKdbCNwtkmdjCuiaBc2DXAXSiGAuGUmtDy/HzYoG7n2I2V
1N4rHVej2jdVQVMqrmJbInWa4L50e/cvvN9qrVR5/mqSBVNuIR2W9jFLlSsmcaKnC2Y0KArL26Bl
Hu4F3U2xd5vQ+JU17rydBm0WG0WNOnOL+mqyVoO4MOEff8OyNVXpDYLYYSjecktNjmHTiniXlFio
bt0ODXOTYD/49FUok3+w7bLwjvfEYo3dwW27HvWxN56cObrHBqg3NpXwEsO38SVHiy8uaz+esvZ7
ELfdyrV/fhvK0ZHaMJFzoAAhJ+TDaouJzLmgwvGmB5b2MlEICDaEE/ZL3ZpgbsY8fiJELZDhz4yV
i/jCieW0EiFR/CeVshfXk1E1dpqatvI6Uo25NxX41lniKN9a8ECH65fDpWWVplhECPD9z0RjUoiX
cz4m4RvqLLWP7kn45MXBtO3m9Js+etbL9eEuHCFbNhSkLAcc2qWtNDgYFZ+pRHlN8winVhR/xmmX
MfliZ+KBPoZ+PYFFC53RXunlXriYJGudYRFTJDdehGBNF6LSaAfRG3X2yd4n/RA6h9YR1v8woRR/
kagkC6a8In/Hh23TG2VcVJEl3jQcbw88MiOqlFC1Unfum4OwFErs1+f00hLypNALo7sqBW9OR6yz
XnjxaIi3FtLisBcABPKDN9VWdAOLwKlvM9SBn6+PeWkd6Q0RwNPPJW1ZHI4sCVCkN0EK6y1yDcOs
jptMwfDCKlrv2e6seteY2Zq/8KVjQe2X6hizS19+MagyQy/RKzd8i2DBjn7MbXirCyN7bmooi9c/
8OJYWLqT7AOwo85+Oqkx9TkFVBGo+XSontRELTcBWjLetugGNV/ZM5f2JmEXqwfnA9T8oj6UO+gl
OkgKvSV6m/1StaQID20qqnz7+Y8CJUKMzuzBPlg8YE00142RZN5rKpx+jwOYE2yMtg2NW2uaG+fl
86OxNWgVYGZL2LzYl4aFbIKmqB7loEFFrLORbrxmq+Zi18RG9Of6aJfmkGSWBjufBiBE/v2HczcG
pROlRBqvFu39R3SZgAABiqqT3fVxLj0LPMTvgCuuzaXshqRvuUmXBq90Pazsxgsd8UCjxH2YNWCs
SKC5eQ8SCqnBXyEZXr0y/KVQgOoIaStVW2TeF5Oqqr0LMaZSXpPZczNfMbCug2Bf3BdNDzF99Ko9
UywO2J0kzS7Lm/yf699/6eRLsT32qdQdOasZhFFSBjE3eNSVwUMAr+0hIWf5kltzSvPBpitUZ8bK
abzQwcQMApgkohJQPZAWOl1dM9dwXg2E96qFU508FEUd+A1GnsYBIxcT/8A8yELXR15N1+/pl2WP
gYVJ9FuODMTf6xOgydN4muZSIgNVTP5AOkgZ8PS3hJRd+9IrgtcsxT7Fr5nuG0jzZYAgg9beqb0X
HkItabFYnayDAiY425CWaruArtm0SZ0q2VZWvsa7ufQMYNbEacPlDWzW4hIJG92a6QEGUKqKzNyO
TVoNt2WiCijeU9jdKBjC3l6fiotDcsSxjmYn0BI8nQn0ebtQL0zndWxnhNUUo2of+HmDuzPM0SA0
izLr+/Uh3zkoi9kHtvMOvQO+Si51OmaJSEaeDZ2N63npaq+R6mFczM5QtD1F5rrx4Vjohl/ESlZv
oqgPUQI11B/JPAbPgaei0JsUUX7rVcGYvxlKh6HL9V944YLgZ0liGzk8McDilRJO4QWGFQb0ccq4
8r0p67zNRB792va6Eg9+qVvZzjJS13qyysZYy+IvLIoU36IEg8gAAeFiH4zzlLgNfuZv09hYD5Tf
u61du/nGjEkdNNua1uCQiw+G/Em1X8aqbAC0bpc3AqI5DQgGlBSnJKq+mbFdqX6iqNpN5YF43acV
OfZN4EihZDgi9ry/Pt/yxvuwIeTwtNuR2EXWEbGZJYAabyo3JKYLHhCCKrCi07tg2PTS2YOGMYYr
10c7/1iuPNlxl0hE2Qs93X6V5kgvnkJ/KAuRb6YujXaOGWV7T4nFjeUmxa3HrbCFNVWvZEPLO5AP
fS+OEPoYDI2az+nQdjc1YRfN+oPdhvF9PVaCukxkb9rYMxwfJEe2LctWf2gr1bixJ7f1cZ9o1qo0
i+3Fr5B1Kf4BPAOfaXn75ZEam13cm18CDDaOTYdkRSCI94KkmDY6pmFrzO7FgwNPlCqtxJpKIJQO
B+H0s3uP5LqYWl7ZLJn/VnX8Y5CuvclIPpalrbmJ59i9ub7KZ3tKHiBwrsRKAPVQfj8dU7SuEoLh
jh+GQhH3YTfav73O/ik8L1upmZ5NpwRwyA+DPMXULhtKkxGYaj2oycOcFDHGy1pQVlsjHyYboZuw
+wkptF07sJe+zpC8EaJb+YjJv/8QKnVl39S0e5KHNG7z2znsFCyABjBm2LeFL5+fSckLg5kOuwFY
4OlYfeQ2TRTbycMYIDvlhpr2ywCn8dvIRb8Wml36Lug+iP1SpGHtFmezYPQsNLWEs1miPlRbNHJc
tbsFQhqvZJOXlo1YHc06bh+Jdjz9LDPqeQOCLOXSKeW279QHMcTxwYoxW9nFodau+TmfHwNuG24c
xqR6qC1tgw0jJtJsWDRBmfa7JWL3uxu4TYBXXtxy+osZeQOgVWtqV+fXDjuUIwjgn/I3wBs5FR92
y6Sm1ERdhxX0+uhXbiXmrk8bYMm46bX7cpqcn7biaWKTxeb8k17D+F3H8Xp3fR8t4l5uAX4FmBta
dFSEAJKd/ooutax+mgUT3qnjk8rMW1H1JwnHXr2t3aL2SZ1mY4sBTrhBKHVN8PlsvVE9piwvq37Y
pZ/1UWYHFrWbDtPRbNOiv0dh1Wx3gNniykIyVk1DbvzeCtyVWGLp5SeTa3qTqNExKoCUd1D1h8lv
W1GZNSiNo5OIyrX9vFKSb4ZRIZC0qeqyL3qCrAi/lpYi4VdN+rTdF4EFLcNWMlvbTIEb/8Fosmj9
vi8Gz/KBXTrDnZNZ6fTFCYRu+tRLut/XV2sZI/O73xMkmLYgWYBJLSpYg1MiE91X3aPAQXRbTFOH
bULUFz6xl+FuigbfRKdRgvvI05RvIim8Q+zpZbsZMExRN6pZRC9t0IYru2gZPcLZ1qjd0sYhQAMV
6C42M+V1LyiUvn/sxdTh25mnabRJW8U+hqVo211vtvU/CJlFzeS7I7afbWmbDcF07cYbUF7l+JxY
cDQ3qtC9+KiNsaKt3JhnO11WHeG0ALUCow6Z9nSni6IzC7WNk0d1Gkt3Exk6YpedFT9mDUbS2yIe
GnPvBZ2Lfbsb1M3BRjBsDbFydtvYxDhYSCJ9AWaftPr0R7hWMSBUULePdgYkp4NC+duKK7XZuV5O
MbRI+m1uOvPr9W1z/ukUzlACpdEGBuHMzaG1urruFbt9BHnV7ccq6G/tKR5tv0XE3xH6prCyeKtM
pftc2k6/cqdfGJ0WCdQZ0MwEN0sCZxHYw9ipXvcYeiqyte2gdnvLsQb9QElNDX/BVG+fSAxLWmN9
OkrlLHR1VwprZxfNO3QUdKxEJDhnPbgipAjPC9A+6ood7F0lIoPQ3OmP22jBptKV+sf1Kb8wnnS3
An2AIhBwt8WBqB0KvVS/4mNDKh/641SbYuPlSfmkZWnx10YWKDlcH/L8cuCFpvPFGSSC5CsX8cfk
xgVq8l1+DAlzXX8qgilUfIJKxUDjrQuw07aNqObYlZmp7rJRsbs9oW9dFn4Hruu7pUPL/GIknSEw
VTWrSB1XLgr5E06SCtrlVDnAAYIgBtcv98qHe3cqhsjTq0Ec9WbKssexmULgU3UXfE8QLVuDhZ/v
PKSLmGUeFvYf5cbT0Rg+tsahKo+ek084TStDxJ/00WFxfata9wcCx4aP9IN9N1VCXRMoePegX3wt
rSUyN44djLZlU7KOszqGfRqBmBLxMelHw9hAOi/E02gHFfDH0Zy67xGAjnzrdElcPkZ9YqZ+xeX+
o6mTKUDKznK/c6HV4aabAy/EIo10bJ+qGRlIM00WsGC3pFVWjjG2upZT6OPBTfSCdoOVE4XOoAr8
Ri0M8zFnnz+gsBk/Zx4sdb8TIn+Gnqp7h8oaunrrjGIet02FjMEuKIw0C8EANLhmQoumcd4Eyre4
EHr8HIVO+zvA/2J+sY0YlHIYeuycGX0J7pEq0V9SxQm+Y6blGXf2PE7xzkmdIP0LNqUp7xMK98Y/
uVAhfnlGWhtbKzLDYAttqa/ustZMBzqPMvEB61CVexjg1nhXwvt07oysyR9HoynFxhqdublVcAI2
bvs4nuojWwjk49jPFAyHwkuB+Chh48AWVctI2V8/bxd2F+kqKpY01QGXnoXFKo6XUR6Lo9W2w91U
F+OLjoPfl4A6JqfPbKq/SlJZE0KmmsjYZulaJfj8F0CZAWdDCscvAK13ur+pnnecbqIYdEq7r7WS
Ri9RlLXb2lGhkTYp1mtCUc1HU5TBHmjuGrzqfHxOMZgKVA7YRd6S053Wzoz4uR5QFAT2uI8LDwyb
h2hWutHdRFKivHq2zbfY7aqHDkGmdOvRU01WXvb3ivfpOSPh4o7ld0hawrKHmlr2NBeeLo4in2fH
x5dUqN/c2mi+DEPfuL6mZ9kX3mXnLcf+9Q6RjvQNem/ofp15/O3XNC7L+EULaOj8sFLE1O/jtFGs
NfeK8zfBJVmTSs9EnTQgF9dRU6HLgjhDddRwVrqb9Bhma5TxNPkK9TQFQTW1+Pf6Hl2yAwnMXFqe
tCQoacMgW44pMnyJPK/Pj30za8NOUYf8RbhNXu+KXjJ408jCWNxPtEbE/8yRZ2QbPVeGh0GLK0wv
FSNMrB/Xf9P7g3+yXDJMZA4oO0uG/rLWY805Ig5Dpj3VRZ16j2UQde3TRBKvfwnVuBm2fRN5tp/m
phc9T9ZoKQ9OUk5YSqlFL/HEcZS+ILhXDBu17fEb0SulTXZ9PeXJd0wvhvLQZtPgvYxlN4W7AnH1
xxoZqPEriqfZuC8DI1RXgpx3/cbFR9E2QCmOd40/lg++UXWJ2+Wm8YQ9+nyrTuH8r9sVufHN0YPw
YLSVF7+KquJcetEgvDsPBYL01my79tWwqyLdRhgZfrHN1DRf6zSqvjgD5YoDhnSd8kXLkz77x7OE
mL5mDuXOTZ072Wsa6KJfKdEsSdgS9wUDgwNFaYgXckmKiOwhj50s7Y5qg7odZFGjQDRWLYrwaz80
jvCzWfGim0xYAxbtaVf5LRC8b3NohsYuoYXBfz3abbmSsp3dNfwWZK8xYARpI50nTu86EcV9l2f9
eMyzwtFuUMcLH2dRFXcB1IpNkqfZjyowBERbpx9f5sEVK6HL2enlBzA2AGzKsueXTB/EhT443ng0
OywZfRxYzD+ZXQtrM2jAFdQ2WsObn5cI6LrJYhmIPGAaCACdfrMR0W02MUQ6qhDjf6tDfzfNYbyX
fiR+TFru+aObIK2mOUHx1JDoPlA6WYPxnufK8ldQ8palQppT3mLmx1GvjJak5Aj5Cl3drqrMdqvk
o36nQEsKN72Sa+Ot2iNHXaA7ld8boxuL2e+rzBillAicw1GZjfjBstve3CpDA9db81Jq9oPVwBOz
Jm3N7PX84uNXU0eFC0vGzAW4CIY1WB+gXCZKqU2JTWiq9795P7J5V3T6/Bi0878OPzIBHls7O6VR
EP6Kh/xZKWzlk3BgThToYzSOiLqBxKHEerqMpjDDrkzkBJams49i94+JPsaLioHwY5I2pffZWjrj
vauJQ3iBv7ms6cxCkrladzpyndco+jfzU9m45sEVevgt6mbLn0eP8+F0tfV2/W4/y28liF+yW0Eh
U1V739Ef4ntK9jVl7N4+zk3ffu+DpBHoi4easwvoWT8ZTfqfgKH5/fqo50eTTIs6L60DRodGdjrB
mHeOXtlYztGFL9X7wO+Sfe/Y84+sbeKHrhL/XR/vLIuhfEBEL/l6Uo1/CZRtnL5uBiWyjvMMGCSr
9PGla+tuIz3pP33tnQ61+LTZTmrFLWLraOcZnnpuVOP3ogIH2UZVNOwRARSHxMvS3WiM8REtgDXG
53lwhfUsZULq9gD0CGAWJYuwQL06psN3HBFRTG7NrCybmzqo58TvvKq+QeEZ6I0du9m/eTsUFjED
PgG3aVuZjz2do9/G3MfPFV5U3QbjVbHPk2ha656c7ztDIvhQTScBxrFG7pAP+06B+j8ShOrHUhkQ
UlfHbqva9fCCZAn6Zboyp4eATm7x2S4DDlZSZk+KRlGPW/ZQbM8Y65gI/YjjsboJXKfcNJHpPBdU
Wm8oNIS31zfeO0n7JMpAcgBFWlBlWLPLPuTpd3qNGM0S7spx4l7VDglhheEHSWprfqkCdrmLWhVJ
aVe1x1utGwDetmHjKbzI0EA2PQx+ZRMLK+gP2ERrR7KocfhizJ2CmdVkqn9LXbjTwWnz9qbT1CkA
MVZUiV+5o1Nkm0BX422hG6m3AzM0WIeu1fDf0kXSa9SRTDfx9SyfJI/FmcNtoytW8mx1lnlAU6BD
eEpVhm8UBOv8J/hV/btpzAo3g+Qi+b0oh9uo7afgrgZw9pah7fIsuqYLvgykyYVfYxSOdHU+tNbf
67N6fpzRHQByRXmQxgMAntNJtZqm6Ipac44t/bJoG2RWoOxy6OZ0PbsuWONXvWsmLxeRWIYyCFVo
6bF0Oh64IAXCgGodtQ5X141RmER/Ca0Jv1Yt9eBUTjMftEl0mU/63xc7o+e6vgUAp9xEwtHbn0MB
Vh2xtRl6g+z9bjuAOZovPMzqkABJNMp6TUbcdn2iLv1yglsJz8CajYdlMVNZCWcoHJL2GISg/Jwq
06OtPjfm0aFiar2EZqdsAIEr+n9Z0iW7hPaV+6RVbV75do7y9k6AMjnUJcUCILVd0Se+Cnyi+6V4
RbGBvpen35jxcF5rL59Hj5LMjbsjIiFY/i7V18NEdHaFr8eRI4HcmCgiX80d464pitKvPcXb5mP1
0+tR6+cN+XSrlayUzeWAqoa8fnY7Yb3k5snQtceJl/NZ84LoZwEMFiFnYR7mqau/103fr/Hl5TZa
bDMQTUAIwIQSBC3fYqVNlRmF4eLYjJhubJF7C7ZO6Ro35dgE29Gtm/aW6zG7ycICf7PrW+X8SSaF
oCXA40jB2V0OXpiFJVwrrY8ZfPobtYLdtVHdgLiVMuRbHqrJr+sDXngBoNvySFlokAK5XWxNZJwK
O5vi/ljAU+y3Y1CMmtRhD7EViIZN1JchqUKW/HN92AuTTN1D0hZxF4FjJ3/Wh4enTap5dqNuOLok
SukbPwDTTsfB+287hE3Z/Kmpu1gP+WzlxTcnmNqVu+vi+PB1dD6QBscyzO1qJScMK7qji59EAhAE
y+XOmIDfTl4dpOw4G5a3MqHJcSgUS13r/FyadglRYYVpZfL6nn6/MeB/mWpJf4zxWKmAIcbC3Ztu
HzwbORJ/6IwqVL9HRawUNi7sLxlkUkXgMoKusFhuGl1eX04e3z0Dx9IHAasxwmDltx4IbtMh8NZC
jAuXH7whIAWyZ8ozvBRQye3EqNi9w3F0HTHe5aOR/8cdnxrbxLGT5h7N/+RPIluIBy31gn+H2umV
bV2NfbDRld42741BT5SDktcKTqmhnZTUxxw785FX7UCmmm6M6Hkv7N31PfoeFZzeBJLxRCGISjgJ
7LJON+ixXhRTPh9jTQzPOoRHY1uiLUYv3wjKL2OYxE9RSHl6M6MkHe0UmwB3O/d9W983USQKmqGI
wfkFDi5g7LA3rfzJoye8Qdmq9G5K+AqNPzh1adznWqEnb2VnJ8OmSEfnP3VutVdo9pw/QR3aOxjF
gCDpMIf4RV//0PNNAUUGgRDpEykxS4tEa0wdrTQcBRUFQ41vah6lf0Kyz4cM2umWU9GvhGPnbU/K
WBw+aRMgCa72onveathve2rdHzW3StLZ7/IxphVsV03vG26Xdbdcg2aCv5k7mz+jTgz3nKXI21ko
7MZbPbdwOLVEZbyivduJZ82e7d+fnRPpLMV9SPFPYj0XB1TJUPEfG3M+6l6kGX6HKSr+V56468mP
96gyY+p3fcTzK4ERpZYTmS5YjmUlrB5Lbx6UYT62Zh37g5nqd+GovARuyQVVqJ36b85NdLg+6PnS
UyiRqi28rpSilyzrwu0zt4b+eSz0YtrmeWL6yQizx03Vm2F06pfrw52HjKfDLa4fHGnwBAwG9dhP
aL/Ds2l/Isz8lsWTvvLAnEcuEg5L3YXElqx+GZwmrjlqaV2qxzKbmr3TD4Gzp/Zkpb+bRlq5JHqD
ugLQNnQhizlxk40Yk9H7JDeULIdCAipLUvsAS9Blit2JzHOmKLCOjjbVs0+vXgcHGKq7Bre1lWN1
YS1lJM7VDjSPK1dO/oc31YzcqsiRsDg2fTofgFRMqD5aKd68dWPfkvNk2v76cl4akQfUARjABiIJ
OB0xCmoTz+RRO2qVAgXUSaKDN5pjugmzLtzOQ7MWrVzYP7I0JbXWgACBBDgdsA4brQGupR/zfh7n
nZlZvfukpqaHN4+uB+ZKniovvtMHgDBQ8tyk3otU5zsdDns33etrTzsWggsmUxB6OeCcWOsrVfDz
aESiCeluEIjIDGcBT1GicgY0lOjHoS26jdaYNIJSa9hn2ERvyKrUW+SP4i1eq9SRP72EnBASKml5
hNb3Ygn70DDGitLsMUmr5C5CTenWCECedJAzt4gZrcJG5bcs5xQGBsxaghg262IJRUVxEcdCHb/l
3NyMUTweCq/pvuRpGH3RgtjbeDgWP+Nzoj8gye9tRN1NOwTAVq0aLly4UsmHKg3gFogu8gr5cF5I
sqvcwMruyJOcfptrLfmTE/3fmFy7g59rmTlvNUV3lZVzemkTU51G61HW3c7qjN1QTkKKyR3p+hoH
b3B74SvyBrKNwFl5xi6OZUHNQMyZOu0yZ6YAZSZwNNWjVVT9zypW6m94HAKI7jUrXHnALo4lcRTk
umDTlgXvApWGSB/5rtLIxj99EGKfS07bm7+KzsV8/vrGvbR6UioUuzxVkugW+0iLTW+uqaQeEcjx
blDFRzUuzpu916jzD5r9cCLrWfxzfdBLnwhCBDzQ+xZeFq6K0uy6rp61o0Ax/hlDCvUu0yuMD2m8
0EH9HwaTXQy0CyiYLvdn27jlFNDoOBbJHJf3KrqTO8NVUBUWSmqtTOeFq5zKDPg4vIXAWZ0lnoPb
IXoUc5XbVuxtE8SfVBJtT/9ZVYOy7VAf/6Q9lXwbLeJNrgDCD5ZwcfXMURaZhZIaR0dxqy1EBSOH
uezGW6k84Wu14ezZ0toKbv3CEgIjo3LFA0lrYdkQm5y6G7rZ5P4Rpf6DZzvVflFLaW545Ezzs/Ap
gEVYCtICAigL1EH+mA9XjEt24M2TTX1V1OntkPd/ywaGR5tSIWd/Jsaam9CFU8GAUvafI0EAuzgV
jpuXo6CmdbSNUu3+7aX83A01SKs7sKcDyt86VqXbFkX7eUVY/dLQxB4Ofr4A/JnZ028VqRUjtxEb
R8VRyifQW1lycIwpcw+A1pKfZEgDDNts+F/iHhu1HKQZKZpQcV9Msh0mbR5xhx9nxU62deNk3U4T
c/Awh251VLu0qFcKepf2kDR3k1q2Us5k8akhVk6q0Rj6kbKx8iSw+3G2VdHHyT6x5yxZmdgLPTnb
kUdSojVAaiwbYaNWQhuDqfyEOFd450ZeZm+drKVskCvzHQGa2PdagmpZm7V3iuGE4jEqlfCOeor2
9fqddA6Wwx2LwIs8XvIQICOcrrJrpGECMzp9EqHNWhd9a5i+yEfxtajn8Z5Xpb1t4qlEUt8eYKhb
IzJ55Vj/ATdJzRrLmWIDwX5NC/48gqLGTGFDyjVx5patJa0GDOdYbf0UwAVJfBGUhBWAtb6AAKIe
rA/KtwRslS8mPONX3r33u/E0pGHzkc1Kyg+nbumoA4otibDtatn05V/0oUHgR5b1BY0b5xBpSfY1
r/N+1+rC9O0urO8GK+5XLprzw+fqkNjpOUlW+Zn8MKVxbIxzd3wioIm7zSjAwI2UR57RpYg939Xh
QDaVqq9ZxJw/G+xHirPAmWhxwT443Q552aZ97JXD0xQY/d/Z9dpbOEGN8g/wfZ5gywyd8NMvFQhT
qlcE5Rg4nFUszSnDJ6mN3GMWaoeoTnTdb9q4gMKWuV+zuQp+Xd/y54ddppG4laGWxxvwfjo/3OHR
LIYWYWcHN4O2+Nv3vUV91A5eB3zFv10f6vx0YSsMwIf4SdrDspVPp9PMQh7bPKkfMdeabztzzG+7
qnCSnTdkwZ2ZBsOxjzp1F7WJUW8q9C7/sYw2KpBJ18RbZEzFvyLRinZlh5/lQTAuwJ4adG3BuABc
O/1Zeh1ULZCX+jHr9OovNOIRrhO9jOLm+vef7SbpD0UeiZKKVNFfkplbT+SmFnTTI6wOdziYecSJ
MVtSdKsJ87/hbNv7/78RFxMexHZrTqjGPnYwNZqN4prpTRC2zRcBHuYghH64Pt5yM0mfCjpAAAwA
lbOLF29VZTcKpCaRPZS5mdzyLBsPhREctSj5NDXwfSgUhxFp4Q/KmKeLllbZlIdllj0IJ6DHZeJx
DMQvLd4A0WJb7rb2Lw0BuWmTaIi2XP/M5XUkx6Z1AtGeAjdYT+107K6xRn3o3PRhHOlJibSyoQFm
rh/anVaiiuUaf3PEp39cH1W+PR/uYclufacocKfT0gYyeDqq02itqo9q8NrhGJH9NvOyfwPtFtxU
U6V6DzG2cdlXXAct+0lDr8rbVHO4pmmw+PL33yDL+oR7Ur/krNpNL6sP5ll5RUs7iLZV7qlkIhUA
8T8D1cwSyJVdBUB3wrrcXf/85Tv0f2NDseX80OWmhXX6/RptZr1H9f4tHvt+53ZhvCnVwNoXUaB4
N46VOP9VBG+PjZnXBzVvo3g327Wy8jMuzsCHX7HYd33TDE3f4IA4GUUz3KRGOYJuFcZcP9tCjH+H
2YyR54hrc83LUn7fcv1pZLHVZfPsjBWVBhm+WomhvEL4wjm8nEzjuSnJJnj2sQ28PtuLiON9soHV
kZrBU4AVJafhw7NgCUut6nCI3gAS1+pXVc91xR817Ga3RCDhvdm0bvKXmHU45GXerF0ki6vy/4Yn
5pDSseh/Lvl3zmyVxLVV+BbUmCF6ZRYf5zyvfiQeGH2irNxeiXkvHS5oGbwCNAtNDtrp9xrK5IVD
4YT4ZQzusJ0p7u9AtMXGtuVKox9rKs647WN3ijdtAeFqQzVZqVZi4UtLjK8QPTuJIOIpOv0Vc1V2
WjGX4ZuDA/fNYHjB1pgaa1vZgLavL/DloSRgiRybtEb+/YcFVqyU8WcrfNPGIfle61IpR/dg/2ht
76zlbZcG4+0jtoZcR8FxcWEaGux4u8VgFx/P8YFCo5nuy7QqcXfXhKV/Lgd+3zwYtwOp5i0nfVnM
Im/5MDduFbxGVa2BckmMaNoPShPOO6i4g/O5R/Z9OFDq5NvvBLKlOJretGNYSJUlq0LfcnD0ZJuU
pfs0RUPoh8H0eeFfSv8EUdL4A8XCJduP4lqY9mqpvJrEaX7pOYjnpX2Yv3hmlK4ZyVw4Fy4Ztyfl
Bvi8ZaPIrBHvVDBKfAU5Em34zvlOA2x2283lTTP13ktuCGdvJMqQ+G6B1fjKubywcwgVuYhk/sO/
FmtZ0gEDQNWEb602xTdNN7X3XQQUAx4Sz/z1I7HMROVKMhi1cNoLwPiWTlMWNRlyzE7hhS3q/NEJ
FedPVOa12PLfV7tsiGuxmROVimY3z2qxqVwJssvB5vTbqik/bVcnfxAoUchpsm0GXOT0kAbhmI1p
qrG1Sm04wKyghpRFiLWWY9vdaczBGjzk0nqz1pQ3IQA4Z/OdJUKpm8jK3ky9/y90sjnbUmT1jE3D
3XfjzIo4BlB2dkFguDe1sTb8peWWsnuydkZJ4D2D+HArhXpmaqkIsGSyYuNn6g6IaUez+Svn4v9z
fbUvDkV1FWa+KvUv5d9/GMp2wq4xvDp+68T/4+zMeuM2gi38iwhwX145m6SRbMtbJnkhnMThvjfX
X3+/1r3A9XCIIeQgSIAEcE2zu6trOXVOpAQ7FQ6fwoemdaj8Uc3qjbRu5T0l5KcHrfF408daZJKm
PiajYEThks2d0XwuKytXP9mJXQ3fqOM63m72+j7/J9C09tRYlGBe76925UF1ecd5UGWplc709Wor
gM9BmLnJpQrNCVAERMf/kWuaXx2jtfpjbo/RFsB59QNLIJvshVDEXsSrMOCxwamSXMzCnsadPVpO
RsRG9+5jkIzaX/cXuGZNFslsyrwSkL6wFoixMca4TlEOG4Oc0nwdzs7HPHdz/e94GMz3vzHQ/pA6
q+C3JB3L9ffMuhz8kOokl9JErswf8JLFXrTl/FA7ZbSFMllf3P9bWwSdgc4ctRbGycUQ0HK8TvXc
BGcg09a/roi2uA/WjL1pZsmRTEp9i6VZAODNXkFbuKjSQHwekyxxd3OHOO2rzkC3teF1126GhBEz
CozPucGEUegrlamZ4ouuGH3uWxWUOXoBesnPDYpwp3BwvdIAQtq3/0IOPIjfuBm0BjkyEoOHksb1
TlZ07cuwctJL2zbOj9aZnJOWDOmhVFrjNQacuvXMrH5faC4lox+SAUs2C2HaXawDmr4MWqPOey+F
O8DXIU8adrlab7ZAV81R24eDBDw8T+j1+voq6kUFL/XFjgwmXdtGm9Ndqzr5TrhDsyE7JD/WIkeh
8yAzfyZsKSotAr0pEG0hsiS7eN3g1md1imfjPDDasRG9rrgzj0kxOpuMI7F5C3dqOF7YN7WRX4J8
tLOjFptWMvrx0ExHq1bm+al0MnOL8WTVKMSw0D7qkCwsA6/BiJy6l0KU3RgU0J+NYHZ8pRuHdi/K
1LCPGuS4W1KTK9uHkisdTmjQKMovE5MQIkNLr9X0olhNBGuMRgHUbMi5gypmQLZg9ua+I11dJW8V
w2og+8G1XZ+XSW/GcG7L9GLV0/CnV4wPU6gb1a6qtVxQ4h7EVrIn357loaFdxqgmOwpQZ/E2aYDR
kwmCmsucl8Vnc8bbUuKd7W5n1XjZFzrmoNpVtXPy97/KsAvDyApZO0/jsqc7M5HmIq6QXSht5/XR
qiCScdI2N16yGRX5XTTqRtz5YRWo7q5R8t79fv9jr+0u+ASZPniSo1/+/1+CEEjjeuhM7Pyi52n5
r9t7yovdG3awY0B9PL3fFtRAJAwyAgEheW3LU6DtjYMGbc2wtp5jrSi+kRoFgZ+o4sd9U2tuQFJa
0Kqj20E4eW1KMQWhCMT3lyIItXGfT8IJD8x0bUkLrH0+AF4gqQiODVzOtZ2ysfXBFE5xCSPX+pve
tYuoZFdA21GghXt/Tau2JEqcmoikx1m8E5Bf2Qhze/nFba3sAfad8hPKzo4DY4SxNV23agvvCUab
hstNvhx2cO4xNppd6hT1q8c0HdqTKHARJ43h8q/3F7Z2/XTiNGJhj2O4rKTCBRB5pYU6adonNsof
quW7TI18TAdIR/xuHH82pjE+3je6ukJgKWAuiffhxbreOaYR5rLLOPhN2prPmci6fyer6ae9JcAj
7+8bW3Np1GohqiJPYyxnuXUStKWpnPwkKzLn1BRGPvmx1oDgUGc9RP67YGb+eN/o2gpJ0ulbQTUr
x0KuV+jBuazEJgqsrtqUsT96wFtLY3LPVehswRtWbcl5bkglqAmYC1uU/2w9mIP84lkDbWib2bBD
aQ3ISmlGtNUQXPuabyyALA2k6/Jyx6YTu3Zmw+dIITw/QjyU5UCBm+ag5U3kPpETv7MPJxNzxtQB
j/6fycVpcQFYV0iyFZe8hZ3kOc6M/i8Uq5p659Zq93moaRrd373VRUoeKJwy3ZolYCSpRd8OmSgv
toouF5Pn44dAibXE79Fzf5y0pPjyGwZJlHBikjTJXDShrLmdK83Ly0vkRPlpYDt9247VXZc37Znn
ad5wZ6sL/MXe4sgMVphnZliUl6Hm2WOFbCKlR/MnsXfxI9Mqd6O2KS/Z8pWnbE+1EWQMCMeFr55a
jkvYNuXFUfMm3zf2qDMXV7r1Rmi4dheIECTpODQ7/Pv63lVj53UhBRz0hrv6z0wzlIc2zMtXMXnv
w0++nUqJviWAQGSH9+7a0izklEvRlxd0ARP9kIHT+FFn0WYIuLZVkj9QUu0h93XThQ6LJEG/prwk
ThO+5mUdfEnmtntgyu5zUTfGRlC0ZW6xUQMoXiCjSXlpXKnA1+eF55eFppTU//Ww2ttO+xspJ5NQ
QAzk6WfvFqEJcbM3d7pZXBqACObeSRzjaAd5U3+xGj3d4nlbO4nUJGBNY3Rdqq9c71ukFHUaRkMJ
Ob3lfEqULobQrq6sjSduJbElNCe4pEGIJ1nmecPYp0E7WcWlgwI/OLt6pHanrLLrU0Xm8iwsVCx2
TRCVKoNA1RaJ89ou/mp98eapTivDFZfQaDbU17BMw/aY51rp+Sl0Bereq1Bguu/C1r6r/KASbCqb
gwsXVjQ2BESJVlzGLk+Gk65oQ30senULObhuh8yP2T3YSpeNwFrkFPRJFS6QwyrVP16sDdUnj/LP
O6lZ3i64ZGaB+VgSoy51bRNnnMo57rgJdZwrpyhvnswRmqWscD5EZRkUv/HocPhlKEsaRIv1+mA2
1RwoZIHlxRyDvvazISj3U5jND00tOnsXWd4W1Gv1jAJ+YI4AzCDtumuLRW2kVd0q5UVRhubJLed2
V4DT+m+mLXjitravyIVlj6POy3f/sKxFndYvlhdXvhHFYAxZWl3mNnEPyjhMD5nS5n7aFtFpRrDy
D68KlP1vGAUCKmHv1LaXfgZSnSpEUry8wIEGDxHygq5fDQwoJ4QyexU33u3cwdx6klYPrIOwOMoq
IF+sRYJbpUNFpzzE4bj0Tk5KlzruQWLeNp6+1W/6i53FbnqzSkUisQlahvrAZGv8D/KBmmSdoil/
iOEof0lDIZ7vf9S1Bxdact4nm/ATCN/1GYphKwPBJ/OHOVfGUwLXnHqsjbEynmFLtaYNt7pqzoAm
U1buSVkWgQtZQ9uNjZde4EDRlb9RserSF7WzKrv3Zbc4+fP+8tY2D0Yvlf4LExnApK6XJ8yRtzcS
BUNDDYU6TcsICOvGs7cUYtc8Nv0BOZFF0RWGwGtDtlZbJeLV2cVJy/hvUerh/FAyQlgcK4akGMuz
jO7h/tpWTcrMz4SqgPLgYm2zPhnq5In8giRXHn30LLDt//WlJtqnUCAksctgUWs24oslDOzNrbJC
sBgMyd5KidJDrx01dhQEAefQ+tHOoHaPRFO59lMz+3Le52aW6aeuh+70YzZkmgMbaCMMCw48c4g6
3ymZ3To1dRvFzxPB3rf7X2XthJGXAr6WgsQUwa83ohV22NWQ/17MKpy/FMw09v6UZNNjmHvel/u2
1q4sfSGgROwC9ZLFaSb7FUVsKNmlYxaz2atRVA1fdGEmga9Sid95afKX6865vWF37VSDReMKscBb
gAWUCoIohEvbN13mfWeIWSjxTkNndQv1t3bGZAgElbAcNV2WuIqxEUpSTfmlhfkq2OtxMP2H0LIK
rW9Q/GW12nS6/0nXliY5X6hpQJB0U/B2shL08BRzqJVcjK+RmJvs1JRuMezuG1o7J/LyGLYEyN5g
RnjBrDktyEpFmhmR32tN3D246tS1xzaaBnfjxVz9kNBGclVBqYChvD6WedUjB2+DcCvEOJ5iqLrO
7owsmx+L2HF2STSOwe98SnTBZfOdUtZSeKhJAZapulJctATts8NcBnRDTCDnP+9/ydWloeYlAzrO
5LK2luYV3MCC5NdWREz7p4tQX40hRx12uhgje5+Ap9sSz5MRxjIhlR9TkuzLqZDF1ctTo0wn6NQu
o4N8iKUmRecH9tzundmdmM6l//cM3C54yJO0+kRdtfr7/qrX7j5pCMVYklUy1cWGoqqEd6djcFER
k4/9QKhaxeytCJlkqoBbqa1dQ5wZO/b3+4bXPjcIYxYOIBc3t4i9kinhmST5v7iloh4I1uGltnvh
2Xuawe23FgTbvBEkrK6VgAutScmMs4zZ1aoyekco+UUUzpAcU49p1SdFqbrmh5LMEZSHjUBhyodi
Lt0Kctdt4wkklg2PsPjOdVZZg8SCXmaDikBoJblzRpFEonPcrPhzdKPW8HsDJN1GN2zNQdBUoOfP
IPjtzIhqT609KS0V9wTKSVTA03Y8uzaO7zNzM0m0VaJeA7CA6GKmCuAT13Y5U1W10C27aULdvRm0
79YYPZqDTtVd7cbwOXKa9K8m6aOnRHWa73paoNZi6fkXrZus1/sn7PaT835SPeOj0/nngbn2VVo8
ls4MaPCiBG2NPrjinF2RJxFTQfBb+hWYEhD73th+um/39mRj943UmeeGaYVFQNODvoh7x40uhtNX
Jz0zg+TAxbXELou7WW51lW7Eoyu4VGmTGRYag3JmZOFH1HmEaAoiRzJtkTp+78zZg05RdPjmKUbT
+LSWbOdpjL02O05B+i9pQuuFvp6M1dbU4K1L46eQAKDsTdPgZh7ScZh1tzonviQ1mc3M4MrPaojn
+CmvUak5BKM9ipOCXD0ZgpK7O0ukpnO6vwUrh5AfAfUB0xqUbG8p1SkNFFZOQ99JiGAh0S7FP4XR
WX6VtvbBiZEVQF0T0BqHeLrE9sB/zEKoxslS2k2On9toQPJuShYWeCsBDcs7+kuHrdJnAaHoGF3m
0bUhqDArLT9Sy4Nm8P66Vw1J+Ltsm1IWXDjVclLBLWlhdKkjxmwhGk7j4Zg5WbOFq9kwtHw2Gr2x
rTqpMWR49UNMkQIeZRglqo2NXLtLoHZgspNQdxzK9ZdzG1VNU3eML20Kx5tPpUtVTybcXMOxthm8
h6VQrbdUX2WyeP0oc2qYCWWAhhk7mDWvjda0apUi1ONLCB9IdGaEePzb07Lww1gWY3YCVRGNvjHM
/amYajvd2MPVs8tCCAjkUKO9JKHVY6vTjLpG3bHvyu+OEQ3PfSRC6ziG1If8rI1gzA7LxJ4PCdVa
09fGfrALJg9c7WdRqaLe3z9Vt08I34OIyJCdR/6WjvaX4ytMNQkCr0ouyWAV3zN1bui1oEl3sHPu
0X1bawcLEnZYTCky4dIWVyVqK63V5iS9CEaCxhfYWXSowptm9LaKP+uWpFiFVCe9BVrGcECKqGVV
oWlP+wrkrPgPYYhqq6uy9vmIlanfAS3gn4vaRJLpbe0oKeAePfugjlH5p9KLf6Z5csKNo7O2JElb
TAzLRaAScr1RWQARXY7O84WfMWQHWFo7eMbpC7QbyLM1Hw/JH6IsPDjAQhbPTW6Dgy/gZL/EUeRM
n71yyOIf8EnFiY8oYxV/SN2oD5gJVOvu1Csi/CgGO9gi1Vl74H/9FYsHXjV6pBnyOrkI0aoPvZtB
EJgTOO/F0JhPVmbpZ5AVXb+Rcq2Zlc5BCg6BK1wCNhKauFZXRcnFiYYi3YdhaD5Cl6N+BWeFGt3c
QSfxzPDqvEXrvnaQoFQHcyT5cm56BnE3oBJf68klBh9/BkxJ/KI7CEdJvnl7C1K+ao06+lsJAjju
ImL1ookx9WFMLvCGZYd6Gr0vXlxNlPDG+Mv9S792nPDuYLYkPp/+0vW5LfuiNq0qTZibiiB2RCig
Ej5DoEmyC9vQ0netYwDCrdI0i/2QMdSdqkWm+/n+r1hbMCQhMiEhJQG3f/0rGq3r5p6BuIsbQIK0
U8dYq17LPB4c3+hLRG/vm1t72qBspnf9Nkq+fGV0RsTEkPGEVhR6fvaW+n3oUEFIIE38BqY72TC3
vrr/Nyd9xy9OPKzNSZvzHHlb20ibA1pyjvdazTPwCpLbeOsVW7skbyUliRqXMc+1ubwVrt5oZXix
EbfJnnNdDVqoH9G5iU9N4il/OUE9WIdIaezqeP/Drq6UEgWADt6Pm9IZz+A0MhYFXN+yh8+IIElF
FaXK9m4B5+N9W6ubyFQy839yOuGmMDsNYG8bbEW1NuwQO7POddWpPjD9aB85o/PuBrYct1DBbjOb
C7vJwsMrZjzB9qaEl9k0i3Ef5Xbo7ZW5Czcc/No3JHinnE5hgvdk4eCdQYC3V7rk0oo6/pg0TS6L
Lkqa1zuh652+say1z0jpBWQhCFwAW4ur5+V9HnQ14fpI/wmRptm0fihTaRxcd0i+z6Ox+XasLvAN
0OjyJBOZX59PI6UYagMSuRR52B+zPvKqnZKWAnpQyHn290/JqjEay7KrxoO5HGRDRiAsIV6MLpFu
NPkB3sNy8nUoRgTEdZBH3be2+jGBUCHcJnWNlmhNu0W3vomd6DLQonhBUqF60UBs7kHhJNYuVmNi
xfdbpPwIskly0JP1Xn9MjemcKenIb6DkLeDcEf9ZTZC+FnU3HLShjzY+59oCfzG3fJka21a6Emrn
S4lo1b6YR9I4KCoO5MfxfzPVhJ+/szw5C2cB0b5pUHYjc/YIFbF90Cn+CxDuxZps5O+Kzp78oLL6
33DVtAepGhMsSjHK689Z20FcazQWLr1daNOuUurpa5uKwDsR6RuP9xe3luxwBSw5FA+xx7JyoMMM
NQxULC6ZVqsHnZrfQwXM/mxHqqf4rtGWEGurnj8j0fPjvum1faT4ySAxI+/ErYtjgzhdpqL+lV4m
YfyZKaOa+HbYpmdTG9E0DdXsj/v21t4kap18WDwMtdaFvTTNW6tQRsYzHLv+SWlVFPu8TItDb5fG
A+Gs9+AFjT4f7ptdu/2UvPhLUu3ezExDlsJkm9MBpOxG/XEcKETtGpshpiKplHzjbqwaI82QGs3M
wC/p24RTxm2oRhkotb69MAHNDbGcvjs0jtmNx99YGVhUMgFAM0CIrw9qpsaFSKwMyZqQUQmIT/NX
V8loGLVW9DsBxRv+DsgM6P7lhGM+hvncQyB2GZWunh8cVHx+2FVUfIJjyPLFhIqBr/ehvjXxvHpI
IdwBfCF5t5Yd0XF0nISUmIQ0qZs/zdJ1PxDIzqc5hjP1Iaew7mycl4VFCZ7kzlPH41aQXC2hVinB
sFcpERUqMatnvXT/0Mw2Qsxifh7yKt2IvReX4n+tOcQUkqENUPbi6U0TBeSJJfIXWx3QnQ1hZNb9
CQWe4FBpYbNrGdZ6mmvb6DZO6q1hpus4NBRnuWqMMV0fnjoKsjg1x/wlCaLpKUzKbx0b2zJkE2gP
cToSdlTZ+L5mM6ulMkkfHdgIGwof07XRnJnVwCrC4iV03QmwYWZ47TGLzZF3xAoM1P+Gttx4HdcW
CkAPairoNoD+Lhba12GgJ1yVF7y9djSy1ntQDWS3QqTXPrWTne0gn98yuvADbwuFK4ZpcpIqwsWF
0TDqJ8aGquKlnoz20MezZh7CsJtfEvAmW3PcJl/tl4IZdV4aKoZJD5mridjBwg+0dRwAZrG8Q6iB
qJHE6QHjwLk6bmX8y6uBIQ+kNq0FalHcxcWqakMLsj5vvUMUwNgSTKb5GS3y3pciXx+FK8qNl3jV
HvGhJHK2yEsX9oZE15ShcrxDUlbOsS04mQWZ4AHY0LhjhHzD3HLT3pYn4wxZW6AmtTidGh7UjRTd
O2RuVf8VK6I+VMKOTxSqt6b8V7YMfBzrQg2FMHFZwNVai3HMxkQuIS+tfRnqYlfo4p2zLRwMWrO0
NWUZE6Tjsqdq1UMSGMXoHUYEzP3QLO2DGSGpoGtFfrQV2LxK5uRPkPDoG070dn1Yli8TZBW89kvS
TdQKcz2we+/QJ4Z3tLWhQ8Mv3JpT2rKyOPh66IHS6IR3wI9pZzp89jGyURq4/8zenkK5Fnn+yDEB
Mchj80vqng6aURVG4x1ggpVii4NJjQQ6AdcS3SEWrefft7e2Kolqog4iG3hLahlm6urGRDLv0M5O
coxn8mfKifrxvpW1VUlEsUXDCvGBpRU1UKtG5KF7aGbXfkgZ5Yv8Ri8cOvzGRCwP+uW960ICCBA/
6DdNqt0tcS6qMwfdKLT0OPdu+SLsqX5h6jrZ31/XzSUmNkEMA/4bXBVHfrFbYarZwkgRw6pnvd6p
Nm/o2BTJAcTRFhPOjSKaVPzC3fKawVACM9ri/Cl2pSitjqZQG9bJt4y+7MnyOmXe5Zru/GXmnfiE
/48PRutGkS9KK/go7Nb+GeZthxoR1KvmxlldPnbyFzGPAXaMbwyp+2L11ZwhNxAM6dGL2vwxN9ri
aSRK29NwgVPenrWnCY7vjfLB2if/1ag8ar9ekDgsmwpGmiNsts1RaE2wDxQGCvoEze737y69AnJ4
SEske/m1Kavh6yoRpsyojGG9QfgUXW4xFdSfk2KLb2htYRYPntSAoZ265JrsgrRTjC5D+qONGegm
N3Ftap9uax+B6ddbNIg3V5LNk4mgpKqnA7PkR++RHJlEXqRHxqHjDypMYcwmwfqSwPdwzBPnneAl
TR4WYESsDNpFnljpiH7ZN1AQQW/qvAKTWevQkw7jASaPYl+HRGX3922R5kpTjC4wSkMIJuFSi5ui
R6YeFl4fHMzCCd1vPdO6+YOVRmXzaGY0kncZ0iN6h1i6hfBPXw9okd3/BSt7SUomAaqcH1qZi0Bb
1YQROkmnHPRgsP4NGjvR9mNuVJ8CKy7LDSe0spOU7limChwWyNuihKCGM/NIQiWSSMsRSE0RI7kj
HIm3T7ph8CAra+ZqA1R5+425GGSeBDBAmxlzu97OIkthJXIlwmDInZ2ez2JfDXp3nBnG+cSZ7fYi
bCLIS6pwY7lLy5Ka5e2WyD4lM/yLOE0ENkpRIGvOOeIO80mqSvwVe0b7gSkx5vnQvWy9na3nzTlJ
I0gT37ezsuFOziezQ2YlQV9cr7tJnNAJkAo9q7nrNjtEKOt/UDUxDj2N3A3/Kv+sX0PtN1vAjlFp
p11CVnptKwbBQRkj6s9h2+vRoekhK4FKeKofMyPWxd6r0yT57Nrh8CiSInSeCRm88HR/wUsnz48A
PwVKDgdIqrqMU41IydLUS4YzcxXlQ+Dp4auXTO7npGq9V6Ao4mjluvf5vtHlkcYSc/bkb/JwyTmd
65ULfs3sVICXohqE6E+mwykfHT2Gq8RBSbRZ/ChwI9H7CvzU4K6tyl/1i4ty08jQYWoezkOTzOl3
bXYyaz8Ar7T+MG2miXek1cPX+ytdegppE9AKTAmyL02iem1TVUqr19tsOhdKO7sH2I36fo82Wqr5
btwOWwIKKx8WsAzR3pvQGNn+tbm+oopaDN50RoPNPvWWCL+lJu92P+lRteumJN4KkW7PD6BrmhcQ
J9pEY0tnrGiqV7tRPJ+1GU/hW5oAH1a3QntUQ1WxH3qegw8CMoKNrsYSWiF3k4AMfCdJD8isJboA
zYTGCuJpOItQU765TdB1fpzHjrZv5uKT7tYOA21AET8FbWAnx8aMtG+BAmfMI1BFsSVJeeu1iNzw
HBrU6hRel0MLXm+Ksuij8VwnXfgn48jhU1qqP7uhVL5wqZyPsB4nn3mutmpat05EhoyyxwlzjJSI
ud7xOenytlbq4RyMxXjUYyPchyCnv4NR056LKEpeB7rpL2Ywtx8VzYZR7P4BX104gF7I9XBlsFlc
2w96YMqWwzZQ1+q/wDHvNVDn9rBnwKhhz7sojLPvtVFnP0Evlt/vG185fDQGaVIQoYOsXxJsRdBl
dsHI4rNoVg4I0KQvjTfqTJlPvdgPlmgRAlSbjdR+1SpJnKQHkhj7xRsxwooEwYQznKMyig+T6Uxn
B0GCva6mVUOZXRQnfOaWBtgSFygPPHzdktvalE/UTclbUyNLoKQIEALO/kkO3YHbisudZkfepzwY
40NfjuHRSq2Pioz8NKToTr/xwUEr8GSRx5IYXe82zTe8Jtz3ZyUK+h8enFpRpEbU+mkqfg6iuP4s
lMg73jcqQ8frd5KFA+OWeYhU3lkYhfRFzJpwRx78xj4pUH9UPnScwb/3zaxtK2EljV+ID/i8i21l
El4ST2ewcrdjg/dyJijoVEWtdqMeO+HOaFPt44TGcLURB6y8EbKc6Ep/BmPw8gqbUzYGaZxzip2q
Oga5CD4NdfO1aPNi4+SuXVbs2LD3UK4Fx3i9faSIaqe3/XiuUFD52tbT9E0vU/dBCTN9ODrO1H0M
9cYj92JIecNhr6ySt54hOZjwcJXLXQxmNC6p2U5nHUp2nws0nPU+KZsnY9a0LX3xFa9IdRaHwCwF
NStn8dQbUebOYdxOZ63pdXKQythHptAfSbEBMcX5v7rqGv/ZY/LVNJLqn3cfpLciOMTiEN/BeXr9
lW2S+LnXnPls9sEUHIkpmWDz46oOwt04dV70XPRxp+4doLRbDCYrOwyXL9AbemNSHmsRWXVGwvhj
OvIco1Kj+EjJRfOzOU8xeGmX2kKTIDytCkWt/STui60J1zfVpMVdxS0y+klWjcrp8sN3ZhoMWaOw
y57bY6nwLGUfGswmvxR6PBe7QZmyMtrV9GGKHZRqofpYzFpS7SlA2DpEt0lUH0zJPv+XWmRxfU7j
rNx3+uCo/cbTteJXXJ1LR2+WKfCbCGKWbIuxoY9ntRmmi2sG5s5R6+SdHXXpt+kAM6lkcO+IAxfH
obcyYWlRPp0pLSTOQZvV/GAasAowHZInxWm0OnUje1s5/oygSPl42ock5vKU/BLpQmpcJYk+zWeP
shDCjE3ff5gTR/1QwGv9UQgtLFBDcIz6MY3s4UfcqOiI3L8EK9edHilUJcBAqEAs+wgmU/6KsBKV
n9Azv6SmXfw1QBSwhiuwz7J3Vo3kN8ZzEveC+kItb/FEJAwdgi/O1XNml9NLZXToRk+SCvOxCPN8
C+618lKQr0lelDdrS+kwRBniLIDK7ewa4XBKXHP8HMNi/F01OvVhdMfe77x02she1vYUKkJCbHCK
NIMXLo0Xcyy1PFLPCZoZu7bxzKe2miJfq/T8ANgOikKgzq+KG1cfA6MONx7htTVD6iO1r96K1wvz
0eBEQIc17UwR0vkn72bnmc5Q9JRVmlbuiLCjcm9PUmvj/jmSf+7SoRBqcHkoRtwWel1Fj8K06bWz
XRlDEMMcMWfdh4aXGv6BwFWEudMrJw7+u292zY/CosXrgWPgpVxc2tFQi1hXuJiRkhp7WG+ML+6k
NjtNYXoMQvPk0Ix0F41szDaGfNbiPFpvXFoajBTsl11cS6XbkQztfO4pX8W7Tl6dlrpAozlfMy/t
Ej/pGUb/U8DqFD3TrQdCmTJRD79hoL1bgEzeYRqBtHzQqILzaFF9MguTC9RX8zkqGvQ0U1TIGHWK
/Emthv00NMIf1L45wYjpPXYJRCxBaap+a0RbSKG1hA8goCRWlPVoIHPXTg3u/TBxLX5JofT1j6mz
qx9jOiq7tg3jh3gajb2j2CU4l66hij7HU/nkCcoo2hByI+8fj5XbAE6QRBsYAxSPS5RrxAuYuIPO
HsFF9mBRmTvgbeZhD+dk9UFPVabyiyKqNy7hyqkE9IKXe0MN3oLCI7ss6K5P58lTWpUh5nLqdymV
nfBQ2m5hwSLeImjoBmO1T0yNquHGule8OjVIejw0o6EVWmb7hkLlroOE8RxNqnmsgrn2G5eJVTd3
tPfHqlK5hHY3hGwIQi5uoFmOTU/rjzcMcd/z1CaMunEjK3/A4b3oLVKmfjslaQ6lhGHUp/sbvHoL
wRRwDQniaGstnlClKM1WUTV2WOvjXW9O1gdNS9PSd5GWfxqVst4z+lB9tHKTFHuktu5bdcks2v3f
sfbBpbIq+R4oMjBd14c+U8tas1p56E0Nlb1iivdhNekI1MfKxpJXwiFKORRTJPE4UZF+bcpAiaZj
Dks9k2zpr7WdtQc91rTX+wtaecaurCz8SVg3wDIEVoSdaX+IMQsuhaO7R61xYYPUOveLUwTZI6iu
Zm8gyvHHffPLi8vcMUeUP/CNNgpHfb1IIsHYGt15OqdN4L24TlZf0npM/lCnPE54SXSv8OFxNjfi
k+WqEbhC8IfOCGkFchvL5k9Oz6fR4fs8A9ycQcKD1PF8I66nU5qLqttPdlxRaK3qL7Vw+2afpVS/
NsZxlkdJ/gYZfjLiQTZ947M8bWi9KdWc8+QmPYMV9EzNvdYkoDyytHXeCfIi9qSb6UJTBGqASv4y
18w8KKqZGnTOIRH/tzxP6l3eBvnZnr3hdULZldE9d4tefhktvBmlysu3ZpvtpV8O3S6pzKJwzyn4
o51XuRN4MiGcL6WZNh9gAnXaw3sPFMPW8AyD4WZ7CfavD1RdtWxdVLnnKWDIW+1E9xqNanO2OqWN
943Sll/QDyjmjZfg9hxj9m08lJIb6qALs2lnlZaZRe45THTrUTM6ZLWJQb3XLur0fV5Mzm4KnHHL
HS19BN9Xgq1kW1jqISxBNKWR2bDVe5yhyu6guXEiz9vntolYzv3PunJYMUR7ADA+ugTLPNZsukCE
EIyfc4cCDHTt3bEOLP0xZ9B5wyWsmgIcgVNAHuSGZqotazP2hsQ9W3MXvbSNpTMRV1e7QQ/LjcOy
Zor3jMSY7qHLYOf1YWkZK3OYtPTOVWfVL5qaDUdgUNYfQ+9sSbyt3ATWIvu/Eh9Bg+faFEmhB7l+
7p07Jew/NrPD9YP2+zwEYfSprUbv8f6GrZ0MWEfAqlNdliiQa3ujVsIq5zTaOYlTwajBnP4T6FG/
8QHXjj0wSpq+FKAkAvfaCpNCwEyI6s6uUyIpPuVtC9LEEdZjxfhwcDKsoDj1RuxuwTPkzvyahsiD
L8n/JN7krUx3bdgJWvCoXWqcK11os4+A4vRkonX20FqKFuwAIOqn3Fan5w6pbmUXWPkmanYZ/L39
BISSmFSDO+gG8lIWnB0vtPXz0NUms2mmU+6brMyOTT728EzZWUWUkMSZP+sZ/aX7+7v25R1JtkiB
FNj1chx5wB3UphkaZydq0Qkcq+ahL7ggsRI1X6ZYcf0WJeCN5G/tUEnPKhfN/P/yvoC9UShnRdrZ
gKh+H9O2+zsWZf3n/aXdxHp8WTS/KC1bEjVL0He9uWpRuhFAff1cFF7yVNCkOdiiRVFNEfqBHrsD
tE2pPtQhKuyZmOZy38beFnXzygdGDdHkE3PG4KOSvuOXmo1uQZQ25552Hi2zN8MD+tmtuYMyJdd2
+WiMqTj09K9CfceMHXdkd/8jrJwuJMKpC9P8tuybIa/Y6LveblXz3A1h+BLnrvY1LIVzjCDIErtp
HvOfhlMoe9fttqrSK66KmoIs7uMV5UZcr5z3pGyntDbPccyIwgMEeZ21a5nquRjtaFXRoRaDqocb
rmTFF0NAw56DjcGsu0D/BGHtqQPMSOcRYrBDYM3tZyYrXEavDfvh/rddcR7kMeQyctRUFt+vFwiB
Q1gNVaWfFSMpyqNo9MHe901YmRYAWwgxdxEJhfVxMJUi/lKjBP1YDJVXvf82wVjC5vKp2ejld0a6
oiE68nS0kb3M80VsZgfXqcx54yit7CcUHewksqdQ2y+vkzsNutuasXEWsRf+V1KQavzZqttD2LqD
30X91gjzytWR4wSUPGnHsYDFAZpdGJlKvTDO/aDOP7IhpQ3Yzq9xX7kn0MXD85x4+UY5bm2R3BeV
Z1waXuKdTL3vUAWOjHPWIqjtDr0J3ghMrGZ15oHEeAsEvmqPBi8niASc+sf/cPYlTXbiWre/iAha
AVOac072aaedTntCuCkLAUINSEj69d86b3TLdlzHfZOa2FWcAjV7r72af68h+LiherUwZ2VTzrpy
yB3kX3ptYf25nFHAmJv/vmb/cB4A3IBAGY8Dklxff89/HEczboLJBEnulsGmMNIBZly7z+PoK9Mj
dTpx9DJsNYa9sLsfI3c64NX5N5LnHw5moP7gV9XQ8V6t064f/j9+BOxPhBz3hdxVKq+kbBOejPLj
wU2JEkMzFd8X02Rt2u/1tE4fQByBd2C7pcKbZhnc/Lfy9/eXgrYJoWNoboD8/mao6WrkenihyN0K
hH3pqdjM7TwVtqVZPr+b4fv0rtrm+rXK1v+P6x/PBr0bAyUgIr+LV0yAKAmL6+5YgnUt7hL4TFIj
5rKNYiHt/VHtzLaA3xLabOC6//PfF8Tv5yUWO+x3cDNh7g3fsH9/i5DuImHRkN8h21zkTVj5cbY8
kKlRcbb85aj6/cS8PuzqbgkiLPgU1x/znx9+SnET5mtxV67M99U0rqdZjeUlO7YXFCDDa408p6c1
G9dzMHZa/3KC/fHxeMeAO6H5gUD3349nhskCcU75HZ7n78FIwySNF8P7Y0zgLuEH+Tga0GG7o1yk
a/INHfBfyq0/vm3YIl/fAk7qX9ktNbzKyjKUuI4Lzj/4eHm/pYe4Yc79baP/6UmQs6LyAXUF1fsv
G10HMSkyVvldpMYLsiOG75Tl8Sm3bvwfET3wQ66MCVheIu4EX/aXIwzXrVrhYFSAqlJv8hk+T/Du
OoE1wN0zHw3SITvkE9dv4HPG9C7A9ff1f1/C11QgXH4IgfwtjIxl87QUihR3cziyO71s7n08KtOM
CklS//1Rv1eu14EfGN2YmVyD7q5//h8LePZzZoSti7uIwnWthbIc1G1KsvXTf3/O79cCrDaB6AAX
x63+250eEI0hc6nKO/TL4ymp3Du4QNuxmYc4a8QQ/gZk/Wm1ADuDzQGOPyA8v2xMKnEXKoPnDbn1
rtm2DN3QfqzrhdhV/mXB/H6v438OMuQrCIBL6NfJaaRkqdDmlHeiWsgr5PGHvquR48J/+Mrl+mt6
wCm90cMu8r/cfn96rThgYPl4HaQD6v/356t2cxTxPJA7HWNk3lRFVLVSFEUb8WWam0TM3/7374hS
CecrRqXYI9eb5z/Wi85UWglakTtYI8n9Ui3Zopt8X+iT1bw+esil/oaV/entgliD5YOyG3SmXz6l
VbbKrI8IKn6pnpVd7WUsFXkqpFkugdF4a5eKrX/DBf90h+I8Qz2coar4LaIG5+YM80WsoFLnst3B
ikTDquflfmJy6pJi974/4H7z4kz8P0ZN4NoGIgJuJHJCULrhMv33W04FMsHYyKq7dYhMO4Yl6hkf
2elQMRL7kIb4l2X0h90C+UQFH4SrD+9vhb9JY7ElMZ4HULe4AUGvuocPFP9yZFXyF3T3DysWq+fq
SXh9s7+hu6VDE5srD2SOyKxHKh6MGAdIQsKSWKiLyr8Ji/74PCCPKM/gboaR1L9f5WSXgZQDAMh1
twpK6Kh+DITLbyH22yOf7d9o4X96lcCS4YWWQZEDqdu/n8dKi1zuyBMQLNe129yO23gC8dNlPvob
vf+3USPKu6vB4rW2h5wOLtv/fti0crktNa3vYJtenHbOog+8mhD3uip/mgqt2zzKZpyypbddAqdR
2pRDkXwCKJv9hTb1+3bBT7lO/K5eUBi//HIwEIYaG3OQGtcVDHUhPho/rb5IbB/YvtyQxGevea6o
OMGlYf363w+lX52Vr2UuRF1g4SOSAhzT7JdbLNUVTRF0W98tIY0hsV3XrTnKevu6xcwujcu5vclr
bvpoEJFpClEiu7Co93zpfG6rTyvShZ7KqPrbPsYx9cv6g6cbimG0Jte9hZnVr/0QVVLOQkdwwUxS
EIREMc9ZC3hs39txpjxrCB/ipbPel+90gUa/2bV3mB4aBPHBx+rQa1dEtfmIKOMi680IHkBbZwZ9
VbaIQnckgfHUAAeRog8ww8pa53JEAMMAy3XQnfjwep3zXBK5RFF7FMOU+RY+qKnb22mqYZXT8jxd
EtM62FZR0xyBJ1No7WbZ8DiFeJ0/Ydql7Vcap4qdVoIa4QL9yjRujZxIMbxGJtV72gw8Kx0MaZbI
U+T+VFof/1hxfckX4u0RETi98uP4kOeasgeHvGlzGhE4HX8GtCD8k2RiZTeZzKP6rTjGsroMsccQ
sdlwBSS2qZUdtrOANhBxV2mgNb+VerGwxZ4ooTckljkSa2w1JM9FpcB4naWxsh0ZdSQ0BXRZEh6F
Md5QmOfwj2GxX0yT5GGSN16n0G7VvtLsvNFD8XtfSZs/jRQRAndIcc7ZOc23pYIxdQq/rwZSZ35R
so6XmxWKU/cR1AzH2zVZ9NCntSc57AO1ny+sAtTbZ4jc8A38JYriFOltqHqEOSS8xfiHKmTC0HR7
d5gkDT9gWZRmD9FRIDAaMuAFeV514bl+jBykdY2tMI98NoSM4UcR6ZmdKoSkjA+7QVLDyc1RvL8r
6bqE80zgCN1Byn9VUyUcIoI7sNssdTegv4a61cviqjdkQAr3D8baLoHHO0FneLsQeA5/RyTDKmR3
7IdnRX9Ab523QiGOdmuSLKhlaapxpSNvwM7KTNo6zNiunswCmq2PqYGRHjKhh2gXD/Xi5dAhqWxn
e7NkgkYTvJHgpXUfyIrxWiTcflxSiIbw18LChGQtJkJkZA9D2Ev9wCJI0BChSny2JB1TaxIuDvMs
hD5r8EGjR5pdB+5tts+Ejq08OFGfvHDJcjs5kg+nNVtA+OuDiSZ6KRzsN1SPWlrDTwUwa7UfTeLV
MR7QCAcw6zqusUl5s26DJLdrXUJMHDAkETew3N/q50SybCJtYhDZ+2gHSrcfdAgza+EmMm1JPxJu
tq1FGDdIP3mtyAx/5yHCwVQfB15xi7nECIvnRIyY13WmCMnaF1NwoV8jMFIbZ6K6/BrB/+jKT0zE
g7Z+Es2QzHvdXOVG/HXeImf6XUo47dTocwFwcy3nV2AyVQTD9mGXp6Aw3EvbLB1J+lhixBm6wW55
em8KooobX5VopbpFgEByTv3A1ZeBY0hwu3JShZdjscqNbeQ3kzTTEWb6QzJtQOuJk4HVqGcnFYe4
TaOYbGfI71ewnqJSIC8nhBAPOKsqQ+VlilVpbiANm5YHF2+pf94Kv20H2K50qO+cpkVouJjK/Mcs
UoSVN/F02KlhWR1d6ai2jIcfQ84j/zWTQupXeI06eathpDi/p4zCQQZSHAp3L6BOOXB3GI41qg55
/Tzo2MS3IxSV4W6KyJamN6Pw5SCbTWB40KV0h6fHiRcEfAnYJXPyZcxURL8zY3UBhhBGl/2Ymsmc
ZyljdUqNTektPq6W3yWsJvQD0n0jHzckn2PsBbgujcc3Q9c5nCANq6alSUxh7YUeMKTANVPtyXfg
+zGlDewlY/8+GjT+UlaxYb7o1MNRbwZaR5/kpox9TEYV2ZtYbty9YoGUpM0Op0xLdL7JsyWJU5cx
tfF48bu8LvdVO/vNC/iHhDu9U4yeiF2S6WbfxYHkXM+kxSElIwyEUqpZ8tWCwLDdTJVazcnt8eC+
rhIXSluBjAQ3VyKqq+lmRvXVGvuQ1ba9hlrkMBYeVA7lRkzHPP4CWagsbtfRe7+fFgd7qze4TsH+
4ahwKSQnXDvcnGtJarkh3guUzn6E4GIvWxmmSbTTcBzygjtQqQ8wxhDbG5hysRc9MfBR/uI8lg8u
C7etJZoc8JfkU5owRGzMFShojyUZgW1Cfg/Tcsx93Vq3MC8l4obHhkU3eHZJXsLhD/ZxpNjVNzE6
VHeRUcpAMS8K4Vmz5DW7tzsZdnSmW7V8LUhEjjuDOcjVonefffGKCcC8vPlFHiRFfi32zIUXoCoI
XJrzlpxnVXhzNB6YNjkbUH7298CYc9GhYhfAJrUsJJENaGroVmoFouCzB6699utUgXjQ8IKLCkmn
giGeSaKKflATksj72VZRtjdgLFPWcUiuo3aNKrKZZncoQxsDYxFxGb3RuCwU6Lstvm0KCw7OcnKh
yC4JzTV7pb6r11iM/Qyfs/FzQUTtbzPidH70LuPlcQvie1V/NpuN2Htq69TAbnUzOrtoXQ5147Yd
iqJmUUSmqouxTxEWj2SKjyYGY/jehHyIzjasjI09GMOslHCmJCx8nbdDLj83rWL8QgGku35GEI0K
r2Ia83lqJTrm0PqcI2uudfmOb4rUtNo9hb3O/AnJJ5gufcuiYFXe4p50w8sA24ITglfUDnrZ5sbz
Cl1i+kiZH8UdZmcQuHbQfAxwBkqub2QBg/IHTqXV9bvgSwdfA4gyfRrgVL2GsKjnSUX4VP5AVmIL
ek1cNJGsi5/LOLOXUuvR4uZGANOtMXZDfUaduZudH74rtmEKHyGnT/V+LCPZIv24+FxMVcUepVyr
+bxslV7PZp1RgMfwwIDOGa5BJwg7ESRo5JACD0Xka43fapL18dBDUeJpoDufvdiGpJF2tz9YZeAm
XVWUfdHZQF915mPQGmlpkxPjZnnJMjoUT24Jx9SDBGLgqjPvsajPELvk88n4Upl7N3NNL0lkwNxU
DNfoLV/W48Vl2eCelaqi+vOwzglroBkm73MAyNH7CO6Vx3fFEceRiMRmLcq+4dmHAp/TZbZI7uKY
mx8zBHBzu+Qyf9l2kT0jcjnkTb2mtbqDa+Hc+asQ6CYWMZw5ZOn2qePJTlAJw4sTpR0iKV3rqU/E
GactLS4y3VyOGNpse5GYAjBcCnhN/2iRK92WCfxsu4oMhnYil+PLYLEg26SM+AsTSv6Yq2ofzmlt
hP8SeJktP3yAr2jry5lgNY8yiV0Hw1FkBI0HJpdfUGCa+l00K3G87ik87cDcpY5fAmxzYM7Jo4nf
o06SQLK3GcWMxmWuUK8PqnyH643FtweGk3lXVz43DQyEq/jEsFwDbzI6lT8HcLfQnNVoD88U3BV5
VhOq5fbwYpjBCbC5eU41Roj3JpHH8ZZHGFs1Uphj7RF4QevLLDA0QBEVKD1PhtCs6BRPCZZPkbmy
3/OxRFSXRyRQneAYvLfWxOyc5DQiDOVdTURjbBG/X+bF/TPFK7ddgV/yYc6ieu9xheVpQypr/VMY
fFKji8pRJiDnPfiadQHmBrItFqXmbvYWjvoYL/Oxm1SCpOuooqW8COjL68+4PnnRT7ilojOGaS4M
TYhjHXWHgCAMs+qKr+c5q7bhcdRzRj/NpS7X/pDxlp2nI49F68ei0Ce41rDjYfPaYKIk1018BWpi
lj4qZ1xxNMNx9llNQaQ3Vw4gg0jhcPWFZkcmPmW5JWfkRWtQf3jmDW/47Oaxrw/Cjmd0FuXRoWas
JlA1VRJuUgnhKLpFmDTPw10sqoliW2dTeYsTBFTXptCVJu00K3OioPLbjhw1l3ij6Y7Zd+r40CHB
5yhbSO1GdQ4Qau1NXtGZfxI6zuyJx5kMXWmc8d1ciQH5Ogi6iW8csupIny4ajqGTnCFHzOaC+g/h
0GWMHL1F+HYV8B6PsYVQYtEL+irv9g8BKCqIFGBo1weovVuyc9NEE6ELuysGVybqObIZrtqjRT5j
kgKYJ5hHLLaKb8t9SfJuUGqrHFrikZYoYCE7v1fBJvDjwlEEv8HcyX/YPmcKgsHU+wfCYYD/iN55
zb+N+KK8M0gXwHqzyY4ejuZ41FavoJkmzpAXP4B92k3GoAlysN96q0CSx97TUfbm84y5m0QNC4Y1
6XhkNwk1u76VaUaR+lb5eW1YvNUv8FgsPiJo3H8pUMvGjVMWNpar8bKCNiXxS49dnOl2Jp5WX5FS
F09tZDBzgSJ1CXAvl3N2k4Ulf8fRbwEo2ZJa3fg1QiiZStaMNDAO8VUntdj2hrkIBqdDVTveRc67
qhVS2CczJ6AJJaMDs2GZhnS/m0XucR5AItZMwCenzieZHhtxjRK+ODbTrB2FzN+AeNTsJFi1Zy3l
clWtgrWO7KcgweHKqrHMEZM7j2uzVpx4BAhyXHOBQye7bWtMmjzdq5+13ejndYSBeVPmI/kZ65p+
I6EMvD0mWFFltZYJ/mjwD0V0ZSbES2FL1Bz1FPWyzunSpJIWbwcGwj9HZ7ltR+SC+JbUln+ZkRuP
1onhGOhAGhfofuS0Djdhig3SZgUYxGm2sAKMTyAq3Z4zVPtIo8+TJoPXwrfCRYdqZgyZXaPgcPGB
aDQnDUsdmXo3L2UEhly5zO0B9Sg0t4eZZRdF+xbhLC3Nu/Xgum4HoBj3kYXdXmO5SbZe5Z7Cix1F
ZtRkm79ai+d+MK1INWcND2ZNWobmZGwPoeuygaPj+LS62OuGwPownC16kCcyj1fK+VA4e4K4HkHZ
qAv2e+RrQX3rchPeIARG33cMKgAdUA6W2hQ2IR9MOgnRHmU+f0d7JqASjrTXF3fde/cWmR5JmyjG
EMBmayiJa78lz1UWZtgjxLV9jvJ8Nh3zHpHuK+hS9wfcaB4gm1hkW+OAhE0i3eTPdJtI3A8IpJKw
VorEeec4ozuwpaatLZE2gMvSwc+1WSja4iZyNSanoV7h4roRnf6MGIKd22SDjUqLVbbo1sJV9n2O
X5b04HrRsd9j70I3Mg9LvRmgRdnMzPAPck3d0VRO4nYYNxT0HSUs+c6z2NnOiCSZugnAI34LnQiu
ZhCpnk3mkM+1kmj8KtJ9nSHrneOoQUMLtnthlqNDRbnTU0Bz8gCqFVBQGOoWaOgcFA89zKuIhS/s
DMlIVe7k0yHQZO8VdRR9L9lfMSdfiyYrQpbidA6Zg1deDH7lMYEaOLgNVmX1tuMDT1uFAqcKI3qC
JJvMgHd8reBSZBaMndjJjzK6SlR56lmbzqVCJojHvomT13ncqmtnW3yTbEq+uLk6ulp72OrEwzo9
GguwBafJUH1Q1Gt20hnBhTuC8aMaBd4NMBARsjfYoyYLpBSFRFsO7OCCbbZmOChVwpvt2FzWTJnK
y25Ng6f4bx+8hzmThMo/g1NdA+LSeHRJoGLB28E10WwuSQbo4HgOTe/qCWrQEhkXV0I9OZpBzRY6
VJpY1ZRySikMBAXnXbJW8SNh2x7jco5hRwnKdJ22lEz1jzwTDFo2HHxvLB0L1pChhOdiqa14h/pn
h0F2hjzRxhOkIDcpqoHjHciLAwgCHj9LYecqICvZAt/S3UcoeqRUR1uyxeVPZACjF28kSU9Q9wPh
SnhcDF3BVvYNFUMK5Y0y0Y9DbHPRu0WTlxWXMm+FGSX667gaf8bTLvYe8JP/wlNhRMcNurZmH6FM
awPSVrYXEJcpfxrL3W2PIs7UbWkJe2GTrkwjxmR6MLik11OoQPO9XXaFH7maMhGYLphB9nTlA4I9
j31qJyeXAsV9hsljjjr+MgNMLFtYvEOHB0E4GRqsrSBaDkBiPIHOtohTDtzJn4AfomkRiHptkBwa
cK8LO4xtDoPqvaUFNLw9igs93S3AmVkfY6JSf4htGIBrkmNBowjjZ39ErOoV/C7R88udz31q4ukd
YVEe36TYMUcLYexqvi9RDGa0WHRu7hMFiP9mMNAgXAYWEEtaoxaQHUJ29YvMwgTYBS5NIFmsqQIq
jC55b5XfSvToMs0fPKbpSeNWeDyAa02K9EzdhvQJb82Iv7KXOb1BLeLituJRcE2cwSGjxcAUs6Zk
RVzTRTo4xLUVK6DT2cccf7qYw0rkGx2eP0RRWPfO5jl2cIpQrfgSTyABMi3JfIb5+jRhDALOUQvJ
Y1y36MgtazBgH7czV2ZF+1Xro3gri6m0p3IDHtQuu5l4Azh0379L5goMFCL0nu1Eq5J3a1XAQ7MJ
1coqLIBYJFc4+P8VTSZ8COhp5ndVSI9X0NeYbKUkeNS6I3jjYZyArp9XaqKXHQhv2ijNNcMEyopS
tDZECcRYYiA/81Tiglvh/sIbxWq0wCuytbHvQe2J+gNdkWtDuqU3st6VOq+gXbxScC55aynk3Cot
RDgNhdGveq7nvfFYaVO3oN/j8B7BQKfHTQ/IMBPbWPZ5ycsnjoQZbODx2OPTTBacdjjuZV/WLJpb
jBb8+1RF1VtMo2q6rWgwyXOqFEd9k6J466FO3nSDW0VlD1fUViFy0IdwU4KQ9Z5Bs7F1xzaCMjpz
bMpTEiwMzrGlzdHWI3rfG4hQhmcV71T1RhbJe9y5Ne0GHq9v22EK1YSrbcsdQ+Zo3q+5QutTH1n2
fgFayhqJTOJvc4mMDiTm4BCAgNpIwBGM4g+pHNOsNSRXN0h4DKalOTc/8e2jf4ypV9nMqAd+wu8S
zc0qprA0sc4dZhGKsqtvFGYIp3pa6NTvs61pP62HqNql3JbvIgty6yUcT3D/Bm8fxV5k3/Jr49Ns
Ae3DGc0ApxgUL+J2rdBrd74a06E7pDWfGRfkK8E88OeQMPGV1hEcAYch0kkThzx1PS4XVFXTxgGG
bRyGLPczMp56hBJuopuBB+D/GV1dI4vZPy1207zdJ1+8w7ctPTZzvr7mqhQzHE/Gq7PtaItXjmYn
aSsZTI7ylZSmxW/j4kTn1QI33CpcXwNMOtZG5GF0vcEJ/XDdlR9hgDXotoLajPcDRhnhRAD0vChX
Xl0SiuOjRm6R69jMg7r41JkX8FjWscv1Hp7Vhhuur1Zhwh0DKOx7tFn4XAwGDnXLbYRRUIpEPorX
bvOpJXBC0O0+qOxoJSCStddID9qb2oBJ1hRuGdGqwRIZ73lcCWvDnodHbq50L47a1+GjTrUCVLCx
siu1qrppsTDdITBgPAFLSOkpjzf3PcGdTnrqOb2xsAmbu9VhOILB3AZPnGMYgX5MuRhPJl/xBlf4
1opGKDa+GEGAqWPtrm8icQ610kGOueUweZTNbsT6HBRTqoOL+PQRo/aYtZhyh38Gi8aoo8uii1bO
rHpxQqnyrIIavtQiWm6PSO/mnpJ8vGHFuBGU98nxcSqOPW0nMCscRkv76jvoipD3vbNxupmDKutT
NcASui0wOYrQ2e3jLbCWY28KjG5vVQ6OeJPqoI/Wxtt4BxbSrNuFpIPsZlw0t+iGFRwHSp3tHd+Q
MtNqD8JJq7Qcr6hbLWJoCIBrAkK1AqPcmV5jSVSgHzcYNam+wNwJ9RgqsambabS/oJ4WtrEZEjSb
Y5xTCL4hOf+ZDRUkwnMqwgP+x8P4UBTReNwyb9Hqp7ygXyv4MEWNtgCh22sQ8AMisiec3Qjp/ix9
BQS9Yg5Ra5NazFvQPhoazys1tAbYhD9RiOdeYweNZ4yp3OdhJNHHnMbDVyQVbBXqnhlYtQ81hLqA
X+cGCmER3+qMCgRfJmNxl6EmtW2W+/Vj0HT46XAC+wZN9PyUQ0eaNcD9hWkcjFaTlsZJ9HlyEVzV
5xotYAsadZj6CHlsmO9lwqUNH9ZqabmJrgS9OQX8NMsaHkeWYCF2h4WKsM/3wFDqeVmQhhgJdx5R
05J1kJCbrauyCsNEtMbYH27SByYjUbHyBpInZbtDF+gFYj367LYwKkpaazYgRDK363OJ3C4obt2O
NDHYiPEfk6tXcJIG7t5KKw968kUd2Q54kR1uIqrX9DECeXQ5UQKwF9c1K+9hjH2kgHA4e0sMPAxR
+KaCAy1An4hEB+XtKcmXBNIuEuOmlDbB3iiVV6g7vWOfMonldyrHcVeNCOv4T6WqAPvyZGf4z9Jy
zLsI41L8+zw9qgtDR1OdTDECQXMJy851Pi7jOVowXDhruUr7uENNWjbpegAExNzDok/WqGR7KIdU
1aKanRj6N5zRJ/C+huMyJLtRqEPS5MPkyjGcgV2jkN34eMxdCe8a98QgCMbOWThg2+tCfw+lk4ZX
/nLoBJcEMswXbHgEzQEJrMNxNJSQQ57ZvqU9H3O1n4Q0iDH3ppJzAwShji8kX4pPOFOxOBFLMWP1
LQf1TUZMEeGCR1ECWbr2d3LWOxDKI9p9EwGxYs2OKR9wejq5CS6Ce1W3R0yYatNpRP1Yo1lemmGt
YbongEx/SrFbh87pFFkXwhmEh2Hp4Z+KJvMtn7b6JYgI2xmUN6CPdg1XAVfupq8eIxxUNStoC/1I
fZpcpkT7gKquGL5mvIYpbeYWE7q4jMbbEu47n/ZxBIs5qTT6BLBL6qWfyLFLlPWgXIDnFsOAe7aW
RS0mC8UrxLmTbWFfMIfOmDR/WxV1MLdRWfUAg0YU7nFy6HvMLwQ9Y2iY8NuqLIb5IeJ+ox+gMlPR
BWQTXPlJyC0G/zLxn2tmFGZiHJYLd4Vi0/4JK2JLG13sMM6YUDkAmx/SY2rXilgM/DKeTT0bZYnj
vmS2OtFjwJArKrL3tR7GtHdujfC3Z8JiWENTgQI9hhr14Uqw848HABj+im048rkZ6iP1D8uaTPzl
wJ3/OtCU+xfYB+KVwxKr4n0Gr4dvuc42fsLPQigoQhGG7Gnboej7PLtkVw8DaN3mfKTj1lcW1f1F
rBxXogywSmlynZMvTmQ7bKQ5Nt1FwHE9u8SHXOOXHPSF0HnP863fKqJxKMM3xuMY3MO7mHHuEVFo
MTdqQqLH4rwCuEoatWKgc+8lkIcmR8m6I+zJ4Z8zkO+Aphy2T8VNiol6+baUIKRAsVRb9yzdjg/q
VJXuwEunQrxM2xjxNthMTXcIW6uzk0TGQ/0cLLHRaSfCyh4uilzcjRXC85osxQj1UoQ1thg1Z2xv
xZof4n5kC1Sv15d03K11KMiHA1b17jHBCqOoZTDMK15CsSGuowf1UaupzxkaYxSTSHZ6mJ3031fP
cW9ZXDsXXaXD6wHcCdIj6zALw+S9KhtltLbdMFP9zViM/XrMxuYvAQShsUeC21J3lvgVeuN9XB5t
QTy/oZExLeAg26p4fIeGWuNMm59w37wOpBrammj9bTmMvsGJVrwhLDhHR4nUzy8BmrvoMTlyNLsb
FADYMdVXhMPK1/IoPs1w6YD12CI/UluxBktENRk3OLi6fBbrmWm6vCa7y8kplssOqGB0X8rc1TXu
qmUwP5YsmR9JjFx2sDcEMU2uVIhuTc0q0YKXAyx00hrGNbst6n+C2TGqgJqcXagqamQoOgBXw0DL
7yrLaX7C7V/n70XpZXoaUa25jk90hvViPJOmsIykF6SRhTOG5tkd8C7gerng71NQUU/AN6q1idho
v+cp3M03UCNw3uTT3utKTvZ0rGJ3p4zVaXiaOHyDxgIWIT0m/msfFyMs2SAfK7oKXQkGOeVUfJ3W
ETBAZa7HC6V++IYxtvxaTf4JRPN67eYSQRGN0fWKyzOFvK7ZohUMs0il5f9xdF7LcetKFP0iVDGA
6XWGE5VlBcsvLNtHBgMIJjB+/V1z307VKdujEQl0915796FXluHowKbzMd1mO53YqCz7fWid2rKU
ljtql7Ol1Ul5dJJmx+naawpJWgu7bJPDaytpFlg4Mb5M2TxchgKHL01TUv2iQKgfIV0dWrCwD849
z6RPNzb6sJmtquKj1kX+j7SukFE33dyXT56SS3sWr38bhVthP2dt8R3l/FKCYMvtC37TaAc+V+WI
b6N5LIMl0kd2d/X+z26NzffcLhXDZscymY5svn6SnKtoD7bbAChwHXFf1Umf/FwhgPzH0jfTz3zr
R8OksV7EOdOjLgFz+mTmWIFe2W2BmKO07gRvf2w99MIemvjkZ1uUHTsnKvqHTug5RO7Lg+88bpz/
QGLVsMON7zivK1UR9h2/mMsfq3awTtbxFH+zgJE3J1vK6mDMMuSnYI5QXnuKsHuQquoKY+WSd6Kg
OSS/K4GOsQwHG1RN+8ojSAPY1kvlHh3rDPO+CFk6cpgpfrsUU1Jjv22bjxMsjsdlIzj/3bOLj4mR
ZseQLfVRS6b7tV86l3+uS8DHuaDVqShjlsPTtdicGt0EwzF3AzXvAYRMYvYaBKRKs8hlp4JOFkr4
fgv5VGFG96cjsLPjmKySXpueo72Zqoch3fKqFXu3dNvPUAPR7OZCjuSLdFsZ76ZRZcANic901Cfo
IqG4kVwGscijYdfD+gODzWFVXFXvJstuadvgW9jJDI+rmCju5EZKJCgKm4cqYkn/sozMNvtB9otl
35kCn5ljoNV0NVaLXbaW7XjV27Z6x1tnwPDL4SkKZybuO25dmR3syu21S5aIVXeq3boDsgPkR2LL
BORIjgWFo2CQctvqBPFSQhfRSK8dUkbLytX+Gjb5Fp4jPH82tUGv1otWlcwPBT9McJwWGU+IPoHJ
d6Epg4d8KfVLmy/9Jw1NRsMtHPOqMje4cNdYJ022saMT3cxtVD9qcenrTdU7nNZNeciK3ryuyLh/
ymVNHmXrtzN1TF/8s5SUDJxRYJu9GhH0GXRvk3eOVp/aC7ztqXTW6dsRRTXtFuA5f1d3SX1XNqW9
dAwaSWBB67pVpi5roWvtfdO014CHvle/NVFdlWnfuUhv1aC0u4PicqK9G9vlS+f1cuG+3+5YKeqg
bcpc6ZTT6UVtDv+FdDJjqRZunOpYr8QwzzlffJQ54Gyh28zBDvljTQ42lv3VK/X8IUmJD/ZNljXL
oZhXfV1Q5poriaNaksgtxgBTY1c+e2qupruJBY3/CgNGucOVTzathwDms07Z7T9WrwmPAy4faAK2
9cRHQ0V9C7oqSloT0Q0RI5Mq0zu7JRTj3lK070Fc1t+chwAgldL5sxM7+eF21W9pPPpx9h2DBB7j
OENoLd1AQ4t0Wf+RkYKBGEthHJO2nwU6rWrDWcBNTkihlwMQ8dJoyYW2rNwRi+znkbUNuGOBMdR8
nGD275Nt4X5hWq2HPWnHW3EA8UA2Fs1k9WtVuuZL1kwo9rN0a/9SOdrq+6hRNaqWN7btmha5lyOi
wVce0H6sPg38nCCnNgjqHdMmY9DveYwPQZ8XbarDTqIv+CVNw7KRgn3qaCPMo01GZ75kDIsQSVnX
2nVr+Togl1cHm6tS/9BZhZ+p5ONSO9T8iCwnQgBh7akjz7bIbMUvgrTLK7toGrsPtkoyXxRQCveD
olVKuf+Ue9qInaPbDmYBslAbj3lfKLRzroDu6f1XEmv21iMuZ2dLbcZUR9b+t1SVyvjQMStIGfOD
6440P3/CqMm9FIk4yPeJFr6z104W/Q6ChTCGBeE6XVSH2b6pkvwYsfr8Xsu5/8u3Kr6ddm3bQ0cT
6px9E0VIZyCUqFOZoghl2VM/QhiWzfAHxJqOHYDce2CT/PY28Do1+yIT091KLb4cXFM6f8g1n+9X
8rby0yyc+HXGbCJ3ntZjfw7HjWo2qG3l7XlRSo1pl7TCvV9PBGNZKFImWV3WUCg0xDTRIGTRxxas
jG2sN/nJWbZZmz0PWqrisgJ0hPtITnNNalXkjywsLALvWIjW4QIY2V+adhu5uqjmOnFOaxii8fWu
Hh434oK6feVmQ8MTCp0f7DInmpEL+iSZTjJbluw8ez3Eky1ZeR20MQVJVcalf6EJwso28rYHe87K
WWBkZ/x33HTpP5IbCiDiem3hps6wMVxlGDtGOxUsTkstbpb8My+KWPzaaKDUqWEopvc8oc3ksuyt
NfOFCzKYUhhV5nkL6FGUsuYWIluSTRUdx4iZ536eg3A+z+T91Puw8jaubCg5xTPdcp00Ye38ToBa
v8vAepqPkA3ByaUJiW5/kru5XHkdf6ClluO+F1nMn+wUJzWgjfNaqHAGUMYCVe6kQFtZoqH+WWaw
ZQ/E5qr86M9m+awq2xf7uShD/yjpzZBp2II8nsaxXzgCkqhyL4Pgvj5VBYm792zNa8WR/itily1y
VnSixmKKWTLEc854WIRIu3nq73w7stTBZJwDcVzx9QrR/TfpMBxPcWEzSQVSVBsHjpD9fbjwy9vX
XTG92Bqak7lQ0Pu7pL9h9gJZ1xyDbCvV06Z9m6Th6MvxGHJHRP+8qI0+sMRmy3FBw4yuZRIPf3ze
a+YftcdErg1ZjrVzGNiSk1craJWtN/We4ql/cFunvCvdQR4rMc0PSZu7hAtwJTw2bDJ4B5EcwsOm
sTQABcaD/wDgi0wmet9/aSO5qX3fkV16Ze2rfAv6LnmqZbdWKVp/zZbIKTA/MAH69Z0C/5iYLecO
+licifOYdIxVwqXxnEOE5EhPI8uPdVR2e6/LJqzOGz/xI5bQiiC3ECDmJCqvvccPBOrSTTgkbpxI
2XFt49TlUg9VmEJ5zmonZyupdbeAxjjyB+zmQhLNAZkoa5SkJLNM0YhC3ROKqv6REJmspwjP0ZqW
ydb/hYqFBc6ZbVukDbkdZ7zYB7fIsytxuLY9TP5SvK9DyLN2UzNf11XRtyOq3vBxlVtnb6ei+FoE
Y99dyD0M6Jr90vUQ3SNULy+gKOt/eKIifAaMuZnQALmSXpJXdXM/FRLuxcyTPIxFUH6MrcsYZuYm
TB2g23XXouy8wsmMf5cJcpLGoIye/fC2mtvkRJTdZvrt3aiW+DrkTfLWIBk/shlGfw/JSDc15NJe
y64Kngtvmp6a3h1/Oq2fUHQk0/zU8eEY9LeB/iw7ivrNBuOys20vv+uNNxVsi6y3SgX1Xd1tDnUX
NrxUJs7y0NUOUiJ3SR1E7LHttzrc/rojg/d2usH5Nqh/2pjuZy01dY1G8vJU6Oy7WC6H2+D4UIxh
d6wW0542NzLf7aL9i82C8DKMjnkf3MG9U3IQyKiSligwbZ4mDVJfMHgPAJTjgT56fgE9/S83k+L7
4MOYkmQioV0qC5KZIFnqbDvrPPmN/46Ij/KmP7XdyYla+wQHF77fXuhT5SHpiYWPPW+yOBtf2VNs
4nvVMgD35Cp3RPkiMAed/gLkTR7Rfo9Jol+Mjj3kTe7afZPIYzmtw50i68E44y8Ihe96nEERzHrX
gCju+L8sOvXD5X5oh+Yt6wnO3BctJM78XrSC9oq0z3Fv43ZqUki58D2+7cA6BNHg7w295kOQhxGM
eGv7/8Jw88Jj5eroYRt0d5mHcFCMfvsOEj5ugEeK6RHfOk83MwNo79iMw3FrpmY85GW1EmbTutE+
jKvgp/U28bJhAP3oY0wheaP6p0YY9d8ML05pRYrD77CWzudIQ/FL9EK+GVG7T6jZzbMz6PraKTEP
qZNX/lFxV9y7zVQfEgbRd6j6VMnj6tX/GjBLQJtmyXexbMPDCDmE/u4lj6sNbqTRZA/MWfUvt4KN
2unELa8avfgUw0gjmJG2/hGaNf5tufWvHnLpv6SGOIoeXXSSDpZ/ZGZNndMdISWWB1IrzbtyLVV8
3HV3jMqwrddqa394mXV+BzhPDpQBiLdTx7wu2bwv0UtQ0a3yDuPQy/eYd+VczVOBnDExyCyqH4p7
+9mNfP4q0UfenyK5mS6WQMH7BeuVM1ejHnpmAHVPCveIuBZ9JGqr7ymRWRrM2RU9u5XUn1zOEdJd
5l0dQegnEMSaNeykK5zTMsf6zjGQ2YBDwiCvuPXyx5cif1lCfDm6KMVjZKrldSt7b9n5Q+cdp9Yr
fokp87+Kue8WDBf9eqFYExPWEZn9IDug/lqI8wEadmXx3eeZz9+vsoLRSDd5vxgI2FcMSS20yhry
zC2N5u8pEcifIcBZIkCNrZKLW0vBLDLBwMQxQmjNGitsA9PM+6Ya/DGtqYvD3HT+AzBle2fBI+88
AI6djcz2tJAblu/B81yRBrMBhIxzjjpNH3lgVNg8J221ougzQXzP1FC8VIjeoKWOWBg3q0b9GtfM
jPitQIjsJpr/8nFQ6QAaF+9CGyQ0DUHBVgq3zNcOYlAGDwll5GMrLLakEP/XX3QVCERfxtt7YxI8
/QkOL4xj4c2JdVVCeH8or2o2bEGL2svWyuwmrGxe3p0pSlz54lun8K50Y0yKtkSI8bupu9nZMWNz
Pvy8G0KwcRztX9kEDH+uOjXXf6dRRuPJ4j+sflV6rR0avjjrD/QtW7CPR1G9QUIGGjilMm59gDNh
7XM36HajmTKhSxLR1vbYcpbNVEHDDzdX3hW7R7Ve6DUsIN9tKyeeH4YNJCh12LJanLasqY1f+27V
9l2EObzdHgW/2I5F1GXRs2XjuvegauDoQxCo+IInZvuPeOyi3udrPebnnF6geTY1RcMRLmhZnGPe
u3W8PTYi7KL2ONBnlOo0RMzqil3cTe2EGS9p1+JH18HlTtx7dou/DNJDeAiKorFvo1/fcA/tt+uK
ayGAWx5Ofg/VUeCi29gk2qxoDwdA2RiMwW5Zh2tYgFI497qBYmTzHJIM3W3jlN7QwngjLnX7BdRu
Uak/h7n7aFCa4rNXDzbj+0TM6f5yyHkMU+etcyd78TJWdnzWwzaJEyhaYcddPMHy+hTw2cjaLCce
4nVgFRk9s3OM4mJWb6OIuJjjkdjJR7CYfmSmMfhOxXJQLATvoatHc5lw2kWIItTdVwkykNDSLvO8
l8rLyD/XgJmHAuqvus9lZLOUn7sYHFQ0L15+8hvJwfDDefk9Yrh13taek/LXEDn1Qn/Atm76HjWo
2vkiINsjeWajcq1ewtG6/WOLoutdsFI33okEjR5SXvaIMzwJVYsxatF18Ri2aHpAkYPjHyTSTXTS
TWbsvzA01YBSA4H8A1dDZj4bf3TRoWfPY0LiLx316lS0bvG41LhgGZyzY8bbFxiRstO2hAsqG00a
V4fvCEvhW0Ofpiom7ujOgdzINvwesV8checX/s/cFpF4QPFc+fX2gxjWxwyJK37D2YLBwDF5Q97t
1iTlswYdjuAgjZ+dcVNG2Y50+XW71CsGvachKYYMtT/y6S82wT+a7/i2YnUW8bgu675gVibNkWlu
U7yQ1hOUT2zz4EDeYgekwoRtwAyIDWZ9/yTyiVHITomuUsneolsEwYkfMInOrhNVkMo4k0d9wco+
oh5HPVL6LpwbpQh2ooMOfjo6Ht3fsgwzTCKzxbNywFncZkiemKFu0UFZn4ynRlEEHVo+oeem2g7S
nvyVHZv+hbM9psoei55ZkfFa3//VOoJHJBoq4Ql2UEf03juBd6ubyM7KqF/x2QTLfTYxud1x0okm
zfh1RiP0320YsveFaeExGMln7kfpNH73HEAMlU+ZG6OLdwwp+n8wn7W6ypi/BrdSDrq985mhqGtr
w3k6wTDO2W8Suef+X981wXAxHgPbA5RvnvHMqrU7jdE41/ckLYjkFMUMLs4qajZWiJgsy1I3Agjd
J7P05S9cp7I8EKM/z88lPJM4DkwE8bQabNi7NYoZkeFGRsHODU0500DVbQehvDbkIfVI3UmdKp+9
1C01z/4xZuKtPqkZbWfQv8XiO9cg6YpxPnK9eAgIfREV4m4VNYyrLRzRI2xXpKxzfYQGvp2iZ5k1
vZ0Z+zspp6RFdB1sKdMukmK1TEvs6v4QC/IDKhNN+Y9wwycCfOv604OoVhOdAo0m9D4vNRvbMDbw
/2/yMFzB0uP7upvBhKYblryWe5YEdt0XbuNyvqjG9QNOOVytDcl0QYm5IWlteVj5Usb1nAXk2P5o
ugZ5wfMbWd41WevACfvKQQE4xEyFuycblWX5q3VLxatKr+9tOm0irLLZkQKo9uxxLN2mbS8Gm1Hd
nzRfydp+hJZ5/ZeDd8VbGdLy2j83cTDo8N3LfPzNu5zlDGHqFmNc0FGpTsdX0yrzb+IkSfZCT2Vy
DJSdMDDD5jvbKVv8ar4nohwr7EZHNT1HeElxtpJL8xLNk0tD5Ff1sp81sT68GYPvDX8aktdd3IoB
IkN4LBp2iDyNSdNX9Z6JqCjvo6AS8ivaGnaBsuRoNEfTBix02LUcxbmDXR0L3qULZZLd11HoMpPQ
rNSTV4H3Wh98zksOWrjG5G5FAGguoAsjAnbnmeah89qqukbcs4g5M2JHswMjmBMepm12j6FhMnvW
/sKmRfwxfq8+fVGp5syMMhHeeXLX1nffe3bSr3/zyG/yT1OR5OXDo+KgtTt0x22AZmJ3ldlNQxVC
B5UWRmhhQ0N+CCbmCx5t5DzY6+AnDKoOM9uc2ntjXQw3ZCRV0bAfyEgtXkyMUG12Ol4aoGMkQb1b
RV8kv3tCAwfFcF7kRU54IJnZR9mXcvYOBPaH/vQUB6PZLjisW/MHfwSCBz+FL17alqnnvRsDU+dp
KxT9Wj0vY/aKcduycGBmapHt8AoDODceu7HveL78CsloU4HCLJqJ5dRTwf4XbGFnr9JmhFGIKRxR
TKIuaX9sTp70P3MBViA516qkvSIIWcFIEoGs6XF/yIw+p+J7ytM8npE7KXi6cL+ouKpONOstNggd
1PqvJkgsfw4Jvaj/QU12+T9/vu30ZJk98eQQ7sBsK3Va4XQYt7oADyceQj8VnqoDxrHFpD7wOOjy
MoKpNk8hPEL+ol18V8etlJG5zGtpKYQ2EqD0xS+agJY5wlWIxTPeAgcJGdTu92QsdxJRe5bCZ5qH
tp6OurWixDtuk3U65YHjqiYtJ7SCMzZORPnstrXtzhmr0By6une/V6N19QKmHwwTjCrv3rWG57qW
HoNSSnXswD+bMYmzv1Dq4yx2eoSoTjuosChOw6yN2j/OUmXbel6VisaPwJBnYXa5R7DTTpFaQsYL
mg6D/HhSVUCUbxDTby3eEkZpV6tpOrZIr91X3TNsxx3puMsnyMVkMFtw/7hvPogNN5OQRdOnRoKf
PbbeGqN6ra6jTg7hYNAwsp0FsyS3yo5c/hysE8Nz1Kq4E0iMk0X9PGqvvIFjSKQ+grqzeBfXW/ry
lFEvjecmotwvqQDLSnxtjDogW4vCST7l2BDgsGc8mdllN0ay1P9R4ivAXeJn6VoC9NjsfvVt1JHS
wbD1FQlo9Pcl7DYFFxqqeVYAWOuHggEjs0JwXadNLEL5l/ulc04zHjOiVrOCgfaUEwhQ7PwuyLpj
kRRe94jtUhSH2K6t/C+LnGga9tKp5XwsSe8qKUnglxc+oAr73wyvWBosSb4q966QTIR2OO/w4q6B
9uC8VSHIExhjFA3hTJZgucFMLUuoMzMEt5pZte8imhag+2Asyvpoexvl/2zGcQYxqhY9v2G/jtcT
Zzy55jRAiyJwnPrQvXnIMDYCC9KXeG7rmz/rZrLZSVs9UUuM/cQLEpppjd7IvZ/Le2AbXN3ldOMD
+mgs6nPRjA4MCrs2SGuwQ+Wvb9Imk7xJFWF7h62YlkpE5Vou1JD4uH6RLdL3py7Ah3a2yaIby5Pc
iuUHERMoeMd2HRjMrMGEy+hkqHrylK2qnrsexQxhfKpiRcPLr3oOTnUwhtCUgEyej69sWDIA+WZV
GO3mzNPBPd/7tj6OS+63R2mnKfmDJ5UTK3Via9mNogpvfWvZfvsFDSa/Wuku3GItcFFxX44Bw8AD
mCnJDIE3uvmd6xmBAYznvOzhRywzqJTFRXq7t3nvDZ9Un0P36c3YsdkZzFU132vKB3WmEIv6dB0x
j+sLz7sZ4nSlqsJVO0VcoII+arLxm1PhtYhPnahGBT2alRuLqbQhMzxuk2U4dtWw2h+eX9t5Bi6d
cyMRH1roTXb2wBoN5wGXWGmJLdrG5smNeLMNY/5h4xFu+zJffsDgi/x5o31ef1UQKuJ3QNLc8qdS
LGy8NBysxQZp6rjJb77WZj2tfQgPhXlyKVXq1K1dwO26mJbaYQHC9pf8MqxOFGuT9HhTowRGHDEs
L4S/C6xlAMBz2E2i25GBIUWC+gilze3NhRt29xsRxkN/YNwYNQa+YZhCP5XkRtTlWU5+W76zW6GB
LId2CJb/kk31619GAo79i3AXeq8jDtboXz5Ws/ftLN0wVTtEUam9Bw1JPQ+HzDGTOXVOMfB+D3My
RTGXlJptkLpLQ6LEPur6FneLdmyhT5p5P7EMHp72M2p7IU/LpEz80ihyUe6IOO3sa2XaOHjsO5GZ
1x6JtfzZNaBdx3zekvbRQY0Ld76QJTt46O+L3wHD/+wSgE9zj3CLuunEEu1i7+SS1YwuEpB835j/
h6/OSs1K+olvbn8DGvf9Mq2x398QypWFXT1XCIJn40+yvsuUs+nPINBB8oqnDf8+bXLlmdRtOZHP
SVaG7rljwiUPUcMJdGd5LroT4U8+pE/rECIc5+ynSNcFz/l1LTpnvoUMbPQgAbEMC4fS2kn/GS5n
k+fQJfKp4Evxx9Ge+jiBm0H2njecPMEaFdeJBywMU0wEUX1Bluq8jRxqyWRnVFshDjXiTWC5c6HJ
upTtHTn4VxPEov9DXkytx/2MeZJ0/rUTi7xrZ9csIt3Qsf7fqS3YkeF9S3yYuIG3oFx30Jq++J59
ypGW3ZJhtpzAKOfiMeiw3rDmevPzo9KDCs5WMrrKiaGgt7gOy4bJC596M97w1BAj9gO/NWelKXbr
FiRgVp13wYlt5NFsorYUH/VGCECDgy1+oAYz7vOEa27tD9jxCZfwOFnHB1t2oTnm3TIGLSRJ4oS/
KdVzcsVwAdOSDXVo6DNhZNCroa7EFw1EsPBEAy8teylB24cU9FKR3l1g5JjK+2TJC0Nvbirrfwlm
VfKlqziwLvmCxHFnYIExCXJnTSSVVK6bDiaMc2aJpTLldUQpLcks2jjMCGbpmHETF9Plx40/mLxM
ebj2p4HIq+GtByC5nW+NH4Uf9Ur3/k1wQty+j6HRmLkyb4mw3xkk1A8MNQ5JJiEs7cfUJH5/7Gif
my+QgTWDwyOtpPg7t87UvgA+Cgo5LIq8xtAX3vQiVpKM0dHcfEvBLXX9EtfjDWFxO5fyv49HHJNT
qGcR7ZKmy7rwPm80cH2vwDqOmy2n8bQS81IcJKEXARkNPfzFfaUiXMCJXJb6RyNlmzy11Yb6ONuR
n3WOqd7clKVu4/xzzvl6W2qfgLP3VJeMma6a2Xh1CPjuk2RfLSqRJxXF/ddwCwPA45msoCST786/
49GS5nhl1ofgRC9Hqgv1NEsE76MWJ+CvLJYFs3l6vJaa30N3KD820glmKjbg2YrCPoTohFvLMBLC
SrTiS5Ntat+Qpqx5RzNGH90145DPD5AI83b7hxmhNnOC88Qzlol24SZm7Z/cvFdVdFiTxmUInVmf
VSHgrHhaJuP4eNo7z66P3JsNopSw+DvALZtqmHLE9lzSE5RVMNTwwz4YQclcq3jMEtmJPYZQ2/9e
1mFrz3DbTbFXRUgAQky5A2lUqJlAUHbPjEEQ7xgKaISWLomX/kHmvk7el7ZJoHplGztyx/GVd/Qf
Hlk9O0ZjS4AXJu74yDEu07TAAxe/bwanPVbLIuNYOxRuySalPmgsdvKmiwQGs0C5ZksbJ9OxfFSu
R+VxqWTH7uawa7y1fYbBGfPglcbKZ3c1W1kj+VYmjj9fll4TQM3EliG0qtckYs5UFv6RkDzHe9G1
KexLsDIBf7dkJ7g/nRgR9JgRVKLv8BKT5zo5UxNnuzAPspBohaiNH+fRVvW1KoYGi6gqJFtdTvkq
Z5Yp9j7J+yWI7ppD2ja3jaVo415Z09oHRpf2V5OMLV9G7rrXOU5E8YQjrqUV7BtKmdRgCjEnMbUI
xDvgREx+KaFLgAAodzk5BTUURo7Jo+oj2lZsBVm/HVCAmaHGMPz0YaIIZX8g02lKnpjs1sWZ0wZF
inmf8OKvpqXq/bn2ncfUkG8P7h8jIhMxXMCufB/FSrm8w8YO2kUcI8NlJKHI4SPTepWXCfOpTEvu
qa7cF8owz4xYwuS96gxSye4jU6rtyxKFQTAcO6IaeAWg74xHy5dmnA5JB2MKGJiXrncgLAhqrnam
eHjeUKWY/wOtJCBoYiT3MloVsDnJFLo4e4W1df5wi73pD7rfVkimgTbMPFUMBZziMt7qsoJCAlOg
ScfJNjBKsJvhGKsrQyp6v8d2TrArQNwHdvxHJ4xbco/qcyOvTFjq5Uc/u0SCHdnI7po7uv7V+d6G
Lul8Vvn1uSeOnlyqkYVBY8M3um1oECl+3Wx90W3u1K8EvMThfIk2X7b6iuvElo8YdMpjQ/NdfTNF
n2IGRBUQnsWGSpiI545v7hyOtK+tnf8uGMS4L9U2vzKXiKOT0zTFf7mCR91tSzD6EVNXZxD1buP4
8o9iTLZPyUvxXzYR2cQGIeLFdrSU/l0ll37+R3nvPitpCgTNMU/cNBixK2GA6rynZWBGddQiy6uL
iD1zrPWa+zg1l+Flcm9YB+DyFP1yGak2JI3MRMpADgFWzhiWyx89iYPmMecWrv5M+Dodl648ySeG
Tt7gz++cs1Hs75ywCdePflqpMHa0Sq4+NozmbliqN26PQ4s/Ecfi1k97t3cHGh853ToC2QRsb8YP
BE2bd8BL3oLHHO4abP44cMUTjRGpIXrh4nH+aJ1DgGP68a9zEOXNCdqZxnwiGszjGW3oaPdj5eGA
z/GAZQx7CqR1v143L0WzM9+TZ8jAj8Ck3gB3fEAHYlC9n0Mds2ZDN3Bn52Bsu+paxsZ3ST9Pau9g
hqEc7wtIxu4lYCWa/wmAa+WnquXoPWUxw4w7wY7T/q4AOiAlRoe1138ywpTBhXwsfW2HbmHcHpok
gb0h5vWUZDlBuvyworqUOsssUKpqQv8PpJ7pnX1fEgx3gcmJymPub3i3QtdJxONQ6Ilhd73S8eyQ
fOPtI6+Cen4AJCIUYv5/Wjw52/mzBBUlcULbZLsmtQjtl+C2jC3lIkNNpiom599g/407gryRtzWB
oCDVISlMneIJ5F15qRxmrRu1gy0KwxA2qaPlwC9uSWosElATyHuNrpNqH8itAv8ijo0JKZhuZqZP
n4GphD6LGd+71SDkHWVU6NwpWLzxTmCHknCiVVONnzIIOnF1Eih9xu/B4kHBJcPUnz1m+MFvkXTE
wbFAIZgvtqpwnbZJUz0BnS6GisuPqoMb9BQM1DUzp0o8byEZL4TIVDDvYcI5Vbj8zXQ1AMplvcj2
EGuzhEddJmTteIQgYiIsMbi2KZyI/U3TvMxpTBeOobSc1x+LKEsmqN7sE7akQCUfvW7emptJI3xm
Ffk0HXSt1HwYkCDL5zmbEz91uNHzx1WvNzPCXP4q8Os8KtBEHHku+PMh1MH62pUw1ve+IJDrbuGI
RNOqeu+q8TJRIlN0MCrfIixTLwzpcHOS2OT4p87DOQ14zsT8ufer7KI58rAmjVDyT9w9xf84OrPl
SJEsiH4RZhAQBLzmrlRqX0qqF0wlVbFDEKzB1/fJfhtrs54ZZZLBjevux/tNxEEWna72l2ADbkJ7
PAkRwbFgDEMCTiqfhwfMs6X/PcOXSEmOBtT9ODhbrSHUNXU9pmNQaVkHqDioMJeYbcwdW7IT00y9
FJT0hbHznvZeCgpSl+s+J+McAKXdFsYdJkgWjhMzX7feP87TCnNSR4iubs5pjpk1OBIky8adxzZs
3feLTQPWmqL+Ey1W6H67RF37CdOTIHGuxjq6dh0OTsxDygaDtBhBV42xUWfTmRLGii89EaBTjqts
VAjJvc2c9rQubmWfgHiQpuJu3ds3m2ExhkzTFIF9aNvS/9f5fvuXTKgrj7GM0ns/YcTcF/nIVOU2
3FG4KnMlxB7e07BMKiwfPiQ21umQMmzdqDSHID0kTgWAYs19/r9BVbjurOtwKA8JHpZnbPEF4S1S
xBcQgi3pcTzb3oG/w38m6tV8eZ4o81PBl1MfKmMkOwUIjXajGFKcM//ly6Fw1Jq/aLn8H+liHDsn
LoWwO5AHOIK4tPLDZa8UIlbM2bdfhdOr4oT7dkQQ2UveDcrcD63bvfEX9cFnWpf9+EdmrIBYag9l
c/LyybQ3WWUQRrtWp8keERk+Shr35BI8SxgeVaQt9xraBBb0LK/HJ4Gl3Z4cVtOgTLyqTC88Ws0f
6pCr8LCaPHkeWQX6Ox0wXe9rjFETTwHRS9YFMot24FCxVqc0jOBmMb3rNl+2HGS65eFmKsq5GnZ7
QR1D+adsKqBSLLaSviIg3UhRiJ3rIBNuohhfJYmzrprCE2jiFABHVDAWkibQ/JDsnqaxVm9RYrp6
t0zsyH87eaCXG9GBDHl03TSxV0oUBatYuXWlgDZ0HgPm2mFo3RRujwK3icndFfuxzB0caGDh5H3q
9sNf9nWO/Bkhm36Y3suLF2RgnCAKtfkefRBwbLTO4gatjLd82rnWObHljH5YPVXn2IHYRSojyPQ+
UEo94REfikPYz8BZyH96sJfBA9cABCiT3lYGjB2gFsLU+GjJazz4pFxZAyZdDnygXB1SfHLQYjsh
9XdvZEfNMWHpbRmxSvAaQAq1e5/AzSlu2lhiME78dJXnLubnjwzvRQ+pOzXtdljQV85sDKeKiUqD
6ZtaD5uj5kWzI+Y5aGAEdr4XuDOnbQsCzMM2FamXmeuYPhgemH8OMNUriaC13FHxprqHuEzq5Jj1
kXtT66oLLqwsyVf25RX7wtUqey1Z+cD847YgtkBYo6NFYGS9LyuPBLhDheFd16juwaUgudpSB9b8
zDw4aLITJeIhWzyKI9DXHUpLaoTbjZc3XshGBDPIrmxUSY/xFPfqxCSAMDrNpYvlDPmIbqt5Nc+c
Bph51zzrlx0soxWvJcKzHx/t0K33jZL6cUjmoDqGV0E8RLRRx3DRPcTWmGxAfttS2RX4h4Yvqjwh
g6RckrlrefvO6aUy50izdvHePe3IodsTLsywApA0qX/PY+gVl7InvntkaqsHCljD5MeisN0moxfp
4zAX0O58ggcfGb5whFLuzO8hXA+ufoxPdGSEvCec0wJUePiaKqI0RybNtdmlheQoZC1PJDwtQ8FP
jNk5uE3hGLr7lUWX/QKFgqb/x3ZtQ5TaTeqsAjioE5daVGK5UYpHootuXf5NVb+ivGneNKrjyMAf
wgmeP3mjrZEzvSz3UrxEbZYs1uJjTtP6verj9dT23ph+VO6agFUUAJKmQ25sY0ha4NTdjXMIkKIX
nudvhD/F9xB2R9SkDpfIARsumpHjOGCFIo/fGy5sQ5sSidOSsDSvrxV7/TKMHzn42gVKULuUOx9g
WLxH94faa2YBPocn5OwSxzSnie7K+8jmatmp2k4UymTTmHvPVJFM5c/SdR0KQhJpID7AZjz/FyYq
KhD2gqtReyOMAjU1NG382aG8xHtWcmzB80qL8aTrgZh4lKTjmSCajL4jC/bhgzPeZhegE2a3xPjG
UVPG5Sbno2QxUkfworFn5D+iDCme5i0qLfpDNz9wh1+a1wrm3L9+JP9HLllX4AeEXDkm+6Yv612X
z3iKSQjZ9BJgBWWdU8wgP0SNSedGAJWHe5LXtjrOZbzIg21NZV9yQWEoQmoc6XMH1zTDJSSS7hiZ
WpK01ax1N8WKpZZdMPzXkpUkisZJz9mCHysCLpFipS8O+HW4bap5qZ5CJHG9ywdR6sOSiREgSlXy
7kyjeB7vFl3os+ZZJ2umVudY62uZ3th07lPSFU60L3w5XtZu9fCBr/yybyucpSSm2268KXyi+LtU
jCUBAJtjC00SDwl0Q/eXxmg4qP6yEELnBrU65tKkHRm6ZmJgezUOb8ajmLjIbJSVhfxdDySuNiUL
/x9eselj1JPAPxIdK56c2QngIFzFIvbOZjE4mtDgnQ0cD7Sp2VvkbxVeEys8K9zcSRlCW+lImu6s
12WPBkAB//40pb96yuTmHbkKr/rNnn30NxgD13uoRkO6ZXuk8JuyuYPLVUks5LESAabegYjRwSOQ
rbeRnZzfYe8MC0FGjyvcWIB0I3Y//FnsRGDrimvAkBTS4UaD3HQPy567skdL4NvSqgEIiOdjtYJi
PP8O2azmD1XhpiORZQe4IUdmbYbH1hhB6J3cUXHM3JA5dnQm4ggUezXoCCtVI2bpiREsMSBp4nZ1
fjStr8e7jkl3PHXlnP6ZCg5hNqvu8praafb3o13BOeWod92OhRAzDTRtt9tWNMKcAIdPbOuzYnyN
01yGh9qf5/EwF3P3ncUM2tdL8fDcFI4EUD1izoO4E/qQdbDRzmSJ1+BXhcm/2pel9cvNkhU8xEHF
i3/DTX7+iFOtml3VNH6xA/owoXVpER2btc0JBOr8Uqe2ehtATmCSbJryN0bDtLrVsHDfPQFH5xZ8
kf+Ezl+9g9hZUfNE2p+jaBpJmGPEwfy22pkwZbKsfnWPPS36i6KaqpsA7Nt8xmTXdvdxKJubsdd4
SgFGxG8Er4GqTxWxaoxXhbb3QZ0Ssc9LJLhsmgp/j6gw7vEVWvJh3Vix0qEESl+xXQnmXkBG8d9w
mmo7HwLu89Oh0BLlIRHwuA+awoJkC4QiPpcJRpYdOcVyPpWTH94ASByOIAwHwgdzFuPcnhlO7slW
1u4+b61DqlvTZUEYDlO6wG57zP2M5pwBqx03v9WWnD2lcsMDYLL1zUsK4dxlLWLVFYFuyCRCCuAH
nIDLnof8E/3V5ZG1eorVfRUWifOMNIV6FC3SDGc37Pz+ZunSyhxyjODOpnDi+PfSJaAoKiY+4LuL
II4V9kvqnkhHcvuNGwSR166MJKK7syj5Qdi8iHh79Bgm3BJq864flZe0WMhtwYLItwrdcFVNU+90
Alkb6Hg6jJ+eiLlubJI+G94mOsHY/XqD2Y2Do/Ln6moW3gxN7HQPpaFD6jhUlBXeEAl17HEoXAUm
bOow7qxdyX2279ldbFd8dlwc6bsyl3GKmua7h3jwMA/cui+JARmLBRWfPouYAEz4ZuiLsLmw4Qcs
Budu6nBNuBz+syUBuWvXtXgqA1V9J/yNL33BZYeMPx8kS8tpegUPOhgWjtWK/qss0H2Y58gDWuIH
93WjWIWnumx2uVojfQotni2OtTL2zkbF6rz01n+XUV7fU18MWMfD0vaeuQIiV6AEpFKWmMuLZXyC
/0LAvL/DNIlmni4YOAmlj1678zKnUV/rTFvGmfbBKDvmPXdybpnshncafh0hYgcqIlgUjptiIJqx
FQFs140Ch/OGdssXXNgm4VzIpmU4MF1W0a6Ukw/YuHWKj16G8xsYc3aIGuTbO16JpLxQbef0n2Gq
KMtzp8wc2FlU7j0AZnnX+MgNKJV58W3dtLlkpjLF3174rqGjhbU0g34E7ZSSB0Qr5mHgldNkBxSu
OVi7j5loHFGWmu/thHW/eBsoTSjfhmHt7iLU3/orkoHsHvFDzf8GqH3FtvJW7zfTlG7OMKpNjRdi
Lv9o6ZSPde+WGPRCAVnOlm6Mcd0b7HwnpEuWiBsNm5Mhdo15ijOJ2Kj4ti92KvLv0U9c549LVJbA
ojJWHXgsEu4yXL+qnScUuSAkwuC09KwCbqDdTMETOpxyn+uVSYTDt27lclu5mYieFLl5f4ejfynP
XlsPP5MXu/o4znHV3lIYWSHl5BJ5spnxnW26qFsmlne2d3ezCNkubQbprN1LpYM6fsR/Kxb+Jxv3
b1vmcXAWMhLuB3nW8bkdqmQ+93k9KSIRntfDe8Wb+8jdpEpeNfmEZDvhW1/2Bjzs84IdsEVyGPub
uGDn/tIC6KVrwx/lsWx6eODM9xCXiCcUOCM+samF8i6CvJtvpgi/J61ilC6cyhjnJcm7Ii4PvRth
CouRZ7YBnOg90HEqOcc8cPxHM9MyeEmsGLBedeW4bFHBWCvWc7w8ZTal1IvRfZi21s/lZ7kYr023
berV86bWSY0/W8K9w6PSZSR9GApAIprE/xu0rAzuXJxXvyDuFe4xQZhQUITE8CxnXlK7MGvFSrmI
LoYfCRwNqS9mMwOblg97X/M9Y67pc4/Vytq3cpcXyMyXrGOxJ2Q9Bh9q6Eb/T8T0edNTkMAakJaa
8tsPrN9vGXRaYgb8IrBDJEN8ZtXgca1fa33JByond8TiEjirLbeqbeaiZ22g5pnPJvAy9PrWSEmS
WHV/4rIBEmHWwOQoUgPmf3C+64+T+NwgwEIHP2tNWuMunUeLyBWVCRpAy5Wm60fBVY2rcLuh0YNx
DRIvroHJVA631maCTgeGU/EsVUHVP9C1wsIG4TZVW1nOFpJpT8+jwXxuICWV9IxwzWqv0EHMUCfs
EAlLsRHHhJfD30N60mG/pbu26djgeOKNiT2ExO83kMXKEjKLn8lxI3gt/fMspnLouKb9pjAgpbSC
KwVHccKebuNOyfBI6nPk7c0LMgMcGc2vMzaTb5Dv0BrifJotVwcXPhi5Z5zO0srl5DEcLxv2MKQ9
O7hNTz32VbyCFQyVTYdjyN/BhBw/s3KFKVqyuaJqJajD4i5fFegMRVIBW6+c2o+1R3C/2osUcKm5
fq5WOx55YgDywDxwnjo8MwkDW9Gd/Th2iVVKR0ALLsfgnx+7rDUc368OuS2dP9jrcXlJExcP46I5
5BJQXprtb2XecVoAiFUFXWTsQkW/LfV1Z+wRdrjGReCH7mJ/Ee9aZO5LX09ts0eQxn9djrXgm5im
5YdFSf0mCQJKkFxINRtR+yMNPGxOyE5A3qvBwIWSmGq9frZlV/1ZQ5FBE0WkoSyvDki1JcOQsLkr
w5ANOrvVjedH9XM2K1xI1Yzhlj9tCr8tTNUTX1potxkUj44cXJ47BzcLNf3g9mq2rctMP3a1FikB
z5yFA1a3Idv6NgbES2PsWm09rmevYxN2j7w6KwCFkhOdPGNDsX2I6/q9dmc880vWrr/GOsQEyC+z
zrZqCqOH3JsYFLhpjwQjhWOrzegJTKKQNlt4Owkhu0NC8iXa0ulce9wQCjbgeP/1+9SL9QuGQKEI
bOKeThEMgcvLKft3vR+DrF/d5UWpUoJzw2zFGMfnzcyWsvu0DTUfQTs65NwsOWWXRo2HTqgF1i68
3mhztVseqZ1pYjK2hnB7wTYk3xb8nm/g20Xd2VbIwZsMrgV52SzC3zqTe/mcRTljggcB+zSVAl2p
apLouyJMC8MkJPh7UDqM3j1bszivmGGf2XHyH3GyXgts8p4fpjOMWu3XVsH66KHurXsRJdVTnnrZ
lx6v5EESd86h4bWTbY3uebqg4ST3oVeTJ2Z6QCzkg+BtbJOYYVql8dJul/x6FambhimpEmGb7tvJ
71n6FXmHmYLusDfcpajtBGGuUWwbm5vJwxqyGzAa/HVWJ/1LE5ARKPmRuEnCev01cQ6O27iv1Mey
OCZDdMrzN8LB80dVSxERAwvGhwhYkrtt/Rn23uTy1trkXGVf4t5LWOCGI+wgJGwu/X6BZZ1FBDZE
clWlPBeqb3/Flq3WOeHD+8ZGCEcEmBxX/LXM1FlhY80PVQsdARPAMO6bMVEPobTOuO9lnV1EvXAk
+0tSZLA6pH6Y+ib6tjk/lwOBjNjZ0KEk6j3wSATGCZmCPTTqL3UEIffQVS+ITqNcZn8npQGyihjl
/XiZ8nD0BYvsT/nYJ09l7YPFmDD4Z7sFdnG7bdthhkplcjeoNrMvBA+LOwdnEmfOV8z6KWYGX8p7
Pkt0655KyBukL/4CUkDpeGhoc+KO1S/6ti3Yd++i2Lf8E1b9L36CmNZtkHg8ZkZA/YTdCVKTT2EB
VHsXP3MSQAoa5tavAneUOkQ9sH6iQOxMzGNlsMZuaFTi19usHdAJVOY0uk1lHv1xhcH07bem+zdP
OA+oCGnngeLPAbDn9+pBRgk2tadNdH+lA+BG47FqMb2xovZx8uPoaMRxhu09flRkAAxhZBoWFshE
OJfol0nyE95qzS4BE8M00ATrMup+KGnZ0R8st0h5ApeKpImiBn8YJZtXTpdFywm9mdBVOxl7KihG
YDZUZUZ5V0wmW2Z+95Wb0ET7KPMqIMtdmP3RHExfRCao7GqHNs64YWes7ZZmILFq2E/+xLEO12Rb
Z50a2vNqfD+6YRGsydvG2Gr5+I00Y3CZeBHVf6nnsdxqh14010ooc73KgHGruVLoeIx/Kw/D2I6l
bCoJmSHJHIVusotfYzveXoc5iP3VQhzNEgIg0VmZvtiuOTuHsco8Mv9+Mn+hSQdYDzzdLBcL4DwG
HS/olufDbesZ2xDM1ql7lqQsupBkj6LrI2d0J8icsqO5GVdj3kq34N+jjsLqh3xhIbJRlRN9xQlU
K6YyMgabBs91+TinZU8jS5mUfxQr1/g0qiF6c0w0W/yGIXEav27Hf50NyIjV0CP5YhzQvLREc6vf
w+mLzDHuu/YV26KRm5GxF2xFo2q6clKzqLeBhsPXGXY3ZgI/7u3JW3y41imlOvYYE6zWe9k2br0b
1ODfo/mMA0cBe9doQ16r7G5nz+TDnxSZ1f3r4FcXvCX6Ct4Owe/j7C/hYzqzcf2l8xnZufBdPd+0
ZVQTCAed1lZblll59TWidw79rsnIGzNT2JQ47sYj9edcuNzw48IlrX6mcQAByJ/iVJe8Wf0YMEsv
kZOTopO3fYQFk1KlPCk2QyA11VJQnXrxECXXMVBTALAC5MxCnHB+WRZYQObZbpHdMuBcWEPqZa/d
KjFQu0Xpzw8cLVn9VyJ0m1PA4pbij5Gt/gaKUNq8kG9v7bNXhPbZYmFlVbVMET/wNoReyLOaz1Dh
10K8rGzfM17j8ZS9wXaOl19ZX0ztxfUGIe4yqsA57ooiAKZAXiC5HfHyUW9UE4fbq5B4Eunj8n8B
qjAPbBIKiEe6KM1OU+XNqCpRWDbs2pP+IRqNtaeuas0tr3deNeTt5umHlRj1RhL/EaYDm2AwGxth
3lJbNOpuLmUsd+7I/+Nf1Vi0wQepUk89KdiufNpYklm7QsrCPEQz1vjAId4yWmvYdHu0osQ9zOOY
HpnGc7WtZoHQzuM3tpsaJ2//hSecRSicIzyPiZ1Z3gHtASKZVsvUvZGWAoSRRiYZ75EEWrlvR3bs
n+PKb6TiO4Pje8DTUOVP8MZQSIJwrN4xTXbhZujs/JD1M4SjZp1WLKLwXNXJr6RebhF1O/He9nqd
do401EBu0L3JdM+J6xX/EAsW/8aQuRgeewrw9Hvrhzwm7FJYe0gc2Tz0PzO6Ln4iVWPHWL1eQRMd
8dpTkzlj1+FS0lCvAIw+IDqDfKRvuZFy7apx+gRPtFOY6M0H1kXyFStG8hmJMHOfYRtO4L+45Z6B
0hh1P+JA6S8Vcu2R3UfT4MLHvHBDtASIz+qxlfwDjFOi5mB8Fs5NPjlh8crAiFEeMH9l3GlbFwRZ
XiNlmuCVEJgPTpA9HBE+jJDOtgdgQWCQSLIL6xyGwGuOFyI8Mu67J6wRVfSK+Ecnl4evMt/p0IrH
uc4ze5LADy7znHqvSVwSQHRIC+zLscnPsnHZvaFZpOBV8pphKR549LeLP1WXpbsmSsIR7eypdtDS
zwP5G1K9xEXIGkwWOg+2wsG5WfFEZqQYXdiED36f0hzpr/1s75GRsGrS8J37v0sP1faT31Qh9xg9
sXxwU5G8wscKD+dvmuMxXipWCnS5VcpMNaX1lo0FQ64iFbFRAe/ms2DJ1d01Leo9ybBkuOtiJ8YR
6ALhUyTSYuKpBvmeBAJY6SxGDx4wS935fty9YnJqvrjDquQr5s/8GlXPRrMUokRJydfmHzk3E7Ev
qwQa0rIsWXaztGn2hAt7TXcD+IN+O4J5hV6CfHDHttcgzPEt5dW2E8X1OJKkubadU4udLIKufk6s
7r1DsNbcU4cF7yr4lHm19H+56kFGtYwOZdywKJBRhhLRTAs4j6Tu4l2AqMRTl+dzu5t4HzvvkpVu
+DEMzltK4oYwRescA8WrImj4hDcUQ4jojoaXdWJ147e81g0BI8HIGmunuG+DZSVkPJQ58qTpUNQi
q5bLIKipZkwDZU4JR1yPeiW+ELV3beWaN9sZfcW5rZ77WLAtdu4MiPTgEXJ+GRxHfu3mGFl+ce+t
YLzaDB68OaBz8VQei0HGn1kWqb8RFmIGgjWefso6rCl76EcNkgCg+4sZwpryTbp3Guw4zfLOvRZP
h80n7xI0WKVo+JozhpGOqNYpYYNJ8pq6kuzG0xK4EA4JYqRrTvvCMSeC8aUwLtiXK+PAPsSYTkGd
doi6+9rmab4NcRYWx8rtcqo+6+67iiu35Z7taIyTTjz7p5Rhrd1LTP6XLkbW37FZd2eWilrMIFZJ
e+NzLquHyXYSBQlSivsOEQcqHbRqroCTqsV6WdYCWK/nx3o81WGvu4N1WbpjzulEtaX11XNOJdlt
Luh+AaNLhDg8t1QzumwEFSmnXYIM9iSZIyGKwj7ue8yrY85zaJ3G/gr+b5spuiUnaiuofbvDYr/c
MAkF2Z0Qrf7gZlr3R+GFEihCPwJoT0XW74hpaVI5ENQOftjMB0dRErKhS9cuh7qPTX5T53jeIaF4
MRtPfjRs+cJZLccEfam+95gQ1lspw0nuh0SJa89HPhXtScgseEzGKdCfMqdGmvIQ249H1Fz1nlAi
Bo2tQu8klR0BZQMsT11BLpxh5rokBIwDxUQVhF3IuB1naaifAutVN0FY5Q6YW79fDx7LMf0YTmv/
N8b3ioRhbeTVt32b2t0orixstkvrbnJY1t+yrUXecFoCDo8TeH6KbwhcPFYi0vnBY+C4Npm0RfDR
YZonfL7kzpfnu+TbUHqCeo8bb/Tz7QR8ojohP6zPq0i7eDkK4kgBAzYRfcHXMfso8/7qOLdYmvCH
1HXCqJmGDjosTD1in6YsDhwnziMORu1t24GodUy7XxnW+ygM1LRtMiQF3NXG52Y6NuNv20flrVww
am1jdu/xMRz9sIOeBNsnZJRUTLhbW4eGNzhxAHXDZdpb8PaHvAjmBlwxksgKdmBFzwyzGO9rEy6l
8yvDg3hrxkot2xBejj3QJEgRaufgG2CiZBIGbLQOv1ZCQfUBKx6I5GEEUYR/uH3igHNfqAhJ1ifT
KQY8tM22YVZayJxV+spglrJ2ACFUwwfFdZg6PHxEOGKb5C3BCfcbMVEUfIcLCwzMUcI/tXVUP3hd
0H61zZUesnYwk7s4tv6lcHpe/sMqFrhKReve1tqz45/azWP95BJgPDAwa+70VobNq6drmZ4VQnd1
dlmUHYPcN1gqlka4Txr5EM+HF4qvwLs+KXkkZnr/WtnCQfEjYp4W+OG8D6kmSZhMRo/lt+elerfq
FMo3RZGUB6Eh+NmLXaYk2NXYIdRu4Vso91eWasART5XngRuUbXjTD6Z4Ntad3GMwUsC5gYPBkgVd
DZDGJFyCOuzMRyc5IiaHCId9mih5TCY9XsWQ3l+fg8wsPzRdhH87RqILVMgMg4KgvfrYGzWtb5jJ
mTaktyQ/ZtTpcGc8J3nkwIGQhXF5ACvmg27d+ANT/s3/HSEf7mx5QeKBN4n4HlRK97PbESjZQyrn
5Kx11jhfTk+yVwhTRg9llst3wh6t+4m42kTPc8M5iZWSV6FLkfKq5daT7jp8+svkOqhGV+vDLsu6
KMENQnR5M3MDwCFfZ9rc5IB51SsenQA0FqKo89mvQXAL6soaAIKFR1wqLkco5KP04ae7/ANwqpKw
DhSr5jx7Kp13ASPPBatfn97xFVWfRDpLSjd6rSbqHtr+buxBesK41dN0O3gZpXKbzK9TftB85c1X
yl4o/Ah03wsuDk1JRRcrV7zq3In4Wka+XyY8kFoBZ09ND3dUD86F8B/YmIEgy29YB3HEGeAm040x
0dKcKoVf9xAoDtxzxoQnT64vk7uKm+T6GOgV00ev1iWlMCQT6Q23YNzYGxehMjl31y7uRzwF63p0
c6ndh9EHQl4DS8MK4NVwrUzVjUypDX8t+ccyFvKp8UtzvoZk1317FQiAZfiPISCrv8KyS9tNuKRw
C9MrviMB6J2JBYeIcG2Upv1rOc399D04dd8MGL+Mss9tlFXO3szL9UEXIuTqwCT1moqSZujNzIP0
hSLniM+rw8HfQ0NM/Edvzsf4JtZc1u7qWoXnlWoLecFdyVYw4ic+/GKJOVbHuPKdZZv18QANxpp+
BzqlGvY9SwveptE1BrutwiBcvmyS9PCJeXyXYd3Gap3fHEDe/oME64X8TL806/6dtg4h+Oud7Q5X
u+nu2SWG/aHlUoELI6u4uGNoLJevwTYji0Wj5+9i1ol9lNPSEd4eppjiHM5bom1yltMTmxTPw393
9VfxysnuYWCqmg0cCzXEfEq1tkLauXmisLOvjtmEoLid6RA5u/UQ0ncxD5yiZV7odge+Tz1cI7lc
l+hnDDbh4tXOY0Mnmd1Iv6dqZejgLx7cmTg4BDAK4XezdNIXOkCEd8bhq/gzxnSqDwaMwOvSAdjf
QlBX9KcsU4b8tkwqVYc695wzTUp4VkQBlWePFMo0pYfI67YF1Z6kcAqsTRR0FIVXWyjCqWt2Kxid
8OCzdfvjxoVNkCPi/p510NWcCY12l5LGXvk0Fnh9BD+YQOZsBA/GwqJuDixgkNihjF/JZ4Ieya0a
YI37nV4MTTS+nncsddvHtCCPve2SnpsCDndDL8K1Idh6AOe20eBMLqreIL+Vrsf2bSD5LR6QfF2x
7cLUw/oJsPAO32F5a6Atrtu1IFhGS1pdzGeK9oq/Hmig9JCCPrv1lclTuAd+t7w1Redgbx5i57ag
VSm85K6/xuc8l20FMCtY/sZCj/kvjrLpqY5z1Z7RasnKbhQC2VMRe8uVVOzObBKjCQ+pT6klReaL
5nIxI5myiPIYc7xxIEFLj/WwT9qs/SCEuFYPfJtNcyZDR1GbzcGh3aAhEirgMfftT8HIwztjDPt6
S65P0FQgWGHveNGgzzs6manpbqgkYqBOKkn7SImvXZO/jzbeSLYqApzrYrLN23MFTBqED9uwk+qo
oIAlyDJrN+KFogEdwfR5xRmoTqiE4fJWDYoQSg+54WQCU6ZbrOzXDkqKcNrnIcW/E8Zz7bxEC9FK
jjfEvkfWB8GT07IXeEz5hKhLzxJWPAEB1qNyCkyqGsXrq62pHN7o2Yx4C1SwHB1b53fo9iI4Fpwg
59ld5gxrCDDO+ziQI80pHMCFT/ZVRs0DwVn3GNJqA7KybUx/sBmG/hfkyvSVItVGn5oyco5zPdBG
4naROZcR+8anBbmz+CImP8K5i8I1/zGFQyEqXFAefARSv/s1Ydk4K6dz6cxcSK1PnZPWl3kllbtZ
TOnDOVYE67cRqWd9tiN0bFSwWFYHNToLpB1LfQP/ZIas4/F37hw6HthKTKhp9KrI9GECgbecIfkA
ZM+gff4DfjjiZULXe+b7z/j7IpWrfemDIsBPMFTjr6pKWvLUCs1Q0FHMBhK9pdnzOjTBceCtQzKH
YidvY2wFiJSoxXipG7SqR9eQgmJ3QX6YRtS83c9dAXcQAWRl/AXjS6vl3CfrPpln0LmSlYy6BNBM
H7OJDrutzrLy11BHhX+IqJ3PaVdf5YNtvCHZk1PqJGnFK4R7Rcp5wkSDwMFO18cOUXjxb0JIAG8A
iQzdfctSXG3w1ejfMOkyNk/JlXRYMMohjE0kaJywKijsK7jibaQFk/AUzy5eQuEW+qllKnNPXBTE
L9mPHvJwEc0n+keb9XFxcWfhQcOLTZp6dW9xHVE8thgdxc+ZqiOzX0VhWAsP4h8b0ZnrHU/eDyP1
fMYoigPZ5SwGjTIZ99/V/EwDJbWK/rkL9fgUwTOSW8eZsf/gTiM3ain+utKxOzqKxrL68focB/uW
yS46gGwJktcx6rOzB+Ky+kt+yYc/R/xV4OTL+w4g4cxmnsJuf3Gn4wh/YnkPuMy6P4nnd/kpwu/E
UpAAM8h8r3mdEol/Zg3ylPxv2tEFukMum4ZbgBgRZHniRPsVGj9RhSawLz0gECatOLPx538cndly
pLgWRb+ICCFAwGvOg4cqz/YLYVdVM88ICb7+rrxvHR1dXXYmSGfYe22yAEMIOxIwIGSTJnsgZGHh
lV48xEeZE8ocbKXNSWLM0ZJekygv/htDhcZMgT+bGMpEhYtJ4Za1iXmdoiich/TZDut8ZxaWxduW
UNpkK6Z6ITIRo9mj5K4ZX4ImStrN2E9NfmxmxwcJEdv0gZUav7gcNOF6jdvKazzBBNwMyYpnwKBg
5ZxC7PJDha1T/mKfuftm0GQgnsIK2sdJj05/bH1c+kdiCm6VocOi/dzXfXmyAwr/7VKFK6a+1B2u
gGXtD+qeuiJAgkrrYcm1n+yysY1gF2v07ztgiAF2VAXsAJE9EQ4nMURLShyBn5DN59Zl8h/jIo4M
WCE63tExO9/ooukes1aAckx8X9dv5ZKsrJkCrOvP9PWgU52QlnGLQgLtmCxCeSJCTy8Htbaqu5gq
C9o7Sj3Lfyid4D8YexPEqlGGxySOIgIOVY3+NsVO35/JE8Q1t8AaSxil84G9RVPuvYBdj9gQK3xV
cGlSCW+jQCi44sIYTkw3uukjjbowVFePMnn5bFY7OGdLFOf9qGqsSEwa/TeFiEVt89EnaguGwUoI
g3HaEQmgyjpEgWRhAgIQ8aCOvD+ZfzRxCbuvQLTzMg7Ek51AoGfw6IZCy1u0gQ8RVowM9FjU0bTL
uaQ1dGNdOpgdrL7ZhkS094d+eQQlJH3UsfF467uwU+9l4SXzAcYBOTEo8OFyt7OIhg3hsjBJuXD1
HXGWN6AV6lx6k8U6QJq8Yt2xRtDDLjbL8D4bMp2oYRCk7Zlg4T6IQqlfYelO5E7SBnzqoWWZ3CEm
5liHtCYQ8hNbtUloZ2IilsfpCaQV2RT0pA62NSG7yzAaNdwJmuEbbXEKzdEVTf/Aa5qt16Wc/a/C
KenaSekY17uyWMT3SDBRt03WLnwdTdnQlePlJ5mUkzTb4p+uFxb8tAN7GI7qleY4JUeh8JyehBER
P9hSTNH9WBkuaLAZ7mtm+viBSXWZc+dlFXPyxpi7RraEQ8FNmQ/DChrtvjR5/mhdE6Xbvh3I2nMK
3WQXLp7ysaZtJQrSDePo3jJmxartTd5/BfSNoxsuJXp9GJIHpiCOukDEtBwWMsl+cZkJs2GRrdy9
WXM0mFkLbE6ihOFx6nvnAzu//BNVPfGaOJX7I3FA1b9OOu1PMxGehggpYRBPJ1sUDdTZ1P0VkF8J
YciXDlJM+Ho0w3JhSrEd3QkdeuKOrHUTbyK5tWV6ezcT5ia3vNRQoKZuRc63CXl4l126LoHedj7U
np1rnPLQMsjztnWXe/5vtuil3luinG4r+HlI9usK6hu1qlN39xQNpP5tZhINn3lgGpIPmV7SRXnJ
9KbKllJMFMRKYfmOUY26My/FvokQpe+gH+AUH3H5/vPlHL2WlLWkM9us+4EuiVpEWrPo+860sn/3
2Pjtw6HSASNDh8UJDPfpnUgPAE0KLeOj6DJU62Q1o9gBrfVekwUVb7FeQI7IOe0DNlXzdAnqyIpd
KT0WJCU5zr8Wn2H3aSwmO53NmEdPIA2YG/hMLWJ+dE3icM5nTt4SOJ0NARV0+U2ckKGIIzSLTlEf
hEh5JK7LM1HhiJGBkEmi/oiQfPPoIZwfNMYJXC4zDPc2MGn625tDNNXM7T4Q+iD4CQJslXsmTxlL
9rTym/E9aJN4PdOt6Rm+aBuDVo+SVZwGPmnm36QBihs1KaieSOJYHhcd0qZkGM7OeNzS+tCRmNk+
sOqKrpB4Ax46hWkH5EILd3olt6a61qDZ3GMy/J/PbqMIPGkLDH8iI2sfr4k/HHMfrMcXKn35aCxF
4c4lEkNv5QC5i+prAbaxRQCSEVZiTRdWw6aDOFAe8QnOGCEDx5VcXr5bkUPgrb9n6YVMf0sz/q7h
tzExngI8XG+BIBfguwZRoa4xnFlgYnGYarf7FWU+muodf1uzOFzXpcvogpmnxzKUC9HAQIoqoo9X
OAM82PnMbN9FXPMMUsG0B2NN9JvC0m/302qbazdWYt4Fro93vV0pSD5oi7L0yNZgZhReyvESe1Dz
dhQbXryvJjW+NoumPegyYaAOLXlwakNmzns5SPUXk7DmcNRcH5uuaeR7McvoCnqy+IhaQi42RLRo
8vIG1X+3g6Cj7lviFojCRTGzCViQ0eG4U/ALMWdCWl7YjtF+GsamxfTYlmcPkY0+LW1r/SPjGZKD
KCFZ3NoSpfWRxIb2cyXD0/kQYiFr3YGKV9HPJPOJ9FL7K8bki8DC6cv223GQ6W5jsAfUsKpFSkgI
n8PoIxtq7wuW7VqeJwIF7kcAK3Yjk2X6D6pFoXar72GXXRWO7hM5FEbtmZ619WU26826AIAJ2Sop
cDHrPYzsaN2C8U/opsFP1vVYvSNnqlbsdcQ/Z3ODVwKXapWds8Z1fuNuHzClRUgu7shnSMSV+jxB
Cr3I3gTHlhCt9ExIb7WrdYJcYwv5KKlPcQyQ5Gq8BQwNPAKEbD4D7S0dTZ1d2dwuv5Och/SEnXPh
blYZiZ9DwBWKpA+OzoHKHnncGpo+eMYWR2xnnerM22M/wkaAUNUY0Bg+SUyQ1ehc8pH5OUR0T2f5
PpwqRXoGnKLF3loI/CVgSob1I561Cc6OqMb8T1mWWBSdepCEr4DjR8u3oX5cqez5c3D2DmxYy8Hd
FRg6vD0xUeTvqdanoa1p51ZAENgDSY7if7zDWIVkH0DEtKfaj/9pZKQT8uOeRVDr0y5sAtp+5jhD
lb6nXsNI81GxhkmeyYvDZwmkMca4yUuCEOa6VGPn/aMKWYvDzAX1ryUL57ObCNE+x1EPzcqwoFkR
Nki2JjyBTXzBXjFcSCVIk0vXj+7zFKua15JthXuo8FOZC9kR9j9SmcWfhilQdXthqmiP+UaxBJ2i
bt0NAkI3WkJnfADXZpxXOWOFSpacKQPzxtKjUU5zJFtMx0r9UgOYEfdJyiz7b1cSF3BckCTymYKx
8j94ADFfbEdIT8kp48uXP4OahHtectR8zLc661SnMPREiXlV+v/RRPcI+C1f0SWxiiTZneP6E/pI
nyncXycoKMAj3j3CEpJxEGcIWBiKHaS8ycldeCgvCW5XLB0S8SgnkoRGnwTC70KSXJFbb1XCKFfv
pIUWCzoFzgmbOM8JuMa0xyUkksxR9x1gZnijMUXPPo2Br+/Bbij15Lo9e2fsLnN+EDM/8QPqaMRZ
ZgyGs3Ic5Z3XMKiYyfkKq9YMqcujl3GC/pD2YfXAc5qQcDYzpQd6XAKgCada7XPoWD4fKctkexEZ
IjxmxEEUvtZ4HADFVUPosSBu9YfIO/ndo52JX0bciYDxWRBeYjNq0nZVET5xzjsknC2GUStsguZu
7nyCOPu1RqsPwSY+jSypyLV3J++qwQbbIyUmzXbnRBHTRXwt9S6IrB8ckBiE1btXsPo4Z4aS/CXO
QJhs9JRm6p6oCUTQcKVVjrqgqFX2zEg2oHkvGRSo49RD8Wa0W9/AFHEAnxV0esjuZremDj3rJuxJ
NX1GYOXXDyucqvzAJC35aVogpXgWkaMd6omMzG3tGhZStEjk+Nmwsx/OOtuPLDTKOXVBF/r3zNTw
8iGlLHcDkJK/je585Iyq8OC5jq7rbGq83QZtoWLQtKJVKDfLLPDMF1pbs68JvonJtfK75jQ55Fju
gyEi01UAYXHOrZoHfeFmcudT5NF9PeGkmW/ewppWd0phsucxy/rNitOAUDJfELcTiST4onjgRBkb
KrGjXBhYbBIEDUhrK+KMjnXsEzOPwRPUqZwC8wvtdVS9hoztbhHCWl75BRaPkxG5yK5MYgibngej
N666pfqMMaovEAa6fHae1Nggc8k1kBVcvug13gD2KlCCOHdQ3BvkAWo/6GLMrwmZzohwHT8rr0tn
/OZzVeT2ffNDDcl3F8g+dL+bkd3pCTd6Gh9ab/Qepoj+Bct3ljrbuQRqceG+WaFPUgLyd7qqcZ4K
WFWMZ9auX6dn04q2RP2tIQ5cNHwyddABI7ALmwm9fGeynD9uJFNQM2admTsmidiBach8RjZunWZn
XNShAwG4C1GBTuksrs4gVLS1pA92d6qaSVaMGcExQM79tDGEn3F2grGAPJdt3XKIHm5bF1RLRV5D
ltQAvTYIe8NrIZOUDHGINsjeSQ+nJ0YMBeD11r208xoWRxvVhb8n/YaXR41AXiAn8iA8M2eOYAst
MWc7+BLHbG2KZg2ta+xzi7VTmvzBwjLHv7uBm/eutKvi81H82fixUHoZX8jCG4rfCn3OTZ2j3YSq
gZwc3MssM88N3CtQfJD58NYXS64gWmFKPoQ2lrQLkOs7ZH15khxblQHr37iWzwkLRQ5Fdd3V1hsk
AeGh37zT6NrfQnmNC4g2x4fAgExdBIskhybe8RHGh6V8Jn17JavLVIA79lgX62gnOVZx1ORde9Sq
78NXP87pKllGrgds2Lgcepg/E7JvNjVsnwxb/DyU4SvHK2pwnMOK92kINXGIkLa+xjmUfzNwcuiK
OCrhkMaMi5BZCPGeMXglkhLFINHkogu+bF6SWk0pQjI8XSZBk0lHEA9sE67LX6iASPLy3MZ77BcV
kKgGbZx6sR1DzrFNn0DwwXY+wHuQZZyL/YKs6RZ6ogJxXAG0vrBoZo/SoKkuj4qRBjKw9P+RyED7
cIXoQYqLb2VcQJ9XhAgMNZUMC8KJhNJpsP4XKhRoJWzM8BguEXN5SKt9UF3jeggOHkMKYl36Stkd
paPkZCWLDmW5KixLN60RenH+dHDZcUcwfOZ6TrZQNdJ/+SR6AhfbGbR0vHp/dU4KX1ol+Q89EFgL
NIh/oceS7eDiET97NaOyDQHkhfPDOYyUPxl5CPcUiUR/Vo4bIimroA/eta0Pj873dN+ccosqFhEc
oPKHjHb7q2ZWVezCISxeROc/Wm3j6nEorLwLQ13a7TIEHhkxSwjGMV4c4Z16ZX1QH6wDmYmDfcg5
ItBqPtOnT+rAbnUlzWDVlDlVtRRUovVIfQXlbzUN9sua/hFKEQJACPZN+Tvs5Jzfa7mWf9y19d19
XWNt0PxmDm3Plv59/SkXNITHevU6u0WdSvR2qukJLy6jv3HbhG7RbZxStUgemlq8D3Np3nu3D/tD
HRk33g+F63jXNo2TD56JuT/CMQ3S97kCyL0NnZEBeRgu6r5e6Cl2EXo/YqJtlxLz1Cdy4YZN5Esc
GcLpunha57ehNyA4TRyIu5aEk3oHqIRkUAZfnt21rp+9NYvAeeWVYDKwGrFfjHc2Rm+3FXYc63u8
JS0VbdOg2lncRVzFEhBW3eE8BY4RpVqgditqar8XgfNPPM1YsPIrAWld88XYfIILPWRYpRaeRJtU
T3S+6Qf4PYZrWLGYaekwSf1tkAoHL2Jao/atdyMxA4jsWgVHbjtkrTPdrU2ou+1C35M/z0E/cIjZ
MIh3MRIzjIQzYz6wZnhSLDLjoU8qn0NdC7xxo6P5GW8aE0wpDFhBQfGAz+6YHpt2xP3aVXUXw0yH
zdSxxujTgtlZ0eHf6TvDcLLJlUboa5zIRR6ODY+moho9txXHjEATs97jOs5YyPYOdvvhl+zy3j3Q
eXXt29KIleQuz+um+FDmyYiPXGV4lEeFx/mp7nzNBwtZDugEImON25JldrxchhUZ48ESl1Pf91Gj
1F2RT5yPVzf1W5JVUGpHMzg7zjkf7kEX6CNrea1/2EPZ4CNhQ1q8DVmNlpkIFFgJW3ck1HZXDN3a
3AmG9ajJaia4YMKiZAIX1Ye442dG6NXRbfjjz1mF3wnEGqsKhLqdDpxLoZlTH1dRZ/mvvkKruaHh
7/mPamMyIHYpeQFo3ufhbnJtZT+LtJUEsDmLT0yDqJpt3PnjlSwaf30WcOa8SzdXwKEcd5nDs6YR
tpucEpT4UPIomDE0aqHc9XswTEfD+uAP/Y/BG1CGLiIzikiUVFzSDRSgFGwQnRT00MvASlVvE+3J
lf4YpPbOhfAJCUEJ0+ymFg3xLpaOrp5EQebfsOkV4bn3w8LFhdxrAth0z/pB6adCemNzTyG1jG+B
oftltlmm6S5wLK5BDyEu7BLVTn+mwFuzB1zz8q5x9fCCzFvUJ6+X0MEUZhDBwKAlzmbxqASrRjIL
at1GsAnK++musBoOcmUSi9akn29EsBZQ1GdToI7FBlRGPyXvl9kDFlUVkSyUnJspAySGFFXEEND5
Yvzw6PUxqu4cFK86LfE6sm4jMbPaotgiDBVUM26kmDKQANkQaB+rdmO6e9tK2vSmByZN1K5FO1gS
uhKfy8nX0YfL2Pa9RfmL5gURzn1WFfn64MyzqL9AjAz5rwbDJaQdMDErcvChisNnTZ/W72AtmO92
dCjZ24DK5IQePvlAG9ydoZWhukcXJ3jpaafu5rpHxTjdCjViHZk4vbBw6MMrQF18BQLxpbs1vXXt
SaMrkPu+dif1K+PhxRBWQfh4cDSZDjvLtfcTDcjpj1IFOsMByXBxM7iRKnZu01XxhSeadAoIf7d8
BtN9shmphl2g6AUgiYzLxfJ9i60JGCzf9egKUG3Anp2uQ9elqz4FenXrv2sQLc6FvyGsn3O3t79I
frXizpEieKcy9OuK9GZbgNuEzoC2ZNsVY+S+29q3S3nkuyhTFtHYBwMmi0ScfnWZp5ND5YXFW84q
lZi1kpcP294NoP7MwjLOWH/HzfSaFGk6YLGXAyZKUHiVewio0Kp71s9J8sXLu3rAcFnoo13os1Ts
6DBvvv2pNsQl428awhoMgCyK76kE2Hk7K+mAikDKG+ukDEK5k1HFYE9XyYiGUue53z8b/rE6lwGn
MGcok2f/pV0ne8niAgRDz91Cuk3RYlHuFMx4IMHB7VErC/VNG+aP7zXG0gtPmEFFP0c4s2SnaARJ
VPeh/KZAiH/wYQX+KYwKMuozyPbde8XmpCNxim8dM//iIjTrQQweJCrx94C4+AekDEQFwroazYGk
MTkhskg6yygkrCdGVJH/BiJSEdlWzY73ikbfb48G4ZF7Lm8EIMopMoyeVICfR5tprk4V8PNsXwRu
h+8TcdzVZF0aE6WEy2LvuTj/KF2c5Cw6i8doXIvyh5d8+DLY3KHJKuF9sD8il26BihgfMyUJbWaL
1n00YeISYTuP6dva1/oXmCkm1y1uB+RtBEvj8Gj9ufmhKovNv9LxuF+6gFjMXaqH3F4wl9RPTayj
/zLwI4ZMdmkixLARZKwim5pyizTcrm+h9eV5XPBKbh2PreV2YiLbscLhKjqyUE2QAjcaSkreBP5z
Gw1LidsKItXgVreKqXNrj8XFLVIdzXlhGRcSM3qOphlZTd3NdX3IJ6uGnaEyIwoSIjuJwgiNyfu1
HWvjLE5bJDJDzuwSPCViRmozdyChRMuDJqbc2ZdBENzL0tFoPlaveOR6YRM/x1LCkh/CgMV9a1Uf
bnOH0+lAioqNjokNb2xw4NrF9J6UN9pQNUTpgG5HYMQcUzN+l24Odi0CIIThlzSEGf/ByNxUevVL
gzCH95xCzt8YjCpQY7FHy/HJ6Bg5wAat/SrvZ6zE/605qPDtYHyn3NYLsxyICGTh1FDd0mdXejir
eOaXNzZ7VNAwAOnGmUOM8Elzt0XCGxrn31j0+dWv27i8tGvaZSdHpc19UxKcjemvn2e5sfnqkd3t
M9XZzRjKPi0OufSSK4h8b1QOxVWLoSluFtq4vTckR4g/SyBJnsKnm4DcceTwwWMDlzvFpNBvmR8H
4I1Ukb55LuaaY19LlJZnwN61/ZzxBiBftUFcHTWTsycIgdHfGRkfOvy5dv1Pk0za3hPzQ5Qn+liA
zbD4W0LAJkz4myiTHZtGt/mDyyK6JyoXAYOHy+M5NJL8YTQTvniMHIZe/dldxcp+EwCLfmjcYCI3
Rgy1+ytYbe4dA26jGCm445dDd9BzWZkeETqpCRp4GAJCKvgmiMRyjan8QpBkbujPG4jQpUOzwgqf
dWEvor+4oiKfH4L85xN6nDkk7hhp7qbOR8YP+BkNOBwxLtilc3cEZN8sCoqUT7eE467G7ULlae/i
jmTug29EdIEskfzMIUjNna5cr/ugjpwLMu05K74lkIw3MCaaWJC0+RcOszk2vvXesGSE/zJuZKIu
XDoCPOIkcxF0/hCjLTA72cPCw5hi2//or+flZEUBrq8jAOQNTTaHPoY6buM+EWxCwl4ypcmMCpIr
mOD1C1XK+o0t0/sCa8wvIyPWOkzwsNQdQiREtygdTHc5YS7radWUDFv8JFiXYkrBDyKi3ZVPPo7t
iSQOfXMK0pw/Mjcu1C/UU41A5kLF1d8HuVTrHbRCZ9nhFgzxkxOhAvvPvXG3hoYuiXc7BAw4oKuq
f/pOmfHcAWiCbRB6RXVN4Fk5AJmJRXkKBH+q2CSoMhkGo7Xn+AQZ4d4DcC2xFc5D+LR2EykbyPRz
Eqw1vjbeBhKRc67QV68Tzl+M8K53CuGTid82mxJub9QEhKbgS2t3g1fXxcNN3f7KW0KezFhUyxYM
TiFZxS7lSbp9CbK6TIjn+oOXBfHnlEj/pIlFYUFa+PZOxcXonwtCOWGyUfNDs8dyRLpKHrO2b9+c
qqhpxHK6ZrJsMcTvvbkmbMfXs5zgrmWm+7KDHMKd17vTemRxWy6XiLkWu3eIy81fdMQxH0TB+91+
1gqQ4BFfgWcOt3Cg5S0onXnaFuWN/QncgjQR1lp9Ej95Be85lauv8Ixh7weyFIExGMqOtNpNgVZl
I1qH7Nw0pZy6qLgee0C8aM6Tw+06BwZTkaQl/emmbvVc+dKwLsvYgi5js/UIWpfblYDO+bmiks8O
cLTEU5uC3tyI27fMYLOe8iP2njJmxNFyolbpZFASmVrcCRHVJ2InyaqgRVr7E+AehAIFpf1nsYSY
GWJO2tOMypXfF/nZL4A0KvmBPZbjnUlVT8mTDOQBsl5a7tlfkFyRZIED+3IOIHVFHLmvRi6I7rTv
si+1yhsgNU7OshfS671f2TKv3DY4+REDoZ9+mTK54ERc8/5+FlzPsexMfMh8l8kUC9lmRelb+eTd
ovkYnugnBky8+Ij+RXXv9VcyBgxZBTbXd7z3dYguV3QvCDMI/kbPQf8yOKVJABIuOtvrNggeC/aE
K/xMDKP50K8/Le97Snel4Rozlg9cXJss+gChwLRNoCbgfCWqIDzhuWEHDkgG5l5P+4fkyotlcfQ4
dZrzSBc27wdIy40+sDzJ5Z7v1cXsnpmI3VKlvXXfM9+Jx93QsmlRR1QdE+ejyEFSuk+yLOjy+iFw
nOPUestwDOTIpyBzdgk8iin6kMJZxKv2A1PRbDkoETrBzGkn8jwJ/1n4LgkpUKR2IDTrAec1cLDR
WBk78ooxWa2eEC4uy0PRYa/iWQZj2+q54zIlKeGeZahmIKo53Y4AEoJvlhwSISx99XTsG5DzZyST
KKzyEqLCNsCp8XIzgmXcz06PTaKZx/vCocAl23Fht+NYOTEbTieqxqmSiP0IOUhxCqFnmC7G4cLY
YYLh6CRvrUkvivxbYPVjlD4yVYcBZPDpmH0Y+at9nYuJzBTKhgw8XUoq5UdUiuo+TuEYkMiMcwbD
NlLwyfO3DEs5zhOnj358BCUQ8Xo0vLuReTkjhibTv9d0JOGEyUN0IXmD9MWuTNKrWzpR/NYLrU8V
GSDlRkUz0giSwBbUZIzlb9oAM6y+aI4wO6W5Y/uahU/AjyD4MqWPHmpXEFTV4k37t5JyOe0QUBp/
K242hZOqMwvTKIjpwh2kqwZdleefumyB4qoD0gYogJooOlC/aPPYkYq0r2jQw30KiMO7G6N46PcD
QSb+ZtbgCA5lIam4ZvLUirMFi/avTy0KO+yIgDbJBfxvWMmPO2UqBOsNsYVElRPLp3w997MBSJgX
FOy8yT7B6mCyhvQ4sblhpRv2XNEPHXqS0OPbGLv5VJbj+DUWdgpQNJH3fEv5BufAvT3oMe/u8M72
0XxSpPGNl1LIykXHw3X64fYd7oPawBxCktXXfDVGWjabPZ7FLUJ3AI4Dbcx3H3bljOJg6ZcZYSZ4
l89EVO0RnFgt3nzE4OUT/I5keLCAsFbOfWoLY2EuqltQap5gs5OsnpktrpAW0KvhGd70DNqKZ1WH
qA9CcrUjFvcZFXFB7Y5PqUxH9YBnghwgNgA3RstKuNCybeXIlqEs5/HmW6lLMu3ykoGiGwfq95KT
O3AKs4gza6MqZuck2U1E3aDS5fhnM14trGaTvV9FDW0UT6WfFAeZEXIJn0WDG34qa+HGNwCLM9qn
GIk+Mos+6OppUxJhuaQHGozK73fr0sZfgVOV2a53nXV87UhuK3cViuQHLGf2OXeSwmzwuzLosXTx
0XaEXHzfMJB8qgcKZXaTo7l4kYdKM8C4/5Q6aU43YwhpPxCaWZxDRNPLsYNU6386dOsFGS2of4rt
7BQpeL81r+BSjvO4fq6+QYi75eWuAOkKaTrUs3DIfqZc17f8q9io/sFjvMV9yAAUDXsUlFXCuhRJ
6TJt6qRDzyLCHB6bnzEiftAh8pJrBEWOjWCdoI/ccdcF/oGMbicizYJ48vaBAzDxEXWmAftHjPSA
tbYDx5JPvniYQpYBTAUNdEf/1mq5kSwcIbejY8urP5GHCo3TknMZHT5ZWwDUSqIbkSRSB2TOndNb
udzrJg26vwwDLdObxBUK83orc/fYgD9CpVdhaMcgD/l5jaY98vsy/W7dKJZ732Y2vUpQK5pkS9dm
yfphua7+ZqjhLGXUKKrfhLvgR9h1KEQsxe5YuQ9FHt+8UzS/b0ONT++JvaPnf3Te5ADxkP7s5net
WIdgby04lz1y4VL/8+kh/ISlagYbY5i5fIMH9rZBjZaxTeDYUul42WNEPLqLoikvBsx21TIPD7g5
53LPOVg1jwCifLSEIO7SuzxAuvFrcGmwfxI7wn3au6NvE5bHyDozvPIsadSfgHJC3qS/SfXhcbPh
8dBMsS6xgLn8sWDNQwJfj53I2bu17IqMYbXX7SSm7XhPkQ/7hv8juOHv2OpVpS8+9gaWiqxY8vDY
slqef0Y/cgecuVnnHEw7KPcY9RM18woWMINEFJKxsRtRhMWEX0WJEZima0qsrXTIUGHPnYXtHSrw
OCVcLV99Fi6oWub0PLpDIOB29cosPy2xweFx9hUrUoi8OJM/y4K6GeGlzNLd7LfdgrjSxPWdLXvZ
kpue0UHPCQyQH9cEcGwMo6gJ4QOXQPII84PbAc+eyyorzgTU3aabsZ+OOSjLcO6AugBmjjp5XIt1
sA8waEOfiRuEHAQ/wsavlpFHtR/reAmPGo/NeOjQZhd2WwdTTeI9pBvxTHYQyZoMp+RwFl43kiuc
+2XFmYelxwNg0iYzg2dQk05IcrilN8NMscockCBiIDT5MfUNNFx4DAeogn1TnmogD36LAYPDkPS0
OXR5a4kOKsRmYTfefZbTNKkX1SOUJW9pUMQSmZDUy21bmMwbsZLT0bI/ZhIWd7uwwFrCv2Rb8dPo
pWy2uO1Gs7FpIvzPMsqGIrvy3oQetugSXX6LlwBk/oa4EE5pRsKCDL9UDAnUMgUibhMVvYKCOfjk
NbAOswCe4BXhLaBj7vhlBi7uD8vsw7tjX1GKf6pBWY8U1zrgixFL+xFhEiXTUKjFpJkrgWwebGPo
n7wu1R4Sw4WVwqVWTFpPxo/ym9tReJzqRIWQeYV5Bg3exMx/GyDl+Kqo4+a/6BsY+xFhJCNNGkoP
JcWH0DJy5RnjPE2EYNBV+YaH3nd7pRT+b/bq9yHocf9X5EHQ0TB1ATrhBG0z/aQpv/r4wjR7BBS3
xfWZg99psPtW+UMIMcgUD8AJWxMdWiBrfb/H9ytrEIuNCEW0BZuPT3oh+8CgXo+KdT6UTRFWnwl1
wHyNePKmo2kGsinqNM4Na/RmjE+zdSdz7IRLAp8z+uCKGFtgdDXuspCudKOMnhn3TzMy4Awd5zDW
EjyYiSIS1VNoX/taK3uu6K1Qg/Ih1bsavRqLZNQKDMyKKn9CKdsz5w/mkmSjnrZhu+CD6HZNQ82/
c0w8URoxv6BbyxrS6VBOy83oLVN2YmATLKeQzZ/YsdISL5IHKD4JQpV/OOUZMtaF8u9abyLEVg7r
e18JqfeiLhuDLXzEveVjFmGmFCSoCHAbMBftbDafiYhK/o2tR5xyFyTR+A95SBB809q4HV8JCrit
QsYSnAhX7s1v1HPE3mjrQVdoi7EOD8z1YCCX/ehsW6LVWPd5szOzzONEGncdnj6D0WSN/J8yMu0V
bUgBUK9c6aJcqnYKoiqwmDxSiZktAkmKYbwv8+s4Dm18Bbowt7iZK3RsKSH2cs9qilItTFMiS8Ii
58EKnbZAvdnaYOVQhNyIlDfKPpypzddTDbJx5Nl2m+TKKYBMapqj6U/G1vFFVMKy8sVxhlLebamH
Gx/5B7Mp6gSG4jRsm6iM2mBjscsBlVgU74AD8pR4pVjFXy6QgODX4lGI7KluFAIUGpTsQrpMOD8i
FS/y8xgHk7iGtlqCPckQ2es4+1GE+pce8B5+ef9WRIgrv1WTMpVrAnBauyRgL3DoStf5SqOg+jfh
KG/4NtzxVTvrgqWKzL96a1B6/QCLweJPDi8rhC655W/OSvRPWJJreV5JbvtTpaprQTlBGEfP1605
iYGpkaz5CnMdoW/+m2Y0YNBI43j9TW5W9thCfFqOSV0H/ZYN7y28phVhuw9JcyZkZgibEyrjzN+5
XRv3zEAROf6eJLumwzQQS/W4Tkz2n9lWkcLB55O1HLfEI21YGARHWiRoedlYvoFQ8P4L2rw4IakG
c49xK3/xe532l0J5oC/+R9qZLMfNZFn6VdJyXbB2B+CAo62rFzEHKVKcxAhqAyMpCfM84+n7Q7a1
tRRNo6yya5GL+jN/EAjA/fq953yHnB246I42xO0U9Dh/iRbNHnph98UucyapSVjybKL0QN1WK9uJ
mscqHxOa0yxGuxhxc77XURF81Taj7UNv0e0idif1sKX2REVujaZygEfZoS9WlksD+muYZ4MDaryz
MTc0raYhE8TG2pERFgQyAGz3SI9lPLqGxOndDa7NMSEPMPeQAV3dwuUlbsdwXBynEvEQIbVYY4ih
8Bxjn9c+qRgJSoGE7rNdE9VTR8yhCRY17go9AiWEaxNbK0RpAapMnE7Lao2pbVc5fMavfoCRbeP6
hnpAdwS0vsuH4L7KRPzDNmLxJadNTiPuX5Auw1PI9pN5XhZEvPeIErOphcHexrTSwPHmXxSYCvRh
bSMWnfToe2QggTNLFmhhew1rwEVu1szsNk6SDe9SUgO7JBlA2XCL6NgTRbD0mXD/IQXsbbK5jDlr
N8Ipq+kabXtQfkGchiVijMMXqr7JIcSrDJ46vB7qalAhiVc4G5JTbrTlW0x4/I8Yyqa8WpKcn4wa
yeWaKWN+VXFL0SbESk67RpK38VTIxnsOWEcf1JiUKfovFl+BBr8WTxlI3fJIGk+/Y+7HU9a+SxCh
Vaph7SI+byhuAMeOwJ/9N9pWFnIOKGXpXqjYMg+i0tH7LMT8QzNcInGxm+O9B8EWV56RCn2g1JsY
U3rcPQnVIsCqyqfjccgVg7vJEH8Q7RWo5ksLSNBmOs6bQt+kUJA77YSeGQlM89XQ9S78LYT2N0it
2uDIL2gBbZZonze5UAmDjtLjRDcaiQ+ku00bed3iYYxWnTXiq2LnzW+nOhp67AmDhEpkynxjzdB1
vsxzXT13OunO+BzB6XiGTpKtG1BHrrtWLifEKCi/VzSDYJ5ENNlecqNvftSzwHjvtQNhSIhFYkdf
p2bu9G8472jPAh923oJh4qPsTLsaVwz3xE9iT6efTFrz7ks1+8gxV07uB+8SCU8Cp25urIOOSPpe
FQB3WE1Rw5s7ZOQ6v+kqrfJdw7HOWltupepHO/MZhBNr5+2QB3ZkfBDluny0dfs0BFBYtoxRF5Qg
IgoCkqjbSVCD/8JpN85DC8cRQrf10NoYJoIwNF8cxsHqS0Ma2PiU454GamOFGbG9iJYwOxs9WB/L
N+RRd15KnEtSUxY7ra/ya2RlZIQCnCjeY2OmGx1R2D/qwk7OOMmCNx8O3rDNJ/Zu1BweJ9O2d3G2
R3b91S+pEtdB2ENNL9o6eAGtjf0IbJPDaK7wK5pBAUM8RI8KsA+6xm6jXIssLIKq0myd2Lj8Cbh3
l1BC27AfEP8wcHQigphH4rn1XSYd6wfAgB7QuV1br2mInuSA3YITsVUg9iHsa3K3DnFG+VcL20jC
/h2J5FYKjHq3Q1SrhYIK/wATlcZdvkmVno9Q10cQhdkIMlFkXmltolHidymHpLGp5qsONCb6wvZQ
9cUI2AyahtxLD4Ugf1VGeFELimQTYisWK9wdursfao48K11jVb0qGhUf8o5TwvVUhRWA8JoOwGrm
AKS2odHF7o61ezpypLARAxPl6hi3g40Nwz0In0PPFoOp1Z9oi4bia1YyR/iFrQaf9rZzS2Cjux4x
dRTcMPwjRHrPoMFq2m3s4inl/GH2KuY5J8GjMQoVAWPy/K7+knfK+sYi7rpbFYZxs57cNHhpcEw0
P+YJf7W9pZfbyrUz4N0msNu2stcqTJ3rrsU+gL0EKUFGCBQa400y2V11gxBvanbdMBUICpHEGONG
UYn5vO2mgQuy8mndPTDjxRGhYOVWq2RKTQ9Gg2vWJwfOa7HHhVsWtxPOUAPbpA/veQ2CKw/vSP6K
TDrfM00bVDcT4mEGp1Ad8JeTiAN1zEnXiWHPw/XAwhgdZhZodF7EBgZ4kBEZHdGPtBwmbbdfggYc
j0UDy1u6npUYv4WzV9u4fZus3iErktlWokh8UAEms42bkR9EO8VIv8UkBJg3fulQvNKQQG5KZ7+2
v9GV6356fMDUylr1RAKODtsy3h9HMA0kuHbNW7Ms/25RZXunVL17KCWtZaZaIGwODHfM4AfxXogh
wRXazq4oQ4TeLgbf8ECCzmQxOLdrkV+rsGu7H2zwZnQDFILnFWPYWyA6hf1oLvX6A0qIwH+EMrVM
FKfZBk6QTrzWu8UxHu6GGdQXe1ygzYOtAkSXVLHdyZ3CKdoHAab/VdWMmMo4kSNZ5ywvaKyEksOL
Q8kImcZJdbaONTXvOkehJB8Uh3pmCxlR6vHXUGNQZQcAIZXMkJ0piqA+Am/QWmnAROV0R9Vjkgug
oULdAHdUPxsAHdMX2hi6eeqlIPSNnniFgMg13GOWAEm6HyJK33OJY8I5WAHNISRU+YD1PJz71RQo
ozuFodLFVTEgqF3TWS0F8VZV7X21irERWxqVgr2BeMrilykZCe6QrykYp2Ee0gK14Hg+om/v02Mf
DrTM6Md4SJ8CpJ32vYUA9aXDD2bd1KQWtzvpU2DAUDCx+0wJP9euJ7l9oUXU41CtMfeFJGjXNaKT
dzok+L5JCbC/IAYcJbB4ogyQpRp+GT6VmZ5eqSum/r7yCHAmomiQao8CzsQyZJS2zlZozfPyJgjy
Jr4mrcGNb8uC4c/GA2DIyBqvR05zB2i3hWETGyAAftOCrkoDXMNhQo9VVh5RAbjVmi8Fype2vh8z
5cdPXdJH6Pv5WVi0pphhPNuM5xt3kSPdun7ipDEQPRrIIGMCZcwtQRSV7bfOqcSgMgKx6PCs80+0
5Z1a7U3Nj9jjGH3ACNWpQ6+VjE5sedK4o2M++A92EFfNgTKGZMFhdC0845ZkS8lUY+d3I9rscLvM
fORBKDxvWydCucWZmnE2syZBBolvYzf3M0VxSpnTEDML6cKoER3ZO3rTAxW2SZiRvioDDDdbR0VN
9g6QAK7FGLrRubKH4Dja2FhoKJnkYiEa6b+ZDp0ORHPVMB5lH+MJs4PBeffJW2/WNY1p0ocSg03U
9XrzllY4USRJzLu6WXYwZ+m6OifPBC1EwxtOFAPAAiwNMiHgm3kj68Pci26hVVUYqoSH3JORzZSU
QAU0KNI61/OV72Jlouc1woysei0qAIEDeTwNfaFgnbQIVOpUj9+NPErvp9ALQ4xToUKxiRQbcjNM
vNNYsj9iiayDbyKE+UJ3fjBuDEwOOJUaPqg1gjyqeURrdr9E8EbP6K3bX9FQokYykOAzUS4jxf8E
QgYNdSMCWU4B+APjNRZkhZrYZ4aM12+j/A4rJPJvpMn5MOtT4iRxsamQ25/R9TPci5xxIGcWn+EL
mhqTwCCyVI6OIr5u29MYf27nZcbTmNl0W/OS3sA0pLGZJoXuTmBF09d5NpsFqTb4xjp0O+seVNDw
MJh++0JmZf7LbOzkzSdv9so0hw6IY4kwfzWymWNzQ1r0SnMU5VU9VXW5reEwGFsvS+Oz1+Ug8CT6
55cIn9qjgTY+RN6M/GQzYFm8zUICs1ZeXaC/AuJWvzcJ1QpzdjO5x0prPXvCMn8lUfSvtKauc9ez
zmrU2Z1TCciXMiEaEPUx07sglxtHmqyLI9LTZMMUObvWKDMhHxFzXK1QMMJUHsCV5ix6Ff7Fya5I
L8IeySAj9lnXSEVhcJRpB5OQacest3M8YaOoQsRrK90ITgSc9owUR59d/KrtsnHWpGnWP6mzimhr
DrkbUcDkUDvj3HSvW0SHAieVzSRcFyX3WhFuE3GscL30yrHSFmMR61VHWBTCVS3QqKBXjP1+z2KQ
/Rz6yn4zBtbbBQieGVdd6VTvLiM+Dw1flpP86tGQ3wYG5KttN9vVbWtJ/cieEzgHkviIb5jQzQLD
yHlOq451ldObEbn1saYFCt6vD9LHumoIpTTZr0n0LRjabiUjl1920xlPA4rgw1yV5leYygtdByxT
w8wsCRGcsLWvBy82s33kB5jQpjDV13U6e99yKBjduoPjgLqxKLCNRCZFCioQ7L0eE8E7A9FMdRwy
bT70fRveV75kLwxsArSADgTjrWz6HDAHUnJrFQInu8bUN7+Jnup8HVpkXa+ckVM4E1aJo9bux/F5
EBOcTA6jzD2ZWdeos62cnnDoZUeF2Klfd7Vq7xmrVU9xMBU3cU481grNDI0z1bjNfQr1kTZN4I6/
ZBKjHWES5uytpE2LXSvIJ98ZBgn0a3TnBFjqapy/Y5+qHnXdB4hIxOINbnuZZzvqJhLN+e6Lfi0M
yqltrqJ5WA+RBm+FmE6s6PEld3EiwjdsTy49oqFQ0QYPY/zgcbB1qRr97LWzDPfdi9s+3vAmkJFV
ciR78KD98GdIfDxbhgjVtbfYFNZzkBl02uYy+VZ7EzqVzBjUl6CUubnzqJyqldvELKBBTSOJ2CDW
1ZUHnOxcj6OL+djh96dq8Hk12NAQCLE2wGbvykjekYXIOgWQS74GzIl4qYrO3jdTm55VZ6ZnwC35
S9taCCulmOwvDBziJz93YEG3Oe36Y5/F2T4dof1tRubaL8hwOCH5boWUf5gRQVE7xJS9rllA3jRR
m4cHKA8Mxxvsrf3Rzjk+ax/BN3iniTlXzccInqksKQcItkFkJV0BzZizI3mSyey+k+VeD2DMVH3O
OG0+Wo5B6DIGEI0dqLLuJ9xC49bAifU9DcP+66Ax6VFem4qirc/seRFi0QUDKZd+MwRKrxXWUYEm
Mgi8YUO3p4m3AhEQQs6GPvCq6bwFv860hW5O4cpnzffLQN3JE9DjA4fdVVAHXbumOdSXzMVRAmwR
TsB7Jtc4OSmCv8RqTgZizZO60WDl+pBkiKrxOYIFYMPsXcZSeavdObhGGFOOG/j3cfASN6H1K0Lq
5KzQcDW019MWE0YWFq8RqIZrEQ0L/H+Q0Ik5dQSaYJUpP8H9ldNXmrU19A8UWzfhOJrZUcYjJBOg
HRmoIrOC7BlzcCkOeR0vwksYFHCfqloEWwP0cn8NqpJhol2j8KRZIdVtX2XGzw4x9l4tfzq81mDA
Okei6bszZRL1e7cI2K1eLZLXpIZJ6MVl9ZiMmfvm1c3ALsoaiE8VFsh2EqYNVYlW6Be7s8FsckAD
1aOBpqV7Ug/hxrFPVsOqNs1sJPoAgBzyUGyEcHSqdE9icYFDqAr88KDKAtKIHqjetyH8McWiroZf
FglGwVZyFGqZYjfGYkoomyNWTnkGsM4Md3TYidYR/WrmuQYYdGCkvZvT8BDKX7GjMRoB9sX0oYu0
94BUja0b21pww0yYMZYQPWc7IYf8lBKOG0PXL/xnhPrYOv1gsPZly+CSHwc/uSSXcMnMHPXir845
u5ll9lKnWR5eU0DYX/n9K1ThZRy+YUEuvmU6o/1c+naQXQUQNmjMG4IOQcQoqdnVvS4efRJyKJ+T
QN3YuJzA74zO8BIELbs0Mw673oTSDNxt75BjvxJmVqLroWO9GZh06VUf45BEqN/UXy0OvnjzlVG9
8aWTh+E4fvFrxPVDniwSC4Sqdhe/ag8HtdVxktzlIoQDhTOvvfeIG6LVGBf5EQF72dN/cokdW4pO
mh3uaJ5SIPPMQ5gVL15mYmjAVer8mAbh0v5vEvSCHSZh8gqYv7IbVSFqW8saeUsJmMlvR4Db7wGc
IsJu5iqq1mGbBM8NctKRDzdvb3WRjQZDDD7WlZl0uFdSq25JOPD8n7zgtHMgDec012PxyMqYPQZz
Xucb1TbTd4n14p6BQ6vWtNcrUN/wsG79uV3eGDLrTq47DUeSam2xnhtPLDwqH3iGDPokAEwyzmeJ
1PkGNyDGCtEB0uDxCdpurupLdPqETQ9QRUMYjzwMTvvTKGF3CQarFC2JoYpN6hnWjaQAI6slyvQ1
6d9Ylfg5zWJj1Rajw2m0KMZaAibF2hhqkxk21QlWIDl7w7ZODKfeItLm6bMMuc+pHdGzDRH30Peo
SuvA+8+tlZmsTo6pOb5lY08fo0XwfD9li1WK4lZvcvD68dLowRZbUdLiG0ptjmUdpoFDjeuGwJao
778Rapg/cvDu38YwTrAVNcTkGLQaynVOzzJbhUSKi3UwZ3JvtoQdUq8u5t3aypNnJOv1cwN5L2Zz
XJwMkTExsfaAecNjiAn0svrI/cWiot0N3pNYb4e0HV5DqFinuWT+unIsurhb4uIi51BpjGX7gJr1
a6M7jl6ow2O0X0MaPVs27gVQnATTX4WNkT+gKwzR6mCQx6fl5+NLWFJrrcOcTuUGVqM8snJxoG8Q
oaQbA7nAcMBKENxi5mKqZdH5gMoYse2QTJapeI3X0PHw4EcBewCjbiDpQTG8ZSkTnx3OqGYriQ5g
SlghtqHdWdfGhil+Hz7QXw4ot8rC2Iw4IcVtO8Zy3Hh5is5s0oxpjy0Jo0/4eZsDwEDBeHBG7si4
lhErI2wz7rZxN/ugF3glrA0kHuulM1q4kTUJlO0x1JjZd8vroni8fEVbptkwNziAQqtEN1iTyWW4
TrUzsD1zgCIOfIIlSOr4WFSUV6m2YUNom3ADRErkvjJZbQQIRK8Y9loOVbem+GTrwKZcPbhklQW7
Sjrj9yYaF+JLbWIYZuRqo2BA7kFsV9sVr/RabbAFJjaUlYHc+FsM0AZKjCRDb1XliC83dpLA4hEi
QhxSQ9QGUxcV8rUtgUyvWcLNrzO8IWQyaiA7qkezRRBra08M870FK9uEyTAf5RhHzS7PnPSkpylU
qxLKFgIM6oX00DalR4o0Tj5/T1YXxxC6h6BKa442v+IuxgNptqi5jpnhNtAKKWXoPdqD7R8CWiVY
20fyr+ENpTfz1NsG20vQ50+OS/zJBtuE793GrM/fu3AImRUVlZabKvcHjq/k+b7RGIA10o1NSVOJ
WZ51DxumrDf4LeO7KKmtAVkD/3CDYXnmu8BKQua2psjZWMoIz7OdofoOIiu4S/vcarekO9n73hVk
Ko0q6W6o98Zob3KkjFY2G5Hg6++g6TRGIt8BPMWvsoP1sq5LI6+f4LTr+0x0TBaH2azFXnUoQ9Et
1xzumCFE8LshUNHjMav4Fdtp/hNzuSzWqfDxbBA9KeetYTuhgaMLdwfLemTQU+GcAmmP4i4k9bLf
sGHWVDKQvc59ogH11V3rvNrOrGu8MZZEiBmESzq10/UHv1M2Qkgi7PKdpuL9adGADDYxOnIKTGwt
d9iF2HBVwdgOE1b7U9OiqWlJmC4wJVxx/r4XuO7BUqjsGcUQo7uyae0tDRUUIXT0OMilkBae6LeV
Xyqacnis0jofnjKAhu4KQQ7TFrQ5pCojYzZpS8ZuvOD6iR4NMhUdGqEyl7c4m4De027tfswoq+Jt
UyOx2Ej0GueE1f1HznL0OIGgjda5cuat5sgJH78I1LPVxfm1aEgy2diFxRTdUsX3zLWQ0cCQKu8A
m4VfZ0vbGA26dPpFl3b8KbCzvFBOlleafmu8KUH8Qa2y22ybQht9DvmBHxhSoRRKOlr7UVgArq+8
3EZTni2dNq/smpEhTkbsFGae5JYvDKYRtW4/lCDfiXbuflB80UPloyzj9B7RTOigUdVFb9KKYHne
yHDqWESEqXrv0cOLlu/asHfclSmnIcFuUwvX71eZZg7drWc5Tu2XKDEL5ssIrZrv5ADwmNyEGTMN
7iYS1jGA098xuimmCuURbWXm7Pls0vFaSyNjAhzxfi4xGq0V7VviAkdm3ZPgS6lk4CU2ux5a2OOC
6bBIfa/Ah7SJZ413JrIZvBSKFay6803XZHgDW8Ahfy120i54Nh0pMr3u+M1xgFaxAvwPIwuM5WNM
KDSQ/KF0u2ui6zx7Z3dTrPYOgYb5O55W04UXYZbNAIOxLJwtYAcgiVeWB5mV+j+QHdD5MJUOLl6a
nmN7E+rObfKD9shccq7x6zOA2Eahjnggo1VC3Nk2Ce4IewuKcASjEpJbtxL098VyeuCEj6dvpFTz
jPkuhdOf7ZF8M7oD4ckimdktGz47VONexeQHGutR5gWpE4idCFzFaLWwwAZA7THp4zPAHJKB12GI
ZR3kgsnyg/snPMUehLFVXKNLpbKIcomH1lEW53NqvY1NZOmtQlpP3n2NVCRtWJ9W+K+N7zUNt1+O
bdfP9HLrZh2DGqCgyghqWbeRr04MtUnw6QpTosFThJ5vogIDzUYEOrXWfe/UvxbJMBkAgx0v2JNa
4cNHyk7WeWKBHAVAbnMcG6df2sFoTRB2NjIRQtZP5YOlIdniwxIHJIWmogVR1jdlZ6hpBe3be3PT
YdpBeqc7T6RGi/Koa+miubaFKm7o2uhlRKL/PSAoL9qOuZXTd+KwRuIYczF14O9g9q45NMwHDFNU
+QCCKcrKsQLhHsyqs/lPQ9/YWQn4m3OdiwhobnEcjg7V6hoCqF9vIR4REF8oUkWiPvfOdNaRr2CF
zZwrhxE+ksomQQDptZnxIByb/oyy4upXSBN2WmezUt21jmvzkZoP5VbgURivZkFy6Haw0byslAKs
ZAthxUeyT/CTlDkDlTXmR9RHkanJcLdsw62u2uUV2cTYZoy9GMY5giAlEe/6fuwGawLMYpAfctbf
HE60DFPRUZhk5/UmRjC0n2SJVAlp6sOEPmxkjEUNZ9L0KUsM4CwP5J9xCEbgDY0gJzikC2vtHJo6
b69ivwmcTdSbQ7/WyqcZAX6F/zZcHbWK88J/Q0nUnDxUoRSpmCx+KllZPwCE9bwmzsSbXZotsPgR
bu0qaoGXbrC22SdP0P3d5XSp7xGM0V/i3pJDh8b+HsTS+KZyq7wxHQJtdxEzHH9LVI3tbRtC2Ngx
rQVtZNXMrTe2ifF4rSp+YPIZnDpdk6pBVw2WqydWkLZgFujenxiWxvGPPM3JZs2b3LgF6pTCfnNF
fZUnOXxl19HVPosIcDx6WO6vRVsnZzdkQSYjFJDgBt4BGkTUzeiXZOvY7sqfo+yExkPi8wPG9RZG
yfQ+QDDmfI3apFmpKYiiFY1hzj4ch4HO8jjY+Rt6ot+c0BxezLkt7nzFD0V/MacRkRtw64kQs8Dl
ToN4jTOVM6bvoodELh3WKLOmHsi65n2zyZzDfjfSteG0h4mA4hVDgBsM8asogLbKJOrxLBiAHPA9
zdHJm6TrbEK0hN6uZEBdrigImBQAVVaY9CSbNYDzIQQUQcAWzl/scyS3ucM7h7+JmORqbK/5HbEN
xdKPllMX3bhVx1IEzLI0lV6YCu6L8uzFljxn0Gg4e+XI4cij+MoRa+TEbkSqO9CZrKt150h1B8Zn
fMW/WL/GnFjemeUGHQe+eTyneIsfmH+2Z7Dd9eMIoxzKUCjB60jL4Y6BQPIg/gPnG+pLKv1tBZ+0
PFTCDQFr1F5PBldXMgi6itD1E0/l4CMwt//8x3/7n//jffzvwc/irkgnxuz/yLvsrojytvnPf9r/
/AdTheX/e/zxn/90LSWErWwPVaVLwxMNKv/8/fUhygP+y/I/QhGFTd0waC6trL3pQeGXftjffX4R
98+LKA4IwrM9LU1beZbj6D8vMutIaWARybkpxHTHakRip1EF97Wv7bU1zej34cKE+8+vuvxbf7u1
/31VxyK5xWIEJa2Lq3J073UHtvTsuW57n6rYebSs3DC2ZINFOLomRHs6dcSe2hEn9ecXdz66uGtB
ZjZdfhX74rkiKqEBgZr0HDf19GXxl+l7yir/C+RWPz+WdT1gZfr8mh8+Zm1ynIE071ru8jf99lvK
jJxfpxXpmQwtrNIz/b8fjFSjl37GmDaFctjlgyT+5vPLfvCcpeCSJE8LzyOe/c/L9gjNSlVFydmp
xofMp7Hc6wSVDhUfE/yRM+kpkYsMCTlt6q0/v/jF+7v8yFxcM9TUGPWkJf+8+GROjBnzJjmnZkUh
WuBwuUKCnXaHz6/zwbOVwnbwhrgmN+p4f17HqTluchlu0iDjxjBC1nU2JBorQ98+DxAe9zmRCy+f
X1Xxb714hSWST4o1x7VtnBh/XlUzbR793I3PvOQLdhRT5kR0QBkjOyzaMrz5/HIfPkw+F15ZG2+G
u/w5v71AmBwI6DHK5IxyiOmnjNUptELYV59f5oNvQwpPOCjNteO46vKFkXMzQrRIz34x4vckT6cm
UJ3Zmct2g36qCk1/9/klP/r5pOD1RK2P4lYt//y3OyPx3lJEqybnaLDN6GHQCdWcwZWmbTCUdvFd
V4HoIXhyOL76/NIfPVRSlvhAWGJdlBN/XjpoINEDxuZuy4k+fQx2twJ1G/T/xhv6+3Uu3lDdJ7OW
kcIhguAOg3cVPCJ5q7bkn2E1CCP4ukUQvf0bN0ezy3RALJvsIH/enCz1TLfYSs+uV7T91ySpzP7e
Qcq0+XeuY3kOilXNc7x4iDjw3GzE+HseOX4B/m7EHDwUNfrHv7woH/5ajmS6oS1AaZc3xGweUVGX
Z2cEyEvovRqDLUBT4hc/v6EPX0jPFAxChXS1efFrpanyabeF+dnBRfWNAiKUW0tYHhy+uHE54Smr
kajoYqrVz6/80deHmeb/XNkSf/5krGH4MdDEnYGHi6/STWErsvRITCeAgd+alj7X51f86F5NYQLv
Qb1u8hn8eUWAVjEZkk1+jjtEvT4lx01bj9m9AGwMuLFgmEnLKPnLVT9aO01eSYb/joMb+OKqUWXP
5dDk+ZlIFY8Bi5jLNxiE5dklt+H98zv86Jn+fq2L15PRbjFicuPXjKz22TPaBapVkUw8YiC+7/Gb
P/z/XfDi9fGQ0gurj/NzptOamzOcKN/iLSofZWPaL1WOo/XfeG9YvYAQ07DgYHnxPEMyJM2SqLtz
MaT2ntGZam90TLDdek61gp7mxk51/fltfvQ1mlrabLumVPblV4I0HPtr3aVnhsFNta59wmW3I8Pr
vzzOD9/Q/3udy29C5XElY52mcEnDVyaxEzaH0LqPdKL0ExGwQ3Qkwtf9W8H24Sv622UvVs8W1kfY
u0167mFVSbonmY8uqWLotyeT3o7+srZ9dDm2P609V5r8lBcvTdiC1JijKEO8J/xdgk/qSGUYAJjO
oqfPf7iPHqgl+dqVox1BAMifnzzbYRlgc6X8Ne3xffEeXOUW0oNVqoM9p9UD5+zuLz/iRx8hy4sS
iv8z0Ub8eU0no4GvQjbAgWmQuwZ+VB5xObnXZHUFNBDzqv7y+V3KZa28rM8sC68iGhbTM7X55yUn
cIWtY9hsS7oNX110B3XfH42+QJSBkmppD2FcpR80MjU0dNnu1LAEa37+Z3z4uzqItmBmeq5Wyz//
rbiZvbZWmaXjsxGAxViBz+iuoetgxebEQc/186t9+NNqimElGenx2/55NRUbBBJOYXz2kSYfMQWX
iOsxGT84GR3AMq30afSE/ZcV9qOVwIIoutRvtoXB+s+r2iDTlm7sUgmHAjPB1Debhk7iuPn87j56
lhQyVMAaR5SSFy9uissbnUmfnG3CgK670S+73ZjMlUSZUPl/Wd4+vpjia9SmuZTDf95UXwzEXXhT
fIZmar+CgTauRBE4oFpFt/38vj76OGzLEZzzmQB49sWlWmtCY2VY/GpSaDLkGfysx7Ca7sj7QE6P
QbD6yy/20XtCO8tWUA60sMTF51hlhchc7Lnnrq2BNYfFOLxNjUObpbMwExPgV4/1nn4MTObP7/Wj
x8rngLPe5ugtxEWFoxu/YkOUFPt07Mn5jEq5nXNlDRsN7eEvF5MfXk2ZRHAT8swbenGf7Ih+PqH8
OiNvrdclTfInU7owPtzK2huYqTYsAh2Ob2caHm0gylAgQ0ffNZgEr5kbKohHRKwx2qLX+5wYlXP8
/HHI5S+4XKWoM5cmDA0eSug/XzOSV4uUwNP0jH8eobbvkJ1m1PPPBIM6+jWZINpV1n3vkVcJ/VO2
RJRw7jN3IWkYn/8tH33GHJ89l4/LoT928dO0wyAkBPP4nBbEOAIUFIBJikE04b+x1/1+octfJTbH
JikLjrKZaL7PJZSWjdlLKY9dgfL8L1/XsvpcPmGXV9dFtGAqbPV/PmHRKDSauqILwVyoWCOUNdAe
1Y7L2AfeG805Yj0RaUe3gIia9efP9KOLgw9atrzleGsuH+Jvy79j0SEhZ0qfXNhRKKdj/Ol3pDvY
xiNo3SneV0w84xuYq0n7FLqI2vaf/wEffAGU97z/9J5wx8iLu+/KIawb/q6TMiFUQZ1NO+dgtyp/
RkIVWv/122X5Z7jPTkdb5PI8nfbwHWiheXhxuvoR6CXoNVlBGNkpFP/Rxs0bCDd5MNRfjBq13r+x
/5kuNQaFBhNaGuR/Pm5zxECYVLZ3kqjs9dKxZmmlgV9595Mks8a3UTE/KFL+8r/sTR8tNdBoTNtx
UfEw5Lr4kBd1WBUz+Tg5vcOcre9MyRITzN5dmSEy3tEzDvIH3ENoDrU3GCeqZywTguC8reF7QLut
th/GLwHEHpJGyqmzbqYRL8P58xfi4z9UL6sv3zmr3cUraTEqxGNq+icP4lKxp0NHNrVQ/XQHz0OA
N5kYisleM0HT7Th3R18s0o8wikYm52Wv/H1QsV0RYu0l7p63Qe9lKuK/1G8fvbh0gzx2X5OvV108
zxpj4uCXQp8GA9cmSffdl4gIincAKt38Xy+bTEphfpF/rcGXvbUEImYgSNI+WT0IZMZgMzPDshrk
tdHnQQVZtBlCe1120ou+fv5zLLdxsTotX6fiy7RsDsIXt0lYw2hSgXgn9OxQFbqWvIkhlZz47RwN
zNemVsUv3P7p96aU6cMIdzw+fP4nfFAM0BxSPGvMNQANLpZjIukVBnHfO6FuY0YLMwZvcVnY3zp/
xhZj9rH+Drc7UcfPr/tB2UNVDNJKWRYfzWWxSnJ2h8VP+ie8MQNaE/bcfEHIwb4O5iTaAwuO8r/c
67LcXT5uSMNSshVoJg8XpdZsJ9BeSt8/JWCVo6uyZ8YWJ4XpkfiHHRZXY1czX8JDDYEt7F8+v+OP
3mni9BgCeHSppbq4Omy0XOIRM05xZpjTBoddiqDW1JUVH3q7rae/bH1y+Rde3C4YH56yYzksiPri
Wx963h7C1n1axY1sUBJo9zj7SSGfg3gUD31VTI9xOy24/qhCVTea8UEbOfjDjDBhHk1eiK2hffGX
ZvZHZQ8VDy1mIS3r/92USSohdKq0jJOCufEc1HN/k/BsGK2Cb4w3fdNnIPpaByBhnmIyZezt3aUh
/CbQRsvj+vyH+eBVZCMW7nJ4kXRnLvYN36VNRRKlcUp9RgYcClVs/5zTCK0cXal6Q+E+mn95/T94
FTmFSwvGDCMo7KF/7lWZ6wgSGAPv1FWudVUQG0+0LSHXeuM5VYJMjairZk/zI/ARfkap//z5PX9Q
7nG79FHpfAtp28vL+ltpIlOS6xBkuCdjSDLSSL0Sz/HUo5f6/DofPVumFgpUFXNxy7xYXiTKvQpr
hHf6X5yd2Y7cNrSun0iAZkq3qqlnu9ttV9k3QttJNM/U+PTnkzfO3i61UIV2kCBADIRFkVxcXOsf
0igDN5WPmvogwg5fjgZpVKT/i657vjzkSkQziClUbxiX2vdiaoPWuUWIo8ERLFVzH/dGHx5kpCfA
4TAc3ACeosVcBD1R5/LAq3P93TuB2U90mdf8j29qtUBY3L53jw0i03dZ6VfAonQUi4UqxNdOC5Ae
+IsRKb0TzgxNs53FLupoX49oWvhHtI/dOyXSg+/QaGHQULRFixjTU21/ecSVIMZNxRN87ntxaSzW
s24LQLu+dI8JwXQfIDp9n+jRa1IP7dfLI63tUDJJIhdHUrd+ZzJ/fE3685Ukg3OOY21GW5hI+Ioo
/Tjpf7Fq0FTB+Kp0Kt9FSWQ8qbNninM0q0YeVGlW4QZugf1iKOi07vNC0X5cntnaN+RAAIr43ZRd
Xrn2oLUR7AH2yayMB9mHHuJGAWYFg63DUOrjtQzD0lw+I/XFuRJ1vi2HMIxizLUp/gBqA0xZTCCJ
wh6BE9WBknJ5bmurxo1ug8cgyyShOB8sRq4ZHezIPTpsxp1Fk2YGHyFG+Rer9uc4+vk4RlcNRtpN
7hE1p/4ldbG82xcGBBQkemb9BEeX2T+Xp7aybHO3xXEtvqNGznY+pDY6HbYjhnNUdP3N9BP3OBnT
sU4q+/nyQGvFS0ZyBK9Qbm4U8s9HyvIBGQ9kuo+ug5VkJmv1EfenQKDrW+cHxFGwe7VciLaFEjlH
qwdXrzdl+u/ln7ESzkyqAWQrFkmoWBZrJE85vJ4G9o1Ejt6Ibe1rj5vjhvGyJw3/0yvTXvm+PJIp
lFKpUWHzLYJZgS1q1PquckRRnwR8coLnxA815Gx0t/34Np3zTsviAY4vn7oYy00qP8t10z8qU46S
OvZfI4650Vwx/fBHtLCj0yi0kXBShzhfSkT8MB+LNeVoOg3oWxTlwXTWmaU0N9jq5c1XLQZ+feVZ
sZJcEDLm426AFqC1dz4oZB8/qOUU0BDCoOpLmAfOTtMHvEqsHsX6LbYlevhYhkGEP/VQXds4a/kd
4wtQHzSFgQIv9i+Om3ZdDX5wgvCidXudjeTCDehmKwKwfs+aFei3lCUisJg5ZkDJkObfIUEjKw0t
HIuHj68BP4XGsUuiqJqLg2uDDtFzoQQnaCcwBjX0Y2mq5qhPJGDnY2vSXi8PqK8cHfAvIJXJBrgm
zfnP/7i7gL+VqEkJFsBRUAKmLmKdMh5B1c3Ya6FAdBBLyeAzEE4DL/GyjM1Tl3bdhG0aDkt7Fe3N
+CbASwVFAmfSoicUThGh7emG1XvXNhFv0jIzQNl/4vbvjwM36GPsNIr2yWlmuhU3i5oA3Ux7YKl+
aYpdCaQjeEAQTNY/L892bbdRylKpHKB0wU19PtkA+aumN1vliC25LxIQmZU7fMq0MX8dulw8Z5rI
bofUFg8dRkm7y4OvBQ2eN+gcouvHhltstaoBbR65cXBCBr755keI92DpljdeQpXzyljz/2vxngLJ
JEjtBBUuHi/nE0UEAha/NfpHRCR4IqK04NdIUaBchABz/4hbITR3C3pwgzh4r/YecvBmfGUzr2S3
dHiJWkQvnXL8ok5r6E1bj3J+1CFShoMrVlfBFz8P1RcCedpvW0jpj6O0huy/j39p7vS5AcMHoJx4
PvtAZLBzhPSPPipvO7uBQIutK1w0NbSmw+Wx1m5AS7hgkSjcgzteFkaqygJeDGuGHD6ckGooM/9B
VQBPIrgTD5+1AieoveNIHY0xC0oUJoXglmFJ1kN5pRS19oy2HCoktJxozr4DReUYpWo4dfFut53o
ocWe7bNeuvbBGTWcCX0l/yIwaMBSw0bZJbOMb3aKJWlTKxNHD20tLxqCwr1yr6xtAxbDpmpAf5NE
8nw1WpeCQds5/rHUMwSybQDP6k2BbbvqYatQap6KDiKaOkL8xf5zTNeiIE8Oay7BG4FwK63EcPkY
pQ70PdEM7Sc1nD3aAsr3m0kBbbXDeRob58t7Yi2mOiDgLBxlLbAji5s0DHsrQB/QPRoJyo4OskSe
2qbRpzzWbpFX768s++pwKI6Sh83yPcvnhzoVsJxlyHZ36+yrPVAA9cpY0TeDQMHkjpsv6p4uz3At
vhBAyZxp4gLcWhxtVBb60o1b1rTDutmLfBuXVJQhkqeSVhyMusrMIIMlbfq1Npt8b4bS+XL5J6yF
U2aLbi65Csrdc3r/x8VVQMhq6sF2jxGWDzcdSZJEylT808ZhV1xJ4dfujfm6IEGgPmAtyy5RQiXd
HpiuhS7KDTQ+eDlcgsM/mQqMRcP3Wnm2J4kmtVOC8vyLEGNT9LFsagRgkO3FC2JUCjTOW26Ovqa6
E2KJ+2IHthnvTBwHzZ2d9JwdOfqn0XD2QQgIfm8VYDtvP/zFKUiC+aAqaXOJLQ5yowFQqFElP8qZ
GjbopagOVi/fOqWqoitffGV1eXWqlJyoP1L+WaxulkxIY2EbcJqyOrpN0MJBcRKrzb1lmX11JUKt
HKC5y0DmQdeNauv8539spbZTB2xtoujUQb1/niFo3uhn6WMHMw5jr+JaH33l9PxupIK2gF3zDvEB
Hy6Gj1lFp9ZIDIjOcTSgSF3LOn2wg/G3mt5o/1SzybyDBRCG94PaYmj78dWcizFzzQKN+HdoSHzD
Ezw4wA0oc2sd8Fvx2gP4PJmNalyJUL/7WYt8xP5zsMXWkR3UoHbQoxOqeu6vCEyyeshirT3UI7L5
pNqoP3ikEgiIWLzBv8iiQzneGyB3wbSAl0P12bDsN0cpJn0DRXesr+yBtQ1H/2a+pgBtuLZxvgeM
xATWH/ILR9UckFmqQ8c8ZIZEN5wiOCpKl7/+6pYD664SQWlDGovh8MezANq5DFdDjd6nOvZT+wFJ
alQjAfqED6bd/rw85PoiuDbi3IIGCin/+RT9MAwCUCjBKdddkFUebDH7BVOcEV0B5KmLm05FxudW
IjP0kGeujTWOKxIRei3irbcquQtlrSoBjIRvVfmP05q9dgXnvLYK1GLmi5OiHYXC85+YM3+sV8Gq
hwgvxEhymbg54Dpwo9SI81xZg9XB5v4vyM4ZibT4Hkg+i6yxleik4c8ZfGomRcr9hN2pPExIuv13
+fPPEWt5BOYGgjFnwkDMFklB1VmjwGggPmVVHqZbqwGv+IJa3HT1utDXRmITAyWxNHAzi5FApVvI
qmQofVYKGpwJpe43RBvgj+kYH1cbEE+oPuiAZik2x8Otb8TlDjxrgSGjVd0gKN/tL899bbdbgK65
OakW8dw+X9ZUlm1o9Gp8cn7EUd3dWblSPWl+GPkYRJjNtXi+lpNzVwJi+5/xrEV5uzGbwECnIjqZ
Zqx1t/httdm+NQZY36od3ldUWfzP+FsEG9uW+APxAoKJnoVVEf5FlLXBnlLmB+nG+p/PfL5LyKAQ
KNPzrBo9bGzj7ZR3xj8WDdTNx78yl6ZpUzpVyQUX+3mSvTtBFI2h7ljI/zeDyPCJbIH1eWpXYVhA
aqZeyU1WMiMKqNwiBkWjObScz2/AhEvXiiw6Zbxt80fXHxJ50JA8fEQnNUj2UdUH46EtEb3ELmXI
0Z6/POm1u5QDTPWRrrCLeff5DyhRACYlIDdSGjlXK7KuRB6JBs9GGgpUUTXkZ+8Gio5fMWKJPKHk
5l9AcOGjMXvqoBRBjTnQ/JE/KIrd+iqn+2QUSvetL0dMmlOXeyrrstPl6a7FLEow5JsWqai27EXX
ZPcgCZvwFKIHFt/ZyPDt8JAw9lletOrN5cHWqmOAY3jHwECjmvD7nP0xsX4oW+hXlARxacBJoc60
t5q6g3HQsoJbIzfU6S6UKcIKCK1E7s+W7AUd6NiV/JeGSVzJI9biCPvbgBQMJg8vkfMPHRltLgp/
DJD7U8RdMJEltZUpol05Iv6xpQ+Tfb78Ceb9u4zalGs4TWS+DL3YXtbQmHFscGdmvkStWPf1zrxD
UdMudqViBZtKcTq0EVAYDa5EjvWRaQ7+z8i/C3d/fHvVT1SMQh0yYMdpjR2dXat7gcjsAmEfFPGY
uRlALZeEKN/9xZwdYZF2g5EC2XL+lU1cXxQul+A0QmR6BnHo3zkN6ptvHX/kdeB+nDsxqdW/Hx/2
N8ZzTlB0IRaLq4FcpBApQ9C5mtx3qIF5EWH8JkQF41tX9oNEWCFOpr+YrUOLkPMEK09fvu3QurXa
IaDkWqD8/8XHweZLg8PeXaWii7ZPMvyPvCBV8Mu7PN21Yg3Bglt+DtnAnOaj/scCo2ZkcftGyrFF
pmu8dxAev0XkAWmbQJUCt0bI8KkT1eIeiC0WxkJslYrNsNHqdkIgQC31rxJodfAXORidHFrh7Hud
F+f57zJQMZrxYcFJDiFMOrwj+h9IEMp/nET63y9/hLUDTXnQEKB55iCzGMtGwoVdbAanIEUsblN0
Yui2VQ17SHRau00RXPqb5TbZ11QNIGHbc5r2x1en6AVvSU2j0+yB8zJM2M86UTn8p2dJh4gvVYWt
qlztNa7O06QiC7hyDt+LvY2uQoRmdRie4imaTvRzWvVz71bG9OIDa6q3JpKy1zru8/5Zhi6yW+pB
FC64GhffFsEhBIStLjohMdJ8r+NmVpucnHIjjMxpr1zDa9GKlzNDmWSeXBbnn7XQszyqoQ5CoQ0b
tD2wT3nm1YDPQzEYdbpPRYL8Rx0VSFl9fAvNUGAqQZQKKH2ej2xMseTBxuUbIvfz1iWh84A+VYeY
uh7+qEaaCFfSrLXvSrGXG3HGqbKc5wP6SqojpmCEJ8wRwF3reM+od0ljlXKHbEwcXYEgrWRYNDTR
z+eRSPdg2aFCQaycBXp4OvNMbx4abKpKgkEwIneWTc341LYJBiEinbWOIuxQy/3lD7wyXwHkcCYY
0paiJX4+XwOx5mLCOuuEApm+LfWSt4O0nH9GUI5fLg+1ckx4G7GFZlQ3bJjFzYNlEdpHZhafBjPH
IXaaTK28U6gFYS3oDMA/ezcfqysbaGXrUlmw3ZlESXl6eTbtFiORvDEjnkudtnXdOnSRSNTEf+i9
Wfd1kKYHXwPnemUbzYFmcTx5ClkODwD+onZ7/lkFsjudgvXqEWDt7ESmRl35nLUVXKrLH3V1fhx/
Zsh7CKLo+UCj7et2UA9gnU0M3jdpKvCdSCgn+1sHnev0uSkMu9nQrwfdf3notfXkXM7UJkoOmrMI
tmaoY/AypkAsgr54QATM3HdxKRH2N/Wt1JTxShRa+6bAR2bWDY9NDs35VOFpVSk2WQANOiR+bzUr
ASQryrS/glNZK6UgkADAghaTwbN28axD+ytXXLTwjuAR+9sYeXTk85T+dhSjskGAJ3nVM+SQDkFd
IGDcK/9Q6kFsJrCljV6eZaPqNQlZ4eFqdFf21Vq8gOdogIMgwX7XfKiyCX35tnGOoIVc9a7CIDS4
0YXs29cYZwbFqxSzfQFIYVQHk+5UcPvxNSdroBoH0Yp/L9ZcdJ2F7B5oWUxe8H4Jm3E7Atnbj4Nt
bTBZ+QtisAD+AyqSyKHT7zlfc94koYG9mH9sYJf/VEtDLzDisrFi2EblpESeLake3w8TntjPl6e6
tt3ALHCtzzcPsMHzoX3koulQZMrRFyCyNoZStR1y96L59RfjcMdBXJtRIEs4ro9lUYYSKP2kKRpu
krIW6cakQHcNAbIW6enzItpAnUpoywJhgaAvGhvAEdEflBvksLJ7ULuY1LZF9PXylNaHohBJmsn7
ctmzyjOpILzMUIaSJDddpv5M/Lr/WjbcpX8xErgGYFCks5RhzhdJR68Kp93IP2ZRKLdJXuBPW3bq
A3vYv3JVr02KihuViHmp3gkZVInVTRnt5qMWoQ0+Zk2GtXuEZa0XlG5/5a5cC+tkIaBVeZlCj51/
zB+JLPrUjYEOsXK0wwCHqUjt8XwXZTdhhID3+a1L23G6c42puLJ084FaXlzuHM9dlfTZXFZcjJR6
rAUg+MTTpH7jfJRfUqH+LFvdfdDi0Eeg3Z618aOyepCJrK+kIyvzdlTyEUQ/qAS867crPnxYGXQ8
TzI3/6I02TBuxs4t73WrS3/YlRt9qV3kH6+E1ZWrjMcaF8vcxeYqXRQCEuQJx8BJwlMqnPz7fE8D
vWzQYraVxHwha4ivBJfVAdmycwjnRbzctxKt8q60YvJarHK+oYHtfx6a4IuWtYnGRZIGVyb4PpiB
g6JIOSPdGXEJ865mYd0CYazjiKDaC6qL3FckYcbb5eP4bvmgjrBy4EGoz9JOnaf9x7Y1YjXLFRxr
Tw1iZV/cXHOk1w2iDD0xGhLBOcOJUMm0PqyVsRh3kRqg0hEPGl4SJ/jdXAq+sJ6RMSwO+N73WCxF
KkLvo//Ru3AelPqNprmEAxD055NNBzZmiK3JqWM1tzz9zG1SI7WLo5X+gshl8dFYx3g8L2kSw5ed
Y/j5eBocSCqlyFPYcNg7eBKloXrYv5bKpwjAUfrRozgPN9cFKY053LyLFBazjEIXfVIhnO4gRxP2
xRann/wmqa36UJSmvcHAV1w5F+83EMef1zvxGcwnSKHzOY5DUWamNRSnuXxyO+jufeJHKA/bPdXu
rIqpPIZ9fQWm+C6yGwzKK9rm2Ue0tRa7tveLOkS5tThpmDiJbUiF6iUdY3XcVvLqK2h1MEC7LCVM
D5rt5zNMSmtE7SMtTxX5zre2KMpnUdLhR/ZbHT6aMc8T+2OsRbbWRU7d62NentIRG5cd2uXI8AI2
RKv08rl/F87mgWYAA4na3GddvCL1qYxpS/Uop5Sl89wnqLHiPp1sfBHoiIA67ZUUfW2bwEJ3qOnx
GAAEff4RB26DGshifpJQrm8lm+MW6fex9/AXte5F0SjPVSR3lyf5Lvdmkn8OutgmmhVhpGnExSmr
i+mBnaFg+BoN2HY72L18a6s0+Blik+l12DVdCaxruwbJIbCNgAwNWyw+MLYwzoBeQwGoIG/Ac6VO
tx06FLS3tLaH4+WJvrss5omSbqPFNytlLDXFfCcVINhlcUKWv3pOsGpGDb3I82tF8NUPCgMfJr6A
hbU87LpiCGVq2vw0jbQn3QxrqcCd/q1V/+dQCHVEo9UKaauVeXoldL/Lcn7P8P+PTD/tfP9UU6cH
2OvlJ9TlnW+lQ/HMngC86m2AlUbbua+TUQ5Y2GHJ5c9gaeX18ideOzCa4AODFNXQBFjEObNFfr3E
DfEEKOJe10vzScd6GssDTAy7Qc9/XB5u5byAs0HKkZhKA3FZZipdgjZnH6WjwpRUI4YMo0yHoiTB
I3lFJtR56DFl2F8edWWS8Op4ATA29Nll2TBBzSR3Wyc/AdcX95Fa+AfIdfkdpEcsDxMkQaqPpjnA
l7iIQVeDuhDcIYt1Lfu6mTPHU17KZDeEtV7d1Gjfyg9fxefjLOJPgUbLgLBrfkKE2seWB575oWs7
XeApTfHj8mdc2aw8tlk3FgNk8TJXbLOIhCAqslNjlJUGp9ttb7W2bn7NSOpTlcRQk7EN4DHm1bPT
y0uMhaR7uPwjVtfSggZF9sHtvCzE1m2lRRR/WUuE1SktJdMhkL5zQ0IyHSYJbv7yeCsBDxyao4HI
Y8x3yU6rKbCdOyM/lQlWIIokynkNbdebaXLz/Mq2WZ0cmGIUDVUIbMtMTrcqbFX9oCAQRS3mU8X0
Qk9dva2bUHvC/TK4chxXJ8cLa8ajcUKWokCaCPCanZhckXT1w9CaSuOVbR/mWyUaXOPKMVw7/GhP
Uh6k8UNTeZ79H0m5XeqiTpuoOHE6cMaNcWCZfKE+a07bfuZSn3a+0Yj/Pr5+qP6BhkHLg+LNInsM
bDVPcGnnhJia8+iWGjQvlPN/5CK7phiytnpwKuDO02NSCTTn89MKhKn7EYcfKdE3f8iMOFLuCty8
xkdy5MH/obYKvcUre2b1q8JaBd9FMZJ/zkdF+p9yNeydU1yq6itIMsc4SHVIfmqV7rxWfvJYqCES
0Zc/68qVqaHGSxz/XVtZlnuFNIFMGk12Uv0m+uriRurJVi+drdNHGo6kueWGXjg6enETYmAdXsnz
VicNGwyZgFnYaYlVpddT+JqCaFeaooPu+37odW7lO54ia23XhhNi12mHuvXlWa+tsAVx5jctktiz
COsIF8gQd12CQV9nIJqcacMdWd7E1SywDl7mL6Y5EyuAcxHueMeery2MNiPHmxCxPk1Pv2NbUW1r
+MmfJ1V2t5YEUbpJ9KC8ArteW1v28Kz+QJ+Crsz5qLgs+QZIVaTCdB9d6xFdINKg4KipmCoOfavs
WsOUvxIZJl8uf9+1ZSWNdqjW2fxLXexlvGHwiWwQKas6KR6RLMfXDROCzCvLctzqdVZuXau8po22
cq8RXWY0AKPStNXO51t3KgIeUcB8SfZuLMPuX3pcerf5CKNyGzUlRiwJLsm4erm+9RLWnfh5ed7z
vjkrds3qsoACgGqyoen4nf+CKek01a/4Bbk+OfFd1GXhJ/onzrC/PM5KvGec+Z1C10J7h7TR49Cs
K4HUUIVBCWZo6di2t/VUJwWObfgS3PzFcDAYKSfP8gZLQB41GJ1yvB2fkL1gJxXwt/QH2zf9Ca5Z
kSLo9/GoxL79vwEXwX7qJ5v3MurdLZEWwx+hDF6ruM2xrHkEYuWG3dsQ5T+Tqp+uQHhWQgNDA6Sh
jTrTgRZHVdSFniQCXSUjwC7Is1vM5fe4drTfKrd3/0lQmL+yaVYOCyPOoGqU9IDML0ZEpXyQJkam
p7qqw0+qEQpAWgPup/g01f/hVu9i5GXjb3N5UddOy5/DLr5x2+Hvp5lKcnKD+q0oC3GfmzLBS6bo
qrfSr+8BEn3CV6y9wyu1qHaXR1/9zJSjgVUgZEaidH5SmnwEHCVZ4akrgxPYw/sqC8Y3qZrjwZSi
/3h+zXMB2A5PNP5e7mAkuxMl7pP0ZLfyZ1MXeEMZgXZSOs26JjW9EnWB9VHQR2wMaa7lI0VrWz93
1RAN+FS986syuzNqf2i9RgnaQyQjiTFw6M8OxR/HQ8/h54+hF0uKFWASob+cnrQ6hlYjKlfsXMW0
jpI08MoXXdu13JMgw4FxEPEWVyh4dHr/iRmfiqztMEWZdNnd6VXaYemnCHebKDoGZl2F59PN5a2z
FvwodNHGgw8BjnSxdfI2cGWqgPoG3TreDxZ0NAdiwC+zbdorecLqUOSAvAJ/Q74WQ/mogrdaqMQn
IMj1rVNNzW1XwPxMURN/+YtZ0UZlStCyuMHOD4RSjFYy4s15whQ3PjiYA3pD0ppPkeAi+Yuh8FKe
NRIp4i/JC2Ji42qzN0I9VZgldslo7u3QxBkqTEUxXIkza+cB0Zf/HW2xUeSYDMg/Io2oY1CHY1sJ
tOtR83tzE6V4BFS4HvkeEsLiUFpNfiUFeo/t5kgADkRIBHUD9svis06AL9WgY/SsJSHEDL1PUfHU
9R49BWhiAoz1oD9QhrO+ZLh4Y9EByv8uxe37GodjbS8hTEbIg5nFG2aRG+hVO2LKGGenrG/6fRcm
4p7GfL2zLVyhvY+vMHh2JGJgL3NSFoEAQ2nYVpqScqVg+RBlbaxtyqgBVF1JWs+XB1v7xuBwzFmL
Er1PGhjnWze1mlIZ8yI+0TeVIzhfLel3ozq1uy6tMeI1bK3tNw3+r+OdhtPak4u5WrkF9VU9X/4p
K0GJ9yGxFwMMXBOWAMHAjcOhSRGXi4pUPORRb7gbofSe5f/ys2Re80y/tr9XbjKa39gHoh0zY9kW
35pOmI3/LACvCszpTwtonrYXeOWK731cVwgDRE6efPz2pMsHQgal6jnDX6QMUi9QXZ2G6OS0eXzn
T0OBz7TbDzfQTNWnoFOVD0txg/CZn6YWw80qOYtIiKSDiomnj+DvqAgP0rBzixFn+hnqqrOx46C/
NuBKKg1mhoUkRUA6Y9mcMnpZqKJjwFiL7U0r9aHYJVqvqVc+5dqWQZmaBzCPbi60xeZttMAeAs3h
U3ZK8qzHDd7fWWH2wX1PizM4VKVDbdFHY2L46MicGFpTM36NMhGohvNjE0WgJXQNik/euzysO+rm
IfJNRpkC5E0C9EjA0dYby83FPx88JvO+4VrjiYa4I4IO5yMjPqQiNey2p0CjPb4R2GO1dKbtEEp3
ZA/GRssnuR877VqoeBcDGXiuGgFKAaJIdeV84Dh3nKgYsh5BfFk/FkV3F7ToEGMFn/UfLYnNSeWs
yEuTQ6PZuNiwuDxhNe2G4pSYzXjEL3J4iTCV2rjdKD4abeehaAkTcQA4cErOZ1XVvTV0WixOLa3P
flco4AF2RmgN91mODdzltXsXbuZpUQUjawZ3A27qfLAyNsioYjP97sBS3wVNMP1n9vZ4DBu1+Drv
s2v57LsDMk9Op6hGtR+q41LCfSqNtKllkn/vQyvbmXVThzhnudl96pbTD0TIhlukNt2/mCbveGBp
uChBiVosn+9LOx8gqH+v3Nre5rmqqB7cE5CPrp3d4IIrtb8a0cIuhVVC6HTRwik5iTHN8PR7Vk69
N8DxfcxEGzyGmBzuy8Lpr4z3Li/iu5I3O7Pixiyhu5jhaNhlrwxO9n2AD7Qb20jZSdUavtJtafdY
t4aVlyVDzMPB9T9oYcSFwSsehi14ZOL6uydnlsch1slj/KXUamwwp428Zl60JAOR4pBzUaLgWoRY
SNJzvk+RE1FauzG0N22oxn1Rl/I7pT6oAZMKQdkIv5dDo+wTWAJfqTs0D3HbPAOHkq+Xj8tvSaA/
SjL8DuB+v/UIZ4Aj8fb8d+SFBCmiTtUPS09tpfQMJR26ezyWW7TWWxehKa+AUxDt0MJQ4UkkcWA0
nsCmvv80peZk3gStU7S/pESTY5tJ1/kmcM77KRKAXfBbsAVHfj8qADKAbXW7p7q3m3/B6lpHDIzV
xtPMrHsySruNfl2Z2hxXzqeGtRnIGMh0c6hbxh1py76MfC36MfTAnZ9AOsgfGNtiE03aC7Z+FGqw
S1CJtm4iozKNXWUPamrs8ihPp/tRLTXts4iUMPWmUPThdszjYITpGU3lQRmLxH/SgFQXt3FA0QPD
SjR2bstMz7TnJOEPhd0Z1hXkxCK6cdcDnODAz0TzWbFyLlr80VqYAPT5QlTjG1Dj4kVv3aj1XA1r
Bam7wd7OuysUMciry4+IcCnACaB+FEhJHpfxNOpzJYWJ98NKo9I6KM3IQ8wDGF/Zd1M2iGBXdUhd
bwSwGO2xbiGOuWgcjTvLL7QcG21hZvs6Dpwfahgq2tZ3xyz2gH91zqaK7DLEqT6s85cM+8vE64sp
+GS1cD8eLEca2MdLt88PoVNp+bExfT+4r1E1mqpP0yDLSj5iC5sdTIMey8sUIyp5kxQt5pDYEigl
Dr9mPXQHujH1nRrnWYPl76BFnyct6B9zu9YdCIxt/NNuQkwPC7OeXs0cDZ5to3ScyVSk1T4ex6G7
wZUz8Q9F3OnNZkiDAvu4tIrjfVu6Q3s3OFNNBa43Rt9+Kros/ZVQFus8oft1tRMGToJvozkiKN8k
qYg3aZZYgTegxWnGezvt/egLPJD0uzvyye5zGuViU1lZGj+WFXrdLcUCk9a8J63KUu6Nyhc/BOlR
uDMqN/1U1VMrkVjAhvxgIaEW7Bp3TM3bAefXcit1cJO7qav7cofjbCo9mQ7uC/KqeumpvdW4B5B6
ie+NFlT1zRA0BkbCpTHKPZyeNrqtFeo0KBtMykvDZebfFCgPZB7wqyF8dau+dHa5ZofOtmlBtz7k
qlqmSG7bmdvtUPZQow1Y3EHcd2ahCZoHqMttqsqPoQeNg/PNoExq34tRd6tXXk9m+2QVVm6CAZiS
O71FR+BLGXJmH+q8Hp5Uq25bL7XCyEWrdqqD26rTB5cLsK6snWkUWnZQWlfEj2qiJ/ZTGUkbdC/S
+tNNEzmx60knBMWeTTkEfXNQ7qOWhtymU+M+/xGgjNZuBq75n47diHFT2UX5mfA5f7XYDAbMvfVw
vDfQlkifRNFP/wSTDNHKloUoMRdGRgXxh1StfaF7ZRf1zoY7yx4PAeYx2dPUq4qWekZCcC23SoaE
wKNJYuK/YnWjtbdVFbjao6nWSn7r40s9FBujrfLsFS97JdgPaB+Gb1pnV/mnRhWpLLaNTH191/t6
iRaVyCI1/uYrYRvqXq81otA3WR9l1hcV6KF9nxVArG5FVQQFTSNeDxuOXitfVUfR82CvT4ZR4lMf
KaLz+sw2/bu+twfcSuooSGrY3V3qxNLDTgSZx9rXk3Cr26NPZR1jpVM5hoH6NQxq9WWiORh4NXEh
vo0IzdoeyX/9Xx/PsHtTQylgC1sc31G9q1XjdQqVsX/TjNIAjtKpbfy1LzvryVSMsHqwWu4mjwiF
cLLjBPirVn7vDpvA0mW97VwbcE6vF5n6gm9x/G8L1NV6UlXeRSOVPdsblDibNri1WocJmWfNU2th
/7Sn3DhWyGFobO8Q52x7nHAe9kujTyGBiqbxClSOgo1eBZiTVqIpGhS3HKQlzKwcABxNkYZs7tT+
cjDGzjZNomSfG4CLjhfahTPc5DRbRq9rAh9rXpEX2V2FJVWzV0MZ3k5GamjbWuJk7rmjHCVKeErc
qjuSqiLbolDrfOqUSam8xrRzbWv6VhEeDDPWTayOLVyI9zWM0eS2g7nUgEXAxNH6jjBJ9svvTM51
2qZNuEWUtjM/wceT7V1ao0f7gCJ93GX7WJ1M+y6q/fBopfHYbNPJsELE+nU8w0UVWK/Q0ON+q0yj
wCQW3ceuCLzK4R290dHN/hSYiS9PqQtyaUObSI9xCFTn2RVlp2zp7evlniwAka6yJUQ9F53e3ah9
rvNoq+GSbLIhzKb7pk/99hP8awQTUhi6p5rm0X9cb2bwNcjHcT9oqFv9ksIO9I3VTEC9UPpPm4NV
Tvln1U1ca1PYdWztjMFsy/1Iy6nblHZlDnuF5iYI7gQnTG9MQD7epHRJwm3um+KIO2s03vdyZhs7
qWW2t610ZxvUIiq8fpIyf6gTMF+70o4G+zbXevYzLG3d9ugjFvWLGeVReQDL1Nk7X83BpDelULSH
rkNvSNs2SFZpP8cMmaonFZopVHpriFP9IZgLqaABAr4nLPCh3fi8ZspjG/dlER3gqePRvE3LcMo2
l7OhRTuDxt/shwSchZoX1ail2D3Nc791x2R6iwOr6W6KQKavFSrT7Sff8DnjDtcIrtZMcdgXUhql
l+Wt80GZnPlXUOEjb6FaglTLku2H14GGObWtvflGipcxQf+kSTfJoZhcE6N8lyoxFG93KuCwNXlR
m+epEuSFOAxkqb8RFfNTM8rgXoRR/UOW09gdSk0k1wxOFi8WJmdTIwUSjBAj7/hl2SBBKishsQ1/
uqkZWp4iyv5J6zLtQSrIpAUljgKiKHFQGKRWXlneReVg7utSXaRY8ftNaC0BdrnV0xmqlfinlOVQ
bZLRjr5nlKS29pCm194M86c7S6wdgMK/e3IAhWBbL0p6TR04Fv2p+C0IpfISw4mSj9wdRbHV4DM4
WyugkHvIrc5yP2UZ9O9dpcqq29XBRFKWGDHMAjhl1a0PKP/VBA3cUeaVbvef34dOYW6h6rfRt14J
VXUPzyRTbyO3bv6pcttOiZtOVtxPgBy7G3K93LiCdX23cSDrIzHC04zDyGN3UXfq4sFukJSy3iay
5Xq+zbXgc6KH9X2vdDWbtmqL+kqt693yMeZMX5+Zk7Pw3OIVVre5M+oUfN/+H2ln2hM30obrX2TJ
S3n76t5oICQkgYR8sYCAy/u+/vpzmTlHSrsRFufVaEaRZkbVVa7lWe5lfrVaD35EH162CqUTL3eD
dk0F11ymRiwOpZG57g8Llq2zmGPQIzc6yVB9HCKc0PZFoWXtt0GpcSo3SWT6nVlpE6wevp65zfTE
+QM6o9M3NGdgS41IfwyJF8HoTH7IEhE+6wCTdKpu9CJrtQvMri33+4S7d4Ff+eyunHmFYcjiJRwL
3yQ872AnDF6O0Ed4V/CSBTsfHY70xnWSNN3oQBfjnd7q2gMak73mWaIswU4WdNFIcoqovsxTOcmf
oirM6luQ6XmLl7oxtPkWlLcabBTcvBVng1ynHx1TAajUy0Nfx/AY0qays/XYjLpNY3WavUcNGAfy
zSBqG+0cLgsK5Lu0M7vZXDxvMppoflR09Xcx8YT9cv0gzZ5sWZn1J2tX3FUzUZD0ToUWQ+1qcWWh
QhyFfdWPD/QLgl04ZTgWydC5sSfjCYtHZaXPtXwSLNhvJMhwuSik6rS0Tm/IppKD1stGfVBycoW9
NcbBflRi/ZuamElwUJ2p2+pOYkReLBHt8Gorj8XKxl8eNn4Dyrxc0ZRAaLctVU37QFWCxM30h8AK
jI3txPHPrM+lRwVfEHJAZVspRp4VXt5G5GCDnkA/gMrA6azjQmvNMqr1B1sQVYQN5P1EVuG+z33f
U3prOqDOoW2ysLlXQiW60loRbJwyWRPUf2fmrDyHHsEKCk36op6WmjLlgCfGg9+E4VGFebUTXTXe
ArxSr9qm7S8+DgDefOP/vbWZ+Exi5YGa1VV5LU4nXo1225u9JR7GyK3/2k1i3bjkPdYVdBpb9cI2
ctxt08RTcsD+SyHFrZRq1+pdMW39HnzaHqyFv1LQWFRPaZbwo9CUhcdAvVYsiQUBFjwtVDfxAAxI
bnS0lnZOXraqN3VZ/yfN0SLYT5Xhq79WVmNe3uVq0MGEbsOreS5nWscj+DZuxgcpHf8ejEmVbhHX
LC5K2RjuTuZynLaxH8mH2M2rX3RPox3EW1X75GszLwDEP25hgMYQOeaX4Z+KjnDDPDL7wXxo6875
FlW6vfFdaTUEgaVN0OnkcXv4eO7vrDmOP1T+qejMlNrF5U83UlUmVGsfijB8jXqRX6kix30qhXa1
pVzX3ONEpH8ONzR/aARCYBQLlIRnEY3TeXYaJQk1ba2HbujVC6FKfDn6aRq+U+AWnmPGwRoZ553r
DRGreVERewDWslhZlxg76YrMfMiqeqp22VhNV/i92JOHLLd/Az6riTdGZHb9Bj5QvlErY1xpry8j
wnnSTJUCNo2BWdz1dNKtUTZqUjNpFTWAQwP445IYPd8MJFlbNYZ6mIZGth0Hc83x6KxuNw8NbhSE
FvhVvI/m6+effdUaFNiwL3QewsGP+y9Rxo74LhNhggaJTb3doR8WVzdQvY3NaLWOsevI4PtNhE75
TY7knTymUa9cdJbfTq+Yz+tt6Kl0HcJ9Xdva8DyIvmkjnHKk9n2CXuFsCshc11CD6uLTjwQVSFpV
6OnTPQKgfjqXssoRqMoTlrHgCY/Mtok8OYgEtIQbxzcaiKKVcPp87zAi4Db6SA49iKWQvhUIX2uo
UT90PaSjSSjN70Fpxn0j0/TSxb7qojbU8VDwtB0SHtKVS2HemqeXE1+Pi9EmSJvPy+KNwpGwEeTG
1oPbyfagO3mzDaQ7oEY7TPuPL4N33kMuX44kGrQAJWl4nC6upJo6+kNhPVh9haJbi37TsXG1Vnp5
aYlm2zltQhWr1b5gKJ+5Fw3HbafT1wJ2FxZ58OnLiZ/DMwWEXXXmbvrpz0EUSXTJqFkP5ah3t9Ly
y50sxmRvy0LzJpilBzsRn5Qr5XJiUBYcGhYS74jPnQ46OArsy6KxHggR7YOVq/1TZNuAQmr4O59r
vP7fsdDwoICPcN4yeaJEbNRVFFsPWq5H9z1qil6G6v+xzvNs5dueXz/zvBDWmF988OOLO7d0gWUp
fPmHxOqwt+IF9rpArzZjnB9DM1A2wYSSo24G4cr+fX9gVLgAzsNrW85RGtSERGdaD0pfu9sh7LIL
vClwgcpcxLTbfNf11aNvaunKfbtUEmFxEdVhUBJwYkokT08/pNm1oSlkmfwRA0olP8EXu5pnOIFG
67dVEy836fbsx9Toxb5MRWlv2VuxhjlO0adXQmoNG74vqCLXnRHtDBxX1swy3zlw9BSJ8GcMLYTm
ZecvzJs8ztPB+COL5o/vJ/He7CK5MZJE38YBFoRgMcVG1FPhlcGQbOohcA8Rpbvtxyf//JLBqgoU
JkYdCB5YywC0CdW6lbJzHhDrkgCPuuFbXXbK49ibylr16TzkAAGJWgSZtaC7v4TUATAvUosM7CGm
A3Hla0Z19KUZAbpXlftJa2L0Nau1Uz2f2tNblD4ReHdqP/TmCQJON0M0BXYyWV34p9INmhc04R9a
fCpqkirRor/YDn8/XtH3BkR/brZJmMtOS38nyhK9DIQa/elqc/wFgLfeuZWuHiA0jL/bRn36eLi3
4Hg5QeILqCmzmxst69MJwr21i9a2gz9l6BTWjzyN9WJDPa1WrxKphp5SUBpFYOtvPUj/qjKwVvRG
u9EOBTHvrrPqGCRlH7bJ3uxxov9dQHVdWZJ3PjxCZi73ODEI5MtFBDS6w2iEfu08+JUotrlJ4BUN
TUI1LO6fRdo6XiUjHpiPV+adrY1gK/wycgsoX0t6tFIn5YS9NqOi8QJcKdavJ3cwf6tKVK/JlZ7f
deytN1lJok2Ck/m3/BNoKYkZJRLdtD+qHUabss67Q1rViZcRvl9ZUm2/j1pbbIIYUslnZ8loECkA
nuGmeEY7KDApqPtWJn+QFLMND5RStulrHEG8OBVr0rvvbDZGA00HNBOKMnrIi3nit9WOfR3/wTZT
1TdZUw44FwqEeL8pEcaOO9Hk5rgNEtS+dkncO/YjVO3ha0EP1vdM3VdfVYQQ7aux6Mpxhw6lE/2M
m5p9+sllIZcCW21jgkSh+ax+F2KLiVtJI5/CkUdnk2M3uiVKHv0dwtRr+Imzrz9HKsh6ksKSwQLm
OF2VKU4rbJ5c+ZTqfnzdWXFycNKUPjnL43W5YtxVVnht1F218sSe3TVzmYgCAvEp8lQwMk4HltlA
pYzC3mPE+/BIiW666rpiuC2ScniEGrJm//H+eIC4iMOpTp0VizLbyMUQ649+nWYXeoJdVzdkyS5D
MK/0AlSZV6pT7w1IBoN2PM0ZnsrFBG0/6cPQH8QjQAznceoG61uW0B1T8T3cGp1YtXI+q4lyPWHb
xBl+y9rs5afUVFm1pq48O2nVWtu8LxsyHl3SAvfdMLsyKpl0T4k22qZylBCe8+8gopvmR2aMZbAP
jakrq4tUG8Z65VsTj/M1T276mQMMV4JH1NbO45paDaKqQY35GVSARDxYd2tJJAWWN7Q3/ZA5pn/t
ULs5BIqTTF9FRTeItmBNcqdEpnRvikBPt4jQZPZ20My0v2mKFmmYzBZqfVFldp8dByVAaCiBaI0A
I6Ao82KqQxFeVFh3dvte7VLld+O3wB8pVBrJzmkb+WwQK0hsehqi877Twux7nCADLzcwQLMx2lmF
UZWll9E5vqN/q4y/XdnYD4ZJYvxFE6F4IDaPkudJdEG7i9wskRsAC8mTbBo79IrMxnavwDH04AYl
Kvt9N4zyW6lXlCqawuB/3ZgqyQjqe3RB+2MeWGb43Y6i9jtalf5woWR++kOAZxo9ZcYxbcfIpg2o
xENxNeqN/nNy60b7M6YTllt5HKfR144WwJWFJmToTXQUk9kSxErvajGo6tEZarBu3lSDm97WlhFd
u1BenUsROEbr2YFSYZySVDEOymHhNkc6JbJ8qVMqR5u61Co6MpOef4/gIwua9GGcXOMnZKh8Pte/
M+0Wf5day0fLM61YIB/US2Ub5lADDkg1K9d+mg7uJuztvPpplaNU+10ryiLOdpaPJq/ECyiQzn4A
0v57UiJVPMeyi/p9mFLl3bulYryK0J/yFCKT41Iwt3ogUf3KA3x2Lc7lrBnwTXwLb3VZ1tPcQA3T
Qh2fuSKag0z6dh+KJtjPWbVXgb9DfBfLbTXs45UU4GxkG5IYIFr6qJRceAZO78XcQhogHTvx1+rV
tEJgAl7RFgSddkt/Kb+rQOdgP0H1M3cPDbbxNA4+fn7OSgcEHoiyoDQFbnAmyp3+gDEdQjNNs+C1
QaMvuDWcxvmt9NpEIJZWX+GcR9HVVPrVLpJtesfrNK7E9WchFzhbage0Ism86DYvAhLabVpG4hI/
Ed5rhxBPm2BbZGNmeOiX3CgYyjk0091iDTS5vLCpJlLJJOAm5J6D7kXulThlMxSVaj2NSLjvy2ks
j4XuFIcE9VEUEkscMD5eabG4FGljozqBTAPdT/C3Sy/HNgnQG7YH9wnFNnsCQ9QlnjK/0SsguGU0
OaPeQdryCqHnYVFSPP2iqqIUE6+s+0SlKPTEUHc/zTxIXwDdmJ8URkP+CYGCOZ4ketFnL6jTsfRR
+GOo9/6TiivURVRPzWUdliq6uMizlN2qlPJbAP7vy/I2ILAkyH8cFsKY0wGRxE6S0M1dmtamvLU7
t/vqO5CQO7VvjiPGb4HnF9QM0qoQR6MsHvWmUC4+/pBnKfHbj4DTRRzFzgUbcPojqk4raGwn7lNa
tnq19a3J8UIivDvZdONlPzpiJ60ofu6HwH/R5dR/TcxMTT0zVZ39x79leX/891MoVdMfoma8JEkn
WasOU9O5T4XrtNbR7bqs8roWU1LP7VGx2RpaOdF+zKNbrR2D249HP9/SfH50VP7f6IuFQIhLmC1y
n09ln4Vbq3bGYGPIdbfe87PKOA5hFRR0ahBLstVo6EPvNjULnujxD+HCybGmxjzwNPZXVuhOK22e
98YDuwL/GUsgILmLOynvHGt03dF5GnrTQM11wO58HPsNDjniT1NW4cr7896RhbxBZMyhBR4/r/M/
SVk3I3mHNHCfkqAyv+lDFTxk0hmOk4iSNTLZe3Ojk06pYSYbET2ejhVXRIQVzsdPGNXbwyFvreQq
N0Jn8pREcbHtTUzj7tPbBKyARnZD2QYxo8VyCi3rHSXK/SfF19pgU9O9CvZqzFO+csW+cxpm2wI+
Gp1KGrWLpK/A+2PEocB/qtUi3+SZ74KKKJSdhWHvhV6NyabM/epnFFX14eMpvvMF5ywD+j5UA+rS
iy+oNwhwirJynzRs3N3DpE4RrlVCTDt1AH63EjUs30xOPXKUJPCIKKL4tWS1W6HeKIkWKE+JUEQ9
F2THxKt1Sz77hZIQRTSpFxiu//vjSb6zdbjkEYCgMsYuPas746ZChdlkef0qQGgi7y5IFYejgpHB
zozbNXuX98aDqwIxhhSOMefY5Z9jQTOwSjR1VJ5mfMSlAitn2+WwqHaKE0bXglVYa7e/9xlnHSzi
oJkioy8+I22nyPWRMHkK0NwMtrBq/Y2iW1G2yWTkr+zWd25PxiJT4ui/9b9Op5eYvawL2flPmSha
nUayAF6mDZO6cru8t1uIO8j36d6zXRYn3u2q0ogn23+y06A9Tno/7uIkDi/pW/vXdjklx2qc/JVH
8r1BZwNyitrw8MBsnE5uyP3cjes2eFbIFDYiqfodPtIYekitvGiLVnwp9DBaOYXng6KXRjFTp4GK
msaSb9D7nRr6qhU8t6GEHpuaZUeHCFLa3hmC8jrTK7fwYIGL7ccH4/xLMu4cAVHXgga0NOahYl0N
gbQ5E3FjVF7JhyAkoWT0+vE459uTCxSNJpYTvA192tNFxRXNSuu8lc9Db7vXxpiOXtTb1nehK+7u
80PNLArwHuQG/ODTodIgjCOMB0OG6tPrUdGjn3hLgm1GyuLT18qbASPsF97cGVZzOlRQ1rKG1sGs
XCP7kiq1chxGjaPQyWtH1vn+45m9s0nQ5uBx4A6dxWwWt4rwCzttQ/g7tVqb29Aemt+uYiTH1I1C
MHOGjgJtvibMvkyzWEQ6KOiE07qgzLecI/iWKhNZHj6rat8fDD3ytwYuqV44xsYNFeYGnuGg3wPy
GHZurForV817G4fQYi6FzeytpRa/H5ajXRpK+Ex1rjvyTEYbYWfJd3vqwuPHy3t+aZMVUMlGGp2z
wG49/Zpm7nTmZJXpcz0kRrlT0zCPvzlI5ut3VKia26CAdL0mPPXeoNTCOGgkk4Q2i2+aFnEMhD3P
n7Uekq+Kj/EtdSHjehwyeYHIxrByu70zHnUCEmcMPEnlloFG5lpTBfwpfzYq2/SAModoi/Z1s+3H
XrxGlIlXXvzzDzi/gjSk0NijqLmsZwIMirKgHZJnddSnvZMH9l0XGhgDad30Se8YPh8kOySL6UaA
0qVafPoFCSNy2fdF/Kz4dAp+jnFF+u+7fqocc+gCPz/eL2czm/M42O+zsBXt3+VSojIZFL0RNs+z
zNOfBu0jTyNA5fFVjO7/YywyMxASc6mDYtjpzECPFZY6he2zoeYmKAFkrXa8iRA8aiVca0Gc3TMk
4dRm59yImZEnng7WCTjLpa8Pz+5Q19eGH1qbsujNr0MXHTs32oV6Fq+cvbN3CLQcYGDwaTrHwF0i
MvPC8bMkiPRnNVYJX/DEK9WdTq1wJe87/2YzqQ+zcTr1VOmM+Xj8E5i5cVd35Gn6c0OPAnYtHiOX
cvC7ZpOo7loUOK/TScrP95qxdvBP0V+mB3w6mFabcF5aN/mbmK0B+DEz7+CFRptpSGwAoGG2gcjm
7oJYz/5+vDXPqg3IhCKxMKtcoz+rglA6HdoYLCNtq656pWRqPYYInV2RWY3fywi2UVIF/d8C8cCf
kdCGS9wmnXs9HfuVtV5ahc14Z9tAq5RCOnENf5/+iDBTBj+fzObFMMB27yYr8ivPDNugpC42tsib
hCraR4j9iztFpBJQ3GhoF2lvVjE141R/bGLQ78dE1XJ1v7JCyx03UzR4zhCqJUtGwGLx44wQAZEm
MfUXxIqM753wjUcFpNVvKt4VDmYadLaB6tGuJBO9KqOsszeuqWgzpzGfgwnR3VdTPPyChdGuKTKc
QUjnHweAdHZYY6cCHz5dOa1ykqbTJv1FrRr3S0jn6beGD2Tp6bVjfO3hCPae2yCr5PWU61OP7oSU
264q+otGSCi0UpTSXPmey6dj/lEkwkQCZDUzW/v0R9kdcWIXW9rLNCbDi1lq+auZUFUVfLXviJWt
eZ69s384oNSoZytMsm+xjMQhFqVSG+yXKK9U3Cj6rEEV0U4br5R18DWvi0y9tuWoeiKJWmeb81R/
9zPRefAD07/ZSDyzl3qTRtuPN8/5SlD6nZN1EiAw3cu8xElydCVazf8bt+ajEls+7f6s6699G+3G
NKpePh5ueR9T6aW3DjefrUZCsqxV+m5bQ4XQg5eAR8CbVDxiaqVUrqqibo69kXWXonfk7uNBl5fX
26B4d1HhB7dL5ff0a0OXk3DMGDSfgKw2hhQHWl4uhMBc+9aie3oY0Jg51gGM3o9Hfmd1uaOpa1Po
nsHKi8/eT7I0zVYJXtAp6h+Kxsm3MgqNK9EO8XZw5MXHw52tLgwiNEe5pXnt0CBZTJRISQ3DKIpe
ODh16hkIaz0PRjvWSHSkvUddC4VeU3RreebyKUIKhFWdCyKACs4LwhquNS2uEfFLlXB0oNzk28Ct
fBOvX969z+5YBqO1CbOcUGzWrj79mkVl652TtfEL0Ipw9Eo4rcouMah+gL9Xdgh3VMUnI3fmRx0f
6pkBLohYYnGHQZKMaJR36YsZBNlF5TvOFWxg/ziFQFg//oTvLCVDAcDloUHEZsm5myB1F7FapC8y
0cNd6mrKfpC6nkFLpECwMq+z7TnPC8eROcPEHGOpQ0IVMtIUbMdeQC/KTRgPxkVLM+owjp3yLcVz
7v9nPIRqHIJMgLlLxxy1AdUUaWH+EkZmgCJEkZfNUdUH8yqoslzxikIYK9DJs7M/T5HTMF834EOX
ny6W9OSV2E5frCgabv2oLHZVHlle1cYAbtRab65LYc42yUW/FjS98y15XtBBYu/Mid/87/+J0EaT
hCGA6vki2yGHztSV+UVd9lFIpzu1vn28cd75lgxGWsI9Tiy/pGpkmRGmiVHnL1MWG7sc9/odkMLh
0KHKuOmh3q3cNe+Ox8tJ63TGki0XNtX1VhbpkL+0VWRdUJCIcQus0m88XNlFzTO/0g44X0zUlTTq
uuCjZ/OhxWKWQ2oHfarFL5Pdq9/LoC23FJjHbxTy17Dj5yEnQRTcJhLnN90zdXGPagX4ToKl5CVw
ygITnklP0FxwrF9urUe3OMbDGYvUEuRUZ3y14Bzu624qV1qI5wvMj6BBwOuBDgmVrdPdQ1VyVKMx
53DaU3Qw4zxCbiIz/tpDEV/Ubv5ZtA4j4dEFHJaiAaWmZT0bXeOuaJQpe6lH8Vi3ZXMRGDxcxWRv
Q1Kl/cfb9fxzAg2jE0tZcrYuX8pWQRFqY8NX2hcjFv5NqE4I10RueBRG9/L5kUASEnbQ3Ke9vYj1
QhebzEapuhe/14vrSXflru+CcI/ZfHX4eKjF+wusC0lL0LFAGDRkwJZ2PONUI9WhpPprkOUCvnCt
76iqBfdFUFvH1DGDrS/Veo208u6oM6SMe84gwJ430j/XTA9Qs29ko71CeBBi1zilft+Ipj2A0DGe
jUJPfrWIrGifu8znyVIMocVDMs/zv8w/6cyCiNYa/XXURw0Xrsw3vgdoct/KtPY1L4qrbuXln5/Z
f5LQ/0ZEpI/W83wHLMuh1oB/jB5kxqsc6CIFbT7d65GtrFR5Fufuv1HmWRFjQOldwvPShsJklmnG
awOO54jgCjDJXoH6mccZLpOjjm/o53BrDPlWneeJIsUk3l7cbc7QDq6SCuO1zHHZ3s3/TA/lGELh
CFtAUhMBx8c7dXH8/huR2xvuAlVCctvTPVOUGSqBeiJegSCGu9qNrGMoUStVOqHsPh7qfD1JtugD
0CbjL9pyp0O1vRvOzlwy8NRgrEYQYlO4NevcR0RcTaFOGO3Tp0dEWY2E2BBAN/j7dEQtcPLeBDkT
eCKq3cvWcW8jsl53G1UCom+NgdvKzjw/gkiOsY488zz4cBhORxx9DEhjgXSH12roqn1pIaIgBKKM
r3UyODv8zoJHAzRc9vjxTOeH6PREMN6sOkgOCzV7CSR2Y1NablIhrArqU/0SDK08ohLmeEZZBL+C
NNa+oXWD44ldiytrVO011+nzfYRuJVwnXkqEJliC04k3uttZjZpHgRebAvAJlo5fWWUo3CJfY4ic
Hf9ZBxWYyzwWZa+l2WeR5b2i1HYX0G9BPwXENio+XZEGxWe/JgNBsmH/QKPiPM5f+58L1e7LYaw6
dWDH+ukU71x09/Vt0iDidZtxJVoeiLomuGx1FDhWbp83EO7JJ2Vw4ri5ckifgnvudHC/tGRfTAZb
yYe+NO4nqoj6lUyK4FuYGgiRJY7dqGDDARtuR6VU3UvNR5oMFtKUb8oosDKvzPKx8fS4T8kCB41Y
JfIQRgjFtzxFV22D1EIjPJCyFua4qHyEj2bU5sqtVRUyuzQjpVMh2mOW5xmWOhIXawNiSYXnww0N
h40wAucJpaLst0wlaozWZFdGu/OnyjHyLUWgCb5QhVrH7493+9kp47GZvZGIpikbI7N8ujRUlEsj
GQwt8Cw3rY9Z7adfDFGmGymL7A+J4PC7dpxqjRmwSCHoGqGSwR3GCSe9Jo04HbYzEZoRdaoHnoRC
VB/7Mh+rTd+hxHeVFJ2dXMKV6q9QdCvSXUkTZC2POLtBocDMisNzZw5u6hJ5Y0Hzgt7TGxIlKt0d
PYCvDXVssPzqJnez9skSgblya59NmjGRtkSzg8hpLvueThqkOEI6HXpKnjDzvzlWbl8z9Mlp3Pbu
pT4M4mCC7t9bw2StnIB3ZkvUjVk1T+9Mx1jcpaRHsenGaCl6YxVe2E1QxheBrk/B9yY0anGdEwWn
K7H22c6iR04xahYAhWgF6eR0tlog2qilUBiBwBXCa1AibDZaZWqpl/ZBsVEKxf1SAWDxV66at/ra
yXEnowEDOTP7QJJA+T0dGbGk3E0NA4pJo3ZNdjmQTtbVpmgNLfnVwPUHYSxarblwcAQMm43tAN+5
Hqwwa7/YWc8TviejRuOiQvfxa9tOivS0SgeGnippW2wdtxEHSbAKj6+o0Y8myEbwzYPKG9h/ZZxY
7VYQHqtH2yBZRWyJnp1/5TacZt1TMlsL8ctS6mkn0lQNb6yYIssWfeqq2CaAHD8p6U10x52HCzxZ
DzqXFPJP1yMmflbJe/RfvdtuTf3OTaSXjj8+d5EsB1ksetz2jTFpUv9l/EAuQ/GG0Qu/uit7armP
l4MskshG4v5tKoH+i9TNM7RNoFxW4dFZ0/9dbt3FMMbidrJsKNmF8jaX4ML+rv4Yj2szWUYZyyEW
GVQemCZJBN8EoQF5rTWeMm6t5+Bnc6d///jDLG+d5UiLW6eEQm6rFSNpX+NLVLjMnflFXmLH8vEw
a2u2eEh0sP45vDv9l/8l20Zb9QdO9d/+tyEWt1jYi8ZX/FD/xUW9EVvfkztl//EQby4m/94dy9Va
BF8hFkRGUTKN8rG8KQ/7ENaB19514PT/hooX/naPwVY5IhVnrlVEl1oBy3O6zP7SUCnjpmd+UXCo
xEXtb8b0m1o3XqWYl5ruoQdzYzq7wDhqhuIpZgkg56ioV1O95zdvezQ7rJ+Is9UQjD9elmVIulyV
xQ2iAt6PkoE9JO2ntL+ts4e2Wrk/3j0QPBdz/ZneyZK0qUsiPzQ42D+x9zO91P64f4JtsM8vPp7J
u9v0n2EWpyEfo9CVMcPkr/FF/jz+Vo7j4X8bYnESFKtojJR25a92F+zmbTp6n42m377HP7NYnITG
gE4+JfMQl8V1cKkfy2O8dhLmG+jsJPwzxuIkVFIUdiUYQ/uauV53DSYL17Xqqai81tjEf9Wn/23Z
FvFCHbiq0qTs/vx1ulLujcvssPbxl7z0/07YP3Na7GM71mShICr9y/9TXOuH/I/1refdvuyqfXMv
78TkNb/lijnL2o5bPIxNnA+VDBlzHDfKL6vcKsXG/Wnd/W+rt3gZsyJIUHhk9frdcPHfpjOOHw/x
7uNL0ZR4GfEujulpGIHDzgRIL9Z/2dVlrvxwxA+znzyjf/jfhlnsbTUP/CSaGKaQO9c8RPFlUWxC
sXJI39rR/25vUnzoRqQ+Ft4CYIEWD3BjwzuvEnV6cGtHZp4WDu2tD7yxgyYOMX2fZznKhChhhRcK
Zh3ZNkar8TWMK0HYgRXCStVhubgAMsBdzSBWoC60jhf30tgPlRE1vvbgxAn2b+qQfa2IkAnXSsMj
DR1WIql5FU+nP4vh0OFGDIii6pKdhNIaPyd25Z/ATF3h+VGY4Ors22th4fLlIPon6SEPALcKcGYp
V98OPrLcQvcfulp3SrkB69aqlyTGk6NtaFbVn3TsAlADTI4YF6T8zHV/e2T/KTQkwFXDoEqKP0aZ
mhvOXaZuHAU3K9ucsACOmmJNNHB5wMmbebLmOjGiFwbuMqfnoqFOBfbKCB9rXQmvJhmHXy08Db8g
aOx8nfIpv04A7K8UG8++3+wPpjksKsI0tFYWhzE1EnVQEF5GwVMHhULV4YAxgL75+CyefT1U8edO
O0BuanCgvU6nphQOguuplj1WSukWGyS48x/ubKl8AGKSrrw451OCCTN7bII/JE1dipI6BfVAjG/S
x8LK2usK28bbrDTXFm7+GicbHwD8DCPTEBSC0rCEGis+UkUitqy7UObdvlAs80tnh9pFFKT3vdNZ
Fwq2FYWnKFq3mdquX8nEl30wgCE0Eh3yUjg4HL6lA7apJnGpyMC5KyXPAlTXwake7UEFOJ7lskXZ
1qnCEKz1BIv3J4qUme56VhDEykuc8J+tLPobwHKxHtT90eADYsoflhBvnkMfYXYR3DcK2sdIgcS1
nR3MtumC2xTpDvuqajKhbelAV/UmQAjZ9VTB7vtRobZQvODh247+pkY9L248C0K2VXpuUlv1ZarX
ZrEl3W26dDMGFLcuRlFH4pPWRiwpfRG4jiCi2D+s6ekuLRMXW4M+FndjZyk3oIQRFe7ozv6qnFTr
9ojg5ICgPj4ZZ4feoalHaYojSJMI4NPpmBUbWDpW6twVGotG0dP3kMKwL9GYN44+OOEvIrfLlRf4
fO9y5oEVMVsyefD4p4P6et8lU1H7d7KWNL6qSNQJTpq1AUe8bRz7kPSGNh7DtFMzmAF65m/1Hg7z
yq2wzCjfHIfh9gIG4USCkzz9Gd2chgko1nfWFNTTDYoqQbXFgdwyjhLUWbmdKup5Oyo0BYlglPrm
SrBzdi3NqiJzh4VqGiSMZWlJjQphhqqe30/xGPY0BaJh2JulP0ova61g7WI6G461Bm/H5gIBBOB1
ccE7QWXjtmHH98mUJNR86gwGvBJBK/di1v3nxzvrbHVnQgsvJmBl3mbgoaer28eQyEzZKnfYTY23
SWu0myIxskMRB73nTNSWxiQathTsnJU9fX43vRUI8c6Z/wLKt9jUVKlM9GGS6t6QlXJTpa57LbrI
vcnH1twwaXFlxKl+q/lC3ghNvupak67EZWfnihdt5gvOhEH+sGQMumYaCyUoicZ5bKJZly/eFXof
/+17M7sUZfAQolu2+9ySo+1Nmx4MFHEQ5t1LzI4p+jmiaM37qsizbzVd0Ns+7UV3i3T49NrrdmNt
U3MqoxtfTv5av2f5wSk/099mY8Gv4bldOnGijF7GndMP91ZuO9d+QhnyqS50N9mERlTRNQDNkx5G
0fSHfEQU97Nf/a38zXNIE4B/nqFc/C6g9GmF431PcqRtZKQ7l1nstPGl0WFC4+Vg12+yWi9+RGVt
XWbdGD4ZuT+YK7fbMgSefwfQfMgVM5KRUvXpxldMrXfHtlTvy7rxR48goagOvd4kFUJ4QQCyqE2L
FQTM+ZgAj5EJYNj/Gm6nY7ZDissDUv33LtYo20Z07tepdJEeiZUtKJ81wefl7gYXhtMPuiYkHSqi
c4ubJDabSa/rorqPJgRDZNf0XxD3mPaK6wa6V7LR0fhN678fb+9lYGXAQuCFQl6V3cVbvzjWQWwa
BYh5895osZWeZS6jX6YYjbU38b1xODyoBjIY/aTFu5C2vRNW6P5wT3ZKeDn5SmJvUr2qxMqWXV7I
TAhEJncxyJCZFjP/+39i/LoZXWTaWu0+iIfaizU//z/MndduHEmatm9l0MebvenNYmcP0pShdyIp
nSQkior03l/9/6S6Z1ZVJFirsx9oCC1QrKiMiIz4zGuCEeFuN5LDUxaGb19OhiKqhxAA1BW46eFQ
Tg91EpMl5RGB8/JCWxrrvB/1kNYsWxQ2QuJ3Ubl8ywYkjj5etbdbE8bd6kMHAIY1O0YRK61joVmq
yo+Yp1mbImss+awm4rDdmvD1QeuxUfrtEaH+0wpmixIQHkMmxrSQ03aQxaMVpe0mNK1u4yiFE9jI
m7gWhMoTEI03bwOAU5hbaDCCesHm62huRUH3fi765TEp1WzbzJSVCuC9nsw7she5bAZV2T9//Ixv
9iiY4RW/oK/X+aq1ebieypBCQG+K5TEtHek6zTR9o7VzeeJCeXcUGzQWRHQIcseE4lDgatBjGfjo
KFPnz3WmYzkUTScOTL463/bX4B3BqRVThxsvHomwVo6yQGMolh6pjPhTKDUSgn7NjGGpqZV1+m0y
67iV3SiFHWG4ANFqJ3G1JI6K56UZjHxVhAdB/R2cRTvvzDGzsVnpsgiX26TAbcbLAF0532iFWHPq
OogxhM+ak4RD7UmROTaOC+C6l7iiJ9NcPG0Zw/y61coeOnExtZ25pfHdU+hKYKAo3jg3kZH6Icau
84TwrlXl56IK8Q1w6cxT+d22LZsk8pJu0Uyq7TaWQXucXcDyu3CzMxvwR5MP9OO1TK8GY9djAoxJ
x1yqtWK6EQjp1KIyifKkO4yQNC6cBIeaKzgcWjP6CApNdRoYdWun5+iSReVznKhleY8+XBQnewze
dNjQoymHuCrNxTSLyK0UFRsfN0LKppZcVa0yzGkUrRzIc6TOpB84GnW9p7KhJE9LouJp70YhihWq
u4xVZPZkStQrdrlszMt11yKFtCWrs9Mf4LwczCd0gdLjdWjMPWVPLAuTTYMxVvwCp6ooghi3GBJT
/AvBmMiAzoezkRsk3JB8m8mPcupSeVOj6jN6Rr0M5qOGeFLtakaq5pspLhf5xhZ61F2oIjNiXGy0
qk+Fm2nRKhOXdNiJupae9tlVp4QZgJepx9t5B4XaknZCaN1wp4ODydEu5rwPnMnJjJu0waPlsyxT
aJk8JcmR4fBgLelawyYpSrFXVKl8RTW7WpVr1SkOwkwbjY0hcHjZOk4hyf6stlN7j69gW2xnQt1o
W1GXn/eRWWWDX01amPhDEYnWt2xJ6N4Yjtl43gut0bfYtDij19Qatkt6OFTNGVaTpn2f2lJvP8/h
7DSLlwzAXYJJykrhxU0fGVvEW/IIdoJpDxviMTgLht1ispstdjO4M58d+4MCPiX1nBjHEgRmgDlb
s6uao502bHYstAIELWrM+XA67OYbKZKk5YyOlOiux6FX48+D2urGdgxBk3xahkzDLV5k0+jm6PAt
X0WCx16AF0qfFwR17WrgRvGtlR+g4wCftkwtMu1Atyp0OFEn1bWNaWI5fwnQUl+JreaAcIsrWqOV
CzgtM3Rx1+6RkXK1LGybB76CPe4nstZsl9SDIwe9rk35XQkEtXqtSfNTDHaQNrmZbaU2ZC9GFQso
nDoi8aWy/TDdqRd9Lr0qtYy58ORMaVp06omKc5+l02Kc4BbMU64qPbLwUM7icAi/1HwljHkkrNVC
w89aHRGOsS7C6as+TFMINUcTiDbnBQfBZZKGudhD74xt0yurLulWFym5UB7sPEInUwcxQBgUFyJZ
DBcWas/NqhRCUnbDAKT9ewF4Iu52qZowH75akxF9hythx0EBA8n59vF98eYWRnLjL4NPsjGqpUcx
DQ+TYPGWSQ9K1hZgwGQghV7WNNOlmcUcOHJRxSeuxePoBqoysFqObXJA6KPH5QxQPsCDGin/nERW
3fmhUJ1m00uxNr0gp2JYPz5+wuMIR1/jQiBZBN3gNAATHt6IRYIxgtOkDcONjuP1YdVEr9AWCvs8
bQbOHDVNrKFg4Zeu3UaqMSmfP/4Gbx4YxNNqfu4AtIW5foxOAdJfVRw82VOFbduTE2nR90m221tV
r7Hz++2xfir7rHqNwHuPb2atxchw7qzkqUe1dVdWxqT61KW7wY3y2q5PxHBv5hZXD3Jpyt462ljI
Vh3OrarPEs5tffqkjCVuaYDenDv8abubMc7zLYaE6mfC3FT1Kysrnz5+0jcdDpDgFBLQbgDajyLA
cT4V64aEeXLePaEnHz5UZkL5YtOKqarwT5YKvQ8ygbW9h4em+lI2s5igN8E/6C1PXfRJuR2sUJpO
1K1/NhZ+DVlQTiQ1YDogyLDdjqekzWMYkqKRH9GcG7R4G6EghW58YROZ3HBmTVO26QA/6xR0ksWi
lphEjf0sCisHitcOWVsiBy7jfOM5dWGLHQXBwhQ+FmycMVo1nlTAfLM9yYmp6iPNtaq7AlY7XERH
KmehhYX6PCEIaG5zq07V3Vg5REJESNGpjONNFWZVmidyJCoGyr9yXA7Hi2t2Yjwb8nOeLLp2Rfld
nfzQ1tpqE091Dn5qFBwPW1WVukRxLY4gcSMqY9Q2jWHhPvnxPnqzh4H8EiwDnkQ4ev1Kh19nqmVV
dLoVP7dtaAVKlk5A5lDXNRKl9dUlGjbhYtTeJKXFiR7V24lftUD4DzkggKPGUXTL4ktxxa3wTFpG
vKktEfLJVejoSLrC385/sxaAfjNh9MqfMFd+0XFynndju+SEvs/WYqV7+GTx3mwd6S6OumRv9mr2
m3AWxkP4S+G4/+k8cmw2VUhK04XZ1D4rXRlidWQO+WMX52Hjd3WpNm67GLDutDzUT/Qg3s4rKdCq
tb++f4Djj6oQI23c9aifno0Y45mzOnGk4jKKiyXxrQK57hPz+s6GXq80BPBhuaM6fixiUdAgy8dh
bJ4liE/yQ5y0xO1tbRc4nsxCT86oECCrV2K/kfuggLvJj1CJjD27jNNTRYrjC53UbxVr5qsgngzy
eZ2cX2oHeZrbUTqM0fMKT/Vnwwz3rXbVWJonqGntPn533s402QU0QCrHxC2MeDjYFKoofLez82wj
mfAJCoJyk1QmOtsy6pd3H4/1s3N0cLKuAuvErrAPUEAE13s4WGgWnWP2jfScd4Ugr0If12pjD/lZ
h05oWWX5fFsS2+cXSFrJEu6viA88VjXtvItKk4ToaP6sJhfYwDRj+ElO6mm1ncYw1t413dAql+lc
RdlZDnQNIXVMwoxP0WSP9x8/yJtJA/JPQEA1FGkQutTrCv6yQp3AUdYqZOWJRo4VnbE36s82SWGE
RkFqSv7vjoaUBbqjSFX/7GUczZqWNzI6ubn5pEup8YShLbAyUzKCuqrsEy/C+l4dLNCqmoGuGSyb
VTHzuBc+o+GGJa1prBhUZc3GhB/XS7vLkUn3aaXobsKy7rl2k0Asevm7ceUqqLwKseMFAQ74uPPZ
G6CG0ri2n0LykZiOkVOkm0zgpXIuhOxIJ2KfNy8a9LpVJhkW0zruMbWgR/uUko+MjrPRd54+LJqX
9EKcMQUtkO4iOYGzOR6PXQPAmV41TXiKuccAsjTG0toZZfXboJo3tj2IsyY1+4exzJ/IiE45cr8Z
jdbEWrGHK41UDljjw01atWOX0lOYXiAO0HtfGhkfXKt04q1qVXEVzKgTn6oIHld7gKuYa5S+EmI4
UY/5fdnQNWOfLvKL44TFDTSL4rxPrPrEC/HOk1GdXuVP1huflOfwybBbjQvdLuUXqQ+HR2MwpgAr
g8wvZ0QbXVWqX3/vBcSXSQaoTQGemj/wjaPxevzCCUnD9AUrc9mtnSgLhmHO3SGplxMBxdtHo8vC
ovG6Uz4mnDt8NApRzG2TdS/FZDZbuVrGLUnJZUUAeYmi0vCbucZP9Dt4npXnsLLejoYjiE3q2Vxm
1DbH1VnD7jZCF5lnluYpn6n1o349WgyCfOrT6zvA0Ymc6OGTTcmKabDQ5GmtvsSnPV/2MeoMFxE2
yY8fr9ebSWShsB9A2oxLlIzxKDxFhdactcXoX+bOyZ5tdFpsYcUVvo9dtGuEeeJaW8PLwydbXy+q
m9SjuUiPN70hL+ATYMi8CKuyno1ENqihTfKIsXVvTUWAzgaQ1xV6JH7zvKQJiSwBbTFeOa6j426o
PlbyvNhF/uKU3HIuUVzoLmTB3jTgCn1ir7ydVc4Tetl0mjm92JyHC9iY9YBxrDFznpjOTpTp8MOC
efBkZ3TPe1GeOr/egI2hv9BnXdUlQKSAXTrKaihxRRkkJ+kbAjf29M0E4rbsJSuJQ8WzsyYsWs9a
5rRSgwUbjXFfTTFGE0Udl9F+Dg0UCd0hZjO6VW93ud8NcVJ0mIKNRdKdJ9wLqqvIsSz1uA1pYa64
PUJClpclyBxLOI82PQ0UZGiqU1pYxzO5YkHQNuIGoIUNk+4oa5BbJc9nE+HvOVTmu5IK5i5z5jpA
zCn9bCjzeGLljl89GESULH4693COkbcdrpzcV1Ko1o32BTGjxAMXMrn43KfblO7XqeT5+AZYBZu4
ulecGScKZLbDscqYd0AnFf6G1ONgvlaykyArJmbRS5nf47NTbsRSU0ZWE4Pb0BtiQJCTG9crWdRz
utUqwoOulmiJ34Lp0vFj0Zve5fjFr+DExLwpQJjIlgCNIdFfybjArQ6/LTdnNGRhlb30utONr2qN
0SwE1SEd8emmlisFWtTK6esgJDznpw5l+luBQ3HhCbuIoSgldMDq8kRccnSgUIxZ1XngJPFyYxF0
HCf0ZEaLJMndnVUSiKja4Gyge1Bnk20RpEglbduqzIOPD83jHOjnqJBYHQt2MBZnx0WEXDRJaGZG
d4coGNicZIx2WeHUZ6VK8aMxxuGcAGLY6JzanglN7xob1FPA9KM3Y/0OgJUIPIEO8oYcK9L19tKU
oe7Ud9WYVomHxplie3k/21urae2rTsTRKZ7fO5NNVW9VQQCWRdZ1tGHB8Y7VVCr1XdrP2k0xTtVW
wo3mORJO59s2R84S6ur248l+d1BQkXTeADS8UROVYgBCXT42dzlWPPuIXsVWVur4Ekm10IPMOLhS
mYwnVvjoGPg5uUiGGWwqKlxAow43e23YFdWXrr2D0g7XLGk45DQgzHApf1en/a+xTMqJdI9wDD6O
Y7JEauhyqM1dVEpmse8pIMh4e5R6eL4sbSs2BcQyejuqnSh3jZLosx+FapO4ui2pHVw2RdS/d1mi
68HhRzSwYglBSB3DGheIbhNdkfJu7BMN3pud7TpHppkSTumJF/joEPxrqDUYYETqY8ciHsjqdOoo
F9i+ZLG4lBxlCPoyOhVsHyVrP0eB/s1hy/1PAHB0jXRKTK5RV8XdVM7RZV+2L0suTfdg3SKEmIwm
0JDzwMErqXdAKL98vIOPN9M6m9SN9VUGAoLqMRQ2kYSVDEKP76TFSW65pSXPKZfhDHW88sTL8s5s
rmjCNRAgcwIFdLhvaUBNmWTk5Z00oEIo2qm7xgEg/frxA70zmysqhNoEiFec0o6CxixPQwyDpOou
VWDr4YrWeEkYmr7mRFYw9Hq9G2adNnW9+ppjwH5KLO746FvVUGCfcyGB/F3TmsOnzOp01Kx+5NCX
m+haDiu61LIWy5mPBn/1pTBEeOquXl/4XwJXNtAKDyXnRgZuVdZaT6lfyhigOqo0qtX+Du9SxNha
RVZ9tViw6QH3Uwg/o3d6VYRd/+LUXX4GiqV76Z0of1EQ9PuW8Rx/O3L958v0X+is3fw1ePs//83f
X8oKJq+IuqO//s9l/NKUbfmj++/11/79zw5/6X+uq9fivmteX7vLr9Xxvzz4RT7/7/H9r93Xg78E
BbK3823/2sx3r22fdT8H4Zuu//L/+sN/vP78lIe5ev3nHy/4x3frp4m4LP74+0f77//8gxf0l/24
fv7fP7z6mvN792PcLQilfV2FMv/6wH//1uvXtvvnH4r8J8UDYv0VfUYSuL4G4+v6E+PPVfsJF0so
DIixwdP44x9F2XTRP//QrT9BywAeVFfvk9Ue649/oFL980fGn7ZK1rJWBpDr5ib6419Pf7BO/7tu
/yj6/KaMi6795x+Ed4ebSV4L70jNEbpQdeDjju5RLW5FrcSqivT+Ej2nupOCkkGXwFX0JCpduZbR
o0vRCBjUTrhIMdY+AivWTV5n4T5aUEutIgchREW0VxgtVfeRNn2p2r7cYyWlXKM55ZwTsIoLB6XC
S2F3ZearbVJeFry0boxj0+XgNAHIIXVfCVSC3WJoh7MpXmygE6INTKlCEEEdlPGcOlO/7UMzPUua
rtsobbl8nnBx9aeBnvu+BK19LgbNOFeS6b5wyvhy4re3mtVoDh87rqeQaPC4ovKwztdGrarbzKCi
CcCAIks2DLaH3ZXYWvOYBFmraX6q93HmNjM2o6DqjW2tAgQBPZpNt0kl6/TWTbQJnVJ1O73Wt5qe
VGdWB6IyQ/tmk6vW8DJmU79pNP21aWM1kMt4FQKg2aumTnJmUjx1Rwk5awlT1UulFcOZwqlSuQXX
xB5HEisPxsgeKleh2e1NWRs9ywUS/6q0dL5SOamL5VHvGUo8n01trneupUzS56VR1G85ZZxd14HO
cUuzdj4LnDghNs/Vfdtrwp+x4t0NbZr9mIQqdihCb6ZQ67w26ucdeoTEOESLlk+ite0audjZeVV9
ApC9eD1kjUuhLdY5iPHacHUAXrsyatsFVn5mnJdWqXh91Sx7OoHSFSdiDNsgL7dOCbRtLhPyt1jD
RsldpNhEGLAE1TFXrd8bxo9S1LjWNz02XOQ+twsohVu1UGPXrHJ7X/aas7VrqQH00bbnwwIwp9dS
88xMh2yTkYrsrBEMs2BRP6kZNl5hq6QbslZ1Wxdt5U3CTnzDBlKAwrfygKIXzqx6TQ0qj5GrMJDS
qyZrC7AISy9tKa7GvNq2XWp9Gy2Lf1WWBlOXyb41WU+OmtebsTNLL7XC1qW2beEVNkK6aFdNRVmJ
3MyKcx+/uwHfRsNCW2rJ97Tiul3lGIlrjs42Hwb5kQTeftAR9dwA4VG4mOUwCjKkzIKuNwcc6xP9
ucx6aiEdQGbXEGpxHjrYLLhAPnovL20wTNAglOcoi5btjAziiyD590KhqbVrj6rqt9WkQGs3oBnL
RRxtBQk5fxhdMBZWHKiLVmZubBmh58xV5moq8nR92fO/M2sJnoXIOOim0exdI5u+qA3eC20XTd8K
NTIehmX8ktJ9QsY2066UZjjPBAyNtWxGT9pQrskJw6DNZmmL4doQlFUkb4qcKeoGU7ms6wk0eJFX
O3Nyoshlo5FjtkYUWS42vv1jPTpLirCJbAeh0T9LZrd8UlGf9cNBHzdtmW/o8pa7QmoVX0UmwTOV
9Lm0WzkYdSt84lXtL5LEzm7zaHq0Qsfa9YakBaa67sYlb7TrSU/ushgLmbmb4o0Up+lN2JNc6ilK
XW46Tv1VTQ21D5wyGVK3ABD3aKKwsdPssb/utMF6radIOZ+Bz3i5YuKpkKDv4Gl1iGgj5aXuItch
WAWjkNRLFduRwc3F2Nb+ZDrFVZTWyXkU5QZBRNpsibsbF3v2b9LYzJdRVS7fa3zSgRDlJubkVRt5
k25Om9ZGlxfervNKzUryHT4PsuHcnRVZPp6rINBcbA03KOV9QpsE6kw8Jo3lGlKfj2d2j2LcdVxS
e/OkGkhBzat+hbS4nHgJbmK3JU08qAq6j8+yuucqi0JXneow88a2ZIdaevEwlaZe7WVZFNsIok/l
J+oUcN9gHZhLZypqgP6ERJbbGRx3WT1UCzp1Kh6DsfSY9Z15jtFm8qD25iZ3RvtCjGQ5VlPiAaiy
ddMySraTGfphGYLdwlRI7Kk79BdiQPhfVLq+VatO95HZftHqjhurT/I9WqrOhoJtj2QEOyiajNTL
rNbxjCxLQG8ly2VsJkMwxPm2zNt44+jFiwleJWvzveUMz1aWXelydG9KsRO7kUj6jVmYoPMos/Ue
6PZq16XVV+Dc8yVYB3FBkZgvq2nNTo6zNui1TsMYdhLKrlo4KZOlvZqdXnvG1UcEItPzs8guVFeb
wuqB/tn8Ja5zO0hmc/Jq0HNe3Q+Q9PWl/Kxm9bMzzFfp6FzbIPXcZmi+d00NvVjt+5KDMeC0GDdJ
ak1Xi6TrKK7Fwx7pj/POAvw46/athgHORpXGb8UohU8dmoW+luJCJYpl4dp2Cq8d48SPV9dAD5ip
vg8T7kYJuuedCFVxnYEp9vshtW+xFLPdtk8vgP1lqGpzAZcumzDfAdGS79HZSb/mS5kkCCAJy5sw
+twPY1Fv29iYOO367GkO0+mssZVli3VU7RHEhx74tvK5BxSm+4nSq25llSawv0r7FipVtVHMYi0H
d5p1bsyt8b1EdvXayXL5FkQocjASX/VaFyl6c5DEyFGxFrNE+FgOANPP47LObqYwxPFgzM7oFS3U
y6dbAR/5Hg8LaztOC1WutjPcmmrY3knj0bc7I8KpPjYcQPSa9DmVRLUvjJD6sFwYe4AEo8+5jAZ0
YhhbNqbsJ6UxnRvqZF6nM3pMnsiU6lZMi7WauN4MyFwPG8KqRQEY1BaXLHFYu501FzfjMvePWio/
tSVv1GS3YAyHrLTdBXUrWlzZpmwqESh5r30CP1ruAHkakVcQeqIaRjfTp1pIEaJyKNoZWWU+VzGo
blFpzXko1+ElInLVVdQkw11DPrZX2rT2Iwmc5Zzbc+WVWsLt7UzSC98RZDGoRZt7ZbCtK1GHyjm+
k9LGEahVtXrnqUajBprIw4slMjU8ICVthfytMI7UARLZ1+GycfpoK6GXvSuH/HKkaoC6WUZBfdCt
0pOGSEZ7cF5MN+31NLC6CHzi0KRhMIY9vmGQxPCEssFqASZLPTBt1ncsaaadXTjzVRlW0XYR9nI2
NQoeVYPdc4UowPUHxZ68UZHrmwFUZbfLQPrjUm8mxi5KTK324ixUvlANhVgobAWil5Tb2zIWYmOF
tnQPopqDqwxNye1Gs3pcmqT+3JDmyheZPYav2HT0yn0UFpPhRpW1bMoMII8H9eJLEw9LhgRXrKub
QsSS11o1rEczsT/pZfuj0aQfZWdq9wh52b6dm60bce3jdNdV+VdHqzrZl7Ok3sLocK4a3eqJQHL7
cTHx+vT5qXQG0m6r2FFGRBKV97reNlvEtoxNPaTLnZGwVWo7Rm9gHGiLds1GnpsEtz2CR7eEBOvr
xtRtOhb82pBoThNLbiZDDje5sKJgmabklSaPRQ1N1faoUSu+ZabpDmebKmAl6t00LMunAth2MORf
alJV1wqL1APn850QIr3A6uMMJemEUNXYKvlnq0ipGMXxhW4s96Ix4Up30vA16YyrJO2amzZLxZ44
5bbR601mVlcNMEG1XNkBxV0tO69FttzFk/6ipepWKmVrN5aLegFt9GEElQpx7ibMKiXAAWc/gUBx
EUOnKVZLnJyRuadxxN0zCZqNlppSESWmH2U/06MtxljLtykJI45NROp8y+mSZBNGZns3T7Xi7MK4
HKs9amu5dFtanWHdSmn8YhHB3qpUlh/wNsMTNupwvsRRTNxKoq2ZiGz0SkvN/GXS8vsw1xIXc/LF
p6xjnyFkLIJxGZdrx5hnGXG0ZiDMjUPzHAqeBFi3EcI3hDTejnIv5o2TyZIfmU1yJ3r+SYgAf6PM
l/KISyNSkPHOrhayhSjjds3xBNpLIpNukJczbY+UcrnSsyF+lfVGkHKVpRcbTXkVhWLwNCs2bnRY
NAGN5RxsvbLIHMaaue2JcujKbLOstZjPTGqDqK8pMAx9EwWannEK51W0S8ewwKQqGTAaZoGBgjca
d69WnydU0jzFFtNl3unePMbPJrBjFGSKSdoXc0YEkQPkx23Yg29ipWRYiXJTzVyusMTusqUr/KJ/
LnLhcZn093m8yIHVL/nO1MJmY9ulK4RhnRWAq84iTeu2Y5MNt5RFLjK9vjHrfglaU9RPstRod3WK
wEivJi1NAjW6NLEqC3SAxJ6VZPm2SSyxN1Qp3JayswQzIfi1FdvqZaRM6qbOTeTTMqzaMBaub5Oc
7b2o47jvW1Tap3m6HIz41jIG5ULvRmmPHmB2Gc7wgmW5wLTEjOY83XTxkN8t3fS9T0plN/by6M+K
pJburNEuc+NeKi4MXrvRDdt2VReY4k+WOvLKCuHc0VtKn/CySdWgg1WnB+Motw+NDaCcnMrR1w/I
rQsR6/yRxuI2DtUCMoRZgBdonMWPUB3DHlkxPRHljRfpxbPQdOdKkXR2G22S4cIoYrv1RSU9N6UN
aCxf9X7CTD6zlXI5W1aUhZppu9Suiht8Si3SyETcQM5wAk64/M5ABWETNfLi1WYFO6swp2/4fi5+
0klsO0y+6+9VlZdPRmcgRNFNnEOuoMSA9mQZeaMRao9TbStbBL/T+6GeZX9ExHPTLU22n6wlvYwT
/YHNQPDTd7N8tkhtnQe4lmIBP0n1vuvDOLDkueR+TljfqG57l/xDX58lcqVwmq7zubPvG1ERE6px
az/nbIzzdrQ76h1VddlTgPe0Zp4f7MWoPKufpG/hgrxKW7TxD6Uz7WdTmpN9KrfTw3+UBniibuVk
xIYSrW9X60VVqO0MZ1S82JK/KrRjzv+jt5IlodBhUBh0hp1cO4U7CxgkVWJeJejUecgkCKKF+Ja0
M7lSJmX+CxH4WwW6hzLnv+Oa20Gt7v9Ww9u+lmv1qz3+qP8vy3d0n//zXwWyd8p3r99fj+p9/MJf
lTtV/xM0E0Wxn41GVBX+XbmjpseqIoVNQwK1b1r5/67cmc6fazGNdioocCBzKgX4vyt3hvGntuLg
8dQA70+3zP6tyt1B3Q5aG1+AFiNaAQR3a1H/sAjcr1wbZ3R01A6nOYD6Yd1mqdX6erSou7xRwh9q
UppBKxsUpH+Zo7+LiL8WDQ97CH8NDbtOIT5C6RKNksOh1VzUTptWhmcRvru5qleX8dDGvl0pxW81
f/41lMEqQKA2mdDDoWRVjxR1KQzPHvXaz9Np8dD+R+loIOH9+KkO2xV/DeXAxVxVe1DxOHZCVECs
NyChDU+JI/1s7A0MZmp9PoGQXZflf2v3f4+yeptAi6BrsBZ2f63d97kQSVhhpVUtoDE6fJg2A0fj
Wd8X9T5U7aF0p7bRgqJPplMa4OtnvxmbAvSqXUO74tgEoK9VM0uS2vAIjdoC2ERT7HOZzv6Qa5JX
jhCHw5GA/+N5fW+3rDJAq2EZHZJjjrCTjdUICIU7Dba3J2RIejWa3buqSdv9x0Md9oJ+Ti74dmDW
YPR4PY/VFW1aa7PCde3V6hzlwHi0legUWUjlpugaqPHgR8BeAseGZRNWrRZ8PP47W4iNs54H9Geo
zx8tLvW0RFk9erxhapJzQliEX1nM7pTc62HP6a/npH1n2bKKoBNdvMNNNGD85KDJY8CNzJY9onCy
K9lme1EVUeM3ZWTvPn6ud5ZwbU9AalkbGbBPD8cj6k9DCsm6B+VT25lipA44m/MnKIOnNAPeHQox
Z3DGNliCY95pBqdeA5lveNNYv2RNZW1h93W3MDxPefa9t1nopOl0Pugss2CHDxUiP9E2RswkznYV
oKeqxJ6ZC+WSqlX7kE/kvgQlVfQop6FyUQ9y7n88q++8jkC44Qxhj0Eb55j+YEmFkkhUTYkZVOnB
CfvYszCV2tOzmz5RFSA9DJ3sxFK+c/6wQ8mT6T0BmzjGYJbTXFHqX1HbMdzWWhB55cizb8Q0Smdp
tfZXGsfYVH3c/Pj4cd9b2RU/hV4Ahoxwsg7nOx/QQesyW/co5C+UI3tju2SpAUfKOYW8fvchkVYB
lIIDD6j8w6HoC3GGQvTxQLyVPjzSZD+Zk/KtagfzElhKfDNg3J26MYXDU9fIO4/J6UNPDREZ7IOP
yfVxrCdCrgx9tT/Odi2OvX6rOGkQK2V0Yi2PYFA/zwFwwtQuVjF7ErOj52xpN6bIzFPra+zId+qs
RwN46X/SUF15zi4yNE23FIPNey0v5UBJrO+SHJUnjt0jCNLf34N5RnaK0wGcyuF8y7YzDEvE96D3
x3YOo0+DBbs/jgTdnaqmJBYZuac7yZdkpFki9fLrx3vrnQNxNaeklYpLDmf/uii/dMS7vliEHFH0
bIuOSrpkpOjJ9NHG1Kdik2pN9Pt3GhizVXV+DRBpwx+OVxWLQ0tqZIOVU72R40rzZUPEgZAl+8Qp
8c4xBY/yJ13rZ8B39GjoXTRo5+S6l4WZoKwwkG7o5IP35tg3e2ju5q62hurVqsbsuhly40RY9M5+
pjFMcxgUB6pmx4CReVDltpAy9pjR516vS+Zu5pTyEH6utx+v4juPirEhcTEkDY19e3RCVFU3YMcQ
6R5ybfL1rEOctuBhYyAQtdAJdJWSowySTu9sd0VABB8P/87t/evwx51w2luSKGdJ48pet6yQ002N
gMOJ9Tzcqj8jdZTLgeGummI03o+2jmzO8PdnrQqKDBiGRhXkybKE5pd0+4IwNdMTaJF3xyOV54YB
8qPIR+NVWUGDIHOqwCya1neadvSbqmA5x/irE9nixOMdruHPxwOfspKE4N2u1KTDNwNGXygnVt/9
P87Oc0duY2vXV0SAOfxtkt09oxllbVn6Q8iyzZwzr/57avbBPkM20cQYsA0Dgr26ihVWrfUGX67Q
iEjUNDwvi/orrfTgjAKI8k53qtIz+z70kC7VD07E9ZX6/6JzuylAKnhobSUapV6hjZDpHd1BpeM0
mrVTqtIK6MF2I3owKn5jtNp/39Yr7Mvr59BeUPFIZOUCmgOGuR6y0ofSrCpJ44+IFjxkxZj5MuRu
35GX9B/LTtJP1tKPB591fcW9jFRYa3HHwcBFjlLAOl6deEGSJXaaojgp1cZySuPSuMZUz1wZhlNM
N6GcTgj/9IB2K+1gkndWFMhLqBWAyum0quKnvQpNlaXDdm5ofFw1Ihdxv/Cpq+B3y4Ol+LDm5Yf7
+3JvqIJSSD7IgOFRruNZkCQTVR0bXwERTSsptB4tY6zdajLNp6zMagCnmtR8rtLuSKVyd6ioDvFe
E/iyLWEsi6TcCiI+7WyNyTuhdESxt5v+0/MjaNPhwHd/qFv/1RdwniK0KqkhwLfbEhrlQUWeI9Qb
v6qwEC1y0/ArM6JVFBpL9a20zNp2KwC4MbYSTvR3VNjOR+rX5YNGD9JXhtE6Shg3ScZ/VxqQMKoM
+HGBONpcQKk0ZTHYT4rE+fiN/WXTAaLOECZG53aOmp6mRjWfkLHTfFtuJk5r6MI2zdmDk2V9Ef33
d8AXBqbO/SCy180ywE8FtIre+hOtIiLPy2M6Iq2lmG/1rnn5CmBgqezAcxf4rHUoySnkaBySDqdr
y3nWR7XEmK/q/rj/sfcWF0JTcJ8pE4lnyDqKwk0XzWbZ+dTzc0+NHbAr8qx8k3uU+Ca5SN6Wmv53
BiljGUC09Re24Dog0jS1Fct15yNPXJz7RZ4e8dIccXJNosvbx2aSHEEpsKE/btdxrYXFnPR8rCyr
a7+SreK6FMh66GHveDQQ6/P9eHuLAzIgSEeGJ5Qe1kNrmzkfS82E/kc35dxbBtgaE13ZAMesg9xv
7zgi60PdDTw2/9ycvPqEmHgbRZ3flSZ4GmMpvpZI/3xA6VSl928C+FCQsKHAjd78/VFuJVVfFias
IWTlwH1SP9rsxQXVXJMWSevTOLQfWmfR/SlWexdjko7OvtR/jec2+D3HUXuNssWRr0Dv0zMixRbg
0CALPnQReL4cNxH7nZmpOdV3KQoecIZrXDOz5iPnsp10gEcYkGogjtDHtjTlQKW3rWIjDLooVZ4d
e3qaAF9/dIoi+kBLrv8gx5L2K27n4qwVk/P24xRChOBiwBUVKOTNssiMZKaQGXB2RamEETrYQZR2
sDP1Yqk0USRcWoyCJMQzflWNZHpt33ftycaX/OJkgMcSY9H+c/8b3s4Il6cgSlD7I114OW5f3Z56
VdUDjjWVH2AEf7ai3j5FidU9Lsao/qzlWfuWqpn9KW/a+dNcxeaP++FvV6+4uzE9RM6WAvbLU+5V
+EGv0IfCwNrHQh3cRo1KBzOkXdS2lx7rsrSvS4ablTI3xcEW3bwSxfHjEJEeOYpsFFi3qiHYRweW
3kuExvD7WhntcuHCkrUL7mfVP5a0mA+tOYbvJoe+vq8NpvpBieXx2/0JuD0pAIuj0wZtEr9QSrDr
kyKyAmUpC3TZNKmyPD1TFXaqknyw5nI+SFz2Q3GEAtNmDrerj11cluhNln666N2fjdQYPmJKLThH
KzLfnA8KDDykApa6DRNokySNaWpoiTZUPjQKIJhJMMLH0jrTOs2BvcAwWKwT8DprIkNDk+fgYNpb
1FyXnMCQ3YUf6XpSpyRvZyTfcetNsT8LzMh2YzmU3QCAp5sCVbnyipXoHUrRO71Q3ka+fVlYgP9R
E5FfLtNNZpAERm11IFv8pLeL92E1jKRHkam+Wwy5vKIr8va00CHpppnDTNOb2D5Uh3noNFuXcj8x
m/Aa19LgZu1kKG5nTcu7OFSm8mCCxar8/6X7l71D5iPDguEkVSEfric4QGZzhIae+wPFJa/nwn6e
k9yiTtcG75KKAvCA+vi/2LGwC7jmkNp3eNNtrpuhrBJbHdISYE4XXLTMSJ8nDRLQZDjNJ8norcfa
GTLFG8OhBfbUpe/NLhr/evOG5aaz8UqmuITax+ZHtLZaOG3Y4X2nD8qfszIgb2RN+Rn4UfPtfijz
dpa5n+kA0VujdPhi8vHqcFxkRSzTpvaHtA//blWneCwCdTppndxggpksR15xe2eiyDF514gaD8TS
9XdtM7UMZ7uofWrAg+FJdRfklH3Tr4EhCRnQTB9+1pyllR9TA7q0iIp0nhYGVubfH7qYxc0Cg0eO
X4MoDGPHudlD/MkgCSk/n7MbPanMaeiBTaiza0FNbfF+sJ3VzFANVhWiETJX0XrUi61hrt0PtQ9E
1Xju81z7uJijcU0d5xOHf+gj8iof5AJih2wHiBYv6qMYmlvmljRjGJIyxjMDDNNa+TgORuBxcue/
749s53qlrEMM8Synxr0ZWVLyy43ZqPzeAQkzd1r6iGVr6y4W6ZirjfzZKZn6rLosdpT8i+UrCO3/
lXzGfWM9rYVmNpExWeTbWtA+5VU8uEM0BJNboLl1MVGTNd9+LJFFiE4mtXZW8Ha43WCVjRYADLNy
uL5dUbt2ZI0/sir4S24HwPThIKlvX6psTYfeL/VmAy7UepjZIC9yPlP+q6x4eshTB4LpuBSfK92w
/7j/OXcOBFYnGhJI9NFK2BbrtKpVKvzoyR81EG6oaSunIsild0oMYi80y+IgY9i5R3XIbIYB5YCC
0rYnxbeyEtsGOawmUeUmOhuDx+hsodcdmR4cg/EJpCPECs7jyQeYYh3UsvZ/gM2rhpIh60hMyKsT
0BisiItMQJeXoPjZBFn/pNa8Y2w4Rk+Vg1WsMdn45hbgdJNG/f726UapkeIHTVQSlU30BOU8eezb
1ifDAMAYIJ93aiva0sOgTo8c+Eea8Lf1FtHXRIZZABn4l60+u5VTYTOMzPHsJbWusSAvh9OkeLI0
fS2SQnsYIhBqM7Tu0yTlyX9m1BLdZHIqr5bs4UDF5+aI4sfQ00UQApYvcJNNO0dOR3ST9M5Bu2fs
npspgWViI1d3f5L3ovBMFHw0lKp4M68/MS4lxZyOpu1pVrackw7IL3Cuo97UzX2iCnarTa+UxgFE
tk2UkjFiAgrhZCog0OZzkz8okNFPZaSF1/sDug2lURVUdS4SMDf6to5ShRZHG+rkXuOExY+RnfHN
nlvLHev4yJ9iJxTZHtZOItMWsmPruXOmvKPkNqteHYQL5mtS3HdIH4cFvKxSn5ODk+7m+KFgjwiQ
6JmCDqNPvQ5nNLY9xqOuec1s/inlweAb41ydm8GiAZKPR+zvm81PJLpn4rVOCeVGjlBJUSNcLGQr
qXlGXlyY9XucuLsP8mgMz3LZto8Af/IINlW0XIcGefvL/S95W2sUY+UzGjaaLGS5Yu2+On6sCtnM
WO9VDw3XHE8YJTBnvKMm/XsEuDtxc73RvuuIF9IJy8E7AwZKZpLiSQGbqqXN1BxccOICW2UN4gfx
pML5Aal0yo/rHzRW9ZIqWa55divpP+1KTU4NHrcf0T3+POOz+gUUSfd3NCnGQZVp59OTiqJq55i4
ollbNFKOy43U1fShshJa35hpplfLIfonpiad4ZGYB2fP3tRTlaA0Qd8ETfptJur0i4bqtrl4lNEo
mEAeJH3Il4bdiyA+3hCtUfG8nIJRHTw8X8EF00bKJFdOguafQVap7t1fDTubjV8EEkRorqBAt0ln
ZgggOdqcKPHOQC5LOBkuujmOzy7vDkLd5uECTsM1z2em/M79t/7OqlooTSjbs6fRnfMTOxr8EaWc
d/OgFzCSKOcN0lD4yzLO8JY6zIzm9sgbdueTk51i1AFdmDr39gsMklyghqvNXm8p9UMZKBBlAz32
MQ2t/LEHNn5/fne2O5VEWvYIAdgiF1+POUZ7JzZTQ/ZgUsEZNaL6WZFq6bG1C+lvBe5r7euSU38C
KDKN7kJqe+S2sDNiQAsi3RGqdeYW7JMEMdVUKMQeNbH0UZU79TRBy4FcoC5/o2tbxge7amc7Ix1D
RRqdMyE5Kqbk1fky5mo6O0GgeKmE2MNjGmrRo5Yjz+fi1lU3Lo0gCFxFmcNY6PUA/umbp5ynBzcI
an2wBEGAruKjQg1KwI5kT7KX5IxUY7fgm52ZF6QbK+MUGFbzJavUAJbxsLjZHP2Lu1JoFTDhwgDo
ZgL0LGlAJjaLN47Qq5JegW+jQI2wtWj07o91J7fShTqPwIyRTqIptB7sFA4wfytb96a+aEIvRY3f
h9iqP9lRE5xCmGo/2kJrPDuS7GuaORCOJkkx3s+NhemT0R3ZZd5+fK40HGBAIRpkC9vSJ4RORRlo
4XmGHlbPYWxO8G91PEch7DwWghfcR81woTZ9NBW3KReVKcq93CV00fRtzTHVyKknZ4KChIL51cqM
4VFiSx5gZW93EymQgB2L1YVDxOYMQ9i31apYNzy2lfrFDmv1ktQRTDqt1r0UOmF4sJpvD2jCkbIi
YkzbBbPC9QeWoha0sxaa3gB500OVffHxRseBvFqq8/3FtBuKRpkDFMVEWnZzVo1Zb0t2VpgelzEq
Yr3Nvmkjy7Un6+hY3J1Gsg8OJIRgyCvXo1rCJpaUCG54mWpPU5+EZ1TaNX+wg8Gt4iQ+OIX3ViW5
HVBgmmWiarAOJ8PHXEyF150619VXAMHZma1buR0iCZ+rBZOIXNFgpphFcnAY7g4UpR6uPurTVI/X
kRe6qYU2jMxpDGN7qLQU0GUkPyOMkF3plxx1Y3bj0Y9BHUv4Bm2b6YpdBnNIHcxzaG1eLXPMvzqh
wbsuC4oHM66av+6vmdv7jcKa2OygetAJ2yrDJHkYZ0pKvBHK0EXFh+EUzUbzhEqxfg6d1DxJfWW6
duOkDx2imAdLdm+4ND4pc3HeUyPZbMduqnINx1U+bDXDJAsM7QKkKaQo7+iPEDqP+uPic61TVaTi
sLdUEQxhl2w7ABUUIT0cGtNLg6R5zuhhf5FaUyN37AIPdXrrHJrhUX68G5SnHDwHjH0oWazXELYg
VIXt0vRAXOqPTqiVuHyRPFX2HFxnaagvY9WpBzO792Eh5QpQBi8/dWtjoEyJ5tRjYXitHZSN2ytx
c8a5KYewGg3mP6kc5oMrK3EKOCYu0CZprOjr/bW193EBAFIq5RblLt8kEl00j0uHY4EnB53xWE7a
4C+KFHiV0OTo++7oZbQXjzoUrzKuEYrhm1PCmewsQ12PCrGqzb/lPFHOoD3LHwrIeg0HoDL98/4A
dw5cyl7gBESNwAQ9tv6waSYjVdejfzK2isbFOMdnKNetH1r9Qcl0Z2iUClCyYZ9oXCSb8zbp0jyD
YWZ5FTDrpC1+lYsR+3Gc5G5Sm0fd+51oYK5BXJOVANraWk2XaSZNSyxbnoz+CaohlCSsXlO8GnNE
D0Lt8DbtYHp8nEBQZMDpi7qBo63nsakDFKClOBTs1OxscUG7Y4LoVp4kozsFw3CQBGxdEF4CcuZx
mYi+mLVVF8PmBkVrPHT8Bqrj70mP7d/20uaf0EmX38uLpv/Ms2r4GEVJ+BBXfZ1eAsuJznIej0+0
ImQaDQh0ZnZgfyeB5b17f12Jr7k+pbhRWVfQpkjE+RLr+XA0PPGUIgo8qOjmlZ1ZubBwx4f7UW6/
skDUUA4SaBeR76+jtBD+4WLMgRcnY3mp2jJ+sHLra2457UMndQcr+PYQpCXHBeOAGVLADG32ikbv
j8yxDTw84/CSAlqOOF2pnRDDmM6RgX4PXK0jHOntBqUkRN7AV+aCY/eshwiXtk0ibFJ9xGtkV0H9
y03SUD+TZry5XUNqR9YsfBpoUZE6r0OVg7MoNlojfpJF02MXWtZJN7FhXTJ41uko1++W0jm6WXbG
hwAWEkc0xwTkZbNxkima6LqZMTA7A2yLnPdAVgURuOu6g/7xXih6i/DmmUtAIptQSG6EUYqgPgV1
RfunCsy6OJlwBdgK+pRe7i/NvQ1qcEMTh5cg/7LZAbz8zHEcC6iqxVT+XZlD82EcF8Q+BnpUFznX
Ki5qfUbZxVab33JflD62sGXh4bcLVqHjqnFGvf82h2P0XIOv8e//wJeMc7NFhdoWIFp2KWJymx9Y
ZpkWhJMU+dMwZ+WpUbT4MVYr6UMSG0jCtCPs73jKVbi/avU+aMb4udWL+FLXrfpca+X8wUmcEHwF
mNRJaLJj+9b0H1QpKn6oyO1gYYZo7AWC/pEFz8vpvfnpovkFGYJSOg2wzU6sdFA9edBFfi8XX8pK
zh6UOo0ETQqVDAsIEIob3SXtK/U0Wml3kbhUISf09vusUEMfzEh1MJs3JxFnHVxCeoF00vnnJkES
GLFijBbdTUYregiLtB1OI+ZsH1On1T4ju3BkKbwXkO3CBUDjShR21ps16IpSgrasI+ah6Fc1arXH
qsfmxcqK8qEaoqP1fLN54LoRBnwuxTMcsMWfvyqp4N3Y60YAjUqPx/FcQ1cBngAeYRntybu/Mm+e
SqLhJ6JAR8D3Wt7MJUmvhP0a2PVhrA1cTKgS/aMoMAspjPb07FP56uTosRSl0x6E3hklDl28Injw
ggfd5l8Sj7E2r2rdnfCC86FpZR6yBXBa9L7/fH+UN9ktEdh/lAGxr0SHVdw2ryZU65KGUhSECzMe
F18KarwHaQx6VW4tJwQvWg/FuPJzpEqDZ4fIO90Pf1sIJr4QEuYhwZIFWr6OHxER3FBCfCg9HoZI
yN057ZBcK8tMEOWmfx577KOgPcfKqHx12nF+Tq2qvoZpMLr3f40IttrQ4scA6oFSSWEDUuX6x1Sg
IBQrhP0Sqpi11ZWCFh1c/LdvUiHMiOI8pgu0HjcnnlxHgxpYpe6C5R/OuFdUJwnQ4smuBsdLS5w8
/8WoeKsJhV3W1JaIO0MQsSZgzK5GR+FhLMLiqa+HNyokvyxV0bwWIDdOxG3qqYw5MJGx1V3O3OAv
rSTp0nB//BOnjkRyAcvrH2cQRwcE553zRxit0bNAS5xKxeZllJD8KfqM6U2MXMIfrVrk08kwK/m8
6LWS+J3WHNWG9iOyWajtUczewuwatR5MxYK3UyM/d8r1MvXlEDG/XFtAqCdB9+Y1qXEt8hajiAzt
Y9vaRNIxXdSCeGqvSphV2d0D7UbjYI3cJJWcdFjmUpahJ0DVcHMM6E4QRpSnIUMtYfpBbZDk0BpE
j8aqF4Jbs4TpKlaPxsH2v51Mki6N1xE7gQNoq2HOK4g93bMVUPPOrn3QJFddHm0/tgP5nWFn08Ew
b8904iFzT/ZlcXFvnYHpuudO1TqApju9wKFyQnQaY1/fQUHJp/NHGQ5pT4SLUM+4vwl3DjpCQypB
h1mItm/rQ/hDSSM4as011DTwwm5Ep6wzVL9prdybwSSfQmVoznk/jZ6Rq9NZMiXts2yA3b3/S24v
F2GkRzWD7hN7dXvidgOYJzPhkJOUIfWDusaoWOmsR9OYj7Lqvc/LuqIsT3aHgMPmcG/jcJRUfM5Q
h+sMz6q0yW2UWbqqhjWclBbZ0vtD242HIyLcfwqc0EjW53ebacooTPtcnYXlh1LOBPZm9tTzVWHI
tvPB83dvKgGOsDMNMEmkQOt4vTmaPBcQcUhtuUe/LEGGGe1UvDzUo+b87dWkiacJMHzyH1ocm1Bx
K6WmVhCqsULkIEnsPJwtjxBWexMIdoECIikt1WEx4FfZQDjiFhzUjeHizGefgijDkFifA7cJkj+t
wVIOzra9UwcAEvgqGkRMovg5r8IFND3VClUrt2tbbH2nRLlkaSHB9mzaxxZmt9sqxZEP4G3GQxmP
sbELoIrQlVoHVaqZ5q+FTFQQKqCjpcTpP6Kr1F9la+QBUpRT89GW6vw/eipVj1MqT3/cX6V7hxDE
YVIM7kvY25uzFjWX2UnBgLlzPEdehtQZ5gV1fFEkx/nKe7fiMVM4nmRW46f7kfc+L7VaEhyuS4vh
r4euTW1RmiPzbeNrfG51ZFnjuIwvTth1p77VBu9+vBeW/TqhAoyjQz+gk8ItZm/e8kVmyKkph2zI
1hmjkxoWJmzJsLf/Gm0evp6aZ2qBQEhg5p6phYZ8mvO4eC9PQ/mHEhTJhPRoVelIVhZIWJZTZfGo
irsWJay+HIaT82IabYPM+97GpvJPRtG5w9xFzdsriP+0deW6qKiSmGbyt2Z106/URKb3RA8ACIeR
LL2w7R6qA3jDzhIT3CAwbZwLpF2bdd2VEf3rBYJ4PcEPirC5P2kOmstC6NyN6r5wZ8esXZVq3Snr
iiPc0O2bmoSI8ryOzafAFW+3saO1TmXgtInsixz/mDW9o69jNjLa0Cg+u33S9F86BVDqSTdweUBf
WlO/1sqMPODSxcj+2npImzxqauOSInT1Eb3+Gg01ytuYsIw9iTdorjzBEBlpwBPOaxhj3186O0cr
rWEwTy/iBjwN1ksVlcbciISboSXpk6c4c/ZlnCTkkrmm/LeHMugYg0qg5wfuZh1Ky/qqUtiQrBtg
l3w6WjVKu3BrZN1BfXbnwBPcoP+F2lyIhS5Ou5hRGUavvBswYv9jEU+jE69AdNlAtE7XySiXg8nc
DWtgByo8flTyu/UIdT1ETiVmhHZt4oCs6y3Wo8nYl/FJrvrqD8eJJT/QG/sg7s5HpHtKoYvqE9nG
thMd2ejvRfweV260/JqWeLdXCBs/Bar8+83fkNuKegB5nUA1bg6aLC/bbppTXsyRVQAInizkdetG
PeWWWf+8H2vnKl7F2mQZmMMPRdiTK0dtJn8Z0ML5WYm+9P0ou3OHPhQ1FZJGHDE330zGeC9TK5Q9
MDkBxV07n/tSLR7RCT3iSu2Fwvie3hZsBNgXm1UZl46ZBiAKXa3SIWg10B2A6qRXtc+jh/uj2lmJ
5BU0Qmjh8Uzcgk6H3JpGBJ15zcwNoCe0LM6SjalcWg3hJU1qBSnM3PhxP+jeBwPbJhYGTS3ewOup
jO3escqBD5bNOWsxHqDxqqDm70fZm0We1yQUUL34aJsPRvm0R1mYobVNo/7A4f3vqlCtz2ad/ou1
zlBIUhCfosK1+VyaNQBQHSbNLaMhfi4NfJa5WcPKW5ZAOvhee4MinYZKx1nM+2UTqxKKEZkzam6k
jp1nyMDuup6iZjnPRyTeva9EMo2sC+ZDPLo2oaJZGY165GxU2mQ6L2UYXSy8E9z7X0lcvZuMhDyT
pETUnGCQbfLoqjDsEY1M7pWu+ZOsr/bzVF3OKgNyB3MIrvfD7Q5K1EbJ28WzczMoU3JmvbJ76hOU
Sp+KvuW1FWRWIHv34+ztKxj8/4sjvuOrTFrcOCp2FZqrjfC08GKvTqpe96B/nAVJDCd7zNjbB7XD
3bmk7Etgrk26GeugsFpCE7c9grYQTU9B0Mbfh3juznVkWc8Z7trVwSt6bzp5n1DtMXD64cm1jogq
c5v0Mku/MarioVuqX0Uoqwevuv0gLBLBboH8v7ktZ3vIR1VI6df50D06NZ4WsZpOBwtx74sJgplM
yZG61U2bS0mKPO5UzQXIFD+hPJO5XRY3SMZGMRxh+x2Szf/cXyS3A6PSolLcAf9oIick0tZXiyRR
OrVSRtZ+xvvAc4zK/KwM6Brfj3L7vBH1HIXEnyckJZbNOdjmgxpFEG1hkVjZZUza5Z2axPb7og4q
Nx/JAUp0J9yiTHr/fuTbKSUyIpkUlDmsYI6tx4daRDUCK+fD4Xb5UZO0+Dug5v5d2dUNAv6IBxsT
oOb7QW83AYUkUXkUGFqIWGLSX00q1c02i9h80K9G8ZQxbHh0loTudfdHwS16/jfhgHPCEHqpm63D
KXFootojwpVm42pO7CBjP6belHS/ZwlJ2reH47R0oOqZFB+30lOdkdAVXdji6dDDtgKW55lRGp0U
iP7f0j6XDuq5e0tUnCaCF0kiskVGx4oFJyfk5cLbKnTpaI5XObL1gxbs3kIBj0Fh6qVwsy2B4WlX
kC8MIE2cNn7Pw3e8SGOSuPIydm6MtbQHda7w7k/lztDoIiEoIgiPICU2qxMYpdNByObLSeH4LlOz
yHcGTpn7UcSZu77fwH7x9ATlbBBjmwjrtWXmXUaUPp8B2loFyvK62X5wLOi090PtzCILnxIK/y3V
1G0vDq+DfjBzNrqayIEnaVNysiN78ZylKl1FL3p3MsIjavLOdjNp04tuFUvkpgFY1EusVwUXXaT3
P5Q0tB9pahXfJWmUTnaQpwf5j/go6+kUfFmQFvSo6HFuUbyWkdO0XWa0wOx5/Kgn4+RDOsb+Vecd
ndXViIGTlD9O6Fx/tiPk7u9P8e3XhBxB7iDTo4HCamyylQzfUdmZLaD5uLb8tE1sFXBH6nN/KfFK
Pbhcd4OJogUfFFv1LR0wH5dJ7pcCRnCdNpc6nvWnZpnNC69U5XJ/XLcMCBRodPw7oNBTPkWmYX2M
FRKC9WWPCH40ZgPkn2HycUXKfCfpMdXqpvTJmNBAmiIDYrA0PemD3Xy8/xtu9yNx6VaJWwrtmC3w
ABSNZGoLWjho8U4PcqxUfhgv0cF5vRtF3LUknKR/upj0V9cDr3HWaGbn3qj23TUmywVZQe3v/lhu
d4VIVKDSiOIeo1LXUbSumaS0oIimtZS7tXgZHtQO5/jYxGjgpJRde/AB94bFGUZNGsLQLfo71FuE
koETeEutNZ87JTWfh8puD7LnvWFZYELAr6hC33IzeXlioW+7RAV4uVS/RhMSANlSTmidTfmpwwPu
IN7ticYMvoonfs+rj4WnDqIhBvGsWXrGqc35jjDrfI2NMoGyaf/snMg52HQ3Q4RSTO9LAOgo191Q
JOSg6Ks8RO11Uhsdr/jecUfdaq66QJ4rcXkE27/Z5MSDEkAVCv948eRfD9GKiqXtkoGVIkUxAvoV
jR8NeAO/sjs4vF7aO6vDU8TSRBuBRQJ3epMJThyPJUK+udc2AybO+jiFf7CWpg/W0mMWVMR5QdMN
+5w57x2/rhztlxwnKlLKqZw8dUukfltUDV1RzBqe6jTLqSNNA31lvch/ofrB789R+OdR314Vs5k/
UcEekGzTaqyry+Yg0dudOc4sGjDcsHRL1zNXVMg8T8K3I84n82mUrd43Bh47dttKB4viZh2KiSMM
gAyhMrrFIfSTpU0jT28vM+efxmgXv8Ygny84kkeg5us2GVw9i4+U7/aiCoQYoDT+viEBFk5ETqlN
uVdKyuw7y1TBfzCkU4BizjnvJBmYPnZs90+uvVmlWAIBGfVGwH6bk2tJkz6oTQyEMgMdsiZRZ69F
gJM6YXEE5N4NRcMHrBlagrzv1h9wXNrZwsQOj3cQYScDH0EXz6XAi6h8v/U85gOiqIfAOxgBUXha
h0LoctRHW8+8DmfAi0VXzRuMbvClNIrOmpMH/7k/i7f3qQgIbBGXaKH0uUVfSBOlNmzPuMymMGlO
il46Z4DO2WPfSOXTGC7tO2lKWjR50/Kv2MFKyZKT8uBG3VlARAH6AW+NxsNWwMXJQQ+WhZ16aDFY
XhNrpbdMenUykMJ47wROjXuIXhwE3fmqHJ3khJTVufi26JYWR5YenefUQ8Mw9gOkiL4uitXSegEp
cX+Wd0NRn0J0GH4Hedn6q9YFj8t5JFTYyOGlxVrnPNhq/741muzthw2IHaEqKuhON0161AcHXSsk
Qg21cyqDxT5LCCq5ZdEclTtuUlyyH6FlB6wXcWeecOtRhXkiYEpBihBM7nhymBqXCq1y1xgc57dp
1JM/KEinNgKxgKjU0bNob1IBZgupLp4SFCbW4WsyIlMOwszD/jI7Db2Ecmslq65SBf1BYWfnrgVm
CvBBdAg4BDYn+GIlUZ0bPU5J2iDDIGuqL1mAUlUZNMVVybXscn+97O0HCqdkfybQFkov66FpPUUS
M50yLw3V6jG3jBoLSrU4o/uzuKmS56cE2+2Do0cMYnPpCvv2/wXdXLrxnC9Dg4qmh7UqZph9ns1f
IHWbl7JIrQfcAqOzk1oKxg+6mv64P+Dd2JSzwF4AVgA2uR6wrUxzN6gLz5Wp094thYxHe2qCmGy1
yG2K/lfqFMpjP5lHwL29RUTlWMjhotgK3mQdGLPfwpbiOPPkbgmvM2/fb4lMAYHj6ggWuhuKbO3l
mhSyTetQVLayopKLDEqB8mnJZetLOVgQlns5OKhS7EXSHDq5vE2EbP9mUEzapMPWSz2wdbG7tAs2
nlOR+clkNee3fzjeYtDeSfZAJG52RkFdMDFljhskQouHOU+a+oTT4ee6bqSLVsFY5pKUaAI007f7
kfduLmqR9FsIj3GcLI6nVzk3sFMECkeDk26RsFF1Eu1cN3L7YM8mpn4NXpq4udnfhzoqm5MqWukD
NbaDVHVvp9Ish2HFscCtvRn/HMSpqJukXqcnzkOvRmj16UXk1lnxC1sxzaOVcyTrdvOE4twVSBMh
DMg7dNuVqmI1H8JqJmYM/XPS2/4Tuj/2QUFtb0tCSkG6SNQx4Hyup7fLw3mKWifleO2nD4XO97Tn
KThzW/60AqPCP6uzqvczRqRHO2XvYhG2D/DmAEtaWxTzWAzIGDV55umD2lSu3sWjP7VpeDWMtPme
dJX9y3ZCrA8bO8fzarFxnru/uPYOfMHAB4eBvAdZyWbwfVpHiI+mnskl5/J8BhsS9YmHnVnoJoV+
RPjf27HiBiV7B1BNZX8dL85MJewk4hmJkbn2jBWaUpvJOXKa7GDH7g0N+g+PfqpDbNtNqKSZrDYu
NdIeJ1ZPTmmbUPmD9pqZxeyP7aIfrKPboXG+ChFPumZUF7etfFNvlCUIw9QbpvFz2LT9YyeTaGag
eN6c0AHBoCQjziJ6I9t8JBMiX47epl6eVP1llNnsQOWHc94M+sH6uBUNEHAP/qIbLW7M7bnntIVO
MTgnY5Xi6YfapkN9woEd4SmU65cvM029v8Ypm9zW6WOa4kb/CZ9yE0/ulB80juXBaXh7DvFjhE4q
RyLsyy2gEO9FS++WlHNYirOvZWGMeAgbrX41sYLmJZZX7bewr4rwIGnYjUuFBaVhG6zBts3bq2He
dEOSeuig/p4kKfaBHlhPvUEpnNf27OW9oX25vzn3VhRsDkwJhAjgDdjeofel53WZevqoZHAFx/Rs
JaP8PGv4afyLUNxqaOVxCvBOWu/LZexD/qd85gZ049kQfqVOWeNO2DRH/lO3+1IFq8EC5sYW4P7N
kdO2UWf0OqFGHbvFIYXr3pHjenUYylfwZurD24cmbi0QNsBCgW6uh9bEZq8WWc1uKYwPkd2ULnd5
cba7aDmItDcyHgqsDgHWvLmv5iLWhOVySlEiFtpE0BaWOg9PuC23X7psLA5AdLf3o4CIkDVDyOBV
uf1oOg6nklVaiWcqdX0eLKn9UNuNegCJ3FuFwF6E3L/gsm8b9IpaUuPPq8RD2nQ4UfkwfSOl1dVz
5vj3P9XegF6HEj/lVaZTxHpXRB2h7DJVPqRdkFwQ8B7+xVbmHUUjEjw/jPVNDj5xFSoh5jeIhqXT
O6fo7OegQVrUGKbgT4uOpFt1h335nbUhbEaE+grnFtt5PbSwLXKZ6z726KL9FQSUbvJFs/DAgH82
w+l5+0y+aGwDKeXRj7zMOlyAKpVdIm6CDkDdntvInD7CkXqb7xkquIDJXgphZPs0K7YLsHHUHFdP
ovR5NTQAhYPSrZsq+TlF0vQeeOlRR2JnLcJLoK5AJspO29bCUOCziaiJtTg1LhQwwzWjCE1lHGMP
ZnAvFBcehQXqmdx+m2Oq7+Vqov0Re7KGx3kY4MwyhErHWUzh6P6y37tkRR0TRhW5Ctnu5sWkRSls
bw5dLxsD+YR1ifJbCSS9OAWxUFfJ8EOzMSfwosmRLyGqSS4KKNml6IvCHXOz/3X/9+wNXcASZJYp
T6tt60mHaz4aUhMjyi7FH5QlC5459NAoksMj/OPOtWrRIqVbSasSiuhmW7SYX2FNXcUeXinZSbPq
5pxWPVjrKG4GJIqUwC9TZ7m+dYDcPoADgBuhPICi2Xp3RCptPFtOIV01seOrU9+c0v8j7Tx25UaC
LPpFBOjNlsWqekb2yfeGaEsmvXdfPye1mBFZRBFPA3T3RmhlJTMyMsy9NyYcgpWI5CBFvb33BtRi
4GFw3+kE25sKB5B+p1JTIYJ8GpkK3NbDGcAas1pKWP2ehrbu/a3dulDQe7KySrGPTW7zNJjCoMQ6
BPUXpOK+UevNz/AGlev9VW4tRMrwkStxOWgxbyEdfTrZGbz2OJi60QjyOqnRymoZscPwF//+Unsb
gstKYoZm1a1o+1ggNldoShQQsSuA3mAqj5T5g/uryNu8rgmxAlVh5n9ghVjz2iLQHKUtOMRTUCBJ
9VFtvORiW+hONeSG15T/zXcipfjY1rP7egPhEae6SDQkW06bNAXmuTN5TI4NeIEZ5dJ5/aU12vnf
YkmYFlGk84Ht7xgk0ZBkN8gOCqSD9U4ZuhS2Vsd6YZPPQKjK7JQz1/zR0+v5amdweg8O8PaKkzwQ
6dF/RbmRM1wvmFUd+kI5EXKb1OG1grSLyOmin0LRWE80q8wnQ/TJQdCytygcVXwYmT0iY9KAf4kk
htQgMp+mKYA5X5z1tHfOTsuMK83ulTe2HpUfBbPNDgKLnVsBOPj/FpWf/pdFVb0BIwEAgk6oHZ7K
enGfaUKNp6bLopf79rq7P8J0RP65GTek5C7NmnGosFeG485/adrI2AxXKMVF6LMStDmmVJTOq9lj
5IEQEbny1KKReN0cpYmoUDnF2RSkFiwVum5zMKFJ/kQM6lHfs9zXuxnWI0RjmIBM5DenWPWLx9Cs
YgoSZ65PhDrd2USB8jQ6iXPwBu84AFK7n0KA9L14i9ZnF4ZKO5R9NQUtvZvnBb2FcxMakIySJNG0
B7RwlGuoqcXb0hjDg7V3XBztPdkNowxDUWRjN6k+JX3tLSPv3fipZZLS+6k2k8/3LWbHOJmjDPMY
fSZijW05hKhJK5jhOgZ9bEh5xV5ced6rIBVzfZCX7BgnZD96ltKxIUOwCWc8kaZz6eE93YLufJMO
CxVJtXjKLfp9WZW0X5V8yA4W3dkfogeU8KQf1Xhw1wc4q8pCaUaMge1Nnh8XmRqgtd4+JM7Y+vc/
pTyP9WMBCx6aOAR1yi8oLayXsq021LwRuj8WKf5QAMKdTChSL1Tx8iCh8H9QWdpdD9QmSBzAR1Q/
1uvNIC6qsSEeMmfLfcqzSbyNs6iCbzxF+V+11+cHC94aJBukNyt12kiatx2n1o3rcdKWIdAaZqRE
9dA9i3bqDl6inVVQnpMAIykJhETGeltxvKSGXit9gMFCbQYG8cR8ouLAKe98PIo2UBmB4mCV24LR
Mhhtr/GqBkNsjAYR9ThcwzFKvylNL54XrQkPqgA725I0KakUQX2Kd3a9rdIaS0FTtw+80lSvlTMo
5/iYZH97xwhbaUQgSy7X2SKVF1dPa89e+qCzWvEharrwSWlmgWceNcrJvfMBaZPm4MT2viUKFIQp
iDnJ1HK9NSGUnnjF6sE05e5f6P5mpyiZpod4RnY7GaYj6ZvbO00GRt1RinRCD9hCNVuvhvNV5QNz
oHIG5cSifmpMDIbq7RGMd+fU6K+AbKLeBhVzi/qZ+8Rb2q7A5IuhfqoTQ7umMSnJfc+xsyFuMXAw
LjE1xO2DtliJ0rgaG5rCLPugJ013TsyS6YLxkbjq7UrgRcBbQ6gHJmNufQbNqtjpkpJYxFWb92ar
Wp+9PF90yIm1Fx9s6ydtfO0RWe3nKSGUjAvevJ7IbQ2CoXlT0Iu4HNACLyREfxGu46NrQXq10GV5
6KN8Hq4WMQ3qP7OwUJAqEpUUtlKtzA+ZTPx3tyhWe0q9rvwyjvP8t+K24vMcm8PfxK0eQL0aJbSH
mRKz4WejbizB/QO6vVZwACkwIJUhNTO2KJEBYkNqRKILRES9xo+nvPyS0jaKoMm5ho/IOiQsbzy4
V7fSB4TkVIcgFSDQislvHi8Pj9vmcdUFAwSvb1O4KKgeD9ainau+n7ur6Ef7YsoZu5dmhHxuz6Hx
n+I0le0vaWx6By7s9p4ju03uKCEcaKxv53VPcZS1Ix0GtMdb8dySKZ/nKGN+1ZB2z6lwooP3Zm89
etKgRmiNY7Pycv4SOJuMek+1pCP4yi39lKONe/ZquLcx2Em/Z37WwZtwe9kpczOPnKwEB3PzoLYD
bZWsJK4UjqjBOjTcwCI9ipb3VpGuko4tPXdc9XpXDAAFpg0YMxiKxLuWjMC90JJqDiz29qJLWSIp
asiDTTyyCQ6GpdHKiPGyQaS74kzdrflohnXqq9zBV6ND5FLEqJDBaQRvMQTJDJg982rCf8aL+daS
j3/kDsNYCcmnBzsso6/3L+Pe1pCpQH4JvUupjL7+gBXaazCZiIsrc3JPDaLkia8XJfplhp39/fq1
ZCCC+VG8p2SzXqtVqh6DQaxqbs34mdcvPFN8St8OylwcTZnacTIYBLGqnN1EoLDZVzNNBZ4gInlT
e/VBmTzHR+2u9CtASI/1bE0nnTT9fH+DcgNrF42YCbExctS8CwDL1xsMtXryOlW66KnuASuK+FOe
jr0cJuB+mlEMe6zCwbm086B9v7+y/Ju3K6PcDK4IoB9N342FTl7kLUvGMfY1RVXU1pAewf+P7l/3
19kzF6JjtLokJQ2xvPUO3cxxeiS6SDsWKsQ5fUQ/q9yKebHVdPAx9xwWQkOsw9tKbrpZigbCPCpz
iLQZl89PUJW7VAnyBYnbPNvpOPy4v7OdsyOURCdGRnsG+MH1zpYpFcyKlclpYWnMCQWh2Quvqv1h
WbSHuWMecRz3nj8Yy5HQ2o6tysCLtINrz443IR/oDE3Pm5Q4IlpSeJJGxmgCAVbA0DvlOy3Cwp+c
arre3/DOUa5W3XxfI4vmZRkpNBiI/zCmMJuftSiaTpXXHwm67G9Qlp+lZChms/62bFqp1RmnNqmR
uEymPQNlKalp9LzBzEwfn91UO5pvIf/SzZWQTQXEiqXwtrXFSTphOSHEoaECmKoIREdN9C4cl9fj
sXlS6UTKiIoMYStJmk2jioCs4Jnzou9dljgv2eKEl8bo9SPa6U/m4HZH1PcodhNAMRBRfuZfnnCE
C8KlK0HI2K2bv7firH8cotAEOizKd9o0Kf90c9MFeuu0T+hBly/GmHbLCeeQviyWhWfvMttiwIb9
TxSb4YlIo/2PXivV18yaGQ0X9Ufdxr1bBZOOFI3GN0O+NpXQMBqXMqt4OfV4kQJTSINnDeDKEpBR
gI5zeY76YjnT11cOHtJbm6PEjEtUccd0PrY2N9qd1aWOg4yVWonZr920+qgWaj36FOzFB22ZXe2x
h+4THSx8e68ox6hkb5REmQSxRTEMgwFkZKb42822fVm62nsmu8/8ZQjDV7tIlpI8PkSd6SJtBavt
Tg3tacJnJbNSwOF1hipQmtF+byll3fppaxzJFu1uTuaJgEMAx2xlyFWlbpBs6XlWO2sMhPDsS84Y
DV/ojfZw3z/dmg6bo6+Kcg+QcoxnY+1hrycmOkhB3jnmpdOX9N9UKdz3DOxtz9UA2c/qIIKqanoE
0b99eVgZT0VzjuIJtZP1ykZk1LXtcafnaplOXjqFb8qcly4OR0QOirRqPt3f6u6CDFuidU3FC8jq
ekFC13r2hIyVXad+dqDw+VmZlKe8mfRLLAAH319PvmVrR+KiJUoHiyaFzGA3nzYyNQa9VPjjnDHo
T6IxxidPQ4FnZvJTgD5T9qkEzHEth2rxzaX589Wrm46spxv8ADokm0Q20rO6pydI/meb9JUjQdHW
N3IXH+Y13SmF33GBYla8TUTfnTW9PkKt7Rjx6gds39uxVrR8dLqgq2ni0R4BQ9Llw5vWmo6ITreP
EEEFrSt+L4BWus/rk5201PFyr+gD5l23AXKQ5kl1EW69/0X3NoS340JSSUQrdmuw42jZ1VD3QW3T
sg9nHM0c9kyCT7xXD9CgCEEVndYE4YoUW19vSPCHlWb2faCmjEwNNTP1ixGdwmrO1VOsHKpI7W0N
KiGBAzsj5tuEZUPRTJVVqX1gpVHx4Co40rgrl7cVSM3T/a+o7VxDWXNDZ5c+IEOptnZhyC5oo/dg
/qAsE33Rw/bTWXH+oqXlLT6zgK0LU5fn4jrr0PzPMdo7790+tnI6bT0KQ6AltP5Mhbn8lM6h/cYp
RRIjQWDNR7LPu99FTnBEhM+gRi7//JdYgL4b1aCs6wNddM1DPyBPNTXxZxFl3oFz2imcECcyKgyB
ATCBlKrXS02DG3m1xmdRy6q9NG3JkDqFkm7VJNW5buJPCXypK2NzJu6u6p5cb+meoGw1B+ezczz8
DoII6m0kBNu3p56h4fYI1QVln3lMWRWL5SPcZp9IbQ34ipHz6mSHd87mA5MNELpuu6ox0+CqPInG
YIpF/+i4A/XKYaDoZoXKwd52PDLEAfDnuAvyxm27Q81LQHnzOASFbTCJAI7Y45LkScCokS6AWghE
plOHh3qJl8DIxRHycseaqHNTjWNtmdVtLL+3odKK0qXbIiL1yc2Mv3KG73wdmsNLtuMQSecAQXLL
qARv4dg1Ei2FKkJknIvKOPddWn1ewlociALs7gegOUVm5ifREV6brFVnZkxuOgSoSC1PyTKO5zgT
GkVTpTo4uZ0whVoNUhjwXQB5b2Ow2vGKnA7MEFh2nH/pl7Z4ykLPeNH0VPeHitFUhdAmP+/M11el
AHlTSqEupQG18zYuwFGwKBDnQ5BntRZAuSHWrcvkPMedcRAw7PoAqeZHLw44D55//UERN0ZvyaLz
13RefVG1PLrmRVKepzT+1JVW+mGw9O4NvigPBntJ/d5zy2tPbnTwtfd8AGE1BHO4ymAlN75I6123
dstsDMoZdTw/W1r6TaqWTd/iwgQwHc9Ipd9/FnYSCdDQ8IdhUdLbNTZ3w5x1O1sSmrpe3Qk6/oPB
YCrbeXZnxuxMTCA7KSF6UfcX3bsm8mBphCO3SuK8/t4zVMJet3q+N/mTn9mT8mLMZfLh/ip714TI
WhoQoRhM8vUqTmIIy2yYgmd0kXUOw6H0lzmt3016ecQw3/2K2A3PCIUjgA3rpbxoTnomew0BE44R
UNRCKLaiH8ozWpD/dlM+fMlU86gEsLc/3iuQFFiMy9u1XtTMNau3y3IMEOaYMMq+LQO1t/V3fWYd
Pch7G6TQrWKdssuw7dtlzRLqYzzjcrQhdh9tqxPipUZB2vpiTPKVikrUci19zI46Q3t3AvQpZQFc
Gq/HJsYcl9k0O4QWgkpFnz4iiA+qoe0vvdDGM5jCI4WOo/U28XuohZNRJawnqi4J1HqIz1ndlBd1
9txLNBhHqmJ7p2gxWV52ykH2bsUrpJ7Q0M/lEChg2L4xco8J2X1o9memgouDLsnRWhszNSbo/6kO
DAAIin4eZ8t7KmbqYeUcH2H0d5eiWExrGZEqWohr44w6o0YhEgCAUeXWl67vxCkecvUMIvb1HD46
vCA2aLvJnHpbkkgHTxlLHdsslca7om7nXvUGFIDH9bjcdyl7jgs9HAYkSuwbjYX1rniA3MLShyGA
SGVq54LvOUgWwpFX3jNCsgGsHXkmwNcb1xWnglK76RKUmrb4aCqZTVfBSp4qx4xaVISXo/u9d1xy
cCtcSHJXCE/rjbkMiUewJgIwS4R2Ue3evNQF89jCqdcPKh+7S0l8AwNbd4gidHajQl9CAl11Ls4p
Q0M/Yxg9NQErOVhq77hA59IioUhK5rj5jE3o6swAFkPghUP7WJDbfVKUw2kFuxsCS27zjNL13YKV
UOha3BgZoaCERXFN7JwBWPbQl74oq/TgTdvzw6DM/netzTl1Rmm4iQOAAbWB7AqVyX12lMn9s8sg
dipq7AQJ1LLfsHr6dagsAC+n3imDxF+ysSypurpPcFGUNsp/c62BwRV1bngQFex+x580XElsBm6z
XsbKsqQvRowehnOSPGpZZD7FUds2VzUFY3r/Ju8uBg9LYjUkBnnzrDRAvMporsgJhtYMfaOy4qe5
axRSPQ0v7//GagAC0KdEo4iR3OutaQhYqUOa/IShlO/scGQ6yGQ8Rdmhdtfevvh2jNUB8yQpAeuV
Qi1xNAWOHdihLArUJWweGQnyJR5K5QB2vJcakHuQQpKlM9piE37YS93YheALVoy6+qZMKAs4pZ5K
5WtxHrpO9YtJyU7LlH27/zH3KhmMaUSFGv0WOXl0cwki21PSfCTLQkd7ebZHhnyX1lxek35A4b1X
rGuWm9OHuhrEd/STwucGccTlhFp3ei7jsr3aSWT8oYZ9br/J7Lj4tzeG+b/7P3L3HGRvAB+OVMjW
mNEfrxLN4/3z1NH6lMQj6NpMif7xhuRoesneY0GPBpQFgEnZi1gfuVVATK0dHqUi9BCoxT9c7HZG
4V8H+8BUryNS9d7WJLSFSBdkApDT9XpdoQmekomnPZ1REyvs5JspNdDLzv2dJBBGIS00mXsieble
iqsb06pka3adMJKBMVDNNyS1B/skKsaJ/IZPkE+FixwQ9K5t+lXKAYOwMAj9tCR8QISgeyh0YZwY
bBif75vH3pmBgpN5F6gV8KbrjQ2DE0fmSJV4kA38SGeG9VSY1NHyKGWwtjdkf9xfcO/QqGxSNQCu
RcKw8XeDWXeuIZIe9TJTeYwyHUHoYogXLmkXHjxSe88u0nOoHFA4kKnJenMk8045m6xVDubwkqZ2
pwSkg4NzcF4768iOK9QxKIz0pDbvkqO3c5EjVhtYoxE/Wvlcn7Owzn/c/3K7q4AJAIZDnnXTaYXR
kw8MHqYWmbdteRnKWH+MhD561//fOhtbp4IDMpEnMACaNfmzO1VAt2Jx0L+7HRcBAgAZtJ82TkN3
m29YpicGjUGwQaUb8fxkZ+Wk+WWV4ZaGOku/q50o/xznsukfjDLTSEb6GLa9CarkT+Za6cZZna32
UVMjJQ5yes69X4jMwb3pTvdHU2ia4qtGLD51osj0IKwKiguNhqDpu6FJC+kGZ2Pwh7AwllMPjzal
zJCYj25LKnFuynT53MxZcyQSvXPhJN0PlRgSEqpmmxLPaI9Ax0xG+Uaui2xALuZPhl0OD2aZFMj0
z0f8pj2rIRzEbn7CybedhDQsTK9CDyJAHDfJ/XFUG9/pquooPd4JCCnNwawllKYgtq086G2dJ0Ol
0u1pGohoOqh/ojU1KKtcuy5NgYYfadGBqe44E8mqoAFNAZL8bvMCLHQWF6PjY6poejyMyZS+tKzn
ww8wXx/CUw73ZOMHRQSi0LUv6TOqKkzB7jDX1KIAlqffDPrCB7HM3mnJFoDU5ZRsPmk9v0S4laIP
uhIVNO1qVfkOsnRM/JHqeHD/iu8VGmXYQute6nnziK7XsbwuNVvd7VCgFr0a2O4UfRgyppqfikLY
f9ftCBembtpofDs2RfeJ4e3zX4ltK9rZ1FLmnNz/PXvnSPhGWYdpR/AQNpcCxGKVABvF5RjUrpZI
0x9AxP5XaN0ROHpvJfTgAG9JbgUcufXG61Gd1HBhQrpLRezHoNHtQmI2nfyQQaMHwfbelZBnSQ5B
aQx28XqtdIrSrDWUNtBaxdHe6pHjAGYcEqU8mUjbpi9eoriZj/jf9Nf977nnZCih4mXoqPBYbALT
uc2aVmPKbRBbKqNG5i5j5A7zed5rXmSfYKbPv3GANEQh2To0R6HLr7caW4prKspAGJHpqa84ioO0
Msr+la1XB7a7uzcCTEngpxq3FV3ImHltpqPVBWVndo+McbJPoRUP18Gu+kdLaiDf/5a7FgOQFyU4
kAO0OtZba6gKE9niY8x2CJ/jUjEYoeNpT0asHTU59rZGg1kOR6eIBJxmvdSAVlE3oBwAhbi1rv0w
J6e4csTFacPuq8L6B3HLz3u1QSjA6KVWIEsGRJTyB/3iboj+RlROYUHkNHlO+dC7nt9N03M1FUvk
j3k7fSkWc/7bUGoeVhq38YttpMXRRdn7xL/+jM2lpD7XmhF1+GDgs6CMD3ETvWALNZQ4+o0XA3cH
0uWnbMIWAxLHxsBYHDg0CLb1J2EWGijOpL3UzWSe7xvOni9HCljePzn4a/vSa+qYoJFGBhzPSnpK
dX18Q+lV/X5/lZ8ea3uGDAGmKkJBRSKiNmfomk07KVMPC7Z07HMyavPFEG4dgPqHamy74xvLSMo3
cQE+r8wn89FIo+4K0bTJfcpfU3dp0t6B00DR5Qr2u/xchJb12JE/H8TjP9HvN7/VkvLyqH9i6Jv3
WkdFsUBurIda1nT/ppEzXNul0FT6PZ0JobZlZnKeOu1w1fW0+Qw+3/sem0Z6YTZv8qeoDC1nPqXb
VkFTjcXBee1ZIU1M0kmN4yKpXH/IokI3SKMGDjS1ccSpHkP3Acym9UcL3fbAqezULFgAEBIdBeQf
tnLqJTXNNgpnLp5jkCBPeXROmVVyWgTQHAST/ungZz9UkzjynjubhO4ErBiBAohxNze+KZeFAI6C
7tBE5bmrJy66lRDUBZoxuemBh9nZJ8rR0L3xMLRtt1xUE73XcXDhIiWha/p2j7h6YY6OP9ZV8RbY
r34RqfpDn8b2IL3Y3aeUeKMOz2u/xeo4bQl/NIOeRJlyBGli5ecaacurOrhHEgx7XpQqvMRQk5wh
cC5/yy9etIC5NBtazUUvDPFQz73uF07V+17CqGOlc52TFrbjx0jBxSijYPSAMb96rBMr08KE9Yv4
GwnE1pOHIKDijtYXw+iq58Xt6jc6nWu/6A/bffv7JWUDsSHHUmzn8DpuUoPKpww7LJry3ioi6wUO
mPvkjUxPUeMm9ZdldoIcKXnfMWbn7Cbh0ZOxE1sRVf3vb9giXl0IHKQjyMlXett8n1Sa0jYzRz6h
d1A8jZPwPrZJnr4+ByA2pTnNvSHP2d7aNvRiJc+BjwztMPoobujPIWHrwSo7UYCkNtCyopggZ7is
zSlCpBUAMatoTHX4HMVJmZxqs3PeLeOsnsOYSs2BN9p5qeD+yrYqtS3Z71+vqKqi7cNW5WOa8bz4
udeopa/Hnvnv/bdq71L+us4mvoEyGDNQmVokHZDqMk55eK4rkDdjPtYHKmC7W9JB+TDMhORwG5Bm
WrREqtVzH1BFDBJGKJzgXB9VIPesEP1V1GUwRYaMbApMtoF6ZZVwVL1JmB/poYx9zencz00dxPja
h3y2j8hYu18RJR+pccZ/t20e1y5R6+x/VnTL4kmdEbTuLEaRMUQhPnDfu6YoCwfgnhGv3ObX2gJs
ouvoW9klWugF05Q1f3HxbxDusiAq2vbTb1iIlCgy4KMA+N9Y4uiiIx1NxExGbeQoyw7mKcmn7sVg
fObj7yxFfEbCAgR5S8nS5sVVZtmT01rG38XzXAa1m7hnpzSOiNt7J8YAK5TW+ZdStXwlf3kgzAYl
eU2Rzqou6699vUR/MNLDejMWWvj5/q727F5G8pIjjkDJ9sElj++cfpTtJDVxP0Ohzr4qaBcc2MXu
hiiDkdUiDkfevt5QpypQTTpePKp4yoXpHrU/pk31MBZqeOCb9kwQdgkoZrQe0G/cWETElJJJc3nI
q6yPLmitKw9Zk6SfF6NvLsh0hQeOY+9KAxNgU1LDhs+43loDFT1iWgEJgjnVQdWr3vs4mibfpepx
FrERM6t3Cf+6f2p735PzohoKComIZRMX24lSVRMzUoIoT93P0PxHBoT31XM4oqh+f6m9iOyXpbZZ
CblzWqcVpRbVjfPpImKhvMtKR6l8e4y9k9NZ+dvJKYBH4u684P7ie4fJu4mUKbEDJfON3SxVIsxK
AactZwe9Jdt8n1mNGqj6vLwVenw0h33vMgDqgmUgKz3g29dnqTMtEVXYEVi4qUIWMq3porTq62Wd
GLJGeie5ZXjKbfjXhQOh+6h0QR/F2qPmVgy1SQ9lnfbsEnuU0nSUIYCSrfcSh2g4MfsLu1z6GYzO
PJ+TjJJx11j6xUgNpnrESFPfP6/dDwhwjU4JsCdAs+tFUz3Xk6ilTAh0L71WHWMooIQcNdf2VsEF
Y/aUJEF9bKwiRADEsEVGY2PKK2AEzJeZuzA/39/L3h0jXEWzBPQ5qbK0zV+c8LTAwbUGDD9Bo/Ob
SIrJh9QzR76T2r8TUEmaGkxRXhbtBhiL+H7W2xQ0nMq1LolV5jBr3CPW195tIhbFMxrQmAlA1juS
U92TuFchCCldh9K6KQMBK79WeZo/Ok4ZHdzevaoxUQCIGQlWYM3NO0Y7TwV4AYOSsclgNMXiXTNF
2G9MZYnPYwiM31gq61IvieJ3qV0wrc4Mr4s+H82S39s5nWY53gOJOFpI65134zDqmTOOAW2l/h/D
zJJTDtSF6WeModCixPzxettBz0xOEmHCMXyA9XqTw4iNvmO9Qu/KB8eMy7NtVs23wZjHA0z13mWg
MyqhEygo3E5RF+HseiO8tnhqvEvktemXkSGq19dvCBEqoiyEAwkkNxvSsiw2tAkqVBXqil9oSRTM
ikv0qni/wWWDmgOXDcuR4icbH1I2YwzyDn2vxO5CP7HC0q+1cPiczeN80D3Z8ZG0EOibA9tBxnNb
cG/TlvKYJ6XEYsu+GElb+HNWjRdU0hroDI57oi17JFO486DK0Z6kT6j2y7EEa9sYwl5krtaNiC8o
yR964hoPZTP0J6Nt0v9mo1lgioqPXtgbB5ay49Bo64E0pLtN6r/tpFfAH+jmwQ8cFKFf6Nz/0w6N
9aAm0UF0cmOSFIsk+VGydUxJ1Vvv0B4Ymi5ETNEtztrT3AIUKGm6vtw3yZs7LVfhdePggCbRDFqv
Eqd1QfU+Y5WhH59skDXvCkaFXAgOX+JBebXGuVwOQQY46NgL6dt6uSgzxmaoqK+VseteFbVvAmUw
E4azasZrLxuNQ0IDRKhwILwJ2zBkpoMZll0V1N7UP5levgTtnOTPqG0dBebyr1oVWFmK2J9GJcK8
cpbMeldqF+VOHlU1MIdRzpKoLN9p7PQyF4r3EILw9VFvqR8rit/+6E2v1vKTy5MTIoIKmYwC43r5
HHmvUrSAf3IEj85UyuqXKpfcUkKxoClqGl/NfBSk3NwDuSjNUonf5ynY7rlSG8aK5VEdyHlHpxZG
+qVUmO1piDC63LfR3aXIuQG0UQjHfNb7sxee3NYyqsBZnOXaJjq+xSZYrxpnPnhsb3wZuyJ4QGuS
UrkcyrNeSs6vsgF3VIHqRbJlb4TtDz0u+smPKlP5WBqd9RFaRvzl/g537jqgI4kXkFkkyNj1sjU/
pRkjrQomrUSuYB6ILqKy+43vKLdFssPzDVx6vcrIaF5SX+ykGLrialiKHrjC1fxujLzzb2xIYgRw
YZRIt0Nto9lRPDNkQ7rqVC9GziWlmmYjN3R/nT3ToN4EhpPHDt307ZY6St1xZlYIfIn87NbJf1Pv
AUwZvKO+0t5KkpyHaB8bopa//njoDHsKZZIysLXFfXABrfh14qlvhsSqXvvEYIT0rzgjcA8SNLpe
KsJIlNGhMmJVYmSU86he3WXiLW3N7PH+99tx/zREILxjFHBktkxLTEAMiJgXQVTafe23c6Ymb3Vi
vMeUFqY4VY5b/Xj9kjQHQHxJCeCb/jwD4gzBBpmB2o7iDH3U9JN2WnyN2dnXwnWPmuR7V/rX9TaR
wpSFHObAeFCr18xTWXXKKZn0+dHtQwO9hji+VnV6pHQkj2j7IlDKwPg1XrybMSUFz7XVqnUR6EpR
nKmJq6eMispzky0NQqd69SZCkeJkTLZ+cPNutwuPVI4PIX2EBe9stusIq7GrBg9WIDX2mEWLEYwd
nI8hyrpPajrWj47OVbl/preXQ5JXKTGQIsOj24rfeTrAlXpAoIH/GvQhCuVpIo/wdRQiXu3EsFb+
oZyByBLLrS9HXxKZYcs0WrPJ+toO0+xPVph/yhunOrgcP0Xu16eIECjcEvp2gCygIq/XSiw7UxZ2
BiJz6QSjJlo38QulTH9kU1HCCGRQ8Klu86g79ZPWvgVuzmObQj3Teasi8cMOU0QVXBNo7IHju30x
SKoJC3EUUF/c7cWth7LOU9PmMyhG8imhOHdSGbXy5f653roHOk1gIxC2pkSAptT6AzAvsstil8Am
UXXY4kKxfLrH3uc+rb7rY+cetA/3NsWC5OlUCoBNSzP7pViwzHZj1lQ4A9fuzEsDBbx+z2xy+0jb
cG9bkkAL1xMRk5vqJvXtYsFwasjHNcJjXZylPjjTyC+8NnrX9spRRf9W3xAWD0k8Gt1ggzDdjdUi
66RScsNq3SSOHqdoKt+Z5Vw+2JjXeTYtJfX1SVfewh4xPztzCIsQMa32bdh7/Y/U9togTL3yW1K4
9nPbRe5z1yb2f2ZeWl+qOjaZpptEL1mlCdpX9SEY59ab8esZoCuLs8g8bBkgTkjKbJiigYfbFY6v
eKn6sV707Mlg+OY7z+nUN4U1G99nTfEOksu9owK4INFpBH/IvK5NYkZ/a3IHg9C6M//rp8h75y11
cRau+bUB/3tUVdxbDsgR9Fs6jhLAvF7OKIQXqo1og5lJRf8UijU99EzBQAvCcP0+N4+KOzuO86eo
mYPXJIjZlvRFYZtFNygNQh368C7uGs2nemo+Vu54JDq88zCwlMzyyADIvTaXSzXjTk0ZlhO0VjMs
F7fuq3OhkiM8RYDDnzKjdYM2EuKgsr9jO8BrqGLiRalpbrsw2kjFgW5tGyRZFH5pTZh6V4h67fRs
GbNbUT9t0x+iSbqrVoEQvNx3YPK8Nh6cCJMasWwA8S5sipxFG2ZuW+pNoI59/z3pTcTU3Xx602hj
jOJab3xFk6BgRoQ+ipe5SI/W39s9vAWgeZRZ6a1Je/vFo3ntEkK8btugieb0e8W8Dd+JRfxYO0p0
ckWyfJ6rfnyoSueo47BjWXLqOukon56XeZNSQCC0tG7q26ByFSeo7TH6oKtR/AxkIft4/yPvLkU1
hia2rFBuITwdzGj6JiUSMAUTjPMlMv0e+N4pF2C87y+1cz+p9Ui9GVeWRLet0bLX4OijvhH0KuNo
rovSjB0vsgXEU+vm/Nzq8VGie39JAFTrI3QTg2lMSHwyOdmhO2q7oSAbtGzlJBZlfjO01vRani5K
ef+3SdAI6xVrx54TRQkbwOrLEkR2Q1eom5c3VmocOYXdzcm7Sdf3p/LVeqlRaTURmilCrelgfBNe
n71ZhkphNPUsQEhlnv3h/gHuXQgGi1DMJgnFE232VsV2pS4CEdNY74UflkX56A3iX6GL5gMU6PnJ
aS3vHSoIR+yendiCUgVIUjmfg+7UJi5G46BtDdE0QdinNpTCvDkhrvX6LBFWGhUYiQaSrfSNk53r
vDds0uwgUqs/yyJb3hqaFkLXnLvz/Q+5c+mY3kerlAoX8hzbAmjbVuUSDaRRdsiESbT56mAcmRWB
7O0R6mfHiRL9sC16eVCStz17c9b0FlRlHjSG0benSUvq56aH/ocwkNI+uShpfY2HsXgqzCJ9k/QA
7O7v9Rb7JFtUrE+Bi4yYy78208V1BqeQ2AT+8omRvuM/w0AVr1ZK89oYFGq02HbPEfGPX3S2dyVa
PxpkuHNToFOSshKE8BtuZMUSdZ46weh2Mx+zi52Y4/ux9oAnT2eRe9nD/R3vWOvPqiVkc64K2Mj1
hpFDb6cwZcOIV8TPWWnHX4a+FQer7FxGVvlZdFItEu3NG5H1WuwQcrAnRgj/GNTU9j0jr996TlU9
pww+eCFmqYj6liO/s2dShHTwzXEGSF9tw7rJneOxUSkCRJr1EDeVGxQJraRIJONDK1qFnpqmB9Ni
lBfHnbKv9z/v3mFCNaaZJftpFDDXn1dP0iysTGoCiWYsuBzne01YcUHJ9j9VifWDXG3vqtLuwd8B
ViSM3RwmSB4zLgROYcFsJr9si/ZJL1LxbqHqf3BVbo+Urjur0HHRibu25NjS9ZpkqJFj88Zw/hjb
VnjKGaXhg9qzrki3V0EkQhhQIT/k/jfVbrcpM6r/oew7livXtWS/iBF0oJmC28h7lVQ1QZQFCIIk
DAGC/PqXu0dd5764J3pWEVJpSyTMWpm5MtHWlzALgu70H+/UMO684NodasIR9DcI0h9zn1gctMgB
VzTd8vKq3ldyrJPQmGNab8PZhYkNp2EWJU0XYyVNqrGAQ2CCmZ9Qrsv3f/klL8/674IQul8AFAhC
B2KI8ujvN99UXM79CiNRG/l2m++Xm8gPM/VLnGCA1Sx3e/UCSv/Q8nIVNI0VueoL+3+WsKHBgI4H
FkeXGXRQIX//GrCWqDTnHvZXc1FdL0n4yh2ivLZQqlMGG9SjZPu/YaX/uegxqn2ZFrn4U2EQ5/L1
/1WL8j2fe84cppyQSCOPyR5DRhV8NNMz1OtwhGwXu8nzf3/g/7koUPuWoOkg6wFr9s/+DaKyulAe
rbZHAkkH8pF3MVTs0UlF/gU9+B/Fwt/vtkZzWuK4xAUMJuQf79Zv2BLtCCsqliwlkowMG3fqWNHm
NNNivVl6uJKfkQ9pZlqs0MJ0Yarij90moTi2hYS5S7qT5r7x1o5dUvvwdc0tkimSZmu+wA1XbyeE
D/OFuil1j3NQyPT774/rP98R3g3BA4ORxIXZ/EeVAmXvzJTEovRSpV25VnUHVVTyh89CYVwyjG//
/fP+P68H3QlKCIBcwF3+2Z0hORk/vh7soZYlr+CHqdvnHZaHb5aseGz/8mH/eThBtIZeEBwODl78
4+8VqAcpyWZrpJyrdDb3Q14w8nUdVuTXw0JjbB6geiErTZDHuxwSlSB5koxeslMN3lye1Hoxqt6s
0h85+ENH57nKBW3SWdzzsQdC7oNggEuS/aHwY0D8Qqvbd6MxxU2BoyGEga1N/ST3Sbztftc5TWsY
0J+YJOKxZo2/W5sk5Yd5Rj1EjRKgkQdVwC4RCkI3H6EyIkgvZtD2dWviCUF6OWL/rgImv7Yu6nXr
T7uYJOIeMUDLb8ZB+YIOM8zLu1bFFDNh8INrb5HvwiXCsnsZTktiGn8bUOGJTwu9J5IL8oXn8B5s
4X1b8JQ9FXHI9BVcypCJMWXK1gDFqubbrmGC9H/uryCCANQCtTXQKvAPf78hCExzkVfArXndt5Qj
l70jgY+wT27bo9pEffyXJYGf9/eWxQQSnIT/RxBxGVn4+/MQmFJlDvJuCIaV+HSl0ccFxktP0wpn
+f/+Uf+5tdCbokeFjxIaAHTEf38UcgC4wZCnOeSrGc+sycRtvSGPE73jdouxk39rwP+H4/r7bwOR
h1WFg+9y0/wT2ymWrYD2CQrejRGkmW653T9y6Xt/HvAf7qaiYD8cnHj5ARUs409qm8uxmwHM7F1d
sZa9z01c33FV9zMdwP6y29La7NesjTUUl4v58Espn/o4A0cRPd+bB1g+o9E3ga/XYyJhH4duK4+d
HSqT0iXvWwFXu5Z8qV3BPwlytt9MZidGSTUSfRy5ipzuXpIvVox+7iCK0T+nYh1fUzklX5cAhRw8
JdbmiwD+OFLbc3cN5lbth37y9pnLJP0NrTlsvHXL5E7rbULBfnkbH7kv/RcYv1U3yg357y0gsuRQ
lXv/A/Wd1ccsIuOFaoXo3sddNCPYEWnqZxGU+4KIoh04esLc2GmH0fLbccia9x0DdvxhciIldMQ6
1a+7F6t4qllRLjA4cHJXh5ynE3liI3zEuxZlFzYe/AJuVNPGL8UiyNIlhQmfiR17h8ks22+nGVsA
HpywD4IvA6Iqh4OHmGwEqsGGZzVcYqfLjPmHFT5NKfUT3OtoFoCRnmZgE28+kWhfJ+SGLF3Fyk1S
j7Gf29238/rk454cOQcL9i/r+59H+cU4HZUsWHLsXQxp/GN9r9hmUAND9BUrq2+ypVV3mAyRdWc3
fOFfPuxyDvzvtX35sBpXLYoXjL5AGvn3ZloWzEtsnmQIQE1VF5WvTw3z/yby+Q/p24XZuOT24Wa6
AHik+PtjQL+XBtN8aZfJSSTHqeHxFkgTOxKOc5favI2vjBN/WwXjYJ6rmnKlqkkT2WVTZv5N2Yps
18sn/v2Ho2xDUgqe5sUj/J/aTDgI5n3cauRPTCjr3mqvkgC9GGktfMqrnnysHBm3pSsvo4CZgY0C
X8m0X8FJRcLidDJxgZQgT5D3rherv0REvxfQS60CIgo+reKQt3aoqdPeyiuG2AYgW3pJ8w6CkoU9
ayKH4ji7fBSUxZ5lx2GskLrhMHBxzATzTzY4ju9W4nLktMrRZm1mfoJQcQ8d4iS3iXoS6j9r2pvp
3BahV0eZtNkzTop6Oqolto82d/HbyHi5U9Mz0p/NzJdP0mv91HjTfg9lgi0umMNDX3nlYiequfxu
dICoszfOPzCFiXrKXZH5NxuG/Y3lOvk6zLx6qGEqlmIqzfK1ywiHaakZ9XCXtC1s6AY1IR+8NPl8
K4WI4a5MffM5W1NuSKSx47UTu+PdsAuTnlLbxK8g/pbrzUYJQcjAsjdfNguhiZ9h9Tjw+REk0iwP
ke+IhzNNMzDqfTMXHc9reY9RcKwukGnbG4bh6xtEB6C8g780OJRxZr6hCE1CosOCgRZ/RmsFB85B
bfstV+MEyTgCUboanjvfsB/wG+YQA9z41BOOedoRsUNaJfN6MrzcMJjWRPlaYT4mO4SBGPRkArGN
1NZ20AcWRvHEJ1QtL74x9puQKdygORIJ38HwTQ2NLF+/TrCaTCCHjNOvNHV7dTXDunjvhmRsPmPP
bYKKx/Ghg/yBfAKs3V6DWpoH0SAHttuSpf2545d/jVYjwAEeHNXXZc7k2KVJ2b6ncWfi6CrB9GGb
9qyGbIjlsOntC408g5Wzpdtqxh99Nom8iwumiCiSi7mEJqeIPR2rrXVf5rFxv0Ki0u0IRbx+gL4M
pEPRZ+Ru3E0+HFpvxoJag+FfCBOTNDm0bpYnOybwi7LwgihO4BbrX9Oitt9o4mv8aJP7YrlWDcFw
9q4y/wdNxWSPoon7O8HUyvZeFxwRpghjT1zXT3ZN7tbNEtPVopHyEPq6eoZ/S//qMQ1JbsmAp0fR
P1/G5qzrYUM6Vf14xj7iL7YIDfLEJrsvEnfiEu7gzTy2N4SX89qFPlbxeJm1E3RdpJqOk6nwm4tp
C8X15OL0iThcF6mp6+Qs5IIEAfjUiB99nNjDvDZGIfpIp58EstaajkXBn/2KtGUMO+TlARsCbWGy
EvdUJkTlXSW24newql5o6TGpQyPcWh5y0Vgs0SGoV45R5PwMoyl1OwTWkLs6YxBG8q3U6TWSMkrS
STn0RFI+1VPeEUTM3hWtQfhSEnPs1zjIl4ld4LU47PGNIUGNQdTLK01HNqyhayN0V7HItUEdkpUI
yJkxU/ZQoSHiVyz0+hFT+dV3Pa21pcuOOJfuklZlT/Cy8YEWFovqppTF8MSTkqMsL7yuP9zA8/O4
9miiCB+LTvQV94+e5ap/zhHwazon7axgTQsKl6I1yppDsoT4Uhe5bQ5woGkWWLrq+FqDeJi6pRAM
ohzeqJlWCDUPNIuyV6fETgIDTQ0T+60rV6tuxr2UPxOGtvVaST5vRwT+iPRkGviXdhAy1+2B4ZHt
tImRIy1qS9YX5J9eJnfLfniANzmUJDk8bcwNRk4r3Z8l07OgM9/b8T7wiv8BU1HXRwj5t+KUlB7G
ArXa0u9xBatL4WiykoPNhuIXOm7UQvMmi/PuATt2FyPDJziSjKwzmi3Q5NRrDYl3LhWQxpIs6U2S
zC3HVtyLtZM7xnTucyw7ja827YsWef0Y6qz8xvt27a92rdfqCePAXp3M3IrxNCmTPm8D2beLd+X0
WK8C7wTpQAIxKb3asaxzpa9lTsbv6cVepkNCqX8uw9iIM9Jsp3izhTh5msxj9mUf7YKjOY/iJsDi
k4CvyOdPYHZlgLnUtH4ZNpib03WvlwUhcAiKXm2B7TJjBsWcxnJonoPNEN8Ss6UmBwiJ9+aoPIQ5
VPUk4sPd1Pyx0RML7YGZvmBbpoEi9yVR12vO0p+y3I2+2f2YPSNVo/BH6ebqZoDDnj5rpVyDhzTb
F1ZVqB5Tm1f782olv01QoqKyYHgt3MFL+7rmWr0lfZI6XIhu/N7HMOdUG53+wHxtn1PGtuXeMizz
wxrh73UDUys3Q/lfkv5ERNteVTHsGFhCWq2lTqUIyxHrEtpOQ/hz8BPmRw7QxdnythV2gaW81NFA
4WWGCzzWbt9MuOjB22xZPqAPWB6VyDbcldbC33HwLNU3c6ZxYyJprP+KKrNE8HzWznNXB4iVb9Y+
iL4rkQeuUR1kyQ3KVIIxKqz6XZ0RwTcPGNjtfQl/wG2GwzyRukQE9FJ8sdbgLOx33/+CbpfnNDGl
4tfG91tO5yKo6YkZh3nAeQ+5uZcN7E3ed5Te/d0MRkVQsCt7i+DLSV7ELyJ7HPZsbGlVjMwfN2zr
0PGQqQKdwdJgjlftm6VV2ED++DWfj5Ci7Q5oh3PbFSvlJg6qnscvqZKS0cHM+tElQ/3dlyO+TVac
wA8o2u1RS0xHdJzjpDrpvpUthY5AfvSJ1M9glMvlGIasjif4qa45ImuGRXa4nBhM72uNYZG5WnPZ
oRW3J6X5BhCC5yKloYlYHdaR9V5nZg9Q8cRsvcuyiE7xMn5SdkQb9oLQbsDmGdfsJUkyP3Uciprv
kcu2OASTMvjA6xSvaUutfcjMnNbntbe9vdEEwxMffd+jkqulJx9OpsnSIduy/mx2oB+HnCh4R9W5
Z/Bp6xW/h9c7ayhAZL/eE1H6mu74qZAIzsAv2iVPFI1zXgD44H1Sbgc/NyuuFZ1KNO9I78Q9avGX
d3zM42PtN4nYL5ZWT2ismmuX+zXpJnzaL6SXctgeczh0uEIV6lTKHDvR9IiAPg/c5/0pBXLeUqYt
+wkJAYZ9UcKl4rUetCuOuir0h8xqNVJZhuyurcKO1zJmxRcBgAH2ZsmQXMGSKGkOPg9lccZZbu7q
i0kCNVuW/gZgQJBPGT1KgbVhBxMVyqa0YIJdxWbt004aImynyUrkAd4V2S9MKCSXt8EzLN2sGA4D
Kxp/gqfL9FLMhCNDdMs3TYu2NzvNMbH+DROxuDcGV0IdnSmkH+CWmGbRzVw2622BA0reNkHGGXvZ
QWsCC736Zh+hxKbbaiw7YUta043Vst+Xk8vZofFcbbSHSA73al1aABsQmK2dCl6Ls8eYsscchgFX
Lh1BjjD3Tbjq8ySrT9k85R9kAgx8huEPNoGJafqM9qgfjnU2Ne2dGJDJSFOm1ntVkGG4VhkuK6qL
Hu6zDKzJa+psthyF39PvyFyz6Ynx3NqzVKv5qNMIKgk9BH8iKxqpzggYwVHSrhrBqm4DZbCkCFri
1dTcoLIuMIwOqHQ8A7hKqoMBY5rCrL3A3p0E7psT+JpE0Opi1oaAH2Rmo5mbK2QrmtzREj0H0Crk
IVgUeRhC6RCt4d5YS/B8HCyGPh2Hww8Wp9iaLvWiQUE5kW+DyxfTKaQE4TDCssZVDvjkzkYD7zSX
Ooi0cpBVCVCK2mx0yBd3P0U1BGrGeodGr3JKd43Fuu2qXZHiVHIgCJSRFopxvHsMbuGTeaB61f6H
k3014egZ2y+y8k2GCtKWrKfIzankmVUrBH9gdnSDMgx5nHSArPkdhXOJQq2sQkPNyoufeoJ/GM2R
H+VOTWK0fGum2ILRgCNaTQkJMWCCTwPaH9taHX1dDO44Q1tIKIToWncjxnhwnLUt4kfsnozurPq+
vNmLKPFnwG8qO49kGMuumCVii/ZiGvYOk4kx64rJhyeyixUuc9Bb/DacVwodQV/f2dkgOSWfmqnG
FQhLqieGY/yrJwtuEIl1udNhr/Y7nAwoq4vZojRBwm/+exoEe7bjZD7dPibjXTGELYG7HInHVRSw
rrlMrLBOtvXwnoZtM11ga16BVWraW8k38ow3khWdRRtwwsxFXh/7KcQvXG7QuQxQrGVdGVghu0h4
fZvDcKXC5kr1PVk3XO62b6Yes2xgRg9srUqFYksnB2kTv3Wts9WfiuykvSV6EV8Egkfw9n2In96D
nToMS2J/zWULWCsLZX2dzWXIu8YVxVMssm0C4mfUXRxSBzHnIPRbOXOUmYFLvOZ1QXhSVxlk0FNb
5OPSTVGz29zAiK5bMWBaHPooRtUFbsRrgI+wgd7VQvLSt70Xt1r4lSG3plpnClxzebVzJPsxOFHO
N/CWJ79F3ZfDoV802vEqW3l9tWEQbD64vlpWaoc2ed+n3M4dAWA4n/NR+1OV+7GhZKowRovvACo2
pugEXBhnT/c6RIlt1+r+gOVZ/sDVx76LRMI8ykbtER+O83xE2DtbfhGz+Py+HnfljkW7VL8jWBIk
h+5aoZNGYUrdIHt5WFsJxG1AMpDGtT3iW/YCsWS/smTPf3rDsYxTKS/GBJgBcGBI+u33xnpxw+VS
adiTwAamC8DEPmxSQl6JNPgRGy2dEhyMzpfvMIls/tTZRpBrkS2NOMgQXX23juXyPPlKfIVZW6UO
fUjdQAHcuv1mR9beb2QBLNcNKq4WyaOp+pmlQ7ri/u2BKXjb+Ndcrz2/WlIM2101rFixAdM4/RnX
fJXHAYXZACB0Kj7jpMJ3X8s56RBxkmqAMGMLEEatNl5dZt00JXovDSWhDKbzja+fE0vAksAxuoQQ
lsHMDjc3m+8U6iocLrPNz5hiQRrrZHhRU3gQ9X8UIgUExZQAfLknqM9/LQg2+uGlEwPaqGFSB4im
/IB2RuIuwvJH/lxcLx2PiCKYA6oyJYErevOw1qzE20AQHjChOuSgE/DI11NqAvlMdQBJULUyLLTo
53qmEufMdLQxJX9MVaGfCP2F8oTnAvpu2UPWjPWF33uc3PoFgye87zgKqNck6mRBYRCTKwOCpqGY
ebO4nIMHOzvAtIIWbEWmrUOJ/8WMpkB0ewz+VzJx86BMz3+Ow8w+4tb33zyqZWDVcIF+Nxnsmjs2
8f19Q4Y5/r4ywSSrKpuNFvAN4V2uoA2s0Zv1NOt5fm839DgYNsXY5nGLGT8HZC6/2G1eXramB9zi
tJMDmmmDa9ECgPaHROCG6ODsrd+aGhGrtORzfMZ5DQxBxmT9rpNy/mP0OmuMK/W17cJeDhPdYd33
DEOv4pV5NlyjG/B/yL4ULwI76HfUM4R7CtDJjJY/BXTbiqLCeJBJq5UyeOg2NEUPilz7cmveDTrD
QAXghu9Z5mZxgKqllkejK5Tf8Dt2YFbIbp+A42wKtfUiQwdSZrLPBC1of1O0O2YDZD4WX62opief
5+F7O+gh3JlNNSuoybUmNDUV13e9Fc10RPsNP+zYrvOhd6adrwdQB796QP23LbIgpxuYStbP8Cq7
GMyBdtQdrL8ad0T9Mj7sUYdnNgT5A1Pm6y2875joykUU7/0ytBudpgkAsgeVe1+7feZIb6pgHQwB
1+Co8xP5GMfoGU7QCkfOulXhcWsV0P+sTCZ7haNYn5ZyFAmtcobDPOI+A0WWzknajTizn/cM1zYm
mxdgk1DGEXg6pdkMoFTy6SWrrN9ugG6UrzuqZbB+AY3zMWZIVqIcEPwOxFHF6zACM+1UnzosH5sA
xh9HROBRabcp60STtOq4LUUcO+sVfM9yiOwelS3g+MXbdmgeSlCIfxQScd9ng4YXe/FSSYttaK45
G1eJki016zN2A8AhxOX4B8flZOFFXa1jp1r45HbDYIt3Us5gLxZkRVz4l2TK7owolhsBIIPR1WJc
97xZvpsj66daoaXOIkjPddc/1y327xDlzuYAPz4uD0wQJAk460sUBuDR/7B1jXebCfsvNeBMvU/n
bMUOxez3ckYpHG7IPufuajMquaq2lHsQQ5Vnp3Ft2+nsUL98b2NEL1voPT9pVpjxMJZGPiNHNnks
a12+OnCpPfWmqp8xsTx+Nf2a9MdpqImmLsnxI+OGXPKuImFCa7iWDFBA3HB1WPSNpCtwkA8HsbCL
1tgtl1TJaVu+oaiVH8I3uBhrlmiO/d+Ax4L0118BG9k9ZlwLbJBhkOi26i3VsGFMJxhkDAaFQkv6
n6wIxNElQKAFX7HIFRiZ3I0UM+tzpJDS5+8oT6qXUsXadV418YbPOmuprklyrcK2lLdrZdbr4Eff
X6ktF+/jDiDpTsDn0Zw4LHp71PoBLUpZaPJ1R+MijgRAN64HCcDqaqkb1nYbqP932AERecL02UwO
Xm1GnEDi8mcophRyVTKAU3rO2jO08/4rMbG+tzEZQLINeXoNcb+cwTBZbIRhbIe7DHzWQvMw9E9J
nuFutz44eZyWiX3n0P9paoLFwYgkZ8yENWovR5qinHplW8hQRqppWI5VYO5jVxM0sFbj1KCwXLTv
GFxMfkosgJ8LlA2iA2fBPsshl49uQQXR7aspwI/D1OXsdwuMT/R68sdQcYfUwzCqGzX5hJ+y1CU3
DQ6+6giHlHI6uFCz6Wpwah+7CuEJI9V9hYvHOZLdleXi6yPcCVB7oQvGCHNe9+LU2pzPnbAmu94B
1INfmI0/SzBjhHoRUbpWY1gbgOxmmYCfVSUuapy2qDY41H0tjp8NZHEr72s7tyiPyJ7/GqHJ+DGX
MH7thkxlqAkWOFq0vMeh7eEc34F+czVtZ2Yf13HvswN2xljDxWND1F/Z+q08V5lKOZoIsX8sBVnT
btiquTgsCTAfVBOZl109x/JjVtB03wrEL+XUQmhyvyVbm3WmHbPHsF/aTBw+RNxCazq/MUSDXEQl
efZCUEg7CkoNtO6ohptwKXo6mI4lr7WBkQiMsmT+qNDtTM8sH/dfI0QPzfVcTv696Xv+VJnm1HOd
uquYZMICbbc5cIFyG0rIDdr2fmm39ROURaOvMCM13qIhMr8SxXEy2Jjjfwxjkj/t6+5a1JZhgVYU
7cCjxlWEpKpmB3bLUEQA1KlLhZZzKMTx0nCHA9dDc8DByluAN6s3VzPEXkCPtIL5xYZMeHVnVSFw
WJarfNhKFr8aXNsvBV5ODy3Xkv+ZG4Gq9+KWd7cU7RzP+Bvnx1JKjTJWRgakvMDX0h7hWRRWxJB/
7apVaEdrLHOKqIsSc7FjgCYQL/a5WBmwfUD75FsVa1QQuWX9T2gjYPe0wPlT0hoWHe09CF6Afs1U
AqBCvg1JDxtWKMHxrRIMNEFnYh/FxMeUzhU8w5D8Xi38OE9meStbZIbdehAb7rgpjM+hHa4wnaur
XSMxBMnY36EmGfRpS9BjH9NV4rLJreD7uQXo/o7x6OICGxN0LlsA5XS1AbXydHEDZsmEzTg0Rrwe
SzrIpgEGlODuwPVQ8elY7hNMBVH0ZerU7wOkkMe08W1qaGHWjZxCsYzJwwjsGcG2elCL/q2FteIh
8mZFdoHrBxQ8yLEsNpyifT7kR6ViAgFK4JB02gffg57eusoVxr8bb8x+RgGjeUIlK6BtaiPEmzCm
y0Xymi+xbOBGnw+QSFE+VjgHj7XJJvlS8MoERlPYiypYiG6meCsRvjs9mCmJKYAYXDrllUsrjFUh
VjNHlT2lSfKRinEdr2VcTX35f2M/3wr4VfjXKgs7Sq2k2Zv5NwJGc5Q2oP3wGYtuMclA/ZyQFW3+
vqbZFYlDvt6bEiA6GAMdpj8wsg773IFORiN2srri7A9r9xr50aV06tZNiMf9GJC8svxqMtydD2kz
s6qLMJ6PX0C32PRtDBVqoY611Zh9nRNN0uqkFDjCK5aFAFLZFXuz/0rifBH0oJwT3ydIZ4czPsaC
TeSXOO4NVyLCCT6LMkmxubOa58DLBlgKwyC/saWD1dMMgQIQGDAqcHkY8HQwPOF8Ta4C2X3yOpJ8
RqXhV01AlrBgN0icl9RgSxHoLpoflSmq+oevmqFezj14Ui5oGSupHRCovhw/dYNb5leL1pUdYxOL
/jb2vVoeyWZgjt1h7g2W36KOrL6NFiMb574IYbxL0aGX5wYJG+tRATrfnyuN33+maQOqABb+SPD7
xXse1Vsl0iR+Y1vEtQGuZGuvLNY3/rQqG9ozYHEfrrMl4MoUaQ4qBfDaam+2xMPUuXL1EK7cuCJL
ZJlUv+Kq9E4+QBAlzGleaz/f2D3d5TGQsRi+wdmDGfS5rrFHoJ5lemUhNdmpnLY9OxTJNtbgMgC2
dBspp+ZzwI55gSegjHduI+hm9hT363GJC2wR4Pe8ffU8it827pm9rnAIDIdYDuxrwu2cUp6E9R0u
mzw/xbQdXvp5LDzF9LxCyBKuv/IIF7Nh/sbdwGr0WkUbr7jGN3W4NzZ2zbFdfnliJDmk0DpvZwgz
s3cMIAFjIsDsW+pb4HAUQzXJE5hUrg5DI/dvm6nnF8xDZ29bw9MaDZPrj86IfgKJgBqRCoNxWwoK
RdxP6L2fGrh3QMhcupFQVjHxbXHcZV0gdgl01Hr7HPN9W1HIhjQ9ZD43PzeYkn+ufog3CYp9BVnM
XF17B8N7NGnVMSmwLxByOVwXUhpoBpb9DjRQUMeZh/J2xu5Z6Z570Dd6YwjoLft1uFM1QjJXtA1o
IwutRxpErpERAGIczDxAoB/jnsU3Pesa8GmtwnQwCvL2wy7A/L5InIhvaWIdMGl4mCIcgtRiA69R
QISgsgqiD4Gn+9YbAtH0MAf7Cd1R88KGMRtOfGJ1/TIj+fvDINASgp0ykl/tHIYNYAxx24FtZJw6
ssbhaHkbL94OQw2nZpiGqW6NSMG9c0u2wq5DmfE6pKu4WiFmnu8JRpl6tNQE13drJ2AZsJMDXwOz
SWA/a56KOwytE9VpzyQH9uyQ34uLfwLxaVhdUkNq+81w3E3HuI3Qc0i07riNhxbJt35n2xVgLV4e
XONGcQs1VTIi2bAf1bFnu3/fIRNwR7SR24+xysRPGNk3DV0FibcjjJ/CaTOm/2aXFXLlRgj5tOiy
B3WZNzN0i9u+gGVZcnuLfgntK2z42/vLeAPvsrESSwelD3gYkKtge5cwIflAj8hdpQgcdbisgioT
ati+vAqBzpgiiwvm+TUqHXso4xafFlkEjUcSSUoFTqCdclsrnHhZC8EVDw7HedvCWv2cAdL8ALEP
5UMYYErdYVkCuJZ7r295RIl1DBjdCTjcLqGEZO/N18EU5VvaRqYojn2sm9xtS36XaGt7moIJ+uTc
VQo9noOke3ZWNiccRo04IUxVnHyqE9/VIK+yk8pa90wc3y/aP5Lfz9xWT7DWgc3rOOMQp8k+NNtR
9Nv21EOa+1r0xoy3tq1mcWRlkLwzEB0sR0YYb8D1oMg4NRas+AVCAKwfiOcaWGb2/zg7z+a4lWtd
/5VT/g4f5HDr2FV3MjnMQZT0BaVAIeeMX38f0D7eZGtmcDW7vF2lTRGh0b169VpvMIqNoiZhsmly
3aH+wwGQImzdt8tmUJqvKXuvvowVdHBeoFik46qQwb5Rd/Mtby37ToBKuqVVezopQ/ZZCUc7WI+6
ZH+zssrWlkWR9u2axY16QpikCf7ufeXoF4Wc1ddtj8vVEiUkqux2kqSXaiZRwvYVTnIbEgT1U2G0
5SsxlOZWFMhTsYjKtszxs1fsZRliBv0chuW4C4FSxNRgJVqzwIOi59IvjSelR5h4r7Df3Y+JYpIP
nAZp/oYrAy2OrJKN6pFMTieKHqVxPTQkVdRh87DcJL1vXLTh7F1EKiwiv8gdoQCOMp2D5pGAhOeQ
UpjJmNrLPKcGbcV8fSNTwD5FYDr6QfOWAWrkM6/2Gz5vuukbHBRGJhXF6efv4PeNp7ATuchS67gM
79FJzh4zLAa2CS38P78VrsmAdVGPYlcRCVso8CjxEOXWMlfAFWh2UG89M2q2vlKkM1olIqp20kue
XNrfTCFQohMQen6Xpyy71l66YZ4uIhe3hMhKgu0QhuYib8Y5EsOBCTIBhvGkRt4MZKDw6aIhH10g
JA74gUG9iMe2v7AJpDMDeOitQDTDaVWRP/1tgkBmT6yoD50lED4MZzsQ4JqrRKu4NWj7hqUxA6c8
MDcUfNxVEnnYEnTqP84NFYR4VcHwXzpm8T3Q5WjldWDMgyabkwc5NH5II6JWRWBnNgooUShyRV5I
gbOkAlI+AgiwrmPS3pnx+42wN00LB54eM8JEX0Hk6eZGaXA65DNJNUX8LMrVa1Abyqq0Je22Lex2
Gca++1CYvfKJzmKzVsHIPP5xLIHjA+ZbZ8+EUTMNxbsFx9HOgqbBoFYl0Pll4ABVAaWlaX/qVaJA
7pqmpE3lDvdnTbiRGvowuTE8haVrtfoCiwHwZJ2cqy9jl8/Jdv4+VTREIOlpAb0lTjrCgpN8paJ1
whFe8qP+O/0TmpsDmgifIdoFcx7TImFjerOJq2tqk+w8b/hxCMOwUlzaHBS8LMW+zq30W0GXekNW
84PqV7KEX6GvIq/tZqg8vwdo7jspdLD+JkizcF+zt0uJhJ71YLTGJseua1k0urVJnDxfSZ45LGUl
UTan58vBl8WxmDkD2BgCzseXBUzS60VEX6mmmAGXHag7GL9h02M4uKj1qFirSgGSFHH/P17+vO5k
JDLxay0YQB/vnOoFBkFJ7yxdbUw+xVKSPgxaTCm167vk9vRb/h4AoPCieDztf+xHonBMoFVh3hYO
90o9eyt3Q7FVRvoIp+9yaJYanGihFrH+FVF9gGO5SxnVIoD2RgljOKNv1aTJfgAfP7MDHZorhgrz
CzKpNfWCPg7eGDlVYaHAtHRAa9309eDe6GB/vijoMcjrMdXdbkESEBrr0694aCDRv8MFDUdFaLTT
ELwLL1IoU/9sONmOnZp8jVXPSFaxU2vd6vR9RKrstAYhVloQOg20xzRhb6gkBe+DwXSgEkAVRAKW
FRfWyoqOBPRJAAyYzzTGzxIQ5E2n2X9qVTndnjBuWHQu0UUVrd+bVqU9S3N56SKSvdQRa1+EqoXh
XBeibSjXcwp8h2YOmo2TFqtG3V7U1/QR4QgHaKxLu5HbDR4w9y6mQSv80eyZTWruTsLAoiA6BkPB
wHpmZqzjRMHwIYzcVVLk+sXpb3jwVpNHq4psBXJjwgKnnOV6pas7S10K9O8IVeCErgX5pzzw5zzK
f09dJmvtv24lbEYkGGZDo8lZtr6DWLWKn6hH/WyNx7cBIBNvydOvJkZN1SBxmRQd5DeFZ0O4H4cb
xNyaqFl3UqdsYR/1QLMGZxNN3gGa1rcby6OEow1xNRPJxEF9uzPCQHAKp11X5C6GagOnUVWbtV1F
9q8ky5yLiO4vwvhKNrMGD90KxUSZ2IzaoKELMcZEeD8earmBNNvav4DU60toEU91W0pzxwTx+01v
BV1s0gee3BjE9RbHTakGHihWSeuv6bgon8qkKxc0J8yH2I7nWHFi9OR2EzkXpRgwiwheCm+m1A3G
J7bTrnspACNp2lvjjTQBh4KmaZbxHHTvZr6cGNKmmxJOyMv06aDnCEloYLRFbWUgM22anJNjTrRr
kSJ5LuEKb8g4jDVFnuzSbwr7mz/03eMfT1lSGr4ixyONdxYWfuvRRCuHpF4nQ1lv62iTZQ9a4jV3
iW8ba1qtGZCRbO6lD8whmPkO0mYOuoewpj7uF21DMs9N6nVUhvRpTFUal2So5i+vDMASnH7FQ591
YuPr9iSAy2T6eLOiARhCblZDlNKCpZOY3U1W+tWdqwz+pi4Am0l5Js98VuXA3IUyhUwr8oOYe4hK
5XFgebIX5TVI9FK9USnb0nWxzfp7XGfOrmi77snyx+gyrCv1nhNe/EJRWFsXMHYL/G9olblOElCZ
gq6xdjNXWyiYi89l0AefEoTaJCAIxlSc8j2HdFylQ0DJMgS9orbHBbPE2JWxVO1K04h/nP4Wh2a7
BdUFQjrYBVnM7iB7polmds1aAxUtgUGUYnetgWgCLNOne7xUgxXsJXcfBXG1c9G8aDenn+BN9eE9
a21acORGJk73iCIDofg4HUqKnOrkYLSOcjPZU3ZLNhb+5zvLC6JVXg3jMqtq47qSx3xtxBkwbr7w
umiaiFYKAKfTj3NocmI1Y5NnIxahi1I8APg9N1NpMY+dn+yToR7uWxlyheQb36Pcs+gx9cXM3Dx0
TyQfyH0RiWW3ErapLpblUeq8eg0zKFzqg9pOrajaug8Hu40WNO+oJiSubs3sHAfvi1nApFQJLEF0
RFPogo8+ZTbMyzWT/kGdTsKxDT6kdFN8aLOS7G/CqNBnPvnB+yJuOEU5iNziF89qvw8aI63Xshpr
OyuMTBNYcR3uXVjfqzYbFJoikMlm4s40jOJEY2mxhSGIjYDjtBbeJcUd8N5G1WB6IJjZPgdBX63U
xjSeT0+gAysKYx9o4yxg9CJFHQGwpLFRO2O1NsssXDuoDl1ACwBEUXm/oC23y0rt1SWpgYaef6Nd
nL77gaGFrSlj4KkroPbEvIM8YSgjxWcqxaG5D01Q8zaeTFsy1Gpdpyr6AUU1J5hzIGhxU6opZAUT
i12Yv+xkKM067FlNQw8Z5RR254GiemS5wdIyuvbP1yhSR+q0SeO6LIt7pF1NgsumXa/1eJD2lVmV
9z7I3mwjw40MlnJce5vBsYa7Px9bTv6kdAysihXzx/lTw5gwQNPXa6kZ6+2QKcmuNnJ5DcvWvlPB
q0MQLIf7M26qU95QkUaZcuePN82TKpBjg53ZjPxs3+vUvUvbkH54ed5v5VS9wVh3iGZWyoF0gDSA
KawyjioK/B9vOrihZca6W68zN6kocmvNY43HZsz+UEJBPf2GB5J0jC1gUzNruZl46G9rEIRN25Fw
DXCLNehjl0Y3ao8SfcxFDXt7qaHRvamjsfx8+s6/mY+y9dAIxUF2Es6aLG8/vqecjmzxgwOeiEoB
/YmhuCloQv6CgDFs/FzDHlXLS+OHnbs53HUwyoA5JFW+jDH+fqYbAyBR7VJ/BaoJvsDppzu0qtiX
WVgUKTlECB/BaDtZInKzL9qA1Wy80iEPeeY1nXF54Xrtnyr7vQ0GtWsqsORkeGV8HIzBtxWrKDiy
+A01a6NGvUClOLkN1Fr98w1g0gcGN2pM6sWiGQ69Iq3y4YOtXTDmW1LeTymrfEuA4ezilMatoybR
+s+HE0NcdO+Q0Md/R1hIUNoyExB3szaSjFqBkja3XZAOa8cFWKLj9fZw+n6HIjEae7ajkczZuEB9
HE47lfHdHNJ23equvOv9RoFDX9XPsB8VtKcT98bMsmiubnBo0iBkio8LkpeTauLHu7aB73QenIJ1
2hja0nQKkGVxIK0ABkqTJIE28yUPRAoNhLCu8T0xAxHvl9tEYNrO3doYvOg6N4LypVT1YUs9Lfpy
ekAPvBqVcqTgeD9Kvub083fbtzFS6xzHsKMNCfzSsgsLGrEJAVFqAH8jFT/OpGUHbqjDsmYTp9c3
aft9vGGa6TBQIEuso8JzN6nZvSZ6oO6wSstRP8rymQl6YCiR00TXlw4vmhLisYhGekPfV+7WFUFr
DbIv2oJr0EGXm3Pi4W+qbkIqNOVBOKAh80U1WQh8pg90zAz6fl2H/rAzNFQLikBq7sMmVFZmV1cc
P+X0Lmgq+bLK4dcYlTPeyl3jfQ1Qwv4Oq1tH4UArd+1kyGJphvvouWVzY3Pou2Q+hLsUEsvO86J6
Tp7s0IEBngKHVIqOxu8mV6OiYaEJ/m1tlFUGRMiFiGWovbHHoi59yUBykMUOvffZYT++yIoA3RGg
QtJrrWUBpBAEAarV6bl5YA+jG0CbTCHXsWhgfZwqspQhjFoyVRSzlgAbJfakvtSiygKiK1f0aDdK
TgW5MtNmDnCH7kxtnkI2vQiUisQwYzT4wftevw5l6yeGEzoJ+1jfwCg31kqtxi9m1QaLrnKamUzz
wHSlBUJfiSMb01VVP76yB/srrXOlXyOK7gMvM6MFHoHa2ijaORvuA6EUle3pPtTC0TcR3lGrY09j
O+zRbHAncL7eJVuQOj093B5w4zCWO6tQ25kXPLD8p0iDBQWJgayKNfRBMZoyyiC25wMKJzKIWLDa
yHXsxq5PiQBIe+TL09PotzFlNpNgGlNvgnKeeEKh9Z8pvd0MrL6guqkUP92qmd5tgVL+aV9Q5VZM
WBQqyGLs3/zo8jBuzdBCB2MCXV7CvQsWUWuDM6KiPZPIHHorlKY0vqCNaI2426dKPoS2KQ1rqMBU
6JNSb5YGoBUfmFIXr08P4bSNf4hsiAhSmEQlnQIrwFthJdrQZEDCIpsQAJe+AYFNq38cMwRYTt/n
wEsRezjwqIwf/zgfp7/iIXrgFdqwjlt0EHQ4X/Bf8Pn1nKz4dvpWv03/SRfRJDUmYnP0eNO2fLfx
mZGDBMFUMIe2WuzqpsrXFezKVd1Iw4bS9/AiK3G3OX3TQ+9HeU6b5GQ5CYhmWD4aeZBVFUBHwNfQ
zVCDh3SgZmfVgGPPuZWGBcH0cuRKH4fShPemgFqc8E01LrVGBWoJ/Tkg8Y71r37cf//o/4/3mt39
ayJU//wf/vwjywckvvxa+OM/r4MfZVZlv+r/mX7tP3/t4y/98zZ/TR/r8vW1vv6Wi3/zwy9y/X/f
f/Wt/vbhD1Ag4AXdN6/l8PBawdx5uwlPOv3N/98f/tfr21UQW3/9x99+ZE1aT1fzgiz9279/dPHz
H39Tpi/03++v/+8f3nxL+L1dlnr/tZ/+7/H/ksj+65L/+b3Xb1XNJRT979OSQWgSWTi6CYT07vVf
P9H+zpmXKhFbrgX/jdmSZmXt/+Nvqvp3g64AmfUEpiAN5JeqrPn3j0ie0H6DJzw16dib/vf5Pnyp
v77cf6EhdJcFaV39428fJyS8Ekq39BnFYwmy8Ennl62894wKaaVLJwWcJ83s38cuPkWTd0urHSqI
xGonw7yBzN1UNL28i9b5M2DLX88uBKPWqgcriip574DdKqSFKwczYejj9v/XlRn19w9u4zGuNn4j
7wtvXMdqv4DXtEBKZDv016qB/Hv7+m66/PtzvB/+j3H1rxsJe2+qKYUK0lPel/b1xLSEc3r6wseG
XjjeZo1KTFF1ed9AT+9VNGskgFP2OIPWOPLcthCfA81upa6YBqhfmfmzlc8E5bf85q+N5j8DIqpC
SiF2nHKeK3tFHze65l06XrZoE2nTWdnOiNpboMsLdE2WWu/tJLW4s1BhsGtn4Rj5FUyxW09x11Js
7+2ivg7hpVBOMCfyZY/Wwemh/bhx/PWIQkDNcsNurUyW970Rfh4AUOahvxqjX46eXCooO5y+y7ER
Fs5jaFIotZsxwkr6VUMcuQ/Xpy98ZGaI+sNeCtA6rljxlvxpiBCF6TeJPQPMOLJubGHB423T16bM
Q6OFv861tQUhI1R+WP6tXKo7N5t5hbdS5KFZIqx8r85UK4tHGSORV8oO+wLRRQmwPGJ6CFq6CFdI
9qWWWSsliy8z2dh4SvOcROl6ABPmUavtBnnlSd2qnJhvab6RrPG2MP1VSVPEN7xN4kl0stLr0IUY
ZEeTemy5gwzA1hmvcUnYqEChQeZuAZQvARmv/PJTP7zkTb3xOSq5+XWK0bGkRkuj9W847N02Uraw
i3GTqTDVmv4GNDpPYiw04zLL1E1cRGuYT2sEebcEnlWgmheVDCc96m6k5mvrtCsTaQOY7m0wrPXS
XLjWz34MV5aLLJo1OU09hKO2qLXy/rx5IsRA4OAGOsmhvB/SR1TpcOpUqJGdvvbbye3QBxTiXojk
TtLQmNmbRYTwRLKg8oqKHPoLnB93/XAxcEj2dODY/rJR8WtJDXAE9qoL0FnoIX4jyGHH0pNWeju7
bi4jJ70c2MtAiIXLoWlnJtoUzg49phBF08rDKqdkPrdtvu7UzxGqJ+XwVQGUlpWfx9FGz8uaGZM3
HOaBm4k2gyxLqB9SLe81231BoGdT2XcU35eujK+aI10M8asSWiwt47Y262QBbB7FLQu6Yb1y4ea0
tbeMG/nFi2MYtmiSeUz4UjH2uVkgsQHtIM53lpssKYMjCEDjT0UfK7x0tAKS3ReQCQu/keikoBOX
/1K4SNkijgP4hiYVnIVmmSawLvtxWZv20pMfO+VTll27gCpN98mOXjMFERG4hafnyJEAKFpWorTc
dCBV5b2K2FEo98AuZq78BgM9NNJiBFcw5Eskhc/qGUt/kteGzSz3a7ipaGqBh5CWSsm+n4I1/GoP
KNcjoajo9LOGZck51RxfeivgPxlsL8pVGNynSA80qFei6zd3lDz2/sIGYGao6VimM+zJgXeezm4m
/Tg9skc2MGvaGd6lZWhPNxD1VLYW/wqM21qiLKz9TIodwMqZ/ODIJmMJG0HeeSESdGwytcSO/ant
vmnS6+mnPzYuQuynPogZ38C8gEdVtLthzqn72KgI8S6Pc9S7Fa5rEkbcplkok5BjeWHX/k4vH08/
/LFxEeKeGUPuVPBz3nfuXWbehMUPM5ypqx4bFyFWZWZnTgxpee+Xq1Sjd7Y6/chvnusHVot4Fofq
RJWq7eV9rkys5XKb0royB9RLZAfuuH1hBV9KWPJq+RyEF8CGl2GmP3V1vbJy6BRStVJQfpCCSQAB
tE8bbJzKuISkuELmZuO52qYdi62UQEqOYICV5kXQ3FVBf99aVBiQfkq+VToCMsNFbSzzOr8IvLUj
b3LvRffCmZzuyOCJ8BWptfpkcC2SolLaaMWmdKQzryzEGhP6U4nQ23RIeQiHKy2LZ/aLI/NVLNjn
vhsnkJXGfVLVi66LNnLrr33zHqLJworlua9/eAcUqStFPY6S6kaESn8rqRelPrMQjj399CHexaAm
CUJWHAlAhCDF6F2N4cs4/EIkEqr6HCfm2EcVIoWuZ7UR4Kaxj70fjbJ3i3Q5sySODIoYKsIyB/jL
Tl36FPgWxZx+/JHoIBoNdb1P29hVR/ixOYoSHVq8/q3kzcTkY8MhBAhA9yVCjQxHUgerut3QC54Z
jyPPLRZWvQigkIxR6j5zH6uKfp9LFo7Yx+nRPjJVRCYCxTMPmndJsu9AP4yeevnOx5cxZM9Wu5+n
73HsDYRVGqDX31j9dI9yV+vPFuo2Qf1nBKb/HBgNYScPsrjEGIuVmsF7ZY3OnfGPfFBjepl3a8gf
26S2E67bfIsBNs2lR8cuO/33d5fNa1sKCscY952884e1O65Oj/Gx6wrLsQfc0Jcxj1vriMIqj5U5
s/Md+3jCcpTUHDHP6cKed9vK9wpnMG3Gl+/YMwv7NbI7Qdd2jEWaX0hoE821sY9dV1iLqlOFUjh9
OodzzbjDTuSsMdaFuoyXjI5XI+uxT/3tRIpen3fZ6bz/bkqoDueQouCyUXAdaLBet+ddV1h2UUGS
WFZcN/Hue+1r0b2ed11hxdVRHrj4VRH5rW99dO2H5ZnjKyw5GdkKPc6IoXa/whHWj84ciGmevBvg
GPK0G7f6uNfNR3V8rOcOsNNAHsjdxH6NH3RDaoGX26OIi4nAPUx/KmHeCpHPix5tyPOGW1iAXu27
QZhxF1+m6yRdZliJnHdlYf3lbYXeVZXLe7SY6uGi78/bC0VUf+IHEf/TmNDxLkMk3TlvoWjC+msk
jGULnesOHBqaZe2dl0WKLojaqBSSFhEvugSrRVyLZkLnkTgk4nGRvFSasXDQE+hWRrobpJkZcaRw
ogkL0PZTzGwyxmF0vnXlL71BgrqpYNIiNVs+6V6xCeq7s6aI6ByOrbGCQIo1ck6mlNQ8Ken30xee
1vSBtSPihpOiy+lBsyZllMFQaEE2jm3A2Jy++rGR1z6u+ChxHYgd5Ho96qlKrC/9r+ddWFiMWJnh
2WAx9G25Nq2dO+drfOyBhaWIXVORur1NcmrZSIDcBuc+sLAXDvg0KiQyxL78TksummbGhvrIA6vC
WizxAQstn++XYqPZ+KighDOz+8jMEGFZpe5VmjNFD/SUFkgmLhr1LvXmoqky7aoHJp4I4Aar13n2
lIAp4ddq8O98B4sJ5KyRJESCc+0Yz5lSLAq0djwphaiKFqLyECvbQd9oyPsiG79DNWzmXQVe93+y
V5F2HzRBJmklTwPncWICLvQcGUDlsqn1BbqzizoMlo310KOIfNYE/g2xmgXcIYmHvRv7yONkt+VM
0D/22aaJ8m6T7dvS8POYNwF2GSrRInNv8eiYeepjFxfWc13Rumqm2VZrSMLF0caWHwNpDp0lQMv+
+grCqo4tEyuNUu33akktpe0RafQAzTUQtb6i/72SHJTfVelSHXBEQp8uQRsddXBsHrxFnSOEq6qb
TAluslRagV1fRJZ8WQ/tzCQ5ttSE2DCaSmViDTYlAIjmhhc9rljnTQYhOPSjVcQkK0SdYalkF6k1
E36PfC5FCA76mLlVE3HdQLnsMyAmJk4WiA6dfuq3pXpgCb8t7XdTrQhRHjWnmNYB6w7CeBPBW8cX
HachVP1xVAm1X074IrfOOmy/p9aTjn5wx2dKzVVa/Iw7fd/qmyF/0UeczdHUNJNom6smkjkGfoLa
RY4zmvRw+mmnTfnQwwpZeCmHlVN1ybDPkUGMgvuqw/1FqUHxzolrHJkfb+yxd8NBu6cpKnTz9pmO
OHH8a6jPi/EieCc2jNwP5HTYy/T2OJicebR+g7a/e+BRySKUhKnadfRJpCRcDGZ5Xqov8uODOO8x
p2G0hwwvomXaznzFY2MsRAgQy2NZNgoByDLpLHbLSaP69AQ5dmlheRf4cyp6kQ179JYwK2pezrus
sLadVpdQcDKG/QhV6M4r12ddVgTESfR8kWDVh32H3vvN2ZcVzsBOGNVtVLj9vn0ag/Z7Hlc/Tj/v
kVAkGr/mRu7VZU2jtS13ofSlR/MJ0dTzDg6ykIg3YR4YftcPe3x36BmW5yWZInqzHUiNs5TLojVJ
Abc482mnCfhu2cEA8fh8XFa7Mh7C/rzpK8KxIXoEeakzIVL/zrCsr7E0j/ec5uqB2CkLq640tX+v
OrfKIK9+cdia8ZUsMndjjhfSOCy8yruXwxJJTgOpKX0x1A7mZa+Vi20VKPfIfZQkFMmzvWPfM3GX
Aw0O9SkqX8yCw3TdopE6LIYsxaCnuOjDfp2GP7pSujCUAZH7ndE81N2lae9y58INERKm0riOwfHi
ZrFElXMhm+ukxt5ylBcJjhwOBgyS/1zKn0/P3iOxQfSerA0rKe22G/a6tazMpTtH2X2Lh4dGVogO
lhMExeDJ/d4DV2Naj56P958iI2f92ZXu5eBnHL9KyWPRvRjtV4/055z3QQnq4xT0e7lGt56Tto3p
ZLrThxl23eFxgg718bpR0Mmp7khUHL616MGet5vYjrB3Ww5Gh3jMctlfRnbZzNGHD6cE9pvB7buF
yI6nIHzLV3XDF5NkLh4fTPMHCuQzCdKx0Zhi4bvra8nombbGY2fuJ83EcW6mnjG99u+TBprmx+ua
ep6aeGdgFQr0C9MK/tUWevhgpF/aZC4ZP/bw2sebOHGN1mxPEVBpt7jJ4Jl4euod3ggAg368LlI2
VVvq07dMtqYso26Kaog311w69tTCJh4NdpOYEU+dAeDILro51subQN+hMRcWqot1VirVDcmdewVw
+14dLr1OR3XzSfaffcBYI7aBMmJOCC7eBUgrScqN4kibwPcXYVXsMHPaGfpwmdK41LxoXeTNSs5Q
oJeMlSRxSskXWfra5LsyeJIV2IBKtexoAI1euUIJf2ZGQpI7PHdETCNuVa0Nn5FidGWuRq9bI+II
MRAppuJn6CrYJkQLz9NoD6N+JdvrxMD/pfdXEQYEMRYtjXXRk+1X5U2bd0DS0pWtNxvJjHcRG3tp
rlUZEwzZA6WmrzSgW7maXpnpVY+wXJYRsKN47SjPvf4T8DuYm89WLj3qSrsx1OQ2i77L9SerUdcV
nlQ+EtymZG40jDBTCCiD/iMPrnxfAtFiburszvdfsA6x9eIaVeUVjJmFbVykSOq3430b85B1tsgm
G11DWdj2s4aMbNl/Q4Fk2cpfYpwiKxkfkBItXLVcSoO+6FHVtxFh9pLn0bizMnXpRhaCIfjo4NEF
z2CUkb22l4mnryPZuDHtT7Z2FWUORiXOyhmctdVt8Rpb4m56Z4fILpvSulSVRZb8kk0Dn5qvWh3d
VVqz1IrqvJgrMplH3fXwc5i6LNqSDlmbzc2Vac0cmPKiUhFNZeRLOnJtzEYy+8r+mV2ViCMHy2Dc
5MrOiy7c7OKsoCBKVgSGhxeuwUnSjS/bxl1U/tYsZjuTR+KliO1o0e/J0EKkxikpeA1+s0gzhl+x
doUdYpxdQGtytXsIQkvH+lF5j1neYeH9KEWbxOgWhW8tW7NcGkWxcPRrDk07Oy4e5abZ+QqlB8tf
2jluhPZD6WWffEz2YjT+K3OTqMpSBVEtOWu843DBuOyA16EEmBaA07qVrl764afAuk+9bW1tpXwO
d3gkBoowj1pH8HqQZCaEHC1ciS74/emvdOzCwjbsxtj6dRLjmDjLYLgr26fT1z0Wk4SsYfRNJSim
wopdXYXlZR/upH4GqzslNAfmsMgLAR6O1UnCVgnZGqjgz8LD8KpWcHgLNy0RezCLy84OVqdf5EhC
IequuuhlDx36vPvIvTOqpzK61s3Jz2PmZY5dXsgnbCXIxzZjD3KDfoEDDKyyr5UTLE1EjU+/wJGV
IkKbq6aVo2bKWOR0r6cJls4XbnXJ1DWjmXc4ModsIa1AJ1iC48IGzVFNazZxtz795MeuK6QVShzE
WpRz3cjY9P4GX7PzriskFJ2GChfEXkpz0UWP9r0xcwg89i2FfCLN81JJS2/YU1BdWWUKfDpZVvpd
Qx1t5mMemfsi1BYzuRa5aR69Kz7FxVdduikjhNXlij6Pt0C0HcDxXGJxZPhFHGuG+q6UIlS/x+Rw
qTb2FqDZeVHHEqJOMyDJqfvVsLeHpRdgvzfzBY7MdWv6Mu+ycyWKtQGt+Z6WWnWtdMNFlgWocEKs
l+NLDMNnYsKbjuGBECQCUc0MRlqsEt0s7SqV4KloV45VLEf5bswwHI/x13WQzLuTwNLbwU7T+wUG
FXBVFx0+nhh2Luph45YKDlzFCqeibYm6bZ+PT3nxnOr1dkRwx05fo+R6staVgnJTYLZi2pvTC+BI
ldcWUa692aeaXbKy0vpzPFSLAqHvsOGMnaAQ4H8Pk4g0B58kmgxFfp+7eLzcW/b3Mi+XBVsdwvg8
ebRSo2I/mYBjmbFqw03tRezy90r0KRlWiTUXgY9sJSIBvu8lu8QoljZbtOrqVbvVwrOKsIjGfJwu
tq+EEtLd4G/K703fYNY4x3E9snZE9KFbw4vzi2mC2D/S7E7qvpz+cmg2HN79RFGdsZaxSnU44JY0
S7BcRLr+IcIWXbktU+pkg/fVoyMQ51/vDfyYjJWlX8b5J8X7imkYjAT0Iil2WKO81VVMD4Zf2Hdh
yvQZt9UlrAFgal8UDNniGP+GLVZmC3RJF53VLtXaWLc4A5iesug9iCX98OpKV3G598MrOXlQMMJM
9nl6LY+oM+/r4bUud7m+UaQvZvQYjHdSVQWbuH6qEDtYyNJwjXPpg1XC/LVL7E30iPPdZWl+Gbpb
pL9Whv21Lq9Kc+W1L7h/B0vXd9ZjjgLB+MuqH3QsAmr/esTLzsfWQtZBvBuo3VsrzAwxa6+u/VoG
CvdkDU9Bfqd2T0X3MOK213h3cvo4pleFeyFLN1G685KrvLgdisdQ35va5RjYK3/0Vpa/D4tw4XS3
kepRPX6O9H2u/az0GPeTy2Bwt/gvr+zqZ1yjPaFbt3ZRvQyQnnzzxceAvpLueXS9+Xn6yx/77sIm
23pahxEziRrEkrC+CaQz14CwyeoJCk0Zrmz7ToWMcj3OheK3nvKBGCliQgvIIL7n91xYdje0RRdS
46zwaPUSaeEbzzH2J9Hn8OWLuzHGK8n6Ihk/XOzrR/vCsV/M4NXokwcsyO8NaWe0EXoOjwry+sjg
rTIPgt15wKjfNI1Qg+3yAGs4qE8YC1t72ZtZqlOme+D9RWxpMQY4kcCM2ePoS6995Rfbtn/W+stW
XvXE97OmhYgxDQotasqqJn8v6J+vOJ+cd11hh7bNNNWtfEIKRFehhYj86vR1jcN1Z1vElEYxVs1v
AJsWdmoZpmvH+ua3G5UtJZXwQFEeeu+HZv0ohsscSfKxalZddpmkA1YQO6uHL1tN9hg0JzFYUsbv
5YAdElZg/aIucMfSV3p6I1U3mgmDaF2r/uQ9vQ7QbnLQHkleJTu/aNL0BhNwHFouo15auva48YJ2
MebPVXmLzmHdXFveraHdGMbGMYwzv5SQ6TsoHSiJy5m+KB4i5cqigHF6SI9EBlHNNmx7BQ9cZjCO
W+aPJphJEo5dVgg4SClg6jLVIDC4WfjmZ5fK1XkPLIScwY6xOMGjbq/9kDzlprfKGdDrkUxBNApI
m96TO5Qh95WdoZQY8dhP+FjPjLNyJLt8m9Lvsks/9TXZN3SOgkh/lr611zvIVLGsUpWqN572ipAy
EuV9tTRwRUuimHRFThZBEd7UucrWLH210uDVkeTzYrcImh2BrmOPx0Di5v5Te/E1/edZX0jUsvc6
N0J/txtBrmN8iRvRzOo/MqdEqTzPVoNcwxFq35DO+iv/9bzHFfK4QKJdFUbgYybrZvnyTFCyLcrf
ZlpiFlLG4ybmorc3zWzv40gQ1KfxeTeTWjls8HrjgWsXWIU1Ivb+bCc4r6ZXkdUuvPZXOnCwqFdh
gdOzf08hcxliHmz3D6n9ww9xzeoG+L7qbRbCQok/50P72EGjrGMsbftnN4HRp2x7W1nIdbarAL21
n0f1ZszuvAL/4l2jbMeW03p921WfNU++OO9DCDEjVGNZw6iYJOWrll8Wc+Ijx6aNEDCqocdwaWS4
pOjWa7dyNbN+jizoN+LYu8/gt1qo1IpGH1+/7QzkEiOs7Rwf1TAdc8Pa/3neqAh1Aa/ThgYyHmFJ
TVetVW8q6+msK4uo3awaDTm3pvXU75pqZZ3Z5RJRu1LmemNmc11Fvmo+d3N8hyPjLYJ2e01rPJzf
QbeXTybc3jSjR/rcYF75Zz4q/4s2Q7D348LSMjU3MRCmNlgn101FCbaZSeeO7C0iWtcoBoxbVJ7d
1L4UKU7S2lVpOzNby5EJLiJ2NSPV7Wq6+Pj/OPuy3khxNtw/dJDYwbestS+p7DconXTMZsA2YODX
n6fmSEcz9XU6Ui6mZ6LOEOKyX7/Ls0DLe06k/s1zv3rpm/NodjbtOdymt0754sLXC+MU4X3ntvDV
S9+cyiJrnUmZ2CQcbOwstL976a+ee9Oe83TkzVBan7d9Yk+rpkt/dlZuTuFE5lp3B7yuB3dieP3S
n81qbtG6iyYEgTwmYh50UPV44D9731usrr9M6ATpFYIerNhg9lV/Ayb9YnlvQbqzB2Kn5ZXoOKfZ
aXz40eL+L9bWEfri4qHjTsTfCX589abXXf2v8Kyg2bzU9v97U7R9/v6m//S9/1CX3VosZbJBDWBM
01Y5XVhWPhAmzP2ljCFsbbmpmQybbNu7RlLCybeCCE3BMP1sKKaIpw5iSIF027RFhVGeNYDVmmbP
m0fWPdc2XamGRoUDhWyq3gGWgwYe1O9qSC9kkDbr5RLWlrmRkDxwChgkn0owTsTaGQ+WiRbKsTXH
dOic0BNP9cjX8A8FbOYFCJEQoqHWusodwF/d2gh1UGPCSfcCjXZrmEmux1Zucrg0OtPc7WV/UGaz
8WETkN1NExoq25yuZG2mphxkYEwmoK4OjdC4jLqsgLtyuy20GFbCKxM3SiBhvAmbwjX8rddXA3ab
Gik0yJJGkXtSQIa/y6m7aq36Z+XAraRYS5fCy1SLUVEVZW3Q2T8LfrfoKa5jl08eqoGi30nz2fUq
KE/8EJRwC58idIDhuIXT2Tkfg3mZ2f3ft+cXEfsWlSS7Si/7egG7Yk5G34jt4VlgU/394V8cKP0m
BEomYMRsUlwz4DGW8JP9pu3+55eGsNd/D6qAJ0U3GljpfEyRiQeMJdcs6u8v/Q/W9n8PrHcLQBJF
LXoIKOGembRgsSBw1xBE2kcBfc+lGUMxTIE0aMSYGQ3+p+Y+d8C9wrY4tcfxDL3ub17kz6vn3SKW
Sp/CVMhFoNf9Z619ZD/LWWA+9d/VK+AfTijQDluze5T+0Rp+9mmbN5e/MciJlQrh00row/zr75/G
nxfB/0f+6l8xuYUTpgW7TwyFErqfv9k/19/0fz9hiFf/dwVs2RE+jPm89RYS2ehpLz0QMtpVofGb
qO998RNudr7TZzAh56BmWJmbNJBB0p0pqpHtF/K+np9/tDa30PwCsFJ7KrHg9ZrvfzijuAXkV0bm
2tUVAwqhhweOf+jlZ297Xap/fZKa/EeEW8O0EvKNzLrrQK74+5P/HA6g8f/fJ/NBiUkHA3nbi/Uw
wUwYWApWfkdR+GIH3iLnge+DXy0kLreNBCjnooOF9rPXvv7Afy2I6cFjhE6IjqX3yrXlDOOiAKJX
7JtV+eq9b44jy7hUMNKYt3w5yvnQfYfpuQbZPxyef2SR//Xa2txOlZZhlpr5GcxTMesUbViBRcOy
KtRgnw1vplh8x//+At3qGzdnlQ7t4sIgGScJ6r4difr2dUKnzdGnVNUytdkYQkoy7gRHUxZTmeEE
e7K/f0BfreDNIbbcVilZIPZUdxjZfBMZ/ikN/7B+t6h7GNxOsGhE8Gl8us2HuK/aYPCdY4OOelYX
EZ/FqrGduEPuNLM21nUNneo1jIqQ+zXpDGNrZrzgCaFq0sp/ZPpxaTcVBV95fCz9YU3BSsmAIMyM
8Zca3yp5qeRKX9YDH5PJg4Ex+dC876QlbzwM/n8FfKtOXjJrbixHLFvLQK9nYwMx3nYsVpBA04dm
CxSOXa3n6gj2AoPlujTOhXn398/niyB7ywcocweU5xLVJsv3Ay1gKL6W5lNNtsr/4Vz1lhUwwySy
xz4AJORxuauSv7/3F/vqlhMgRCnr2vKnbQ3dfebF4/zdmYdxhfnH4wmh+v9GFVsBc1O3DbJbZwz6
ITTbX67aUf3Zl+8K6EJmreh4rDoSNt7bmFMM3TfAkEATVIQDjC/GcZXTnd9N0Cp7Ut6T726U8Ywd
G+hMS33YxkkNXEbIrRH9ZMidZ60t/C/DCfK88+CEgyXSpR1SDQC/1l1B33UlIYbW5xuCf2r3brKz
TUe6rSHePTIGRVeFMMYIsglaK/bv1pFr07vXhH9oIWFO7QNa7LHv+Omkdyls6mOIp1+9ee6WyYyq
btNnJ2U0aD26UdZkka5lodBWmYfSyu3A//aDwWr2LeGwC5YxRs4hqPKRKO8YGhNs6cIJ6mUjVXd5
pyeO9th0vzvPwEAbX5FUES+Eo1xsZpeGbrLa3GaqSCbrtCw7AJvDhkeQaw08bd+2m9GG4Yyywn78
nLWdmRdha6zskibCZlhNFbRtG/Pst67e1OQHtgfMp1F+dlgidxxg/qliTT8QttJVGQveriqDglAl
IDCuQ9tz1tfTItNZh6Sh9lux6TQj6vLmk+ubqpcry39VV+QtLOXtPHEwSyvNJ9Ztifpd6GtZPJrw
cdfhhd7neTRrh8kfU1k6jzK7q4DhF4LdOQzkXxxgglE2VQn0ECJVuZEzfMJnIILOOjiL8MdwTqQc
gsI68HoJNISlQM2JQUlSUz1yPBFaiEZaJsKe9Hjv96rc2x2MD+HM3oH9YExd5BdLZHsXdM3QMQrk
5KdwGgiHog4J5nSmuRWiCsbqt8eLg71APgtsTmUdFigg+tIJgcWECcxbPaXAH0dKuCl8wwJvYHAf
PAMNIvWIk9iOS/vimCdJ7ul0P5a7sT6NMKvFl/31vx3tKicJt3goSz501QF/NvhzvCcpjLd4gsmp
IHFY5VGJvjlTPXrnqTRFYKLOHsfDCBxKjvmde2Biy83nfuZA1SAQN5+++SKrd0u++n46Zi9z9mIM
nzX+zjPSCtJ3hcfCutb2dRmX9T5bXjNzVTrACbOQjqepPnb1wazXSKdDDQtqkAzcZaAxo0ztGduL
Ilb6HSlgOwEmC9cOGbAUZd5Bhf6IPk5CNb7iPo0kex7LBvcLmFLILsQrK9fNIPZZPUOocEp0s4HV
HcAVIL3kGln5zbRi9hGA4LDXDs64V24fwqpKMVCq2Zvv3DdzG3myjmYx3E+QLjPRk4BK3h55Utwb
R0bxwnIjFi1k1dPSrp1+Ska6hbFf5FIeFM5GNGNgY5NqFQkmRB3NyAJyHczyxEQg8sD1K71A2hUg
2VhyWLgGA7ycKxMAk2UKfVNG3E+trAoKnKm8HvakODn20dNPzAcuOwIgHTMxY8ihnfDmibNhTjtq
m3dTDRSKZQda9Viir7oA6dRgtos63W8uVV+siNAiyEfEEEhtNMyHgcKthzvWfYipOsGrbVPWbZBZ
ZWpZd5nPgroSQatBJAQDkklaQJqrwGQO6tEhIuqekDnopB17/MUVFZitwJ93NOrp9FCjmTK0IiqN
C3R5A8dWgSAPgwQGCmfPp3ZE8gnmIocKK0DYW+EAeMO9sOzYCjP+UIPSxwAys+XsXCD9W/FgG8Dl
yWI11WsHvHNvjMA3ANCqioT1SNxLZj4OhTiYkJ6k4DsSwDpMq0sArY87+UpH9F0a+Sx0+GUD0ecR
bT9JXALNUl+1M8PWZQGMNValXofU6tcCFdNYgYOgdy8tIPD1xAMdIImhdqIOBrs5rxJb3s+8CciQ
JdM8RGIpIq9xknJey7rfdnWS06TX0CJ202a6LCNoqSUMY7a1fFb2ceCPrgkC/1lrntBC1TrYMTUp
vmMiLLC01yY/K+wgnhGUb1fJWBaUgNRX1tHAjjGHC20xkzdp4o5pLiBafywVGlWPZXGxcVjypseo
fpOZZIvhWNiQMnKr16ntNgjWBJwzzcrRodOBvzbiTr8bDTMtcfON1oPl3S0SYMs6qhWYZ/ypzcD1
JBV+0lrRfdu0sc1ttNXy2DOn+8J6bcTG0NCuzbuIaejGgV4GlBYUaDX1KrsP+OpZEklft26dc0ff
jUXiROwgorMqobRf/zL6TYlXaukGYKm1O/bICLejYwZZea/mVBuHaM4egSAyWiMithl0XaJ7wF4V
7xNIdkSdHRlReSH8WfgJm47auBnMYt33d2j24AqtZ/W+2EYwijI2NS2tF+yiF7d5k6ilckOgSedt
RoTYsoOgQrk2S7Cq901ztf9ukXyJFW3ngLVJPR9a2ODwBtErj6RxMqo2baAGy+UCT/QyMCiNC+cE
MuC6pocFHWwYOirttwsNQ4B29Ban30DjU4RoE6IycqDQR0Hwg8Nq2DESXOPN0sowk/39gEtenlmV
zPRoW9FU7eDoB+xLqlspLmNgx8Kq6IKijnTjTYf7kbl17IdlOBr2o1GfrHrAeOzMNQC4QGAe7CAz
j6PvJwZmUNDBKHEdqvypp5FoVhglQdThrhgfNNx9AlbBQd9B/3gRaN7iZ4D6QRp6pBRY6lLbiv6N
jhoOph2oUazNIYtKAMtaHR5fSMjGldcOex++9KJnoe0jL1j40RRZjQ19qBnmEMhaWFVFkBcOab9G
eD543XZAdGq7LiwohbG8TDXlhKankGpBVhUmTyao8UN3IRpNqnFfKpmSRoNC3hCQIgGP7JSjeZVL
tGcx9i3yT33eV+aWtb8hFakZpzrf9MMlY0Pg8Jd+yWIqTwVHDJ72XfG4FJDEXeABZsU92tZ28SLZ
U2kmlYLc3JAM4Nf4FSIYxfU+lIkHrZZW6Qjgn6JcgagUFk2BTeRFEjXMgggwPRFyX3srGMVwp414
4aT1sG0JOxidOlQUOC0IA8F1d8ehKdYDb68VuF/cyUNl9BvM5XRq5V3HedhlWVQsdZqP3Xs/8dU0
xB5+6YyIsM34jikFZdwzkkOEAh9uy0e3fjNZGxRFEc29FslWJoZ5D/RP0NAqXPzd6PwyjTXLrutq
nWRmBiPOkOyrbY8lcFFhFFrqliP0pNNG75Kmel9wvzFkLwtyestHDwKb2EKGza08UZUTmfMvDRec
CzXgQRxm+tYimdahUOHlqwWr3HAZ5s5yHOAr2tj29QCQfFhRSfY9iE6W8+EJmVSeH1MNrLCsWfez
HliChBz7puzaVW28whMmcmt4WkIGYm/0VpA5Ziz6IjEKNx5h3ip4NNUgE2pXLYxNNewrd7iU7qdr
nzL3rmInJKA9rBpFq+Kl2hIKeInBQxjOQCQmdAfYHiwwZwNas2T72nAiGw4qzHX2dltFkiM3bM0V
6+ZALrDHqXGx8TqVHHQwuCW7ZRuaCM+9jVUbTNCq7HR0PhSB1t+MwcPodU+Wd7Cmh25+Rs6wGnX1
CjMI/HhrS40qBC8FwU0Bv/U+d6lOnbhEK3ZxD9PoBYaJdH7AZkRa3vHxVLAaNpfnRsnIdzocjD7U
kFAN7gSQtkJBMKWG95QzK1mGZjc2TjDnE+Sd+FlArTIXxsl2cOWoIZC82ppWg1rAi2m5LXiUoRdB
ahLKER5LDCJhro2OcBuQBdmN8ENZeKGnr7lAtljhAQyLImTkVMniTVCV7k7zcORdk3SV3BdeEzI/
XwFGHmpQv/DxUA/4jLKDULS7YMjnr6yu2sEacG1hmRdt2ZEG+DHbeakRUAXkdQwkRYv52YPo52aw
W2vZWqq1M9UhB4NoIsjwIURjOnVssemuWlTa4HD6cALlaDyNyOSnKj/5xrRfeohvWI4e9s2H67VH
s9iK9k1aWez6Ji4vFbmzXHkSKP38IFtwnPxtV2kBRKhjKOmhtgXPrU0hbRxkn2NWRFn/OLhkpfMm
gXz51iIb/B618ZQ7eZrPCYGjkjXBagzMMyudmf+7HCGVQ5q48qYop1F3ZUzvBtUn7Zz03hFeQoEP
Vl+jAFQfhgPvvNhVd6Y5p1fb8Vb3AyjxJVNhnkXHdrwHIFIAwuqjcOwi080xHHvoUSJS95HmbcgB
jkfmWFJYwMNjt1g80FXVevT5pwdt8ED1CG3eIPddd4F6S+Ca56EtfjE7P82INGBBNjwtliIEfIEx
6CJPu8YYkdxBDtxA1C7k1KwZhGXg/HUg/tYBTwwCO4FyG3C2WqCT/VXW3UmxV9RFdHwuyC8I83VB
ByHPqshxpaECKnpA+BHFoQlsDcZB+ejzLAJO0HxKDL2NKmHtFTQGPMOKcLbSbnlowJakuHgddYGM
Ytz5kCrP2nvlTPc69LuHugox9AGxMZVGWtv4gYsWVNO8I5qKR+Ul8IoAUCAcVBbzfAjc8t6gdeSZ
JJxn1BMoJFW5hApHcMqaeFgePYmUgNkhc90VKQ1c6ERLG4AgGUJl1UN7X0wnYuF2NYw+4k72uIgq
ZE5+WGwSmfpar6oT4Z8+twMbBE5pTdECevICrPk02WGPYgEWoAd7vl+sYwNH6KU3Y7PDeXS2JDsv
KMrzvE8zgiqY8sjs7RA+M2mTe7CfGHdda3/aUKWHSj9vT72VeM2BGhtoQgfEeDGLxzE/jyQPSL9D
3AKaXRR7XqKtwQcgoRMX0vquPt9reRlmmRnCmOuEMRfyhy7AmDd1Z3K2ynyVzWTdV3RvM5U41Pyo
kKG6Y75T3uM8ckyrkDEQhhbMEhTCSuDoHTagxjYVgoerpRbJNzqgWHKcUZCjwQDdNohDm4FlXU2e
aNChlsCQN3EzbZu5BwuVhoThHVP3g7fAnwZlv7dYKYWbqAsC7lXLvp2C2hWxSeBS53dhhWgHK7lj
oeV7hZGx0iMbVDANmQ6j4CiZkWbCaGB2Xyf/k9T5lssqMIpfMGd+wFTmiK4IxBuMTZPjhoM7Kiz3
xL3ssxRwO1QLJ79tj11+Lqe7a2EaMiTDRW+FpdrXDQbMnrl31Rz6do/0bEFdtKWuOHQZroHlDbKI
IUzcArPR4sV/LdFTVDhF6BsBj1vnGJGPS1BjQty8tjVo69dOTn7Xi7cS7Rq4RCIzqyNOP+F+gb4W
DSXOmoRQ/Wy9TQBGmpj6uuQ98/KLP2IHz6kz+Ct3QKnCrV1eWVHnwtDmSqURcc6clJFY4M089dl6
bqBJb+V0B3QcQwMfPaTEU+qv8sYL3HoMiVYkLlpv9mijwMeZgC1A74OjPV0Dz9qicgW1Iqd/ylyB
IPu5IHD2oHyWGT0wbVxRJK01PAgGowICuQzNov6cOhkCmg7zgfO1LWLgHlN2fynNlc8PGLqBBQNp
s+Z3wd+IzLaF3qcGx71jzCees9irP7UldZiTmNm69q10ykmYLyLVsWtLC/nn5KwcZA+ojQ1rifN5
QczTrTX3fNS1bVQyumL1eGrIa2MMhxbdKBitBcOIXJ3qhwWv1oPeKmHFUHjPbNno3tMIiA7Vfrfz
CW2N2b84URWr4kOY/o6gK1R5h1mSpEJO1agKLO9X03lj2Uah0y5Wqm9SODtKcJG1al8hkxvlc9ms
WzQxbFin6vus6IMesFiV/2ogpFzmbtDhMInCTpblc0LCsqC6nCDGbcldZaiYo0FcQlTJAd0J/TXA
ttWRKe1JQNhyqJpDiTgNr8QQOcM652C0kCUwSsDRunMzTlFVWEGLunSZIoZKG9jvHR39nZdbK4YU
jrk0INMr64etnh27ogAT/9hSP9L4EPXkzZY2VLOKfYnRhY73pbqL1R/XvV0dNYcjM/5k/hj2cJMc
ObK/VkbVOEYjLeDrk6Fd+ZAt2Yr4qY8ZlwtXn8Krt0w8dk0WkgW5VetsBx+UGh2d3P5aRzp7ns8b
IkPwAkLhAZvuslCrAS2RLJyBUyeVvesmBHEiAjeXcMWb0GoyQH5QIUNWMHEbHTsAUWG4wkdsQG6A
9wKmMjIn0cJmrHn06FWavjzS2Yt1B1HDJZHDs4h1Ct86RHnJw9xUO+Vjo8B7nM6HyazvSj6dxNSA
aY8gVmqJbRTp2GboA4Db36hVhVAlvNerlSMH/sXGdjF1pCFagachbrhPPXhZhmacuU0eHai6oDvx
AJZuCK33PV/IQ9WotS2NfW+P+zmbUgkorY7OtqmtWQ3ZfTQgr99e2hqy8Sb2pjKoR22N69CcRY4a
E+kYHff9/Gu683tr2/f9i6kARTFRhQ6ZSqiZoaXbOuADa5d8QItNAI9moDni5OZJFz6yX7Hggocm
gzcWKzWLd510KTOXiOug7DF7wwwt7ltHSxV7XTJ76wBuMDuwLqlis6goGFAg/+s0mtuXSQIUzeeD
mRlRM+5aiHRMLxacJ6vs3qHPVJDN0FVbaNu95AsiN1GpWObQKXFA3Cd/hN2N8cnHJw5/Djv34kWD
iU6fxXnVxcxURynqKfDc/A5FCdAB0digUCfPee9vVN68TQrQXbfdz9xZG5WAooSuVUHp9RhJYQ6F
QkghEFUlcPAK+2uOla2FHt9phtpZAms8X+i887XjVOIjW8mc5aFOH0ovbl2k+aSHTYEPrQqzdSPb
ETBzWfSQi7MDDbdBKymSKCdcssMdL5bPzk470cFKRUP3Daaw0O/pE4W6PycPurjzyvascR6Tytw0
ckb/micSsj7UAhpquhCkq5KTjehM1GbYYf5IIBjUBW7xquSFoXGREXOj9x46m7wNeuEgZ1raSLMP
ZbWmAG1fu3UJFe3KNM/2csiBxfeVilqYNMRWzWvAqe8cChrL2Lz5V2ZjNSQ5MTEEG5Lr1zCLSSzM
qjj+3WNIcP36yhXN2iVekAwqww860NT6ornWPVBLwoPZYCBFrKEpaV/x2Gsdci0W3/VIGOSSnz1z
CDQnRy/V+ZyyFupCkKKRsH91YdS+uCfQGaMKY51qqxiaMAKp9GSJi2y9dFIiUJg6Z5Oe0AH9J3Kk
hRXpAL0MOg/7ebjAyuWtI+AfiCYc2GuGkev06Yh7L3tfBlyTmpfAgT7lNtrB0PoYuw+vu+fehpER
d66MhdpPeZPIoYit4ej6WuLh27vlN6rjeHS6zSCHVBI7gtgrOBQkQAKw7Qf4SO25KFM6vzbzOne2
zGQBa3bEfeS6jDtlBHTRIw1dg1KPfR1cTcMMC9cDNf9NYu93aPEamLGZBHl4i4bxDC6FAdSXkaeF
Jp6L0XzslFPjOKoUra875m+0blV5NFb9enaWNx1pp5h6CE2BAEnXmVplnK8GDcKejZ7kBbpUw5Bk
hpPoOAgzFnvIP6aqeSskwwmrI81VuGo//HkK28l/LCzITBKvuvilERoVwPQa8GdLae4hCJPQykBu
vRnVFtfGGhs87YW+FgbiQDV+uohSrexWi3FPYV3i4v05Vn8uBrQYMy+affut70cg5YozoW5gjbij
nQZqWi0aSMvSrJrRZ5Gn29G0nGEUZIQE7b5pmuPGKnZQbTnDM2anZLXz3WWVF+Y60/SV3vio6uxd
XjRnA0CuvpdpdvXGZHbCq3Flj3AewdjCqPfUeqjmp7Z8J+V7qd4orgAD2ibVrrfeWoVWe3+kzkG5
5xE1WwOtYIpOJBommlbH1fJeyicyP1XD5wS6VTMf7HGFHj5ggrqfoINq5U7sVqAp7K/ja2FQUDBP
GCgaosETTtQ8++jKEH2t9ZtJnSuxp93BrvdGvi+MvT6/T+ZVz/uCbRiNXZUMmnaGKGiD0LToZVhn
ICZXan7OQeyU3mF0jvX1BrzneXU3uyhIOYtrPoZYjI+2fRdO0lmAN0rcuFM8ZSSeihCRyIeCS35x
ke86aMI3OTQ+acStLlwATYFA4MazUYCBK2ttrPpwLS9ncqq0oxjQPWr2WmbdLZbYObjSqI1R4Aqy
5Bi9pdIBbRjZ/3Jy1DpjnxApBdxiN+jvhkZXloUDpfZlGUvtcSoexBSaxgatggaqUZW66tTIremk
nUUi1s4blP+1f/28t4NnHbTiIPujY0O6BNNeDNMoupdbVW2awbdeysVMwS7a1u2rOZGdNdzZcoIW
c6NDjYa8De1wdOA0GJHxzdEf+9xIUGkllBRwPITdVQ8H0l+I+eeFkpWtWfurPE49nP38iQ0Atg8P
WvHIMC/qL34XlZ2/sfONj9R8ZXsfmro4L0251oSM5WynUj8Y7AgqP8YaoUz9EXBTGtMMgj3Sup8Z
LLYRj1XGsW8PVj2ei+rgyTyGQHpam9mLm59zRATdgcAPckQMDFD4+UXQeCk8uo0Nc+1w8C+DVq81
C/WPjh/UwZnpHkjJWB/QldQuHf1glL0T3sbLSHa6RbeuuezMDqNnKa2Qe8D2QoC1Rh5OCh/+4DEr
eOJi+AgnlAJdgEuFktRuykT1sNDp/SEWOXBLuRWZ4wN8AaETLDFz3ur9uylUAlP4wETro0Yjw2F6
1BvaZeo+QL/iEr2MDn/TlA+Dai/+cDF0Lf4JTsG71QizcyrFoAAUrGWkNZjff6M99mf8g0dukEnl
xFrcf3iuLxNO9p33I2S8dysLpheF3joznltikDms9J8CJm8gSA0szMzOBwJsFhCTxkf0DQDsC4If
bI7/i9WgjFtTzzRcSpa7LovXURvh3G7gjsVE1rTTqeIhrc2Ekd9+Nl3qXMJqHPM3IiIKynvzy62q
b97li8/kVtMLLH+nLq+/I3cwmoqqn33Uty6lY6Vcv2rxkejsMGOUhQH4j/amf4Mm9BeXjAVjYAwZ
0VDGxXeAnz9DQ71b+Z3CEn6VmeA347JpHJZa/gFle5DVyzfgny8Eqj3/BqBT6LTXxkJTUDFFu46H
w9KntEOOjeH4aKy9Ug8mDR6ElrVGxbgtHCe2zadsrpGGHhuC2cqIOIzOiJG1B12Mx559w9T48tWu
m+P97a5oKIyQjf9Tj9Wi5xSIY4auN+xiwVVfQXuAdt2uGj4wg17zYdX0D0D72O6+g4S6CxULjXuQ
caiCGjUEKiG4Au4ydm86P6PverdyP/g4WjQTCGRqWYSeM5xSf7aFrgiqf/223GeDlDqQrj1Gs7P5
e/iZLvvVb/o/D1ataD2x4MF2qvUBPHx+9r430cJTlWFrxIVkoxnqFsrQ6EfPvdX48YRdcVUIvO5s
RhToQwdtkJ89+qpV8O8lBlGpWQYwEZt+q9dJMf0s0t/q+eSwE2joOM9b4315aj/+/rLWn/GE8IH/
79sahal5zuwhHNtAZwHmMTpXNVq0T6alwOC6PhbMQgqYnYl2nVlDGERgvqjqXWe/YAShaTu73BTI
JroStlimvcYkIqnglMuXj2aErKyaDtfpfKGTdDSe9ext5HfE1FNXu8/pCEDUxlhcyA/jMDHj7u+/
1nWt/xdv6nk38cYzy9ww0fHf1uoyQ6tEiRFeDFK9WB1/Kzr8inn2MwFh71bnZ64c5tYcW8krj4tI
PP/x77/DF7fTrSSP1dhDY9gFoj3dteW1Vvj7c7+I9t5NCHDtoYPWJtZm1FoEYrgwahkaSz4cwL8T
iP1nT/5p/W+iwVjqls4dnIHSzMOlOTftTrfv2/G1rwm6jBkGyOvR2sl259WvjTziWm+bJ65pALpV
AbqYaF3XYcvf2fhKtEvmPRXmC+zV3RkNWzhqwAldXqeWGmR2KFo7bZ20/LeFOSmcsF2zw3X+UFSP
ThEByxz4GNmUJDUgvuTxPOy9vTmknjrp6CPqv4ry7BjvZHlB9zkc86MxnRb36sV2YoIcNLGdykPR
AnbQcgwZXzv0d1wuTrSxgIsEgofeQc7QFws8dtvLZOtRxx7HbMOBzyYbOnzD+v4CE+55N5HQBSms
LwdoEl21OVAMAviEUQ20NecJjX4X4EcSOtSA40YbdaiEbTTfCc1/JD8HZ9n/hgk5kVZTIHptJ76n
2Up9B6X+YpPfai6aLbVzDfiB7fDp33ff3OlfBTX3JlH6v+ydx3Lc2JauX+VEzaGG3QA6+pxBAumZ
9H6CICkK3ns8/f2gquojZdHc0o0edMStqIlEMYEEtll7rf//1hhKudWVyPWz7s6gvShSUNJjDtQt
3cf5W5OOa6vV4CuuMoqFLE90mKYi4ZtuUW+DeMtpv2/WRjKSNORhU9UwDfXg59O9HNZntp6hNhAX
Vha4kAXXCsnlIRRbf9qkvuYEaXgykk+OtZOU3iyh9pmz+71ndbRUN3rSZ1OsEBPsIBD0v0ahMY8x
Wl1NNbsK+NjwlGpc+BkxZV5q31gCjhlac7OBOE0ZMZ5BWe4rxomNqH5xLxTaz8MxrPu2KmHP7cMJ
BsMyjVYfr43v3fTR2qhIKY7rgs8N/NSxOzIdiEn6X+udaB7TmmTadaRyC7RceaE6+munDXG0LtSS
mtXJgFfEvPeuxfPHz+GdoXbMVYqFX0sdMp2ZTVJHbv2LJ65jkpLo69zr5ycw3U+nn5E+3tnQjKPZ
nrZw2nUvJZazy3Vlo0dHg2TKyCSsxv2153E09fSIBaVPtGGfP7Zu9vprH3oUpETQmOXQYrBV96W5
JIvzax87v9Mf4s+0Cjl058SJqBgpc9kPH3/se0/5aMqphl9JvapyhNPajYkAOPULx6y1tZZ8BuB9
7xJHsy9WYWtaKHHhylOUeO3ERUSjejv+hFz0Tqh7TC5q5SjQJKVh/Rz7k8HvFnbS7y3SmaN6jpnn
18L0Y4BRlOi9GGLIuWqKzHxjN/7q4xfwzpw8BhGppd61Y63gqb/1r6VfG9jHECKh5xRsZUoEhuJt
Serjaf/4bt9ZSY8pRMLzQW/Op5Uw3sSInIiv8iBbfvzh7z2Ko+mo2rQUTnE7ztnavtuO2i8+jaMZ
WYyRQWacR1zXq3HWiy8+vt93Rt4xigiEQanCDxtpCYcouAFcH6OZuyjHaOnp0ycXeWf26McTVMSW
30RchLTorOugvqCj+tLqX9to9KPZqRn0C/FrmA6irMOF0BU3R2748QN674UenRd8w1Li1uKFGh40
OMgPn0TN733u0eZowRNPx5F7Vg23f5Gi9ce3+/10/EZwc8wE0pvesGO7H/YynrARJmCEJm3wTyLo
rNLwdfI7FI/4imq8GmPpSoOMhWsr0FzK6kJQzkpy1FxnQrUQAGPzKIN1VGgUPdN1P93o2ThX+veB
pTqIJWc6qFYEN3aqL61RrPOJrKy2VkTnkjBzdBAaXvY8uyOkWEaq8DhxyKKbw4kA2DdMyV6XG6Sa
VzXS7lBQP4cmm5pPlOiXCqcsn1SfoOQSJNl6Soat2lTLBr6flbnSJE4Sf9zaET9uXw2Kqc3NpPir
AGdSl57X8Pw9/dJSUSakKn7UGwB2qAueP37Mhjm//7ee81EuBauwohCb9pC7G7y2t95wY6A3khBQ
5tZVPvJ8vMc+ktaqrW1Hu1k1cbUba0ENY2c2I3X5fpOah8yDXI4+VYdcPtiUyotFZ32dsxJxvqtM
zERqvp4RJIO2jJEB+PIOqeDa1zHs8NNxOivjr5H6hPUBh8N1RuEw0zcTteehXQ06OpbJB2/o9mXq
hui8w/4lx/cFwsjR63qRIBY2hwEf0EZXolVMdWNClJRQqDe+0jVa9HutfegSe51a/doISJKg0B6f
c/U5olPJ0G8jdBnKWZOsJBvdDTXbUnGqYjuo30jTO71ob+I6OyukZj/GFJU6KpWYlGstdyokZR4a
k1iDAdvfjjVK6e58RDLvpzyJ6NSkJodBDY0UFLQQ7L7UXtZBiQZM3ySB7gyjdJk3aD6fFGVctBw2
iyBfxVN8O9D/Owlv82lY5tVeE6tcplYPz7FVKtfkh316O9EKuTf6CwkHeanzy2rYoZCVZFdDMN6O
6oJpUIhTOFiLodiIollU9QUNNJwsbJea/pKUJ8ZouJHIHK1X7rK6xKaIJp276kLtWYBxp9XUJrSh
rvddu5InOlvjSUmD+nIoi1n9pRn15dg1roWTolUlF93GegjP0U2babZMAJSbkuL0YbftUOH7ZuLQ
VnIqaDsRTFsJg5V+SoM9N0GObhsxjTIsR+EWDC5domTpfKRYc4Fxqeqeq3vVVvHqVdcLSKf2TsHq
aXsDnqp0GZjNpqXW1oTBMkGsEFfDuhTfms5bhaG9yWBrqoH2kvlIpzFo+RRorVReilB1s+RqrLQZ
EeMICbRvlZwm6tfQPB+xMpAkdUiHIE216Z+XOpbZbpvAcMbZdzh5iInuE7u4sCaYTFRQjIWEH0GS
DnbUHAoKv+WwTPX7kfa7U3higr9rNxyEzsmXnVlTf6LYl0rwOvi4NRUkCQXKdiN3Bv1a7vudHa/J
KFEX9dYGegsuvRj8FVU6GByOjQYdWZBd08Lh0CsycrEMEWa57JPpurUwBJXIRmV9kfHG9OyuGu5k
RiLSqIEigdd5TurlSKXSRe1LTjXCIKHty2SbC62/g3tch4ETD1hMUpSpU7rqtZ2MzEE0AXI2qpYF
at8EE8BTHmvYCrdlpC0CU6NPIpi/FGdjdRKOwwoKFOjBZRRfxamFcOC106wFHWqUeidlmNPJEw0d
L7wTjgYvSJMvDVzXGHfAh6vgs2rjsc7TVUA1w4qu0/GylhGY+7bDy0BjtVdxDNsZenubcUwysonv
pLSCTKThxVA3SW9d+IZ91Zl75Fspsuci3PUQzYthJSpxaFmgzfpeSvAExnhFw9qVC2DNEaEVxC3K
JqhnkyBeJs39YDA/W2Q6dBzptFeIjY4qY8AadbcwnkrUrc1w2wzZWg5Naq8XsQU209ogDlKa2GkD
ekfO5scu3uXTmcIWpoR3dYsqPnqyhb4pCoHcsNrYpkx2rlvkWDkTo1tIMpMOw8+ZSC/ymGE8GAsL
Xb9sb0b74Jm0a6tNiNG50zU3loJ6E429m8fBqxwlOz+4SqmvM5fmDbE3EECZd3qfsURmy6nx7zyq
XQ2y4NROD8J/tHyk8Ay4Bv1cT3+YxYhoqGCKytZthNIjo4VOHk/nopRvUjTxY4q9eMhYlyP7MZVY
EYMhrtbJIFzRDE5lkHs2qvyh6sS2k08QpQbQYmA8YB2GQCqylRbum+5ZqQ5hclDlB6sfVlHOrjxQ
lKxnZG6/V3W2/a9jU27rQlvH0SVaw+XoZQdOAI7Oe6MbTBVfGQVMZmyAjY2+tqF45KUbxbQPlXro
queSirzfOw3wetHAMfSL5WhtjWpYlOZNYz2SW3KjsHNLcWuk3zRx1UUP9A1zdawkPkFHmz2b+Bgm
Ou+otXlRRedFTbsU/yqqbtNwxYxa9x6fZiThwY/H856eYKG0i3sTLR0rMBpc2KoOFReMeEa5iKMa
T7C1qzPZ6VPEA2kdLdvo0subfZfh00CLI5B5l2g3BZEJhylh2w/eeCnHGTpcBCx+cO1PV9yGKyM6
kq3uWeu8k0q+kPSbPlw35ISxUg1hv02knemRE7YPMSWkAhH7jEtJR/Olzdlxutccb144Jqu0HU4a
E6ubzfwt7z1b2Q4BVdYaZafEYE1kGb+MtzAo0s0tbaVwIBTuCdQujfYzgt47TAvzmPEW0DzRwxDT
7+3xtKkVN2Rtriuc4eU3vY/WGaFVg9AlrDKaQGFnxz9A99+lLySnD/C+hd8mNb2MPTY376pKUzc1
fOI81c2ZnlFO3tHaNm2H6ArDe9g4VSBtqjZHFW7j1byyE5ShWb4SDaIqhMEfh1z6d6LxWyHXUTYl
b4I2LoKOTG+HXjHB9Q68prwI1HZTS6UbshjjNN702rosphNLeaisr2hgF2oiXDPvFsGE9xIjVoHK
Y4gMHNlndBhZTNgi+gkDqbQs9XaPrDAcLqIiWRYg50V83maYViN1X89awoIAlVJfo+OKNwsnya5j
5aIBfDA1vWvl2lL2Rpez6tcUE6odT6vQh0pF0WC8oGH6KsfIGW57fGJhc26gYtJGehDJNx1oRhMz
SeQdkuAFKa1RdLteXEbsU1GfLX3OklZrHqIYRRrZfI/ICgMbdYY8pk1ij3W63kEKUhZpGWIpX1VY
7nuq0xWiIJaDqXqcyj3MHyIh7MpmfidLoK9JJc4Y2lY6MUr/smHhGnECDPXKLg+2cVpVbhNeqPm0
kaPtyHuvcXN5PqpiKd9oqu8gTiMu2HnF2ku2al87QgTuxHJmmOg5MVtYOuJspVjq1lnGoiyX7UJt
clZxJJ8YibQnvb3s08sA/xlZ2HxOVYcXBUI5iBl2Za/CmADUWksCn5omn4TJ6SQ9smWgyOxdjcip
6C7HiDqpv5K9w8TmWZVX1mS5vrqWhkV/adaHcpgW3lxrkff+dKFm16ZybsTVkmbHC50iedgeWvO+
xpeZbAeWNUG4bCiM5FkXD08g5r1P4aMFbCLG9l9fef2tLF8E/nNX7cPozsNbHTIWUsafZpwW/rNd
4aXig6PrvArnjtfEGiy4FtZ9Slr0V/B86zzAhTOY6JZphLZsMSJWqXw9JBc5dXWTzgMIbZdWqm5t
VVlZwrukKfcytvc0wrDialUUyO9V9aTJg23G6cdDIp4nAuUUr8ceKReUt3n9mHpXdXijpPYOkxBA
QO3aG9p7SS72CVM6N18mMVx09P6k8wJt3tyMxmc1+ac2v9YbVggZI0OQ7zzUn1rIA8AtHUr+FQIv
p8Ym2slsAuNFnnq0KhsWnXc60r2zQOlWPnnKZafmiwojhm3CL9BvDAC1aYhbVo5P9OKmS9btcB/F
o5u3O3Blc6NQwlZUWDoLo6IdMqaiVlzQdXjBJMMDj4+Z1g1M9iclumwJL2Tevn2Dv4u+I03/VHl7
jaqwek66hHB/qSIkbqaDoZ+E3bC2LNuFANLI+5H9I9UfI5wOg32rW68KLf1EmC/9Lr80df8mw6wd
ghmBgdKAgXdbD2l8wA4Uc/70YXuv+UslAeowButUefGacWkNhAGowp1K3+jBeuxLnOx7hSJmIjj7
1ndxlGOIjtHNtZjawTB09Y0l1Xs5p2lMGTScmYW3mQiv87a+DwBkC7vFgxWsdRuQAVUigQexa9B5
ps3Sx3VQ6+W1aO0tTP3THle/OaJqTdxUgE9TMN4pttPTYieaj+I9oRDu/1acG5j/A+90dtEAT/Gs
VTPY1OZYxn3cyoAF0ilYYWgqOQP0czBHWz1bGlYBct/MH1wL04RZ70L5RM1vBxJoWjJiFJmc2CMi
x8uhCOuymOgTMr9Pe1xn3abutvMmpCblt1BPNpGnOVjOHavCEKFfjaQQUrJNEpasKfFdDB8gK7Zh
iwxabIZhV0fWmamnGGvDg6YByU0QFZbNMvDXEdAVq04vPUVfNzhh/Ko99XRtBzdtPQZIp3qavVXD
ZtKtrdnK+zphPLIiWYCYe+NBwvbjZSxQ9aWPwL+qHrvKW5kp+uZrevYUo3cyZuZVEvcbxUJ5CAjn
k+3snfzBUaIQ5xIPA8/0fsRYiC86qF4//uDvvLm3tsmjVGGvdKLX1XLYW21zw2J26oHpGQRxqAYY
gh5RI/G/lSL6tF7BNRCDCAdz2X6SlLN4sLZyPd0G1rfI9k9t79vHNzVf+617mrNgP2T+q8ku0c8L
sGGJvogJgmaJcl/kn2RHv9Pf3vr8owyjHltdVyaU9ApZc5tJvun9XabSqqj/FkpXfqtQmN8qPUrj
ZtezJ7ZjdJqYp+Wn7Xe/A/neuoOjHCSA8lwwBvmG5FEmHPbqmOIHKZcoyXZeb+O6oMtkfjbQRyHE
6VyzV6Uqu0x20hR7pK4DVAVLlX8t168dpS0DjGBhTGF8H0hrpb+Zwk/yi+yu77zKo8SlKTL8G+xX
e8z3i5Ieu2Tj8CVukEZccXjGHJLtCYBo5ZE4GVX/LHwpE0D1iitP9VXOjjIFultiUmMvWOpYpQd8
C0nG8feiKx40X18Zol3pk74Lim4ZSA86CvFcs87s/L4vOmf0w2Wa3paT6fQxbrhiW9cn3nibNaUL
3cjGEas0Z1UUOSlQkYpEc+mda9bOYjVlTXMKcYLzryzvYrklvQbbpuEeMJSxutc5hqB4csziAVRI
4uFm2zUdRG7ZRQXSpibBIzZ5qbkLWCgHHEdDns6ZBMeT6sVMGSjbgqjiKQ4IFmOEugA0kgZnaGAd
GjFsJR1F/0zqWFrJiS0vMbHqE3bF8jTIt/XoOQYpQpU8xKClmwgQV8yxIG8w0ytbvYgXAN3wqObj
TdTkbtUGW4CpkLYeTI2wPdzG5a4gxUarpdB/moZvWe7vC4w+ZYB+GhcjhBZVWxv9iQ2uOqevASWy
k2kKT6swZDcmbmdX7ZWIuZK6/oADvMfO6K+9lW8o0KZMXjXW1+Eh0tVDln/T8nKTWKObtLO7f1cE
12E1PcQ9wY/ANyiUJUdOpwjZcbDp1dl1Fx/U+IBQFLiTF63s8VlLleUoR5dm82oHL7oauEUPPC41
SXxEnLXiRaXKzpBtpOKyMQt30opvfZ1tGmnizPZg6nuE5Nhdm5NU05bwTDjI6w5UpUUn0vMJM3mP
36jqhlWfeySQkhMMb987jPtB8mAhLAiSfNkW9zEJ4na2VwJSNKeINJK5T5XTYDo0RI/V6N8Y0t0Y
VXs7ezUDXLVG6g5auRzxFbS9faoH2q7xtedQIwOBcMOWX6VOw3tMW63aAFtb0Gj9LsK3BV2sLVY2
fI0s1c8jU/6kDvJOMUc92lPKOOoYMl5P1NGRNbwa/MCVLCQkAe646TOFwztruXq0v0BrzVQgQv2+
iW9S2gwb9YmNrfXjjeKdssgxntueMg4pRFL7XN5EPg3zhvGz8+Pb65Z6tEWYvhLqZHb7/VAf2u6K
HeCTD36nunXMxBW2lveZSaa8BQ/ReRNkMCByNDvO5M+2t3eKDd8Vwj9sn4aZJXU8GbxYnBxF3NBD
UJAu20UgS8LoJpDXY2axzoSOrVvOx2/ivdd8tM5nkyKb4/y1quBJM+fIEE8fCICPP/2dh3YMy7Xi
IEinlvfsGzKdyPeD2mBABULXf/34At8H/Rsb8jE5N/IalLSGxg4oxnml3oZVeBoX+rPik6SnNW/I
ytooL2Y3cLxNTlPv3qo4ksyd8DDcQVly2wJwmD9u4oITrZw/2yLdNvgtKd6tqk5ZRlGyz4imP7nj
997ykZJNFqMve8VAqRGHoQgoK4j8pE+u4uChL+79oYGy5j9MILl0oB92DNPHlECaNQupR9VVYO2s
MSNZuUxJ6SmTXiIg8B/f23vT8qjaVXuRAl3OIpeI7pBNZCQ/+PEnG/P8e+s9HWV1Ss7BSqszEpos
Ok+NcV2m/tJu+q0qxnWOLU1SikWdJy7geig/0Diy/NbGIKSQ1PazjRX1TiQelQglZa7tqDYtvABN
auTk5rMfsXLHV+UMKiGtqSiEGfQElXEI97Cg/BqclgzSzYs3tdUsteAh9p5io1jij9sUY3ybj8Mm
Rm6chOcaxfyMNqut/eh5ulPb6ywE/TANz/qgX9I1miyB9slTeW96HK3kY2wHfgmSf68kOUmQxBkA
BtPsjUruH/r1/3gZ/tN/zc9/f8T1v/6LP7/kxViFftAc/fFfh/Clyuv8W/Nf86/99z/7+Zf+dfrU
YXzPj//NT7/CJ/9xZfepefrpD/jKwma8aF+r8RI/etJ8/3jucf6X/7c//Mfr90+5HovXf/72krdZ
M38aEM3stz9+tP2KOUIWCqlpJtZ//HiRP/7F6VPKL1+Tcf7Htk6esq/127/7+lQ3//zNML5oqtA0
21QVQWloNs30r3/8RNFsXZZ1mOWmaWrMliyvmuCfv6nii0qwrtvchWyayqxeqfP2zx9puonPiiKb
QltK8duf9/jTy/r3y/tH1qbneZg12D7miffvWWNqpiEMRZPn5jOyUDXlaJWmLM/Rymh1fKSNE7d6
vejz4D7S4ue0Daq1nSsDUM1PDhVHx6zfr8oBVVd0zVZV2Tq6Kn8RihHgrwv7AlO2ZRpUUJJdNIbp
rtNDskA5uQKhraM0OfcN+q3XaRruEXPeRBlhuC0bBG9ZpK++v8H/gbF8VrxmV031+tocnor/FSOa
Mf3d8/f+iN4/gYwM458H85+/9vtgNq0vpoXpQFZ1Xh4jht3+98HMT3RDyLopo2iRDX3WUf8xmDX1
i6oLjZOEoap0XZkjnD8Gs6Z8sZBcG5bFL+qGRXeGvzGYlbcrFrJpHMWUkAjNPuf4s/aT/lCLCRik
VHdO0CXPMXlCXxUQBNVFSeQchuY2ZB0nU4Wh9gpAqE/EddH7I8XuDqSOh5HDV8n0mQkJvMyKKTkZ
MIkn8H5qn6r7IclRJqAK0ersPhbqyrYvGhS1VQBBRKnWcSldT3p7o8QTLtDkfGrKYaFYYHPM+KyX
snEZoLYgd+No1qVq4DAXGF4NbKaWXt/EUfZSptrWt5XIHQKSfjzWUwGbuYkqsLUWxLcohaJQBSVd
A02yhGSqJ3wnbuSLiFMyF7NJFgR04bUbMsG1X79KVXGJKHDtNdbCKjAi5kW47/vmrvOnM4/jdxlQ
18aCnMkqjHLzCvISSb17L/jW1umanPx9HxgqwLbwLlTOSo09Tm9xCHsUaeT8ptLVr0bUD46hqReK
PC1H0r92XkfXFJ7VQ2XE8m4wxrMRreWy9pPcAXimL6yxeVTCTt6GTc4xTu1v08I4nUyt3wlhFPcm
EicHJE63btI5txaFDo0/RzduqspcmpgXQD0YKCg8X+gRJz51GXlVsFbNEmAk4E2L/jRKedoKhDE8
w+s07uudzsIRliRY2ynPX0cvLG5ohBjeQAaPNkounyR9Yrp5N4JvIZv3P7XGXOcp//8vWFxUhWDs
/XXlKnytqqd/nLzms3749w143mW//9rv64qkyF9UCo3ImW3FslRtPrj9vrCQqf+iyaoM4k1m95SV
War2x8pif7H5T3AoUXVVYZv474VFfKGuMa8n7G5slTbNF//GwjIvH//eJYGa25Ysy7QsReMz399R
OFUxmFOP1sJtYitPwF6Ao8ZN2zwrOlmXHx7NHxv0jxvyzxHy90uxGWuWppgsmoZ2tJLVihKVZTls
K0MHoWLZGuZ25uyvXMRUBWuvZcjHHHy1UMtmCodtoYgJ5E8IqTwCkvTxRd54aIptGzJPjaMeXRt4
qD8cOodWs6YyhdxjW81XAfh1k6tafzHoIFE/vtLxMzNkwzR0hYBJYQdSjlv8iEzuA1pAbSPDAqws
+Qm4nSKmcP8rl7EEI4sI5S/dARtBQdSkZVboNdo10ZHnyHLWbD6+yPxUfhxqPC9dU2VGtaHzXY69
kJE9tcPY6xsjBWTW9o3WYYcC++LG3BV64KL8RMb814cn5i1ZtRVbKJY4bkCn1nZVAY3YCAFWrslG
GRp1ZS3//rdiahO1YicyjGPpuNnkfVDTq6ALdWQ7QKXg4lDa1SV5NpiR5/x/uZw41n4naQWPQFLQ
etmgXCKAo1jVm7NgavUV60h58fHlvud+jl6awUMUQuMRmuLY/jIhxm3RNmzgLsOwK+XwuWgnP0Ic
o1AXi0Nl9Bbsg/H5IDrhu6pX2YDnhra6kX3Ln9xRN7qKw2hiPhQpxi3kBl4pbTKEuCn9WXNxU6dl
Ci6gDupNiwyJPiBJaEgX1aCqXLauoXl9/J2OZ68hmyx2GkcXoaJ4lufj9g+zt7FTBK/4w4OxNtam
3VeHVLX0zah54Sengb+OeJOFjuXdtliP/uLT9YRVyQkE0sxv5CXRmOm01di9jnlukIqdik8zBX+Z
YVwPlyHHMfBO2vGAT2jFWRcgrrPQRBbYdyOVXdDciTzE1x8/w79OLa5km4S+hkpMemwBHKI6En5b
bsQ0TU6d5ZKbZOFnuIk3LjKv4Gx+7BjsB0cvCtgdRykPPcVgSmvdlKAg96my+vibvDEaDIXnNR9k
DcHp8+fRoGqhpLRmuumaHNbkQD4r8smuRqVRftJM980rcQFDVmSZ9Wj+uj+MO8O3LU0a8k1kVeEJ
/XWlVZ5TX0WfrH2S5X7rwXHohcAhGOgsuD9fqRxlWPBSuhlViUxOGndQ+ILPTK1vfR3VAmimyZx/
lO9apB++TmjEsK3MmNaOCN96Q9TrAD3LNsxa/fzjV/Tm1yE0UTmcmbp1/HV6WjWUYCU2Eu3V1nmv
hW6lU2/6+CI/VwbYZTlbEYxpwmLLsHT5aBwIecp1rYk2uWk/GUUyQntp0b+mqrjM1G78qhRD8fgL
l9TZ2TlCGrJmcXj8cUAEQKHVfozIomFwjnzAY3KvpDgux2wzjg1WMElKP4NIEGrxsT8v6cSimmBv
VNixlL+k+8228XXyubVQfGtJSVx+qdEXAcdisvWuF3fqImpGqnl2WzQPmlxFz7YUGPCftLwm/0pE
SZcusJRjH1Or9URe7cQA5ku2rChzLJYgKPDcf7To9dpbdYkyWSD8ant04sqGRVYWhmVe1IGqnxqx
WbXnUZd3kL+TLK4vRZhZcDpLzmpuMlWkUWxPTWm+Qq/D4MmIwDldqqEujQ6yfZTZolQ9iPQ0qAkN
u6x3nPkQQlSelF9Lg0SDgU6tZTT+CBXkqYE/pw2BfJDVVjaXdcnDcEwl7XeaOpnQ1yyYNss6hW+p
2PEQbrukpsOPEkFk0sa5uYrSqdtsiL1vpW7UM/qmGe+TVjfpSU6bJIhzZeS/SlmUuR4iXCQxRmjG
K99XutgNAxm8YM6JEI2cR59xZPCtcP10ANZmF1DKFkVZoXnwA1hQs6DcUhzSnSziZdSNvRtPFkrb
RDcRl0QmInMnt4w+WHrmpN93MqVEN6679Bvcqfi0YjlLHE9rvKuyHD3Z8UE1r8bR55AsZYPyVfdn
HXxSi+5B9pViWkLuHQ510nDgzOxs/CqNRUXHIwSkEby41KNVVpSU+2ZU5NgZqRrSb73MGrHxxzbP
3NxuSB9n8P0Sl7r1eNnqon2w+7h59phgtZvr8EQX5VR11xH9GGhl5NGYoumH1NA2dLEckRWpvRJ0
CxD7oO3NKIw2Y53GFxOmN+0wBb1E/l9R8nVlDTR8nYRprasCsY+UJ97GGtnzirKhJ1Jp9KJfQNNq
12AjTLTdzLVLS1F8WPdNRkGS9MftaFjTY+KnysEaBv+OqB8ZEt6deJbQknKHfpal175okH0bUwkz
drTylu4gPhWldmw4yRRmJaUrNbJR8YTop59Hz6fuOQQKPdK0SIRPLRzEr3UTjnDsPH/EX1LQeWwP
aJQpnhpV7S2Ufki++UXNskbLLdV0oyYNKFP7ubLtCsMLbwqp5mlPBmKJRd80cejqSRVdGX2qAYvn
LIkkr9FM6BAsKVAk5R75rxX40rgoDXk6+KaaQPhPR85GflYOKLfo9UsPjkpaEw/5kkujSelWM1Mc
9l4L0xTFVJmoyIaacVpZklc8Bp0dMpHkdlwHrGk15ghIogsrCWUFoLWCQySwRHUnlDLPN2LIKw9L
TGLdJmU6wHeA16uvbB3QylJ0sX074iouXK0MVZRdvqwXjiH7ceOSMU1vCpPfWjS2UkcQPFudpsFU
xl6AfodXCU3v6+XYM9FPC9NMgSqIVP+WjHmGarXOkANMaVGNC80zypwWNQrfXaSWFzidFrOUhEbm
vYg69IUzBoizF3KT4zooRK1qi0RNIkSnIkBFqefqQLVIozlQEdKhHUODOoLC9PwKRQMsqv526Ard
sCFIdLmhOUnXRB6iCw1TxegHKtp7RYHsJ9S6+f1A/f9zur/NW+H7WZdV9Zq9BP+YUw7Zax0+/Zh5
mX/zz8SLpn/RLcJUg15JhinPSp8/Ey+G/sWUqQ6QO+QEMFca/ky8SOYXcis6R3fOdJx3lDns/COn
K6nmF5vYzcSyY1NaMPHC/43cy3e1+Q87MUGTyuFKUVQBBZXg46is2USD0oRRP4LXovVQSYOFfdNH
7RldFTKMRn13aIempzZHmoQiy7RrszxbqnKc0EnMKun7UgyulrB+yHogryQx6zSmJIVjIpeLIZiB
m6mQ3CibbquhvSnH8KmPhvbaox6ylpkaRBhZ8Ekk9b2y8tPXEhwJFFJX0BI0TTtGnvW4aPLCzIZD
UpBZKu1Ofiw6AL/02lp/v1EZuauPDwg4VzjuihKg8w/j4Y1UkzaHTj/dAnegc8yzLRoLCvPYVwt4
xY60QpHZMbrVvVWO2TlrXpRvulhaZlZFI4LBkwPX11X/XvFoSOZ0ltfcyZOSXyArpx0BxN9Zop3b
EEJiAcWW8kFGqw8jeqGOkJ5RSWp3vVbjachkI9oOWg8kNZiirSAuOKnoiwfaNrdrddG0WGloLJQA
K1YT24BQIUWmEyNA+fh7HzW3pD7BkBSU22xZR3mgzXW+H0PKit4HI0T14ZAatnaZ+E05LUzFBgNL
D/fymxLOC1KXJKAaVRVf89B7Otlr5SxQS5tdaML5OI1p9GDKEfmZT+6OmXP0VphPTEdKclQNhXx0
d1GMlyfpFfUQcWp5yhLy+AiAYlxo5ag/aHFvjEuaQ/hnkV8Mu6SzpdLRVWoAgg5f2Doti7ZmZR97
fwuQMz81U9c5WmgUeWxO7EdFuzqsbRFXdU+3uuixiW2bwTB8is+YP+XnMWkK6kp8f1k1wOnNY/b/
UHZeO44jWRp+IgJkBO2tvJRGUpbpqrohqsvQe8+n34+5C2yKSiTRmMJMo3vQQYU95jdvEqbWRY3B
UIrxSU1VCEwl0uCernB2Df9TVBT1yTblCOBaKFt/VM12lcRKuUvyOvmMUeZk15TVsclcQMYc1cFt
N4bOw+kmEh+Gemw/1zLFIY92bfhsViHBhzbUSLym9hUFbxSRNcP5ORgZLClYoCrdE3A/n/TeTn5Y
SfkjwKTU2/pBAojGrfwNKPcSexTyPOzrapgElQXibYzM4jcbD96WLuJ04dy+s3+5Nrh6yfUcZ2oh
385ROSKtHfq9+iSbrP4mokEHXwJTDAFtTSprJQuqnWu2OLaFOTJSY2N9Mv0CrerKgoO36T4DDSnD
+PfCxp025u3SOQZeLfpUJqC7+4r4fLN0VQWiEwrP8JQSUCK9NYqnaDAT6CyyOSbdRBxRuu44Zm33
dRyzYocogXUY4ij5tvAl90doyrUpXNEip3g19QXebiJt1L0Qm271iUpCgSEaZIWNPkoWKax02scV
lN7Qy+gm0e0ZfqCLX2J0VTGBUW9kOSqynKVVM0Cj+/jLZlklFWqTSpCl0VGgJSHnyme1jGsvxhbg
aiEqnQumyTb8aD21HiiriP/WS5hGm1AHFIUo7ULQmE0D1kN9qXemeq16WXyHo+zvkhDzs49/091L
JlSLEEEDxmBT5eCSuJ1tRRFGBElFuw4qroltFdPhKxL/YXRVezO0xNlqIn/kFordleMEP8IE57+F
b5jVWfipU5PGAVJg0zPR5YRzeLP3RicevCptgI/0Tr+3CG6hgaAqbgl2oY/zYutYT3ZlhgfLFbge
Oa37ZNnRc8K/d5W5DkmtKglcXR04/cK3TVfW23MBwIGCDLk6rQM6XHPV1DGsjEbEbnx1Uq1Dwl3n
0kngo/uDBpg5LCA+R4gP535tvARViWWo1hjbKHbtVRsOS0I/U7h09zWvpX6TV4bY6namdC/FsVqV
8VVLtHhveKQmsofkZ2+eqXiYn4xEn7q4rrq0RPPr4XUa3gw8q7fpIm2kwHDy2nf4rMi8Ure9Cne/
SNLii1t0wypI88mBEMeMJqf+EcgURpvjLe3Xu0MopM0+tUDecCroI9/OQI/wZp/2CjL7Oe4QLlHx
Ju9p5LiNzK6UJLKN56MLlSqwlNLme2bU3yuMLvvSrL901WhdwiaQTwBix13nx+XCFXF/nPg8bdrM
gCh4AOcW6Y3iUIsgp79Kr/ExYrLKayfHg9GbHvhN5P2rUm2ew7B2Hsy2MXDqxYX04y07nZabPcIn
0LaTlMmJ4om8b2fIDlIEhbIuuKq6+1wMhvqCuhze5dJyj1WN/kLWuP6zXVj5QhHzvaWhXG7zb6Ij
QNJxO7Dgb3vJ6DJwYVQ72bA9/CQClqpYSMfHXrywF17LeHe/VKe8x0VJA+JVZ+/NvTGQw9Y6WP+r
4cTVunXD7liYlBC8IjEBJdAUzatS4NdAatyZPSSn0Q72nZqOq0YplFOPoV0Rhs1uKIt0a7RdutY1
jKrUMNM3Xe7iweQnWC739VezzLWdZ0pvofv57pwRLtKQFGICct3OWRsE2lgGDUTLBkcGJZLjJojD
b1QAFUx+dX0h+piVgG0x7Q3aDbxjU8d1rkBo96rbKGMcXgvf+uxWUbvP8bpDncL/Nwudx2wi8n28
G2dwMYMhOaoqrRoSJceiwXv7C40IL0hfdYJrOPHFY1d8UykHHTus1IpmUtUMIGOVUfbi2M+OkT0H
XVBjgNDsSyHMrUBagZn/+JvuJx30EzmBqtId45md/vmbfZNSvPKVjDtEq3rUVzLrqxDtdUQtfzO6
Wbk0A+8NZ9Og1XF7A/QnZudixOCgppAWXFNlhGtedqEu1wpWZOoKNdvyt55qFwur01EJiHFigYdC
4CuYsKiVP+7RpwakKoxD6w3GF9s14p9MtzEs7IzXr7g9TJwkS7IHcU+mTT6FZW8mhcAb9nA3hlfs
dOS57bXxS912KFY4cQMqOpdjArdl8vhq7JjQuu+CaJtZnDU4f6H81Bk4SWhOHP+yvQKdJ6howSqi
t6pvRJVC6KyN4hGW+XBNY0N8+3hFX1WeZl9Pvd9mMalrIBY5W1LLdjNi/dS7UpOF8VvYxZYa13hI
nREbkgYbPkJ5sU4aREu8KMLhvJMPQzUM3yBuoQbRCR3ea3Qoi75YiQY8sarV/jpX+43pA4AXdtSd
hAI+vFfqdVVpIw0n9+j0mJ3q5WST0ho6QknxHy/tlJNRvthmGn1yDWjYuh71myLGJyCqxbOfQkOS
1K0PXZHYuyI18Typ8aShJFfvcXRaoiZMEdx8ahyLGgVVGE2o8y6WMkSqZ/WjchlyDwZ2gtROaozB
AhJhBrV/Pef04UAPAn8A+zrPyx2vwvC4T7xrZRXDRjdy6yhSkNsRbxFkJQ20dARrs1K08VNIrWhd
FUFzRtXys++m4xMdq+wUOxOHTM9/Civ5Al/J2vDOfjaH/rvbJf529JKtWhXdvhCY27mC4o7esiRF
mRQLj+g7kzZhe8mVbZu8aC7KZ1MABjStKRdZYQo3lgLFgdEPf328bd8JF7iHTCnAtgCgBMl7e+hc
JafKpEJVCgIOlttaBLVeT3Ys07OODUjo+hYOGvjIorjzZCAJsvD+zPwOpmXjC/iBNMvMVwzX7Reo
NeisfjCSS9Fan4N8bxnPiovz+7+h7m+Lmv6RFT1o49bphh1KN4+ycPZd3zzl/l9PBOs+dBYqFTPq
6v99kU11xwalOkGQbr9oLGKY5moPfcur5QE3HbCAQyB2Y4hkbhelyYOdBerntigSLp0q3dOdAVDs
thlCK3CxJQY9mw404G+lqtzTkGBr7nlGs801LyTgiuz/vFemx2SCMAHBnhqstx9sWZ1eIKOXXFpB
V27oqm4dONHSM3KXJLFQlHKpezGMrYkp7HtzP8cqXIXBkMnF9vFPiZoObrkmq407LIrl3z9YqKFM
4TWwDslfznal3wammnVOeMFlGsDLUJsrz01QaUPAHP1gdWnF3/lp/z+eRbRw+9OEHoZo3ATRJYzt
Y2BjKKnJ+qGKnIOvY/gu/SdcS08xvj0KrMVAORRtuu8kYkltcfL63ceH8i7HEhTSp1eEcrpNpWwW
knlJXZf9UMaXPHL9VW5QVcJWed9lrX8QZkSMSA9sRZiPaZ3Su9uPR39n+wOm5pom6adaRzZ8OxlG
2aZxYfThJdD1cW9aZfnJHQrraYLV+koIhVYRmMvqSoNImdY4Bzl0z0mqeI9pC09spQTpcBqiUjt4
auWsUlf0sCcHD8GfMHjEs/Xzxx98n25YKtEJJQRa7pRcZ4uX5aYrJUW0C6RmXJJjO1mbbWhsUh3l
Ay9Ox11lKefMhgv78cDvXJ6ULuT0H/xldG1iYLw9EVacduwP179QwIPomQQvra2PX9pW/FYBZv1T
a06+kiX+DKETuPiGGMnCJ9xvXL5g2inaFNqJedQBzx7MTTv6F6eqXtK8FJeyEvmqS9N0YZYnUO7s
FWeoCdTAryXFnCudD2HYFShoMdSEr7HyjlpxJJ8aJaserKR6zlPHfPbbZpMrdEhyd+OVqHxTsH9u
BuzeP576d9Z8QlEKMgmN3GvOehSdZY6NHKBFjQhzuHVUPdtmZFyFPX4LSozNzTT5pCZxuAAnmVb0
NpQhiKFjNQV6IJnM2dNgSq0oLFGFF801DIRhpLF2ROtsPv5199cfqzmVF6iKGYACp1V/c9Nmle6O
kUz9S1j2LSKTKF9R58u3o6l/qrRhAUH3zh7iZp/oF9Q7KTDNRtMLM8JiNQsvSuF8jtMy2g0j9UsK
Cd3x4991n/yRJtu6TXxPP5BA7fZ3laLo+iqKw0vbab+zeoAw7Yryq2fHv+KhVn8DgrO2Hw/53o9j
0Fc02NSvmrVDsiLA0jJUgosWSuWRfvpXzzGVA6Iofz4e6J01o6JOQ1Ojrm5yPm5/m5/17VjxNp/p
tMOSjQFsmEH/pxFd/oC409Ld8062NBWn2RuEKMzo3KhFy2OXWpPQziNmw0+G0Mqd7QfjM90lCh4Y
PBR22B78yBrxrs7sU0Gv6Btgo00ZFNax9F1xKD0DcwZZWt6vpq77fZP3fyUaMXiy4jGcjFGwgJl7
Z/25qqZNRggB4HW2GMIvbIRRMnmGfoHuXpuHVyXTkSwj2ExLpUIPJ6sWbop3J2oCqtNzoih0h76f
+Blp3RTibETpflC9U119xlZQKuIPAdWhBggTA7DVk2SttiA8QryBreyku/sK6czIaL/Yo+Jwx5hr
3dUOYdcs3Cn3s8JlQkXEoOdg6cD9bndO4tpShjyfF5Gpl6ZxXqpOlc8F3si6WiYvHVqQCwWB+1ts
ylM5DlNyQU11Fl7leTVi++B6Fwpp2Eg6mDrGsdbsPz4Rr6XG28vyZph52SEl4u8y0/IuZrETZb2J
nPjUGk64plv4zYyRuochnHjKY6n3/1qc4oVrdPEDZjNrDIEng9bxLuyOndJJlEcDB3oyrihNLnat
Ez0psfMNp2nX9LYJ4PmFzXd/KRCWsNtB63F3qfOlxXkw0luZcfsUEjWBkLGG5q+Gfu4mqf75eLpn
ph5T2sIfSjxU8ujZ3DXQ4lqGqGaq3kUW4YuqEYTFOTJbQ5pgUickeqHIR/wlc/EepmL0d00t7Ida
N9ODXnEVR5MMFWGO81jBBP8b1rmJ8WasmMhg2MWfvHKpsTdj8ZX6Qocc7uDtFStyrZWu9wluw76P
l2qMRIZF+XkbeAjbJj0Yz9D2nZ0wwMoJO86RWkzMf6VSIAKIvNE3YG7uo80iLVw17609J2oCtE5d
dqqzt6fKlUXjRHhvXxrhOCczGf/YNIZPrlB2shXNyQBotOtGBAKF5WVbGsfal1zmh48X5T5OoZtJ
Wk2K7Uytu9nbWmNtgW+85l8MtuG6C6O/zlgE+Kl10SNZToFWTPM7iWv1738elwAC7A3sJQg0c3iI
MPrRS6vWu3g5+gMhgf41QwjwxR3ERSWIO/aJCWY+rK0FAPY71VbaeLrKDjQJKeih3s57pjRNUdBT
uKiC1h3Uzb+1m4SbRIo4R/s1CHgbO/fk5MpXta+dK1Avsde4jM5h7WOTWgXgcHL9HAJe/XhO3olg
qStyv1IK1XVLzoPGQEnLqUbknENH/MyphazzfwRt+G8mlXoaqNEns44eG5NssxPJqbGiP1WkFU9D
5Jn//QaeKi6UOuFuO+a84ZiVlVeaRuicAwCkP50Mb2LVGqOFXXAf/NA35GkhlKT2DQRuthZxQNF3
dO1zgitrG09KdaFT7ru2RE3j48l95xEzHFqUYJ1BYNBFvR0KZzcZmKJzzwnlNpQC23DnFV66KizU
2AuJPmCciyULnXdqRxxwZk++Rsr6fEVTdHvNMvSds5pEwIn0UsetN8PIO9OD79FQWqukNf193Axc
vyjJ4Q40ulc52v7B0YsiWtWl5ayrOldOkNBg0Oa2+rdq9K8fT857lxEQOWoznESNEuXsMho7pWhH
NbHPXmcmENkKcx0NaETUpWj+4QL5mWoyf+zrQT3xVfbRLtRyHTb+r4XvmMa5fZEdeNc6zRBiR1oB
03v1JrFwIgWfj8LNL82Y5v/AqkNzUsD6zbmQNgO93Y1JsnYQpvtF0YcOO25VQ9UK1SqlR2crH7YC
6dLHTkG+ph7jYNejeb5Kh155iGNf+a+vJ9UHokXIZbakAz4v6GoGVfOMy+SiFn2zVvuSyn8dfnHG
0Vn3o/OftzDDSdJbAciM2HSeS0ekCm7nSo8UugmBC6Kb3St2AcMsjVHQSqsNj268cF/ehWLToFBT
uQRsR7fmEULJFrYgC3qXjkrMmto0zp51Miw8Q69t+ZuFl+p0KqdCgYkkxCvz/c3Ck7eamari5h5V
4Z4yCWXtdJVBTW+aoxNYG9uT+Nbsu+YPstyZcuwj9dy2X0SGemufPyh9tAHY/As14n1WhDsj/+I6
yIEFLf+rL3zsHUCJ0IUzTdTL5WWCBZqniamlAgzPlHNN42BrJe2LhaTdfsqDPoNXiw5x0CiboXRe
LOhlpxY7agIVl96V2qsppX7VQvfeNo8Lp+fujpOsBHUx4Cp8FSWy29NDRo60GND+S0M3feeVbnDw
SJKOJew71Tejg57TDSZl8J5tNQz3jsap0ju/2dfglTyUKiZL8pJJq4fgj0c38grsalwIu6czfLPU
Ou8bV/4EUJwKNtOOe7PUOiLBtYbL48tAa36XpP969bWSY4qIDKpqC1MyXes3g5FTEWhwQCeyCwWi
2WDYHRAtksflim2ey0w/W0HfrSBSEDZ6uXXyQXs/TPGuntnhA7QCFMoT9V/ZBMlKod+4+/iD7rM9
g+Rh6jPxEAFNnUMA7LHBkI+Q74IYibPvm2r0NyR9FCnBDr00Yxc8la3z3RaG2Hc2wrhWVmB9AMWL
NSz6ZF8YgbsG0V59tkEE/coLhWqwipxTsZWN564Gx/4LOlhbEpa+WzY+nBIiPRii+HuSuB7l46ip
rn6Bf7Ed+8BCFTO70qDjuaAB9PE0vTcYEElqWQQh04C3ywYcy4PZYOiXJIqGR9NIkUBI6TbWJken
cnyxMN7dLcePo/iiGwY4K529cjtenbIBk67hx6U+CubCgUzQqku33LujsAvh0bITwcfdjpIkZl7Y
palfBJTMdZsXAHAcWSy8Sq9Vqts9D8RUgypOUjeV6GbXALjkMI6V3rokmmgfVaVuvmSR122aqjNe
bJmqVD0TMozQGpHEqiJk68E2WttOARmzbbQGdWegUu0lIzjx0KMc3L94sljf7KFyP2Hg1yB7nKom
wloErOvYp3xDFgfZZNX2cKuFlXnPVpREXwBWg/EJ+qpCQpKU/jB4PYp4oFsBzQ0ZTCeikuQYwuNZ
eWhBtmsgk/lPx28PuUoZF6pMKcr16AkfooXZaso6bGME6VXkrLsArGOUm5wQTam3edRrO1ePAZnn
XtDjomBhtqjwbC35eN1tTl4qwQ02gVR5EeexMVnL6De5o170IA22FYDbVZ1XOl8VR0DfwKV8fBhe
TYluFhQA+6SuNEnSALObv8F1Aumtjnt8HVr1ZFvftVb+qBv7MfBj8MAwq8NTYf/I/OGlw2pCA1Bd
hDGMWXQiHTTYy62Q9UF0k/soylN/Y/0PTWF6xYK+MPa/BaYGdJUDFwKvuKLjhXuA/5DTSEop2iXK
F7sd6jXtmGuD5nimpVs1VjZ1t9Afv0sGpl9J/88GE07hcE6EaAjeO7XLx3MztGT6oqzweivi38HY
fv54Qt8dCU7C/zZGaO3ensPOk35r+/p4bkNr+Icm9wM7Oz2OdR1vPx7pPtvkR1FQJsmF5QEVYnaR
gQjUXNMpxnNm9KAf9V8wu662CRAwa6tD0GZypQ/136B0974xGQ7Fl45HOfK7TW5TwFeLhc30GkLP
NxO48ymOFFPANVUE3jy/kRCBOqj+ePYra9LEmoyfRYtRSa273gq4XL4tRW/uk1izH8MWc57UPFUJ
9ADZK+nG0qiWtGZuP1tysjzo4nKh4X53S9qTCgowV1Q16BjNy/2ZSvJnZZZ2VkYnPBp2QQQYVZeF
hbkrfDAKce20MvRJUFi5nYa2c2rYDkI9R+R9O010XcTTGRtH+GR48fqu/b3JnIvMHHEw46DHpgYe
ZwcTZG8GPr5QdY7hQOu7vxHn4AwGgc9SRlq0ahV9Se7zFYFyu2g2nUN4HTyJwJHtWRgThXqOGIvS
nC0sctatEwZ7Sw+MXaKNyDirfRWfHEMZngIPFadcr9Q9Gbx/6dPS/+p6srzECLXtE1ma3FJg6bQ+
jZBYgmW60spmWPt55RxHrUnWLQ32VRZY3r5tLMVaSQ82XZvplM3UWF01epbsHTnusG2qfkWi0tkz
auMeC8P1NimM4X3qoFasax28mwHTBsoI4sg+77Y+Ck+bfhDBiebjn2QImn2L6PanYOjsnRL4V3vQ
HDZirgU/ul51znWOfQgN/X7rtsYzr/ZjJbGDbpSkWzgVr8KpswmG/YFa3GvySYR2ux3yqER2X9b9
2cwEz5tj1N7VQ1y389wRhH2hbvpq+FpBAX6m+26dAx0ta+CDwaUcMcqQOVkn+sfBvvD7aj9KJ3uo
0VDZdJXXw07ULITMI+sPjkhyQ8FfXRVKXh1wmmkXNvZdBo3W2BT88wfkD+WO2x/Smn1kDL7fnUuj
01DiIhFh+7b7MtXUP+yuXyiN46pQ46u1i/pSW0IqTOdmPpGA8jUE1IhJyeFvx08KehwwrduzCEPr
q6ZU4J6t3j71HREpAciw18Kg+NIYXvWjUshSGqx4KlR5V15jB5uPT/lra332NTCggFxZXHgAb2eX
3eBJ0cJft87Q5cKjahbgXO3RsB7NfngZ7UZt+bo62CANLCm1h9XPpMmaX1oTDy80HKrPWN7gZENw
+BSWqnMtQLJj4ZdazwqSfWdfd6IdVKwE0THY5fSmw109hu3W7D1SG2dIeF4rn656opfGUQS1+QMA
uP8pzXPMYD7+sXdhyYTWBIVOdE4t7a71m0mPkmdpN2ep5eUuhK99BnMT7kEA4zlXdOVCZeA+DXam
HjNlSBCz4G7m0hwd2PpcE6l91lD33ll5Ov4ggfCeAievzk1UothWas2O3d/u9cntoIz19nfjW9lP
UHgo0eGpuBYD7LSPJ+LuAaGAQAOcvjQ4oPtMZWhlqKcetUtI4CZkv8w85qLzFka5CyLomkzJNr1i
0hR9jmmSWhqqIhidsyPqpzYTytdadCdIg4smivMT9ToQmaJOgjJpDN2eqDCBYNz6pnNO2iZ9Mq0i
W1uuX+3zSizZYt5np4wFmG/qtr8WyaepfRMcmNCxBlvE9llph+R3mobySg6qfjfLBPv0cPQf4yH4
JpW42PRFNgWIifPJUwcDV9Sk+qEoOF4Gfm4ehgR9f61Uwm9mprSHjiQcpSdKiqtEMZw/Hy/43Vv+
ysSltY1ZJFqi9uyrhya2w6yt7bOa5hjCqRpmVoEUE7Ox7R4jGyczxUiHL2MR+QsB3l3JhaEnyPZE
YYLF60z1hzcTBtvbJ9GLnLPdjOFWxVGnt7AWsl2qZKhpRIO7VH1678eimkpNg7or2k+zK600vEBG
kYLev2pGm7FVzE2bp94zy9pM3P7If7TpLdUr0++XKkz3qSU/lxo6VGVQNipfcftz+zJ0fJTH7PMk
ZPBJTctuJf2m3oylnT1FbaPtgsp1doNd1vnKs23k12ItW6ey8nZBXxA2eEX72BklrToUan5AHoIm
E5hjgVdng4ffUPhM3Qj1sIlq9XE0lBJdfb/daDGvlu8OSrkxfMPcjjAmD3XtW6+MBG/LJqhXnY/J
WFuVw1nBHs6jmFOtq1Cp8bvLy3TbJkjh5IHjjCtQksGhVIPg5I8jkgMjNF3ddo9uWuTH0Gvrp9CJ
3HVWdLpcUeAI1ondD2uzUeXnjzfvzBKDtihHG8w7tEIbzjDH73ZOQ2xSg7iJ5DlTpLHCzRLSIGpY
T9iaWghO1CLCjqxtkL2WX4oavYuwNoNNjgz8kVjxU1CLcOtrKV4QYwNOwE1wULBQc9iqmlgCK9xf
enwrGAWwjxTWtLk5tNaajVIFMd2vuNJ+una6lSPkaW8MXj6elfvHjCaERpVwag/xl7Nd3o9BDu6n
lmdtvBCsAlLtLOtQi/zzYGoLIdP9e8EAE3CUNxOw2vyCtbI+Q2zCkGfQcu2zViHan7S9svnPv4jH
mUWilA4EZw70MXuh00VQ5LkYcAqq20bdxon/r6+3+cpyQR58PNw7PwosO619rnIQOI643VWFljT4
59CnHJWOPqfVuLTU3K5ZWKd7iCFFWn6XQwOExwmZyttxhqzsGpP84Kx63g+j8QHQDy7Ev0qtw5Vq
5g/4dOL40sflNqwS/Sr86NPHv/Q1zrgJ8vgEeFwmMSfNUyqAt58Q9/XYacUoz/UYRVuZxN1hTAP7
UhvuFTjF8B1GHk8CRpHxVy03MYqiat87UKybcJBPpfD/CYyhe4LB0DwUAxaRSq3ae2lH2c7J3eri
aZmHPZ7eHt0YDVicqR4GjHpqr4QQXWFHa7couURQc2IA29nWAkezKqEKb0ov8E9hqmVLsdd00c5+
s0RdhQCM6jZaFNNBffPulJhTl47T6OcgaczVaFn9Y5wRYskoFmfPsot/SsW5UJHixqNTAKxBs9rv
H0/8XapBNAB/j1CLJBpy6mzeDd+jKI2ryBmJw+zYGEZDXTrRH7LEbjaYy/ysjTrdgVY+mwW21x8P
/s5NJA0x9d3I4wGuzC6ITBNh0Fm5PMe+8SjaWmDYkmpPjV4CSf54qHeOEpm3Y4LRov8FmPN2rjUr
GAYlzOxz1g3Bv56T/ihaX13Yxe8dJJaROJIHlsLEJAP7dkUVM1cVRTKKHEwINnGngHDk9aMjOrWQ
qvDRUhDIwiXG2huJ+wcfHrFQOb4PLTSKQvAppC4INY1ZpBnha2s3MnHOnWc9Cn14xqQpuZpUrTGE
yZJHJ+RJTPJ2IYZ6Z34hMUz1HuLpSYnl9pePdRXoVBudc5ZE2i53PLw2c6z0/vMqwgdGDg9EtO2A
Eb4dBfvB1i8b1zmjwdhcUCt6lBp+gh8P8k5OBD2M8z3x4Kd+yWwKjcZzqqY37XMeywtdQm+lQeA5
ST/PH3NTL15kpg9PutV+Db1evRp+Yuzcyqp2sZ52x8jy6lNj1AsP3P1BnaRjYQKjOWEgtz+7LApt
oGcELuvc6sMPpa3qh7CAPug6WYuCmIp/sDQ72OEhV9BJcXV74S2631e8rg7DS9jzzP9sa5c2wmKR
Rlah4wR46lIsHqu6CFYyuhbVplTSFPtpZwnaNC3o7RUJR4DAauq3oEYwf5liP1DtodCsszVm3+Ko
BW6GcETWhS+0bn9KpW0XrqTXYu5sRI1cmMarA7WZXXa7xaI2wjylVMYzsVmzH0oj2OfO5I4xuOWT
Zno7yy61Bz0Msg1chWRrN4a26cAxrGncN0uVmHd+/yQqzbdMIshUoW+/RlXyjgSV67nJU2OrhjxS
KzsIkx8RnZWHKh3yc53a2m/V8RTkC5r1MEYbp++BGkEgl19xURErgTv3ttBV/5JLSSlJ8q7/54Mp
IKvzfQQqXHxzgm8YJKVaCGJKTQ/Mi+mkT3HT+AtH4B7h4ggCSS7w6dEC/zxbG0DHTYgphnb2smSM
V75fIbcYoOiVDPWDHyXpxqjHYZs2KoL3svlUjXlDJdV1/i7cEO8sC8+lCtyO3hHh4CxjdJWhIYzF
TLAbtOjohWN2RDqMBIgSUtiuHCXXf7j+0G7MtIn2cWUNl0AWxwb64PfKy+0nJ0cxhpyvJK0Z0iI5
eiJJTk6zlFXf3xqEFihSUtgBCo8nx+3+MWn4VkqomedRKOMfr0KoKGu1TerqaEBaB78Pv8RaNf7I
0Jha2BKvxZPbk8TY1A9JjqaG8xxZozSjDDunN8+OE+KPaj3WhcxXkYN0lXIax19l8rto+19ZiDV4
GR1TsznZFCTwxSXOg87i2Mc+fLJwNmvth9BEVKBGSdFo/yiOcfx4Qe8DEfYuYgtAaBG7om5yO02+
n4EN9Hz92bf1v5jV5s9J7OUbR2/9hZHuc6Ipe5isTAh34F3O4hDVCyslyTv5nGsDLqcykTuE/LNt
BeBiOyXuC+HAffOKsZCQAntDlOnAHLj9aYZa0xCpY/lcdoh12Gqi75U4gNMbxOYvkTrGySxSf9VN
8b4R2fwX1kKURPTPsekrPzw7tHZli0dqFppLQcOduhe1Hoji1CLYIBNkaPaoKdzu2SBr8+y5z4AC
8hJXosH/5evflGTy9KYBHJl4naePmRHjsoB0eiT+rY3xanrVQ6UcTBttoc8K/pcKIsyO+oyTe2Bf
zRbELfaEHS5XpUNvHLmlHhQu1tl1tm8Va2mzvxP58UuIojGOQXQWWMjtNJPcj6nJHwps/lcfL4mN
gvsr9hRNfvVcO9pUaHV8a/B3WKMAle+rXFlg2NzfSWQS6FHRMHjNFWc7C7Ut4XihKc5mF2iPeaxc
E+lsm05/0toCtF/Qffn40LzmBvMDzq4C+AzYD32BWUjgabVZ+r1HNmwkJ90oty2NCt/AkLaqtlHz
YoP21xUg6WqwG4d03fhAI83smBTZV+RD18X40tv5WjVOvvuY6e4qVPLz0G/rCOuRWhxiuYZLvtbS
+uXjL3/nIWGu4E1xjQiwks6Umb3JvAo1s1I/kuJMWt0/+0kWvXhtH56tvNLWvGU88FbrbQ3E3/dV
hc2yG+CzUo0A0T/+Ev2dC5oCD8eAA0ruO3/SeoFGbusnOrptI7gD/SG0lXWeiEuE44ETvWjhNWmw
/1X8QzHURw4RSIFhqxjFlprRxfF3wlcubf61V04gJ43ya6jsSwNtOPtXoD7jC13mFxlln00PK2cn
PXSW+BqkR1NV+L94ZyustqH63JRU51IaK54PEKKOfrnC2BdivMKp/xSnBQW8mj7IqFhf08Z5mpQD
SF2WOPyvlq2zHUUe/KrpQoUFsvHtupjZlKzmrXou0WbSFa790V2Z0T9K360bQp/AugzhZwp+Fc3G
VF3J4NxqOE7/HeU/vURhtz1TTes7f5d7sOZhUmepemxs+QMtPHOFx+AVPYfzmO7q+kuGrJBqHD5e
0HeSB8QlYEaQYnK1SWu2tdCNQb2tbMaz7hvjo68IJA/IFi9J7ia7YBTxPqyy7qnJ3HCvKqULGD1K
hhV86majGGr8YLVxc/S91l4iK9ynaAAYiCS5aRGuM/XZl3VtJIccRPC5r4NTiIwtBqadcdAmf9BR
WgrF3aT+QSA67Aji2l91OgY7YwxVbOKzz5mb9N/aslq4RN67OGn6wq0FxUDj4vWAvDmKXS9cPYyh
tBELaadKF98Jb/1jSJf+2iZ+sDdN7HhkKcCoUWk+Wb5ckjO8f/0pfSAdODGRmRpz9vq3ihMamQTf
4cnooCETAEYAxtbD6PtLgcY973kqs1DUI6exIQfMGSPG/3B2HstxY2mbvpWO2qMH3kT83QsgHZMG
pEjZDYJSqeC9x9XPA1bNhBJgJEazqFCoKOkAB8d85jUesn1d441ujcTxGbWtu0ktk7MGbe3ej1Gi
K3toMlUmBl99wLQNKKCUBdsF0y23cLrLooRbsVDC9t7qZOnVEnzjJFe+/iSOk3GvhN6WvfK6rU4p
gSUNdoljXkY073JTtlIcmmVpDW4rpmdoFYMbNjS+cRXEwzEKNTvhhLb1wVCfanEMbsWQxrlnhcO5
6WL/jBBhaMtmMD7UVTq4Uhrh5K4Z6GcZzV0VB+WeDOro+zX6BVkZP7aN8N3XEWbZOGrfi7xU4IjI
iRHkARi5fI20nVRAbK3yEFXpDpEEbweMx+0mpXUsbJ6uHwPrvUbURZ48m4bBm1wGNkD3zEArS+Vh
EFrJwcDL2JX1lv35et3OCu0ydVOoFwYX2uUbxdEYFUBRE9dTg8wtzfrDGFra/RQXv537zwPRIqWu
NTujLOp0MN+9TpXrxDV8ITtZZfdnlVjnqA8jp5fiu4zYHwvK9LdlnICrazQDIa8AlWX1Xb5fl3ux
FYkYioeG5X9SJu2rPAYvWEQDZrHM9hQH+T/OVxdGkVesjUhV5iHhASiwZsgHFheQByvbSKcmdwXf
1O+Q/ZHvGm0LHLWO1GYEIPkr2QZ8UUO+fC+xV7oUlQ9iHaAfexT6sdbW8mhv6KlsD7I82ELSxRvh
4TrQwNaRPues9kAyuAQ8Gmbme+FkFG42av2RK1j4UBdq+1BF5qtVqXe0xyVq0Mp4l3uUODb2w5ob
wMT+Ovz8eL8c86ERCRNi7IU7ibhWp09eci+Ayuo7a6/07Y6i4ouXdicVuHvefs/NjmIa2kFV9lxG
DY2yjyWxe9wcpxIxecGmrP7NLKpHC9tMp5U+BNaWXON6B1NfoMyIhBhfiTbZ5QNbYpYV5hiWFIyR
am48S96bVh5vzMt7S4GOC/kPVyCH62JniSIUaS0QC2RwYv8mCQMmJ84+jWaKSUPUVo/YAWzFAe+M
iXQR7HGOc5OXW3wKuRz1etK11J3b+zroV1WrP2gCevDKuI9Kz6kQUW6774hLPETFc2qZH/JOcLi8
z3gLPqpKcMz6rT2xPp3BJcxoI5YmQL5lZXeY8rEtYilzo7z/3OhGTkVE1G8mNUVVoyw20+L1JIDA
43QmHKIHw8F2+XkLucKYQEhbN+nU7HOcJP6hKs3pUzjKQK7kEG56okb9Q1zL3k2jWh8yNvTHLCyJ
hgx0BisPjJlt6b7yIW2y8CYqjOkVK6fg5fpF8k6qMgPoOXiJjxBP0heHRR5qAMGqAi1xgpdTbcje
XdMreu2oevxlsJpHL8OpOafEZ0uCnn0sJw3nRPKNjTtg/YFIbLk5iWjBpFGLvJywyJT8PqlBL4oV
4qSK0AuHtrbKY15odAulfEupbV1vZjyCjvmopEe9bEyBOCyjHEqWG3Z+jJ5XWey1xozu00o9NOYg
3eU9ugJtOES7jRmf45nLJAQMCg1RMHhzB2XpzCUbkyKYndG6cShq+zCr5WM3asLZq2F4pE0vPAX+
AGWoaJBIg9L7NeSnYCRCzZ28ot71qbUll/POaiU/BAgFKIpF8JY3/XJ6xko1iClNGzdtZP1EJOud
Na3EpyM186+Aba19lwxfr8/D+gDkrgATMxeeNRm0yuUHb0a/L/Nw6CiEk5KaUmw4k4Tm2fVR1jEM
SKU3kghyp/Qf55//8ma4MwlRlVSli1hGDX4wrY+mVIhPU2CFG/3W915o5g/BzgUgwDe+HKposNUy
Ta9wh5C4wQPTQk2omjbu2beWxOXymam/wCs4XJm3pYIVfFDSmUz0HqKaLrQ+JtkNAdRdlmq6I9dh
uS9y7XsxqsNth47cT6uB0q4YZNhJFcPcoIuwF5K0dnRteh2IjA697IU2FHoFLYEEOehCT/ej0Kk/
fvdLsK5ISyAMg/2kZng5PZXeGCMACu+hC1rqNLOlbK5n9bGvKN9eH+qdpI8gZA4oRb49R/7iU9Qp
ar7AYUoXqscrBinhh7DqvH0f+/4hDU3LTji5T4oo0Lw3p1mLsdny35uH+PUzKdLcR8OwAe0EigrL
122G1qgyrWkeqHcKh94M/X2IJe2nDhOUUx/n4anT6trtAuUu7xLf3JqC5ZZWUHKaTxj6mewtdYnC
CsfQCAuzNx5aJJ9ve1Mub8LSPwzeLPUmRvssYlcHijqRm8dfw1b3boQO+l9DvvGhEDrZiZMyOIyB
/GXwsv6Uh1K7v/6ZVo/I1JD4UQ5nGXMpzxvql71p+T6ckVENHzur/DPoe42ai1ndiFqcu0oFYFbB
I+zL9TFX/TcUVGeeDDEqASe/LAb1M0TP8ySMHlNF9Z9734JfpGEljDtGc2sOcK+RUw1OgiI3zlAL
2R1a5akT61OBQbdWbCUEy2vv7XHkGSo3RydkW5dz0AIlAJJnho+9YH2P5OZLqmjHxGRHZmXebRyG
yxNqOdhiC5Izh5TrjfBRbUPz1osbD6QAWrnXp3j9ShAX51YuwS1B+epmlTpfHocufJRxUHwxE48c
hK/sVMOgnzCPajeW+vKIp8whAVwkjGGnocyzOOJl6jmhl/FWva99nzQ1vtHipnCCUdi6Jt8dae7f
kKJycy1P+FwVyN/aIXzEpcPU7AztLjsZOmWySR4j5/o0rg76t/ci6gX6N18p4uK9+hgmJ0c87AGp
cQolOijm3L0KkRDsh2FyJq/9gMWrjzxsDRPH2Gv+eBLT6VCk8f2I35oqURRPSGAIbGxkVQ6+4t+h
JnMO/Xgj6F9GU/OzzoRzdQbkcZ8vnhUZPcOLdCt8DIpRhgCSmR9wUMv2RYcORS6G/S4fNW+vFsNW
3vneN6HRpSHlSDZLH/ByA2WxWVVZz8hhqqm21EbKbZh4Hr5WavabpKP5JekMz+8JEmXlAClM+qhV
ITJcQWikTo81giNYfb/x3debdD6hgOSxzIgSl21NL4iFJur86LGA10izICYMg0l4uL663tukM9QF
kcQ5kljaOeuIHEJR7MNHz/IeEt/r3Iqa7LkU+uEhREft5v9nuJmni9IFDiqLCxngDu4iBXsUmgdC
pPpfhJjl3hLM73IiD/vrg63vFWaQ+jh9MhwHiMQulwRyq3IRDSLH3NBp9hAFP0uxRKqrjfpjkpqP
kVz/uD7iehEqSC0wkW8VZlCvlyN2k1wErdrTBld1cMXJUB2Q/mztTin7jdN1VekgQJMg7lDs4ICd
YdaXY8WdBqEqkzUgG8pBxjVxoAq6G8waOnLfnIW+EXZmYH7X8mfZl09DeJ+oj/nwMUgf6wrIoXqW
wDDLAeXQZDqEwiA7lZF9lGZeuNQ3BzNRUJLKNx57lWfy2NT3qFXOMn0AfOZl/8tl3xehPlikl26M
I40dpUq/Q6ec2DWIzF1casXnCMVAW28a/UESu+7cSai8RIbVbKz8d74VSQ60XFIPjVBg8a20qqn0
KEacuwkb6XZuzZ8GIYTTCnh746Xnd7qIAVECh88DTIHDiTRkUe1Dxl8rrVQY3Ax7vQMayMlhEKvs
8/XFt97Kl6MsXij3i0LHZm6kjGmCTVdkDBxM6RgrNLU8vzheH+2tY7h8qdnvDGq6gVjCW+z9y4eU
BIR3zKoeXT+TDngNvhSm7DlxDakwwBPgXPZfhci/a6W7LHrU+3NUfgijT2Pkat4dFnm+6WrRoxxn
djo6bdk5hf4ITM5Nitc6/l5X57T/08dqcxIR4DnI8p/m9H1qkbLHY8DaU3KxW+9rj7z4aJ0tEz2X
BvHvL03x6A93ofW9txRMCioY16dIiBxLela0J2F6EcU9ma3QPzUWemHRUSv/srqbXvqEbH5HORLz
DdsI/hIsJ9dSPEcwJURn6Hvmf+6F2M6iH/TT4wAKS/1qhD+z7K8UhrzpqYQZ57E+S/LnwnowWxBQ
8i5DSlgAv20kN9ie2Nfnf5XbECyDGptVjKnLUz5Y7H/EEMIhIJcCPdjSomwt6RMy/NqPxhr821IO
fOThU+kGuoR6lwPrs9HdNbYMXd7C5MUqIK2Y0YJE7ih8z7vsl1WQxoMJmcvr3QZ7wykUz1FxGrXm
FQsJCkVB8pMm4Oztqf2QzMgRpddopNKX2S1AnBLPOuXchdNdUn8xhz8n6aclnRITPofw0KqvAsiK
fCru4/x2aA5RbnzGXPFJS1+Nge4xyhgOZbuNU2EdwAARJjel2cGVu6L6amIQGL2eKC6GsT9qJXgR
qJw6ISSdg5pp2S2a/bZildrGsKt2rvLWpgMPOruwAXJYhORSmSFxpg2j26p8pMioy+MwIX6ZaF5z
VCMQeWgPd9KXUPGOTZolz3GraPdhnhSPcd6p903beo4ONPa3L2zKMvjy4akNpnkFjMzjGG/WyBfd
GkHaHPHqg9plpkPNzC5nINr1Rb0+KDF54Syh7KdYMwL0cjWJZuqLY5gzGpK3h7Fo8cQNhy0wxKo5
ymRzS3P0zxKaCB4vto4BPVeWChlaeyrceJzIzQ1QZjtJnrs0ZQ12Aa00De8hwcdmGXTmJH2PvOyH
nheKnVX1M1qjxypOnG6Ac69MRrURuayP8plZx61O3YLEaZkNhhE/bkbkDYpC65H4UoQXzRJCx9Ml
85kWi/LX9Xlf34X8g0w9UqYgkYF1X847whulTmlcdGUBZnZjBfWh8/Nhr+hbsfM7+wuWPheVRiNx
prdcjjSl6hQIPrAFA7mznR8Ca4T229peMN35wZGimvej19qP199vpa02f3FiDlBEgK0BgM0T/ssx
paQ52KIgmdwedvinFJDiLa2vHMF9aXQzCtpukJU9pjfk+Kog/MgbAe2qcCycRvGBUpDnHTsYqTc6
DHhbTKoOu6g+/nb9MdcBq8l9yklALWTG9S/ihBB3j2isdbQ7FFzsx7KWnrKy1h8KdQqdPtSivdK1
W93Pd749RRAQyOCuyWaWSIEMKbfK6yW+CBnzNEgm1W78IIACdBurbIUR5CvANAcBCfWG9Gkp5DgK
IzAt0wKzIkf6TupE/TGppo9JEU8gLq1G/TnWaHRZRfJEB8DW8aX8WljacFTRVfxaDfGL4nfVoWsU
5bcjNHgpOrkcj0e1Ykkhk5O0CuqhqFxaGz7aSJpgF0ORbhxv7y3DudP3drfM33mxDJOyADijlZUb
1hOooiQYb00E/GwJ6uB9owjqIRrKvSg34YFARN+FRo8UeFa5aEUoe0BZ2SFvxa/QziYnmR1YxnjY
tBhaH8KzAhZtADgW7NAlFtxoZKS5tapwA2hgH1WtLx4mM/qSDqH1RauC+D7SjVfJSpsPgtGpD7UR
tgA86+4JcerPUVjRoyjFZOtqWAleKrNyHiUFmph8IMqFl1vYbFqg4Xqbu037JUSH7Cx7VXVWE63/
kmUgeTLfgpvpjdrdhEfQY4MpzF5Mi+BLK/bnPt1ynnxvllgucPPA98EpWzxO22B+09Z0VBM/KF7C
Og8OXRZP++snwnujkLtS94GKAXd4EdO3YLibEpi9a5hpcNdOIaq/+rhluTEvu8sgDmTYzM2iUTvL
vCzOnSQB5SCWeQkRn3wIMmW5L01t2ulCAMh+iH6zQTJ/ScaiFk3gqABkvfySvWYW01DIuYu7WHMr
tiIBYG9s9BHXxxrnDE1e4pbZimW51eRG9Mm89QKRDt+HWF4/5YOU/LBQYLz+id5bmJSd5hYW+2WW
Pbt8HVmaAiMRrNrlIkPEo5W8k2xERz2qx2OOJsSfRSWfwqYZv3UDTuDAXFunlZUYpWjlJTKyLX2y
FV6W+Z3PWEjCzDM8hkV4UzRgMCIMXN066E+tqtlmVCDThamvB5k5jUUnT3vlOWDH7HJL3ItNb+0m
sW0/47s4Mz9VK6dZn/e2FaBbY6G+e8ffNe04bbp91COIy92odd/MNGptpCXHl66xxJs6x6lQTJpq
sgMlBD6XpMr365M9hwcXK5VuDuHJDOemZ8rHvZzroh0m1D5H0RVr4CtqMIVIAebWuZXQCUlTM7zp
QGO+5FIR3oSiMG3U5NbfmnMRuTQa5epMfFsW5cwkqKwpSiQ3GdL4xTOtUxFNw8lLlANIS9DuXe0d
kfv6lhVR7Gh5p+8M7BzkCbu8ceqzjSbgapHzODNjiTY7VgQrFxtf0huaS6nk0rxPzonsB3cj9L/X
MvW28s3VSTQPRb8R0h3rC/mby5n32qAZNSuXqC7k06OgGbUzyPTIr3/fVXjIKCYurdRkYErAJLkc
BWpBEiBvL7ozOdhJ5CY9KbnUozc2Di5bq3ouNa3blwiub9zNK44AVx5FXTJY6mrQBJala8DiZWda
Te1inYytXBrXXwRcQnZD2su3ZSONJyPQPmciQMQo98FOYvXnjm1gPo8GlrI0kzusQ3zvOUFs/FR0
+OrmVfkNzPojWbpoS7HVnEdrSF0hqLnHKcv8pSYz3wSBRPlUIJt1UAZcWftCOBQgJHZJpglfaZvI
hxHL1o2lvIo1eV2qsJBV+Y9mySIQT/LQ6nCXpvNYVsiiUr/aGRN+n9EoYRSgWC26Vka8VTSaj/bL
/cuoc4sGKCGuQCs3TWMy47RTaxeVvyOoDqP+pFEBFIoOiPS+JbYu1diR82NavaCLY/f9uYGMIWRf
/AhsePrk1/VuPmYLVaXW+eT1CEbIxax/dhIivKys16KXD3ET7ZL8oQkEHBAOyDcHLd0PKT0VnoKV
JUI7YeOYarz3ZaY/QPfwHs65H2uO0OS7oOsPkREdYOKdjKTfw8PdoYaXAk8IKiQ/s+A0qNm+jpLd
HCgmiCIm/DUPo9rh1Kg+gE/gKuCLzb2iVYfMxHiaX/1exG7ZPKhJuPOEG9Dbx8SQnNj/LvI0g3ps
ZflYe+MxpUaCgFTVBREXI9T463tsnf5S4KA/ZpBXznXjZUs602uRXlUlul472YUwdXaMySDabdad
oIy+OzJbxwE0007WkwruSz0hQBmX51E3/hKUMr9JtMzYebQoHIyh/b0A42BXV6ZyT/q2JSq80rwA
TY7sF6Uu1gxH/9Jow4pNTxISmRKT1uSnrAjLO1RaJYqGvXCrTr70EIhJaAdAuqXeVPdi1Xj7OlGk
WzymvwJxcDODFvksJlM6Uxz1B0+xskclnbZu3vUZCcaAFj9lXroO9CEvTy99UhulHsFKFVQLdmM6
+IdRNsqn69/vvVFm0gLNGgJPWteXo1iFqHUQA1uofiZWYjlCuLqIQtv1Ud656ohmQKwhjTSXxJZB
YdVmgScqdfuIDZJxphP2VcYLwa5S+ecgwudT1BTfx+5IXc6JqxoBGyOaLDv14/CW+ZV2G88zT97l
0QEcjM41SRooXaQbLl87Tyut8oW4eKysTHGUPO5dM0O1Owt97RCWwSsexd2+B+DnZDmhFwb2hhPG
zfP151jP/gzjYD4QuYZ+vpwWLfSHCN+X7HGyjFdLjXBU88V84xpcDaIChcf9AhknesyrJklm1T5m
H5HgTohu3sFHpPpXD/nGabwKpuZRkDVk8UNQIgG4nNEoZJkq0ii4gppP+ybpin2r593JKsBBmGYQ
Hdqw12+E0TSO4AOFjQj9TQvh4oviWQYwdJYnpzxD3fNyfEWeMiXSeu1B60PE2LFntaUBt5oyD/wd
KZ4KQ4s6oW2FVPDNEfW0MP1ztDrFDuPkUamRKqvleHQQxPkcdR1AIl/osFesDPlxsCLjZNJ2vo3r
rrdHDN/31xfC6gIl+4PThbAXnjOzDvDl0+dDmjZNo8VunJbSjupTBp8qomDUN8dKCm/0sBW39uTq
+kRwhrt61pLlk/HlLses1KFiGmnxpLgoOQ12Jo99hHSIMeTqDyNUwpshpzYtTZN2jx8GPpeeXtzU
U2geR+QdneszsIo+qU2yCWbNUtTGqO1cPo2Fxr5XhFMB18LEbUULlc8lgsJ/CaOgbuz+9YagcSZj
o0ujDqzkctcFg6Z6sQBcoRSy+EDZAbgSMoobo6yiT2YNlC4slPmr0la5fKEWfsNI7SJyPaPNDlGA
D2qMfNkBmXP/U5n24ec494JDRdtrY+R1WxRBMIxDcd2C5zhnkZdDx0Pvqa3eFG7bN9puCMT2HgeG
CP/B6JCrQ3zw4XXaVRLkNwYeBx1ijU6Uqd336590fSTM4kZcuABoKMIv0WKe0av0aurU1TRwIkiK
NMdGMxwpGvunIhpHZNBp8ORqj8SyV8sbs7DeUiRVSOQDnnwT+VjEpL2MS8Qk9qkLtSawMwhTR7XV
uh078EPUxeY+k6ItT7V1TQ7wA+ePKZLVUGNZVqSRQ50Q+TLlBy4udU+AWuyJ9Ip018Sq/9UXxPQU
iBME/xzJU5uyT2DnQ4scu6/H91kRy07eTAXNR0X8phUtmz4uYuVWSUTrd/fbzKxGEgN2NQ1XYOWX
aySass4shkF8UAX5I13yjoqTinaP121cP6vvAD6DJAh4C2VaON3zbvylWi6k4CWKnIEmwTXS9KuB
7WSWIz1RVfEnL/W2esnzv3dxEczj0XmYC1BvtcfL8aZKzSpa/eID1NPGDowhdHQ/STbeanVczaMg
GU2uQ/mZ6uvlKFmceIjF9eKDIKToYOMNdyNzYtuU2aeNCtc6eGIsFSrLG5eNg2RxNBZDKKXpVIsP
gS4/KzOwFnOX2FFBRP1U26E7drV47xXyc6jXtgzOvrTjyreOfkq3NBvMP69v6zeV6uUMq+AcCClo
LhA6Xr670ppVOFil+GD6xbjL9MDbIwUSnaVcae1E9KxjJAbxafLE6K9CxxnThpMcfLPkSUG5vUmt
PYZa9bHyjcbGejw7eLQqjrqZlCeUJv8c9CQ4AZ8UjmKs/fTiuNiVlTxyTAnKrdbH6UM45cFrqXvj
lwrt9lOSy9ptG6q6W2aN5HCeY7+qduUdF5n1ImXtprvOfHZfzgBNTMA5xBsw2PCPv5wBw8ijqJUL
2IVSq+/0Hup430lPcSQ7Vt5rsJL533VfodunmL5TVkK5ETCse+WUFfBqIuoCGTSXWy8fwdONSPYz
uCByJpwVTbhrFb/el5Ux3KZo9Z3rIHntpy66zUQ0BDGYLOAdRApeG3Ea3iUJE6r4k3TEmbb7S28S
defVFQbNCfT7qPBPFUHOMeLK3pdEP/teGsS72kyLcxkqjSMKSO870wijchoV/T7zQtU281S4kxSp
xG8x46w30GwKs8frq++dIxZhEOrks54Pou3L86QchCJqyxiGzagIBxUlek9XaoQ2QqnkuAyb9i4V
rGpXxdMp6afnpkx2iYL1rdjV2k0a0YMlCGy8Z/qf1o6ihtuavbJxuq4PPR4SDghpFTEGF8Hl1zF9
cFSVWQtgxdXyXI8BkokJzKXIBKMSVtFg150ibtx465OPSi1NJ0peFhffUnkvwoqomPkYbun70zOa
YdW9GERbLb55bV+s/Zl8pIDJnPVAEEBb3KvoN5e8BAIKIutfHtV+nw99vG/6qARQuulBsD79KCrQ
PCKMor4PpGF+61/uD1PnpNWSUXKjuEDfu6h1aiLtUH/Je1XYl16FM4ESPoy1JN9ESqA5cY5uvCwM
9U6OkuEZ2NtWaLf6uvMjIeZFbMHBRkPl8pGyGg0QY0RJB/m5L/yXOklapD/SHJiKr4rhx9HbEmJf
fdu3IUG0I95DnvOmn/vLLGAQPehj7knuGGq+0yB7uouGvP/dEjAqSPQsZ5FXmkQUxS9fTBSRrY5p
iLpqJfkHc0rMLy3S7adUyJXn6/t4FRwSmTEMnSgmEKbYYodERR8hO4yMnljF7UMY37ZWhRGgZQmJ
g7iQIjq02Pcyau9nSMIbg68RMph8vYlHUg2i3bLEREwxfmah3qRuj/zdEelF7xRrRkVBQpIgbmJv
Je77UnwRzaDYd3Ui4VKQd/uUorhd9Jrn+L4+bhzp67B9fihgx8zLTClcctbNuBO42IPUDRW1vqGo
Le7yPLeOsV9pdkzT6KYT5Q+BNjixGKHaFMYnT062yqprLBiPQXVklrchjSCRuFwECpBKDH76xM1K
6X4UQ/8erU1lT5QNkEkq810Cp2NntWK8GzLMvZM42wiu1vuLqILUgeSBasLKJiOd/JirpYMj3qrP
qir4N02EapYQFM0OLa99opRbW/qdtwanBUAajo6ISY46B3y/bLAEuc6mTvPEHYusQoa1sL5VgYAb
XRNTuuxNEXgHlYOIihmLtC739WBRJLi+Kda7/PIhFnFFSo0orqo2cYU4FA6lLkT7JI/8j789CuR+
ejw0aCHhL+FhaWNJQpxGgSv3ARg7URJ2fQaJ6foob2zUy4uCMgwtQ2jbiABSc72c0XAU1bIZs8D1
rX7HZW6n8adECXdwlQ6D9sWSHyPt3Cif1D5zjEi1AdHaVtLuRgGr4fbB8Eb0mEN8CkW7CV/lKX5Q
srOm/mx9FcP4Zzn46A24SsRAL9veMWugJmVyIjI/mFn/ESLUnel3n4rqW45H2r4qvqN2/PvfCwIg
dyAgAi6CJSsZ0k/rt6Hsu3iq3JqpIOMVUW9GPKtiJSAFExAhUoIzSWAZb6MxOxChlIEbI1x/KrTR
cDwYeqfRyg+BYPh7LDoqpzcjyzHA0p2yRJZsAA71xhd9Z3XOrC/wzWBnSeYWt0ONqIfVoi/i9l2k
0NzAbFCcK6TX181688MtY93MJwBytctTsGitzg+NzHezqXrpxcl6LmujeRE4qHBBCQ1SHBbwh98e
lHAaOAhxPeCtZUAf1ICoAhNpoUmsk5sJo4hbgOX4r3jDIYmFbkckuuV0un5RUmImklQVO23I7Zf7
o1aHgK5wk6GqAj5Q0yPtk2hOzc7MBmnHMvJvwzJNjtdf9M2G43JXMirgJIAm4HFQqbgc1Urpo5Vj
lbmN5U6550gB/oZaguJYaucwDKb+0MLRzl4GMLhi/5IIZHPq3utvCu9UUKvS44emvUG4xTbMpy78
ppaWo4/jKR5PkoI7DfQvuFlpflD6wI6UZym9V4IHw6IM7Gv1kz5Jh1EEs14naDzWdsi1aoXpwWvS
Y41UZic1uwa5TKOOX1OAz/sxATNrVgAWgwa3oL7qT9enZM6Ufp0RShJU6HCbNWbkDQDJyxkxJva2
2If9h4zL4VSK+KKVmEGehFxU6M2hodAYnbFPW3XriHyL2i6GRusWoRWC9tnPgVLC5dCmlQYTl1Ly
AaFM2W4QoH1uE+2xkhv/Bv8WWmg+c+2ZqbdXIra33vbqKWpAkqf6iFxWl8q48urhGf0f1eEQGg8l
R6aBeevzlGK7NXifrk/Wqt+HtASZvznLDrKKVlaPw+DHgVrpwhOp9wkRleKcG0LoFkFS74VCq05C
W+8STSx2Qk8AMw6iufdUQXqMzNA6DQ0Oxy0ldX2UsRvvJOV5NLtq1+R+/JjKkbyx3FeB3ozYgZCP
OQknKM2PxSbLBatsja5SnjzJJ1GQ1foAkSD/AsL8m+C1qJAhYuCIspff+5Op2aVutU4cdu3OrI34
gKVS5+AeHv3mFQxsj87enMbODA4qxZcfPs4nIbfyQX7ycj/YR7pQ71o/8DYqR8sD+20UKDLYm8HB
p0t7OcpQJEHWT7OVxhgWB+z32HZl2dxcXxJvKiy/rmIAfgCvgHaD8COkX94LXSolUpMI2lMkWeVB
r9TRKVB6hQ8tvqIMcO5jJd7HZvKizxodY93usy4q9uOA6K9lNtU+T4f4ZGWWdEZs5XOFi4/dBs9B
EAZIJZsfI00cdp2S5Wfq7DqnAxkQyiqlI/tSsM9Uo7yzvFQ7BUGROdIkxAeKs5qjiqmBcmeD6hs+
1U5WquqLGeuJo8ZGiX6cmWzcXKvtzEQwC3QUOFyJQ98W4y8xZFj0k9VgE/hErLPXDui9O6PT3YR7
yvy3g5PfBzsofm7xrfkZPnsbV9i8ZBZfYUbXA9yZy5FkiZcfG6HlRg6qRn4C8HmCxalWxk5XjxLp
wvXvvSKLvb0mqAsEqSCig/S+HAnrRTNl98tPxZ151I/xw3AobqQDTGvb30u2eEgd5Vh86vbGk3Y0
zuIuO/q7wBYO159jeX8uH0O+fIxBb9uwE0v5CZVgW0MKLtG+KcWxknXgmxtrfLmTiJXBtcyxF5EJ
UiKLV1aVuZoSoLY2SJl2b5j+pzqzrI3s+/1BwE5T1uNiXureElCVlZekgKdD3BTzMAr3GMiFG68y
X/AX6wRdEiAQ9PpBRkFdWBwKWh8g5ToVmau3Pu7NcK2Rg879mZnv7RDL+EZrIH0swcw5QjxtLZ71
O85Ywr+rOZS1l4w9isMjPFRGL8VYhz055nOGtWVcuRgFsNeMMsB/d26vU8JTLpdGmlD5SRGecKng
pq09ATs+JSTUT9dX4BIc+fc41MDRAKEWxp6/HAeNEY/doKbuIEbDTZANPZ3a3Mnz2OA6lxrMRZui
cipPq3ZmjKYrYPjppdZE7yh1eNI1aZfbrIR8LylVdzsGY2BPMdTvsmr1o18MN21wirvwe4/Xn9NI
1a1ZxM/QwqNjLhc/Rt2LN/roi2Do7zeiL0QPa0ZAL+UTRljjXpMpqVta/tOoUu6t+E4aRFAbFZ/Q
Vn00KgtJNH9vM7+Nq9Ih4gQnoqI9ezmTI0BIAw1zCjK1pH1M0iQ8Fy0pXaOmvp2Uxue62LKDfmeR
gEgBoUxBjdddIhZilYukL8PEbQw1OHnjZDqJAjXqbY38rwt1tvq//8Pvf+TFSPM2aBa//a9b/Mye
m+rnz+b+tfif+a/+3z/638vf8jf/+Zd3r83rxW/2GdzR8an9WY0fftaYCr2N6f/M5z/5//rDf/18
+1dexuLnf/74kbdZM/9r6I1lf/zzo5s///MHfZ1fNsL87//zw4fXlL93egXVtvrzP1/r5j9/CIb0
bx2C+RuBbyZ6/fGv/uffP1D/TTsWSQWuR+ossKn/+FeWV03wnz9k8d80IAFpsomI1mhn/PGvOm/n
H0nmv0UiGEJjGukUttli/+e9H/8+1f6ebObhn9//qpS3OPs0sL4cq8RCM4GHXxb7dTIrNKDMwCAA
6XqAoHmYH8PYtG7yMYQnjBhxfm90nfBzqOPG1YfK3xJqmkf45fT95wngkHOh4I2zLHvKURkD5KyM
vZ/lMepdiuKgg4h4V+xtqCcslvfbSMS+sz8K3VA22OWOghgieKnY63tKmuVOLCZtF2TJls/5ekaZ
U0SDOGcpzYN3vRwlMBMRTTFV3QOWQQE3HzG+KvPcr23sHf43c+e15Th2pOtX0QtgDry5mQsAJNMU
yTSV5W6wysJ7j6efD9ktVRLkIaakm5HU3VpLSxXc2DYifiOqWzlNmpuyzISDPrTax27I5TVn88U7
gLGxh4FPY3/A04eG5OlPsIysNKJIVjdjVdabQq/1Pb4HljvAGt0NWHg7iugJK0kjot9nM0mdFqY3
XR66s/yERVg59cpErDA4AJ7t2zmvVfFWUBO6Y1MgF9bGGqSKymUl9ZMTWGVm2J6oIe5hoa9x9BtB
fSnAJ4xo5yXau6zQE80WO738SgsLtVSAw35oR5Wl3JfSNLslR1M8YmYNS9/GB3WI8bvzJl6YI9B7
m18qARXCXJiaNe/pXagNMsR8IwrVH1FQC6VjFkIGXFHqvRcQ9dEnJit6MhJF/WbGZdyRlUtWc5NG
EgrEemnpT/5ohV8mY9D0xwbiZvqixkOigM0Zy+jGbAX9s69hM3dQEqD9L7E6Jjs1j6aO+lssyY6k
Twpu29xxH40+wOBbIpkuDl6byM++bmS1g5xQ9DLpUyvtLBplGAb1gQVNt1L1aZPJXvtVLyPpu+Jr
oivq0Azu8y6Eo+QNlt7B1xUb9LjFTiocVeqMPU54NWrSBp8d+GCAXUAbNejiRmaSFE7KolC2GXLd
uVsUsVC6HXpKqSs3jVzYad6XAWlo4d9m1WSWGz1NlchBuRwBZNOoJFdtwdzbiddqBzMIh/cQF3rL
ltIJnOKQTOY7o0+hLIDWMr+nyaDRoDe1KnXkUFLdyZJQTg5jT7JHfRoHKiZi3e76pPgpaJb0PMW4
CtmoefcWeltp+qu0QjWw/XHAS5vP2T1kVfctj8KxxKo5V1u7MrFBslXMB757s5jQJNTSTSX0VCo8
brbHpDGCd1atW58qvwt+9lWY1ijgiVZD3WZSPiVKV+6KOml2xqxZncaj0d1HgqV+LgsheZBLJS/s
sJbVO7SzDYo9gyLvB1oDnj1NEjLHum5Urh4Oeg7QDtNRH/mp1M0pO24wWyl1p89EFayvqfaHQQKI
76jpAJLTytsQwX5ZCD4UcRc8FkmcCJtQLaz2BtF5HZpynfgbMzKH6APF35COKQXBWL/DnKPCYx0O
enY3qJE3vbPiIUIXV06tJ+RWy9YJBCuNnLyOp109VELnyKOplW6LggHE8VaYJrcOcj2/UfvE/6Z2
o67a2AZHBbWoYkbBdY1ql1YONd/IY/KYZhLTTaF1Te7IqY6JWqT0jUeHiqsVhHadH7D8xPIvTL3p
aeQ5+9lsJvm734BxtIdS8B5HvCKOQRwZui1phf9CPYI1HvVS/dPIzezBCmmEONgnR49jKDX+JvKg
hLpymEb11tQE7QOC7umXSh6yX1bWCKZtlUn3pZ5M7xs1jaHkcJECydawyy7tWo1TasTw3rxjl1RQ
BWRLDBVHNPwWkFcCb8nmLE9MRxQHrEmrPGafSEZkPeidFjSu3GXSR2A5SoyGPTUJ1O00Gpx1mMkH
nNWU2NbNRmrduB1xKdZLgdw8kFsmBhAQ7IJQzAuVhgmlNqcLrelzKcD8srukyb5q0IAzPA6aPNoC
XRh0DjJBVrZ5JwvAEyITW7PQVILA9dpqRNk1qy3Bxtcm8TE6rqMal7G0M13dLPp013ZKQVbZi1np
QBJNxN1UDFViN+ydyR6lMqhtS8oCjgExlDlcOnP4OrSVYLhxbhRQlYaCkTWGIqC1ZPGy3ZRRBYFg
6HoxuEPVFQg/bUolQ1jOzL6aPPQfJlZvgLBDICu2UuXTUR+FTHISs/O+W20RqVu2W/s5Aer1Htp3
4rEjTEO0Bzgu4J1FuY8whkTJ2aUMXZmOnI3ILFtgoSy3rzPtfZpHjXGT5QrpQaabXX7Xtw0rc4gr
/aWlNhfZhZgBZ/D0OpZWbrVlFwwAP3gW3vjSXN4HvbDIc4GZtOhk++YmaXv46mqNpeA3Nehqzrgp
tvR7ruFBvkXfW6zdAZfLCvtMWaDWwUHQum9elRdea4uKBj9Gmo0EqTiS5lJ7XVZHc87DNku0jVC2
2mMC6U7ytLtoSoon1WDm/jzaXJIjw+d5yBv19D6fkObM9TpCPDPJhYdeTie37wVz2ymJug+i5uf1
cMtiEaPjNYtm86uUCw+nRTwEpqaKA03ddJPfPgZmiKFJoLXG4IjQwlrMRzOFrk4QRf0mEkYxe5Eb
8k236diGm8Yq0eYpVR0EVlPW6l5skXyw4RL5niN02djvFcvPdbdMYBI66uiHzc+Me/hv/YM/ym/2
4fcqr/NfzWkyc5oU/fex+1k1bfXzHyRB9T+2bfbja0Pisfz/nKRH/zfyofnt/P/+mXacpUPbnz9+
Vl+bnz/+8dzwj/of+a9/vH6R7Gcdfn2bJ81/zl9pEoXf/6JggCoqCJJXweZ/5kmSYvwXHCAERhF6
nCk1vKj/TpMk0iQyJJx46M3zX2YC7z/TJP6XGdMMdvzVcQ1Awz9/7/8iTTp9Uc/dWnxR6L7PvEis
fpf0vFCJ8tQqsngvIhoimQ1kJow3RNiRaH371vs3X+vCNj9NVP6OBggVuNVsS7Us0U8Y+goUheL9
7NdctcpGXXMDOIvw6gvPnkazAbOE157Gm7rs0JUl6h+pulc8jL+DtE8dnIS8lQPk7KsZM5d0bujN
xTtKwacHSGpik6iZSbMvtATLqFZTgeOlPPLaItiUU45bZympK/JxC9AIX496Gn+DWj9HhkpyGrUJ
s7DITave10YL+s7LfhVIonLD4USFhh1OoJLq32qBGrnjRP3CLgJzcLJOX+N0vmrE/k5t//4lLL+/
+KPgw05/CWA95CYbpdojLW1u8ymXbE+ppE8C5oI3Xs/LxkpkdauiOsN7WDB4WRjBrueKc+dH/O0w
YKI6Jkp8b2h41nQhorLZWBY3/tB9yjM1d9u8r92sbM2dlGrdbAWidve6VHlPnhBEARTevHFK3pDv
RC/XV4p9i87XP8dH5xTs4UwYXnxprL5Hwcfna18GVrVVtP5jDgMACr1suDnqUsgtFMpjm4+mnXpG
cNBYEYAOS+/oRQqYUBleiiGP773WBDVWquODl8aNqw86CjG4iN9e31ant+f8c1VOCrrLYBMgXS05
mWk2jm3KCbNHW1Hf9UZrbAewIA4vHGujVcqapsL5JqN/SmGXowlFBaAfp9OvJRaKBbEa7vG2drDB
tf2hca8PacHem8d0GmOxxZRG78dCU8J9vUkPUA21LYrnLpxBh3VhS46ykd9Vd7mLgtVfZbyTKt7b
ytH51wSoxk6TYRLzn6VCQyEKuj9MWrgPm60ByTMkndfM8X5U11wHFtzhvwaJfghMxVctrCWyV0Zb
uYpHOdw3W30XPkXvrWP2TkfaypY+Re9SW9xl70Be7oxtsa1fEGPeW4+H4pDfyscGfc7W0X71ne0d
w5Wvf1rqOf9di/0dk3aFeL+Ge6W/x0FwU2T6ZuZ0eP20jULDDlLTiYIVM8mzVUVp9i/cJ+fKzF87
XVXqJJTUAcJh35TZLzUed5qXr9nsns3ta4xZAI1+BPz35aO3rXlRK8mwp9pgS2bl8AqzO/VhiFfe
fOeH9SLSoloWRQF0v4pIij25+Z12E7nfNady6mOxchmdTRaRoOTOsALqYmcoGn9ESk73iBSpeDN7
/bbHXVMav3bTx7DuNkmk2KWxUnGcd9/JBfAaE5VeniIUxaxFdVVNJixXsmLYW+B0Izm2PcPcGMHe
tJ5BUDpaudIvW4s3z+uba30SGsWi+DPsA6RZxSTfY2e39aVfeuPdot+yl9dkYS8tRh5m8BxnyVH+
cRpQlDtjKPV82Et9MKDzZ8qOkeBOef2UO5s6CzwsSxHdAuhpwMpOo/hJ3ia9VpcHoytnu1C3DE3X
EhQnn+U1W98x8+B26OqVFXP2NV/D8vLjzYfT01JIZUoyRR2isjwIVvgo0kRvPM5xqjmlnH+xaEj6
zRrF+cJIZ90W0L8qAlWknacjLQ243t480pIKeJ56t5SYt7VmbCexcjw5fWy17K62bq9/37Ptjs4h
na1X8y42xhJ0Q5HOavpCHw+U/N1RHTdetTMiCRPi7Pv1SK8L4u2OwE1t7j8CLuKS5d+LqTTzpFID
FNf26h4qwB3OHHe65sjvPS6rwJF2xSbbqAb1CUfRVqZz/qPPQ89BMVacBTBOv+2QK6Ns1Zqynwbd
4dp0tciy6XLYdaraFRGvD/ViOC7/mV+MfuTyGWp1uFYOvqDsfZCyUf8A63qX9ON9qGxiuSRL+ld+
9b/IGF4/65tgi2eAHtKmD4vXYPem8EVag1Is9zlgPJ53879ewTnLaZNxyVBCURf2Ze+1mzafdBsj
9jU1/dNWEBRBoswPdv6iYUY3/nSGVIlSsZzm/iErrW6LNtuXnFLoTTSGyvZPvxedGdiuvMyRjbWW
0JAch7F0Qt7m0NRRuA8Q0oZMpaxpTC/3Fac+zgAKXSCwBfQbFovdl8YJXveYHeFp6bskMJX3aGdJ
38JgsHaIeK3o2y3PK8IZJKoUTljd55pZatVFwZRY1TEaLBdC2bFPFVscJXes5ee+AAHbrWznCwMk
TX2dLvJyXminE1aUwVRGZVcfFQXhzkbqbzUf5bXUN+7Lzni6Pmdnq4Ph8c5E/IGWOF2txRqv8zzz
B6+qwWmGj6pCnyhSjTvMev4II8YqnBV/aN+Be501npYiKl5coHug1PWxTfL7sL1PRWt3fSRnu2kR
YbEuKBNHMQ4R9bE0oIyJCC3EK4fPhW+FeSXbiVVHI24poV/knSF3Pmo7eIA5gngn17dCWLjXh7Eg
Iv39pX5HWQp9plhOe1ZMFBp3R0q6EwRuR6DG/Bh+j2I7+dlT7F0T7D87V+eP9ybo4m1qDMmYpzlB
Q3x5Q1uQNp7iYrilrd0XF7bT7A4O7JoK1Kxkfbq4KbSXtTmvt3woyEnzB9XDBTeKQdxm1UZoJDRd
uh/XP+ny/p/XHhID6KbOSBOIcqcxA19KvNqaqqM5OnJpGwcluqkVG0WwNnDqduUUPEvg53CgvAEY
wEYGxLV4buiTN8bI11dMoHaDtvNkW1vlfrqP9/5u2sW3yp11N30RfvSmXfzMP14f66Vd8Db44vBQ
q7Svpo7gYiojOPIQ0z27HuHSDCJqiNgAUmJz4//0a6Ze3gMIJgL3CY7G2QZzQzieGl1kdTp4Y/Yl
z8KVQ/jCptDmIwonUjoklL8W65OCnil3gCoAxkluMnUPuiW/q6XalXL6P3JP6ZCWSPxlEOONnlto
MGm2l6286M73P9J8QEe4d7hHzxROEGfpRqMKkTqVoJJU1MgH6FMri/XSULlxYPajO0o74uy1WplD
yKcfj5IM/4TWkqMqtvzd/DQcerv81n2oXlbZj+dXDiN7E3OxajAcKtHD9hlZ5jtVtk3x6UgzCh/a
w/XF8yr+ePJeJMsG8gX4BjNulBMWexHYOBXNAuVW6OwN9jWlnZqu/MP40iV2lrr1O+VlWpNLON8T
pzHneX2TwHkwTXyU+5FOViRXHD4WdBSvD+uVLXJtWPMHfhNCkcIuSFRxOiqUioBS7PGp3HQO+eK9
cCu4aJzY4W6coUB2eFvt0l/BznqPAvz1n7E20MUVWNeFT5IwTEcrCO/k4cbQi5VceAFFnG8nvuVc
IsGaAhbwUu53ko24VYZ6Oo53WETru/xD8KOrboPcRogei4pn8/kgbYRH8TtqfsKj8Bgdqg/x+9K1
Nrrt3bcrz4qzUsfr7wEGhhwGdAEEGU4//EQV1kCuTjzGH6g6UJorNlJit8+KYBuf11K6i3sToNO/
oi2mOS5SuTHEOdqv7oem3GrlzqrtGjtt4B+xjbDaiNnU1ltJRBYixH9/9TdxFxOrBKbaKj1x01/h
k7YNtqob3+I9cB88h++CezTNxY/DylY9P+eZabBjTDTTfVbYBdUejL5ATPGXaryLu5v0NlGeuayV
lUALqv1fo0PeYmanQBhE1Ph0DtuSzn9f6eNx+NRsw6/G++m7dZ8/IQ8W3osvCOfVqUPDXW8deMI3
f75l6AfhSkJfA775YkY1wbOscMRzepJ1exAc+H8rr8YL7wGSojchFpNn4GZrwC8bj+Kd5nbusB1/
Fe+yd+jm3WW30a26i29KdaMcsug2BJ6wEv7SmfA2+uK6HsFhywhFT8dkSmaBaPiebaL/O0FgsMwv
SKoe2mKIZkKL/9XYXVDZDn3s1OXH6/N06e5FIfZfERbDENKuFIqEc6euPkzQuJPRuCmBoFyPcuEe
pFIEkpHXDVXGJf4+DNsJUzeO8dY6WOO27T9W4MnWDCjmr7G4LGaNFa5B0iHtTIUL2FeUR6M3HXxf
PYz+to1esqB5HAEaCerm+ojO377zawnyKL1CXToXr5zQxoysTDvI8LowCXgZrFsxvLc8jwblYFdN
5k7dWsnhwjmJ4OwsSsGMgVdf9hbKMW6qqGzbQ9lKN8U03Y6WsfVM4Vcr3I5Gs0kbfZNk2barvnWy
6cLRJNNZUwQ6n0xaaCAesEzAog7s5OmxogdKYVaxiCeURwdFHo0ttf/SCcv6PVTItbbF+csGuO/s
fsDfgSBRDzsNVwRxjQEVJF1vRiwNjbrJZ0Y5FpfYyO0C6lWjF30R5eDW9J+6qt0UwC+vT/bZJqF5
BHgZ2gXXIVSpRebhdRHtUF+1DiHaGU6tFnRONIwT1dgPVxrCF0Oh4TtrUFHH1Rb7UcnKoQ95rB88
bdI2SRL1tlgjtxwBivvTJUymTUVpZpZRn6D5d/phk6ERw9YXx2M/TbZIJ2gIfobDC/SEd2LagYQ8
Bs1Ki+Fs18wh5zyf6Zw7ZIvzTC0VuQJIMB7rsrGpDt8MluSGqvJABcUZ5eZ2rKfdhDf39fmbP9rJ
wTBX/WdG11zZQqBhMX95WBjJYPXVsZNLdPKFrru3Em/aDEEg21EkHkA/SbcdCh3b64EvLF4iUwGA
QE9+pS7BEXS8Sh9hJJR15RjdRONGyzSqAKTlvhZ8o7Gz8SMRfw2XhbfrPFMC5rZGVL4wer4p1wdG
7GSWMzng7Rs6qathDAyMBuJJEGchbrRukxqBfPrJ9Q8kRYARNoX00EnVWlVi4VfIGoYwgIwd4qQA
UeYs8zS21iFeFydtdaw0AeCdpQvI4RqxddSMPNtLrTzeG1Yw3Y/VmDpFi/pw30zQpy2JooVhDTjq
BR9HIVLcqRohrXud6kDLxKMMXQUHBNZwC7BusI0iLXfX5+7sgp9/+nzEIcJHQ2WZUXlTNgUV4jXH
sLfaTZ9GoTsIurWyIxaQvb++EIU70l6aDERZfCG1LKYhm6WmIQjzTGqkYqNr7SescKX7zuxDV52m
Rz9LwJJFirkBZFn+YY92nqOZ9zjr6dJBXZYQkU33gtQT66PeFe3tVCXZdujNNeb6+danIDpvgll2
bVZvPF0JqgVkwfSUWe1ZR5fXnNKvvZe9cs/75ziJW8cI2vDG7JL+kJdq8nR9Ni9tAvYhNBWOHRi7
i5OnUvuyaVO9PqJbo+50FGrcKO/gOdKMk0CJbvVOoD6nCn+mh/A6vxznwDFR0IBvuUQeAPkbAi/u
9QM61JbdWkq5k2sEGz3WvSNEcNTBjn6/PtizhxD0OQhg6APM6gTsv9NvndLVkgIDjadK+yYI+7BH
J0AUXSn50Pv9n96Ni1jzNnqToQ99lgpt4clHVACc2FTvram+z421Jv/lIc2dRthNgC4X+UQ++abU
xqp8xMJA/4lCtYGJ2b79eP3Dnd2+r4P5HWWxSnSraxrstWSE0IebHDHjsLsL/DVFwLO1SBRcIrBo
4WyZS6inn4zcKPZEKAPHvtrq082o3A0VO38j5Q9A0a+P6OyxRtESXh4pJ04FaOwuYgnNmIiJMTCi
T6nuaMlm+OArK/W7s609x0CJGRAbCEYgkafjkeLeqpG/FY+Bao22V8cvcTPZJpiSSa0dT8pFG5Mt
iBn+yr1+fr2eRl7CSygOtdKElCGqxS1VZwy0eSc5wvS9SsOnXDR29YSMmC5smukLikfuGCkrhMv5
+508LeZfAA0XxA+qXmcvGm53M/aHQjpaRrI1BH8TWB/HPtq06WPjKyt77fz9P0ebT2mggjNfdTGb
FY9TIwhLCcsJye0NfVdEyaYOZBdl+A/q8MlL5E9B/gxf1p0tCqe2uh3zNe3MS0uKB5zOcJE+Ac16
Ot1ZKuVxFMgYTUyCW9dflBTJivqHWAsra/fSugKnwQuKA0sjWTkNBGDdjKqKd6jyHHXbtvpShvf5
j8R7KtUjEJ8/3yhAZVH74ypE/HUxqlCUxjqOJeWIsOqTMYn3/RDvmypFIM5Y2S8XThkwGr9DLWZx
iELskwZZoVcjP/m6vG2b4X4Y1lxhLy3NOWkBpMxLhm94+vnKtEKXU5o4mSN8FPzI+uR1bWg3avtB
ifubUodmcf0bnpdkyE155UHNRFyEq2c++d5cBkWatWEslc1RDFPzE6p/jd1V6XSnyMHo+Gla3XIc
/kzE2NgYMbTpPms3eIu90wqMHTycF0IPEtKUh+V+TKZgX8T191xKQuhwdfdx5ceeT8OcZEEyN5lu
oI+LGdfiXpa8Jmm4JTtonGb2ubSaYpM3HXZ/FUeyylP0vpPhsASQITeJUXSbsQTb73dZ4LRBr9hp
mwp2nljy9vqPO587E5wi1wQabrwalmyGiuuhL9KE1xI+JBu5id5FVaC6nTZMGPEJ96aHAsf1kK8A
2NOjjHoWvbzZjwNnsuW+tgK56cMZ79p7o/HFN9vgRx83yfPYt4JvU4nvvwypYuXONKEDDJFG0e0m
EmLKwvRvnofSDA+moGa1nYMmhVkSeNFLnETCl6IUMRIRJANcsDCzEpVQmgq7Z5FYtu/J8mMUNKiG
iIE83fWQ/h7VQhZqp4JWBV9KTgLsQq3Ye49Nh8AfPKAWj+KSVh8yoaCcKUlh/Jnq+RjhXiEYX9RI
7h9jaYxjuyna/hs+enR2uzRK3yMeV4LXTfTuA+CRFGZ+W3V2Vqb+cehpZ6zsiHkNvf2mtGRnLQ9U
U+dCurbUVhELvwY5opdHjm7XHzaj7NtK0DhSv7s+e8vFvAy02Oy9IPa1UhKoNUW3gTlnJkfLG1aG
s8yJllEWWwZZa5DO8NSOaHK/w2dhA61k5U5ffjEKBNTuuON0oPE8lxflHtUUpAZp7+6YpNHBD9Jb
WGjYAFaR7qQx1bXrn205IFqtIB3ZZbMSNPDkxWeLMiBsRdJ1xzCgsjOKRe3UJnj/61HOLjLKqxRY
yK8QH5mFh0+PxU7Xh04SQkAaQbepaoS1usZ4asp+mxuKPXYT7Ugzg0+7Jga5XBXkWQRGdE6eFe7O
Un+z14cmL3E9iVQdXm5mGyU0VXNleBej0J2nvMHn5Po8HR75HCA2JaPIMSuttUdTCu0cBM/1j3g+
VYzlTZT5V7y5WyIEckYJ77ajHiXZJrW8j/Qe+u31IAvBKe6D+YvNKSKRSKGWTg6tNkEeNCPyxMZz
k8g4lvlkN81P+rhOPBVoPak3hdVzdmFT6YmjrSgDgp5Tf1MIa1vhfNnw9pm1PECQkMwtKWZjmrT5
oHrBw4Coambpd3FeuBN6llTKHE9Tt2XzWMtryvJnVw/kl5lAh4EdkHkin35ndbTUkdZR+KDTeLO2
4XCnTY6v3qYr9+/5fHK1UXqYUeFzgXcxn2paIfmbCeED6lMCwnU6rXFNXiv9ndVXyLBIf9Dk4an6
ijk8HY6vJ8jx+DI3qWLhEhfLEiifftx2koo+noEuaIlPUI9RWg2fnUZysQasWw6UX/Da+ODFJ1IB
W6rMZH1YtlkmNccO6LWTj2lvT02arzwq16IszhgkQcE352JzHCz/iA1cvDFg5PzhcTkP5dX0jW9K
zfjVxeXNHhz6NEkgkldHxde5NmO0E16ESRJXduH8W09uzTkM1sD0DUQelMslaPDoMdFPmjehkW3L
PqzcNBAgVQ9muC1rLCmv7/qzb8cTSwapAYSag4quzukaUQo10jKEz4++3nE0/yq1l+sB5rV8MqDX
AKCVWQicx8udzNtcz8VOK4+J4aNezjuGFlHw4T8Lsrg5hypjBUgECbPeicqP/fRcGtWfroDFSBan
QxZjvCSGvACk/EsPjDKcxpVzfnnq8cZgMn5/K+V0MtIy0AukNctjXjrDLaoHCEuglwzhzWs2/Voz
a21m5qXxZkXn3mAmgKzKY6q8l+LCzvt7ChgrH215pC6HNP+IN0GkQhmzaJ7+4jvjmW5L1R4MMvSV
MJeX8e8vtzgCTNwXGlQfy+PYfVMAHIZrKcLax5rH+WYcSgh/VRjU8mhSyxfSB0N7L5m//rNVvNiL
SSKkYYTq/tEfwQObX5X0g9auVLzXxjEvwTfjCHN9MqaOJQYP3m4loFnJx2S1Hb0yHUvAaT+heFBY
jKQzQ0dFDqRUw5UZPzsoT/fKEr6X4EJQFqWMJbAU3ZRGDy3h2MvFRim+XZ+ViysYeoBszoQPKomn
X0xsvADwI9ue1GJj0qvR+i/GOKuKP3naSkvk4uy8ibXYLSZaHEaWz6lMZTmt8U7qXvQ0cK8PaC3I
Yq9UghgmvTyfY11hJ8qNiKGj9O+kf3ADfn+2xYZp+tiq6tcocuAUWA7WgmwT2mmzP1/SAChpb1CI
pFm+tDjWBbmyakHk8NeR0ylam3zZzoaVKBfOZopJoIlIaGdbjAWdr2zryCuqujzixCYCNCxsfNFR
q8aAYxQccy3dvDBJhONFDiaOosRZC65UPPrxPcu7/DxRukKI1IYHe30lnBVVX5PaN1GW623QkoRi
UHks082cuRyKh/gxGm2xsOvOLr9P++BRXks8Lw4NWa/5dUpHY8lGjptQFmRUdY6hleCe2f/U285V
k2ylPH0xzJv6w+K6Nkwq5HQieHhEX2dxlUQ4xO2P6x/wwiF0UuNYXNiyKsWNJhAj8pKtqD5W0kvd
hLspXZNrvzxTb0az2E5KHfVdU3Pc9QgbyLTz7Mkc9lUvf8oT31Vyky5eu6Mh/aQZhZPgadQZyq6T
/T8/dk9GvLijkBairNrPJ1TUuKUpu0oDe12UdyYKttc/7llCuiy5LO4qyYxzCYpKiYG3gwxl5tnN
+/rJuIlfvMRRUpc+GFoq+dZLV95hF66vt4O0Fns9xmc17ufAEt62TeLZ3fi4Mrb5j1g8i09CLF+s
bUbJZK6OIXZgfcKAVvoWY36FMpPsWv421VaGtLJSlw47viTlowUU4qgMGqrCezmMgZdm20b4t06u
3yt1Cb0MtZjTMyRSKJcbNbybBdqk+MP177eyua3FpZymrV/VrzOUDTdae68E9a0YrRyPF27+kzla
nI6egIZYjicZxIce1VMsknV/I7e9LcQHXGZ214d08YJ5893mGXzzMpOKKhS0+bt1Eq//GDH6fFdM
uWupL0bDnocp3GprOc3aslgcKx3yfH8FBcfOsXIM+hdz+DjVK2SL+VQ4X+30zGav5bkfezo2C+Je
1jY8z5ss38aaaFOKtnVAzoZVbKnTHdrp4/WveTki9oDk0fy1XO/o2EZYEEzcn4XlelH0rsgwxM0m
0EbmU2xZTtmsgY3OgON/nVe/Yy5ug8YPrV4PyKUzVXB65dOAjrWpIPfXh9s8R3hBvpWsjVLfKask
1rN5RIodZCJeJXSeKC0tLrsgN/SklgXt0BSflaR0G1i5uZa7YOs3f/hhF5EWg7SsCFm81NcPlfjg
leKtUjPAiFS1CV+awnBpL2yvR3wtrZysnkXIxWZXRr3XJY+Q6s6V7+oP8uTQM0NeMKxtgCS2ceNv
UoeOzAftbtSfTGhD96G71s846/Dh24b4HBrXKpaG1IAWtwKWq1OC4pV+CD/UX/tf+LTd1k/Vs/9o
PBWb5Gt72z7nDwSnheautr8vTvCb4Iv7Yhz6ydNlguv7npI5+iGo4UWOUjvdfe2mD8Mueckze/i5
Jh9yvqrnYc/YW4A1PDmXsMxYSRWztgL9MFRu19lW4I6NW6F72KCWaGuuvNdXltjZubuIuLj3xWQc
lTgnYjlaj3L2XprCzeB3buV9mIK1aT27SU6DLduNopUFyO3N6xkWmFltTKN0B0tcOdzXoiymLxGm
zKtihpTXWz+quEHQXZW+X98oZ2feYiiLQ6AHmayk+rxAg3Qno/vYZtaNUg2bKkWsp6xsE8Li9ZAX
lyWIcxYGoi9nhkxmOVX0xTztkKCuiXaoo8WukNwFaySvy9/vd5zFERDi+thNuFwc8B23Q+VQiDu5
XEkY1sYy/4Y3F3CfJ5NU5xZnaP4+SVtXMQTbhGCVaSsH2vnD9nWifo9m/iVvImEvquQ1/bJDXNni
o/W9ec5EO3wn3ybf2u/9J8QzTHwk1l61a99wcdf3Gp65FX3wQ1Zvgqq34wmRUeHl+oJYC7LID5RS
8qMC6U/Mea2NiXlylP6sI3lzPcr/51D6/QUXR4QgAsOxZNZdnW069SgUjvXV/EHmo38URLcNt3jj
XQ95fXXIS0vovAbBTSqgHcp8p1j3ifG+hnAQr+FI1sIsDgrM4/AF9ZkkzS8c2fBBAX/KBle2qpVP
ePbcPFmDZ70uERpWpIxMVBG6oW9zHs3E8B2aJaLgBPlKLrc2rMWroREFMY9Nvl6jfvd09a4ov5H9
O32luNen6TxRBsWE/R+lJx3e0BkzO1Uz9JnrQTsM8PeizkmfBjTK7PCH1bm6/Zzs1ph089GzeJ0A
boC/Dx+ERveS7qWOwMgresMHS9mMhUDh9t/YuESY+4SzSQtC8KfHhQVWXBEEIohB6VGxS+rtmCPK
Z8Ta2tV7Yfu+DbV84wip3qkBJKNDqkf4zmwiuXKU8Nf1OVoLsljjJoK3YQmG5SDKuR3XaDHXiFwb
ayt8LcziOpQjcE1Kx1gMo3dUGg9i+DXv1ggylxccQBdaujPRcFnO0q0pzZpS1A7Sc3rwPpQDShFk
86qrjbQh7Kq05cZGKuff+Ya/oy7O2XwaxVwZiJrP0KT3jfZJX5Phu/TuZjH8jrFYdzMBajLySTuA
VHuHy5e6yZ6NQ+BWzxgVurXb/Yq+ajvFSbfyNxEHxM/5t/zmPxrmEuWqesArpHLUDqPUkp9aLqlp
kr9cD3J5B/9rnEtXoFwqvTjzGGcvfBiDr1Pz+c/+fI2tC8GZFiuHxKzkebp/41L0mtAv24caBWAX
suBPYRDXeIZnfJP5cJhxh2jBAUM8g6Jgr1JLSS11D7GQoWxtDp7wxTSr7lM8Tu1nVc7KyFX1tvqI
wQzl0DZQQxIHL+0QxPaHD2EvAS0fE7n/IukF1ktAMPzELmCzflSKsIycgWL1aKcIbGV2KtSNANu+
bFbesMu3/zwKkL4y6sw8KNGROf1WVqsUja8mzUMgJ9P7Lis7nATKlEqmETiZlN7OMp4re2n+M9+e
4K8xEQ7hvsDXAojxaUwladO8tJTmgbO8+yn1Ue+AgP0f9r6jSW5c3fKv3Jg9NXSg2cyCZPrM8lWS
asOoklQASTgakAB//Zzs7ttzW9f068VEvImYCC0qVIZJEubD+Y5pCrnAdJLoaP3a+fOzjcjhP4+L
f3Gv6bVtEYAfd+Wb/FTUtnkwodvvL3cwBLq/5gxsGTIMqsWgpwALM7YLRfrjr18STxaj0MdIgRHv
H2/VcXAqF4QK3dUZXEdZPf/wMKkQ+PY0ResFAQfzX9z48Wyvr/L3C/60CCMAbWz6KF3u0D9hm4V7
T7lIliJ0kGON458lh/xcZuBquCl4nCZgifswPPrj7QWZTloKd/i7vGZh2bmhfUjq5UXxtP4+Dkjr
+89P819dDh5HYGjjemBR/DRYscGECadyuSMpnIEiZ6aKwgiuFLCmrzzVZ39Sg/5T2QsZHah0YKqC
1Yb20M90M0rIqJmXRXc8/Wgi+kDg4dnpeN/5qN3qsLIkO4WLuLS9PsftnwHy/zRPwKJD4wsuIuCo
wPv5p3UsR3CD10Jpdxe59tXGIz04n05IS5hech31BdyC06LVf+bC9E9SB9z1H657fQ3/cFxa6mTh
zka46zb4bF28ZSQ6LYisbXpdrGoqRtBxh7E+IJoANFgbQYwj/2SN+HmPQGAkbB/AzcggvIeX1k+v
ekAioNesaXJHOj+rVERksYzuz1pj//IqGDSALGOUr788iX+40wBvd7jK1O64V/c7KSKOIg8ajv88
bP/J3O9qrIuuH9Sg8N1GOtx1YfqHy6SZiowyXnNvYX3/HIosa8t6qf3bfK2lKnohkzfZjhA38EYx
W3A+ZUGpU6mfKFwy7/2hsbvWTQc6IgpopX5/XBEx/etW8H/Dn13/+H8rpeoqSPjdNvCfbNmPbxJO
8+7HH5Otrr/z96SqT9inoEKHqBXMLXA1MRp/y6rKP12D6a+lGaicvzi0/27Cjnwr8GHxi7BUhE7h
l8X/NxP21P8E6wAYw4EBDyLwXzFgvy6x/2czxVS9Dl1EksGMB46KWIT/OLaamOqx97y1Eskqk3JU
jh5aMA63Y5J2e8bhrAoRwTU7d/AGqPkpMbDkWP1KFDNtKd97XtM4UOOh3kYgBolowaZFrBAosqEu
IPVtPs/oufISmuLllQesSbdsqu1a2BbMhsIGPod1SkiNj7yQGWJrhYJchzq6S/zGfgSnHhkbFrVS
EWlV5GZM0bGFjLkvZKzlW7tOK9yv69Y8TgQRBalDgG/XjP7zEhOKSqTJBVYffx2qiHluO65goRSe
7JZoA2InOy4Jab+Fy3oAVg+bkTa09KhtbOfSJdq8gPwdiIrRvt+NzWK3UN4HfAcd7FMuG4HKOlyr
3vZsH9dJtwVLWzWbFvqB7cq84C0cAgjNhMm6wvVj+GZ1O73KbNZ7tcR9QSYh9r+Mvf8/Df/HtYT+
97Ow+MFpY8Q/piBcf+HXKZh8wp6UoUELaSvkYJiav86/8BM2Cky//EoXgp1+hOH/WwYCCT6hKAcV
F9QHlCnAJn7PQIjzT1DKX0Xqv+QWwJPgL03BP8xAtJ8QUwePOPhLYoBF6c9lpR+3lvciIUVHnI/4
a1kJZT4bHp/qeZi24Tr+SVny09Hjtyteo8Djq0gPYv+f5ryiakFbiBSmD5/BiXhrGEwfvfZprM1j
mJv7TBtd1Ev0OTfkmx8ND22j353oR0TkRNvBkB+MkHM3ScR3jV9gAAtp34xmazxmf2Iygdfz0+NB
MAvYQuC6Ak/BS/xZSGgcrRO/rsNioIg3iwBaF2PSdzesyeFOiHcqt0nM2v2UTeHTEHfrfQdxwgDE
dNeu67NTMilQ9A3FHMFmOJ4HrCMWQilstuMNj9hX0kiN+PDalZClRK+Zye+HOKqiZFVFZFh4XLNb
2iCbou9g7bVYmNoiyWczGzo/S7lEFUmFq1Td7EM/b+dNTd27DacbOwNF8MQKpM4LsPgEEqJ52AbQ
0bMP4aDj0gyQWK/5Na4Hi8550W1a+SZBtFeqXsWamQp6iwCFNws4InrGDGZ7bXDfT7N3T9Fg2+ah
bLa51NHerBkt+hVRSNz4m9ybbrDrZKBa9GyuZOuiH3XndT9GFbdbQz1bTeFqC2I86NuviW1p8zhm
A8eJRn5mU5wf0iz9ssb6kYwDsl6CqRwt745w3W93rfG7Xdqv6xnBMzmquPoFuVxz4VvQ1nuLB+Tn
dLhaung7MyAP2leIy6Ozd8zn/vlqGP4Au9ZlI9YZ1jre7F26hYfveWzaXe2iHd5fvke0n7lFpcJK
PiMItxGg9bP2+9KAzMnzujkT6ZugknnEdk3TApgSrNu1utnNbok6RNX4BNZ8NRp8Xl7Hp8xxUOah
1HvsQxluVD0OZc8Qb9N6cdGENUMiV1ZgBsbPTSdQLXX5IV/DN5kPAhaDwYokLpg8rKEE9YpHd2Rt
ho2ZVlnJcTBIyBvUDfFgKDl3qt8orVd8RaaKcaOREjgjCSOrP9qE0e/UEjD4J17OM5RDZZOwaa8T
oe7XWrSVoIEt4d7gIU0uQGBFOkQlDRCqMcyMbkmWfpPp2ryFmfeyMB7dRmPTnVcWjLsQRsUnFtC3
dFX8S5+M/iOOVLZkEEHCVJvUY6UjGl+QfOJtcKJfoZpo2VLKVMvjUOub3K/1a2/rdI8NjBUyo7Dj
E2l39TiVlXe14o+HZikHndyyNoieJsTq4eEQcRCDTEvdq/amrie97XhO3tNm5UhUcqT0jR22sWV3
kNtNm5RILDciz/dY++hz71sIoNcWExQxwcPk9lzV+4Yh804nw4JYkWms6kHzDaVsPwzCbjLYJT/w
OOxuiNFkFyKy4waBc+tXF6bLV7PW8T0UncNmGRiKYjezehc24P+l+f0oR3OC09gACQeiiyADR8Rd
zbKKh2m9mwxkmAivM+/I1UOm7yBLzYeNP8Hdrg4d/AnS59hF3+NojM+5XCDbVpnZ4JCxjkXYTtP9
jECzMvL0NhqyeOcnsPhclrS/hpaF42ZsYnS6je2/z9bLod2Mk691Pb4Ihyhtx2RT0UbnxUh0k5R0
qdVLLM3bGgp9E8CxYJ8Oyec2Ctvnnibj/RiZGh3KgF6wBDWlmsdg09FMbpBsG97KCQJIRC+Gd9lq
s1ekh7W7BmP1Xvdan3Ujkb3XdnOZKtYj44u4DUhGHaLUkDKGjLq3FkqTnWrV9FGzPigal0KtEWu/
iJvUlAsall96zV6dsHiWZnqYEOu4YyOJT4hMgdW4599OdHnywvizJf4L6cCCK5da0wsCoBE2HA9h
UoaoNR/GyId0h4fBgUDPVHEskD8CK9MTPHjrvQ5qcHhSHQxpIbXIZTG3NDiItMdIhEz4lE6sdhXC
GPk+SjXm9SjmuCnGHlzZSLpd33pBWAA0RFCeQszLre4hCsQu0OtK9dp8TScYZG8RuBgjD5kx05Wy
nvwn5WDAT9IBcRDaiP06ISbGD+q0Pac02E1pXWV1w7+Hk0OYXJ+pU6wXBZ8gBOMVOQSk7ySgaht5
TV3NOTSrCG8MGhhfRcORogVRSp5MVa0ouWRRq+/rgXe3MecOMTSxd0BFDeSMmvDb2jS93ZDM1E+I
3gnKBto8SIOcXm7q3rLjtI7ynrYm2GBYH+AO1XYl4u3BSSeD26KTs1aGWeQmJtGsNgJO7pXIVzgN
MJLfqaHur0+MH027VFLnpBCMJIipA0dxZmF76XRef/Qqnu8GnOzzbSDDYsWs2fpIOZwx6hfgQzGC
7wvVGYZ8Q3hln03NPhZvzF/UMOYbD3v82zSn6oQE10UXvbeaU8hYp2+0Qetv4QhXTMEeRHSimMWt
buv43XOjj1yfZd3beH4MIWs7Mpea0xWy2eimXTcIcvzBBOU3oxVqk6RLsB35chxSGFAhP3C6AyEs
h82/+DwgfbBAgKR22A0U27tGXpMQua6kzdoL931aOUQVYZlwiywgCvbvlQeji856Ft22LJuqCLbc
eIee/UoUUlOJv5aG59tc9LdshOV5tyzTYe7qc4Yd6ILKAPl5lghkWc3YJE3bdhUf+PKoU6G33tQs
XZXN63gDq+eHScS2xISoz96UR58j1B2lXqW8JVkf750hezF3AyvbCS5Dm8nzGc4PaXbueRQcujio
P0xqlwKKHnXyRjbsoRUd9ipsP5oxiw4NRD2nPuD5SwNLsAVLtmcXVo3G9cPRb/VsHxp/4KTMqD8d
odLP9g6RpbSsI8ZLLsd4u66sBZqf2Evce+iRJB8hIgeCgqk133Jh7xwZJSJDgzGtJp9eBgaVQsbD
vBqTed56AjTluDPY1TSJsSWhnbQMCMzkxtNf1sbWewRXqf0YL/WJwY78TJHJ95kCxNmOOuvLDtvf
aZgtjNX63Nht1g/tUVpPv8e8qU9Ll4yA6WtwS8F2UhvY3S+XhbpkFxE2PMTJcj8thlVS0kcEf8sD
TOeWa7BruMsjOZeqRvo3WRD/GnXhtM+w/GwMnfoqhVHfSQXI48yWLCmzKYrPOFDDuDF3024l6V1T
B3nJrSqBL3Y/SNzXWwKJ2z5lct9lUbM1gG6QacHzUg4OEzBwCJiKFlcucy/3c9sEN4Hln7uZwMkz
rh9WOaRPiyAwJGlAs47n8LtUizqO8VQkREQvep6nezqve85wWeUP3wc6VWodkIM1L13R+ZAH1ay9
R05YvGn0bO5NZuB3Ha1ZdoOdtH2ZDTbPMaIKq2Pfn6a0RYzyQs8yb5Mf8D7SF6Sahi9NQ/PP2QQu
I2ldXq50yWylW5kA7weOukQOuPtMLatWgPUMmiQDiXrT6hPJQTKDMu4LXJJRPIYLr6IMkt4w4sNN
4CgKQo+3WLvVXR2Ip3iEiD4MwKuwfYsmlSHH0HPNY6eTS4+Y1pKEw2ZKPX6OIvelHRnoY0nOD21g
5q0aElXmcA8kOn3EStegO9kgeirFTjaz9kMPZq1wyvvemeRN1NOTU/p+xVnswrvsm06iNwci4JPK
WV0ENLx0mXjSKLKPomFfeGwR/otPVjV50FX+AolM7nFUkwKDbxlHuu36eTlA9duXJNBgc3Ni9tAA
k61wDkG1CKgp097q21Wsj4OS2RbJ7m3BR5uUPg3wvOI7vElEtbrhormvH3QIEYYT2EFjo3URq/q7
lyDLVo8WObcoN1024LKOjRvi0xbkSLz6FgY6FY1qeEDIUT8lccfOXVJ7OwJcggZJQWg/H/xxFBdO
uDhQraDwMr0sIiR1oBjNwjsAMjFMvFm8XaaZwwp12tMgXbatXrItR0Drw2L19wjW2wU8DhG9HaUl
bIjmwpIcyHISHRG/6t+g9w4ejlihuqHpa6q9cW+BQd7Gojm2C5/AqcrWk9QxSDPSG9jZcVLJJcaB
a4SzG2J6K+rS4J4rrJEqiSskB8dnPUTijjVcFMEEc4K25dNxtKnJtnB2UJ8niEpK2aznztrsez6p
z0iaeff7dang55U2RZTC7nIJ/fmdIj+sIGnEH8OJGlXwLMRAtWTYSz1k5uAMPMWVhMTX8Wl2MCKJ
DHhF1OxNn+9z4+2d1CoCBcNIU4h20Rh6OGKu9fQBn2myQfsIyzHUWwi2mQj2xNlDPt7of+3Hj4Va
e5gB4qJb19ivyzLnt5aF+TevQ2jwNKilVKiQinzkaEwH1G5tpwR8ReKHUSQTJDPRPYy43uXgP/KJ
0WMM7h3UjThGTjC3aJAgukfzI/hiZdLs4LV/Y0XyPOWZKhbSvAreuxv/utIhHZgXyImyO0Sjmo0Q
McJegUUKh0zbTp1zERwypzkgsVRWeai+j2YVjx1F4BICZP1dTLtbjskHu658hWifdIdFmLoYGnyy
3sDjfmy/Ju6FO+q2MlC3OKyHD0Nqd0vC5VoI6x6ISsU2a9Pxqwo7nJIzmuxM3bGdDw19EbfXo6ZF
FO2UBzD/W3Fewuebt/5yfUwZJqzWQ4sM40lg4uEGNgNtj1p0YosBtElY2+1gYHOX+fa8hLzdjjiH
l2n9kMNy47LIGltWTh3QgORZpXwf0wkvvU7Wc7Pi5LpeU6wzrIvr7MWPkWLeC2puc56jxB2EFPW3
1OK8nmTcHGGZXa3o6n4eOnNMu8EWcGxzZZqrqFI4n1ceWfSxTVodlnGk/eexmfWu5vCSWYFvHKY5
GLfpoEjBcZb9sUZOf1ujod3CR/U35epfAgmflMC/n0NRkVP3DWXQ0GAN+l//tbjV3Q918wZa2M9/
6r9hviocpq9hKv8eRbwdMcHmv52MfBtZM/ztf/7+ZfO3w8jf5Pd/BBh/+3O/Yoyg3X4isARBoql/
9fC8Nmt/RRmDmHy6Bm2hDXc10/7F8v43lDGOP8F5GtamKb5/jWFFs+w3kD+OPsFpPQgQkwEDLQju
/1LSKtqNfwTS0D9CWxd0JJiAwdAbAv8/on49MiRDL2iHZzK3D93kxZc+QK8K6Pe7mozegGDAKmF6
/T61U77tZIoypYuTSxJq/db5SLxHNB78LDMOfodH11J6qPhkZJNLHEdw5+7Xlziy4WbopIEJ1mT2
HhuySgjqdrONmv0aAXkgPuAYly/qHDjb7LjscuD5Kq7oGN/DVTXZLoAko1Riho0NrrLir4m5Beco
0axSU4yqzGv5XqQ+ulkjkjqXQUPiP3NdwmRHl1oDzFsVO6lJZRU4HtvUXY1LqHztRwVONE5UNxn0
4UC5+HvgovtMinMztN/F2rw3QFyK63/ktf8SMzAavBFLlFq/jpzA27rrH03Oz56fAUls12aXWDQs
Zk+9sszRzQxXpmIlWm+XPPU2a5x0VaqnsKyz7iPM6mMsbX1MJ2/dQ3vzzpzJSyTFP9J0vlj0Yoq0
mfqimYGlyQEWcWjEv6cxLAwYdc0uY/j8evDbp14H/NCgQrlFDvwkiwkco1NNJrdL3ByWfqzuZNSy
ioJYVXU2zXYix0sa4jo4W53cmK53O5fYO92/+hOuNnL5CqwNmswly2A4gadw/S+V8NfFDY/S0VO9
wnUqBA5WECJRaaNUK6PZ+xY0QKqywJ9B+ZguzHVAbQRLNwLUkCJjyZORDSoYxAWMAwfChP0yRYv4
OPLh2ssBL6pwE4orZey0mQc4W441IBOLQ8nFx+sJgSd+sT62OT3MeTl07Ucde0egW/iMhr/meccg
w4Ltv/DVHZBJ0HNbZrY4uehX3eZkrwKEOfZrFJwjKdR+gbHPjbsOHRuNFzRdvSJXsznb2phzmlC0
ZkABx44zpiJ84JTrd7jz9PfNar7oBYhTYzJEy0Z71TfvGkhrQax6ZMlkb7SVr2M9PNZxK8qolY8j
Pm0LmFz64i4YJ1qsi2XbcfBwSA3Fe2q67641qopjzq4OwxBIRKM9SsURYQtsFxR+Kkq4ShzZoB9z
h6EQMtzvJLvvoYKuHYUSQejKjoDHsFUN6oCuy/EIUZvfKF+MCIYnvExER15M08pzW6fGFsCDcWRx
AIEGsp+sBxEElY+DwzyD8uyDuOB+5tDJLgamZsgM/yA68QrOYPAShwKDMPHlrvFiB5AZHbextV2V
i+XSNux1TbRfIcJW7XmLR2t1OsuSxUG0RyCeqmrP0XOykmk716BETnS9LJC1gg6B9+k3abQFAYTi
WUzBWVvUjU04yt06jmMFay1eajLSjcqHsGwphDMLUtZLv8MfIFG/QOXYrjiuOqSJsP7LZLEgGJfQ
Svv1uOsVZd8nlX+Lmrg/1l7zUQOmIxr4XpCaSsRNgnZnT2AY0L7D7CY6JIhzBiS1yl1O8QBMxuHT
CMZv2ecyrnxvfcGTTDawSLvw1o/3Kuv8ao6dQ8Z6CLfqEekYzXKxovvILJ9feKtb4CViBMcRbtlN
g48GvYaAae4kd4aG9pBykH2icPjSZfR9CP23zJ955UV9s5OJtMe+Nt02wOTGiRq6X9jThWUGs7Iy
IzNWWjkD326yK4Cs/Eo70h+N35p9F0l9C67KugfZrP9iFOObDDrQs5jl8K4VfCtmkH9whjSXX8YN
mZi+TrYrFIwplQ9rWHrd4PZ+gEFmsR7tvcxdAcEm35H4N++Dv1Sk/NcqkH/7U/8dSxCCRuK/L0Au
in9X89sfqozrb/xaY0Q+OAFIILo6ZEGrfxVr/tbITD5B8wPHzQhsQsSgXKkofy8xMnQrkXh+Jbym
8IfOwD74e4lBPoFEB0QQvLYMDAREN/8FLgF6a38kxIDGGODUdLVw9JGTBwf1nzqLNufR0KOQqPxk
Ps2LJxb0BN1033a9NyPWK+i9XaTpHUBhbDEtKvSmM4Cgl2S67ZAd2CI7JfFHtBibTIEWxKZwT1xt
H2TijlGC+t3L5u/RQAycrtp+i9nVAWulGYoHS178AF6IatCnUDvvCxVLvnN53aLdhKmayvhCEi/f
8Y6OR3/MTDEI7yPUC2JWE/eYjPp7HcZztG18q3F+xVoFm4rRzIBV+n6Nj6yhbcHi0DyvStCb+NpR
SWm0+HekUZ2sAhAluqr16zADPrV40zc1Nz576taAs+1iZLLHptuVJAIFeBXLa6g0VtgplJMq1iAE
zyDv4Wi4Debc3wew1NKFdB6YtJTAYgYGNtj7EuUuMId/mYAPDLswdPUDDvJ03cyW1KZkXhoDUbDN
IfBMXBdJmwAk6Hp6244TuEMs/JxRE59tMsJkbckDfJM6WtBI5hx328vSAH0sZHd1OJ/feOeQ6zXA
E2gDqCC95bPgQ5HaOtl0CNuD1lvo96yDPkXEAvCohusYNPb1LZURm48DzckzEXAv33tpL7wNS2v7
lIMdfz+CNsqLCaEs33wi2ypxeDlFjHS4Y40DN8CyLmw33M+vzQSzmDciUn5mo0eOc0xjryA9GXB6
i9tNn+n5GyNDB5wV0V/NMMjXDqFPRUa7QBUETv4oHj1ymqeOnFg7eLcTkCVzWPJ6PqXA2oYKZftz
ff3wJknKiV6bethB+82Aov3BASinCudELee8golA+xqCO1LypS352AEymq0jaFL0zXls82Zv56Er
2y5ZSrfC0pR4FvboEjYAFAfcPWikWRH6nBT92KH9NDb5dhosVJkIdd+Owpysyj7TZFIVzs6Ae3yw
5ohctt7SmC0ZUCv37pJ08J1pQJPdKLThlmtdknt1XXU1IsMnRMLLFPVe0m6xGbEyAwZX9l5yj7Pm
fWJper7m70VDGOG8mbYb5G0HhcoQ+QWuTF0RuX5FDjk6Gwqjga3O7TT8Nqo+nrdrki+AusIE+/cK
E9SVxJXVfnPQtD3Dje6Yd/cLl+Tg6h5WmRN8SKORAOGpJ6DLfUw3SWS84xQCq0Sv95EwN+zAVeiL
yfCw4rmd9sTyF/BtyxiNavSTA46eagz3M6BFRSM8B/MrZF1VSEOgheboPqe4Cbxkd/IydQuDtFtn
63OtsMWqeVrg9gDAf0bitooLwHfPuS+bZ2jImsOC3mo3B8+p65Lz3CcSux0AfjqESCBIyVQyKCrW
dkUCUba8rzpNtnwensHsASehT+9dyr7QfOYX1U8YIWLVkJpmAjk+1t4zvbI72Tt3oAJYFnf+tkGQ
9vs0t+uORgIBIAiVA7LnTfvey/yXVESYgVKS5yELUGZRnaJJ1qPAwnT7ILX0aSESuNUKM9twL6iv
lirpQB5dCJ+3elSiWurmBs6nv1BqSd0B47ExgxfOzJ/dqoHehGbUpMjmbrqVWVSh9D5zNdfnxC01
6AaCbFC472wkwJI14T3Aj/XeW72sbBb6wyxaHTkjy94LGsSv+onnFy5M9F7T1N0EcKt5i+ogOfWq
33PNGXRROtuYUBmFBuoa+YXEgH9BPQl6fQvvhscpbeyVk2V5hIUnolChQXAe9XGwCUnX3mOghKCO
TuHX2HfZQWFwb+zSx/diHBu89Ulnx4kP+kV7HChsw8Aj2RKsotlGgHBVZCHwtNDL2Ag3Kx74aAwP
AKFW4F8acwNqbxYceNyYclotx3B34VgqDkV2MY3JG/rOoHNpHm9CJsk+BVBc1NmKNliqELAceyJk
m5EEkIlzAVXvVOdi58962PDZ1tj84Pg9d2l4o/tcnz1hx5JN3foASkR8hs9+vQF4nRZ6BtCkunCo
0Bc2ulSxFz00LIXuHkkrManQQWteE7fC6tGafOsTgUBJ0tXIBsdowzS8jN3wZXGHmeOTk2TYA+za
MKCQF50kd8r0ajP4+NkawuhT54UcTQ0ZYwTWA3RDChU8FHJ12SexqDKThCh022TaSozVKUYp2E/e
Z1lTnET8Ud1xGkDWjBiju3XEetZEcpNgNIVmiosogYC+R16HEPJWzJZvhljoW6P7bTd7VTQvlc85
tjvPq6BWpRvHZuix+s6e67Bvt9KYEAXC2JcwWT0mI6cPyLMvYIv62Fj63mSI2Gjm2dtDlznsiB3T
IljJLAocYHK+0Sy8w2kXIDrTN0mW3kHuoY8Rj6eDsUDyWt5/jF3wMcNn46y9WX2D6EKih9yL0rQ3
aWYZjgpdsicYeQ+QktfoDnnro5wBBK92YmcqpbdNxzDc50krzmmk/DuZiPaYEWsOnOPBh4LCaUYK
fedxH599FMF7kPWwN5U1EEwF5i78ri9NmoNK6NTXMEBbPBljjEcTvgwesm5imJNCDNe6sBhjginB
6r3pxhVri+7vezPQR7629MXZ8cM02GhCNCFLq5b6ptFdv4XokoMfjP75lCQPswUrJcZ6vg9TH7jF
JKINfMv5+xxxHOisNxz7afHLPh7HiyTsHIklQ69OuzJi7A2+hvrR9+f2EWctfUoCIOAulOvB1yiU
4IS7XCJixAbPgwD8SL5yUC93eEl12UgXYMm2YXauY3Q0NBr+ML1HfI+PjbyBtcoh6cR8UMBpvo1L
GKOXjINFHSzPWqUvLZVbPkTLcQ6GADMtl3fpXFto2lOFNrZMn5clX24lCuNbxuVzkIFYCkPPisXg
ZXjY1h88Vzcbn85qr/xcnYBVt49ZRu1p1e24aRRFJy3MegA8y5o2X/so9oJqwuwgu8Y1+gQSETjN
kwf8ynVElgLhqCcdNEIBsu+WEyYSuslJovgbDDNYU6khf1uHXH0JFr+5gCWaLYiCgquuF/H1bZmj
DlFJbjSvYqTkARgSJt9k1YsQJL4DKJQVCSPjETFTz27yyD7Cbn4CHbgvBsugQu4DN6EhxNiTcYx+
RQNr/ugslRs9jWDzDiLoC53D+mQ1ot/DfWj50IGcH+YAxIqub5td7eVuw/Dt7yI1/REEZPYBv4Qf
LTD8Ui6J2Q+gbGwporzOPl2SB7hUgL2Dlb+MU61cNS9ClqGLfVpydMv3Lp5NBOwr8y4TS5RXJZyk
Ty2/vvB2+d/cncmS1ci2pl/lWM0dk1yNS4OaSNpd9B0ByUQWQCBX37fPdmf1YvVtMm8WkHnBcnAG
p2aZQIT2llzua62/YxM0znHWq10Rgtf7/r7q8S/YDQ4tQxCLLDvFjoe9/OBYF6rXN0s6dkfXY2cU
vqjYn4Zt30y5dbN1rfyUu43DJ2LIXQ1b/4V3pEK3txl6n7aKlnWAV33hdsu7hXCMrMvy18Fhb64L
y30e2qm7ZP01d7M3fMzUlJwWMrCvMnXOZJAutCtRy4BicXzb+MQS2F76GxE8yw7F2Lj3pilKtPc2
mdZ9bRsnKMEXjjt5oVfDIdKybw4NyVDVll+Vo2y5g0b/VI3JY4vI3631NeddMGTZndGP2PoIiATw
AIjQYwihB3VIIGeBJWn3sFT9XeUZI45520vtiZuUjKSAdsEPGzmzJ3VlHNnUlOFs4NXWSoI37Z76
WqodcHFUld2BEiQ9Vf103WVWc8j6qT/V2s4vWMflLfxF/PUJlAlN/v0lIRwGlU9h7mF7VdFoKO9e
J5gYr7Ev9uWW6euaBJ5gTX1ErRt+Bak7ZVHaaXw0FpNNTi/PzlxVQP80FUs+XQlIAJHezE/5kmfM
FuT9ioXprmzXcbcsFgYkxc5a5l1rOCuUEnlfGfm4M5SGbdjHX8ysuWh14p9imohQrFb5SDh6fFqZ
+gQYyOK3yuD3Ysh7HNTn2L8YmxloNEtFVGtmRdvGRHPBjQdT/Dk9Oqa4EAvr28rj5jg5W3WVENIW
EBEwhbnRfTT1agdmxoQzt/pd51T4RG9zftWOOMMQaVcGK+9zT90AG2Ad5hfCkrLrUkAQYCd+h7SU
UWnmQDgbJJXWmhcXarWP21YvEf+IA72AVTBRHl8xpVZB5w/lRZKkgXemwYON3Y2955/Z4U+FliBg
m3/sfIWEBc6Vt5xAmTVsuGzZt7n/PLCf+JZwr8xuTenASORyVm58lySkyznaOnWYze/nTbCB1mMW
OZq5c+NXH0XrDtxlQvDUUnlXprRjZkPrb56ry6PB9qziOdKdBdnkndD62lm7/pj21rCnW1II7qz6
ENtuCIyud44wt31nG+1xoeSPOuTvx2Jt3trWNoZlK+YjsSt7z9f6bQFW+8FPriHUslwa+HFciZSz
Kl/naHB75uQ47OOIFj9wxk/71W6vzJlf3DPiX2V8ZIo/ReZUBxPT9XaseaTVW6clfQ5DH4sapT0C
5JHbNI/7pfP3s8u/o7U+FFa+EhBtMYHLkCpkc35K2nm8FOMw03GiEHJzyaFIhUHEc5ib/cWisr3M
ld6pLatA7TfKbr94qhKxEwZlflzGx27q48COhyzqq4pknKS5SGdYbIJgqsiQXR61qyz2Qoz6sGU4
h8FmqgP2/NMZ5LeqobrIVtjfk5E6x60CAFiyDp6EWd2tRdMd821UR10O9XHN+vjoArSzc4tuJ9ea
elNRK2+7PgEtYQLrhmmWDmEqss8Y097B2yl7N7tLHCM7zm0J664f3neNKSBSWx9avltUmLkbEdjV
gPfejtPrTK8aCMuZudvmyc+MqDVjTt/mfe7CYnXLD3nW1EcQm+NczExypiY0KvdzPZQfhJITP0In
LMvxLURYTKTpIfLejlbneiZSM/Xcd9bifYwTP92tfV9EheNeDjnRuVO2XM/MekJfm0vgrnkgZObQ
cXfbyWp4K0WTdUyRNzLHtbFcZubCALlgYGlI7zy0LmkhxnEItsSeeKHrNVynrgm3UcqIvra81Iax
RqMz3A9uMcKlmm5MxMNKrjA62vlxiSsbmh3O8AvkCcyPs6AyWow3mKmHzuTd83T6PXchCVbmJqPO
k13hbafNdXa57cPONIeB+UGHeSZDMMoJbR51XZc6UCsxQ8zE3vNG4IlSBPUyHgepznwEoPNtaayw
oU5lXDO0u5gRbpiV/WUxPHt+nuPj0893krkVOx46FhuWF9YWLgRmP4uMdiVdsybdo4X1dGmWix8J
zXBf9h2Nipv1eVQlPtgaO3Vl9Bdm23q7NQNtX0R7N+n+tmzm26QY6fo4N88sndor5zCO1XzBfpNE
al6+jusupyLjDRjdXZqw/aJae0otea2Z18BM0mMkmPlBDmzXcNCmt4PpZB+90sEaYyofGKRjjJzV
YT9PV9DQ8qPpxLe+32ALRZTBx0bitGNNTXqDSkYjLIK9pmhi0Rg3p3Y7QzzOxoxC8N1glHoBuoME
WobhwiSoPkx6ptXIuHXpYIsLUxjuRWn1NjMWECpSHqF74ZAP3RWKUgMwldayPNTmKsPU2axAu2YP
bRAJ0JgOy20M9h/5M1ohmo78mjL+3JFaj6zce88b92seD9dqI1hoaRJY/6Ll1iygJxB9n1QT4/vk
7uLa+RS3/cHJxENJR35sB9Kb557Ro1E8dHqwLmWxntYyufdqyE9mWV6sQ7dPnOQZ2eFnoxyY9Bcw
CLqtJuaF1JqglJ0ftZLtUCIrOrnxfacK+CHrQhVVljgwdXwadgnHb5GYCuOgNdEkFpQjAsOu7bHY
kdtJ5FJTPQBAPSWdawUNxLbLuTbTqKBHyEf74E/Lu4nAqgCGJnmCFcwjFBheoNo20orIDp26EQS2
JkjtEWBusW8tnQFsJm/VPB02AVDpVgnMJms42ZtrhJ7pf6mSJZp0vpty3VJeTL8xrT128Xy7GdOD
kQiFDvc1L+cXmK4r06mUtzsxJmYVGUZh+jHbvI92r4xDWa8Ktoi1HlMkoPtxSl5w2tjPmrsggXa6
jsS8M/Nqgj/H/C6nkdFQh0ojuYcxz/Hpid8mr/jguv4dw2k74i6m0ZSANZsiWr1kAGYryb0b7sUw
PTOWmANQ3S5YkH0FtpvwVruxHch15bja8viQr9XtOZFnUe/w+/gCsZa9CJIRVLzyznerNKSwA28j
WnJvmUV7gOwHVCyTiCkxNrgrdOsmLfdun/h7dzXpMajwdIe6TnSXRjpcj0WWBmbevqIvecZRcb9k
8mUtc7jnsUe7ZGNdgSfhsWMaE1kMwkJO8zbqixLa2OrdFunyARDgo66XMrByKkaIaJ8m1UBmWzaS
uBL0d8KnxCwU88u4XUF0JXQtt/CCNfNO86Kwj3PH+yJxGZMYLTicxcIvsuGxYNQS+pWsd+sKlCQG
aGHSaEfCOxkMx1Zmhl0s6sAt2rdiNj7kAKRBvKTWU2E1z7RtfsRSU3yuDNMe8Vhv9odhqD4p/HQS
029D6MtLYK4piBcDGfSt8izqUZ8RT0J9HeD3mxq2zFzeuqgroiVh3TKyTsPUrO4FPxiuzmxAFpCn
2KguKljqIbhCE05cDrNBGKqzvSQ7Y13NndXlDrV6boTWBja6rQhJehIS920rPttxrQKZOiWijoU4
SAsVLrk9mLtVjFO0HN7l0qYUsGjM4ySUDdMGl6uJlFOtKLxjwksXiEJJSP7rfdH5kk9qHBgxPcYV
fKYG8+Q91CyYkxlRQevqt9HciC8qm06izV+9ZuE4Me/iJT91anxJML6CrWc9p0rWsIv07ZpViLX0
EUT9kkipEtTZ28Ji4D4y3B5v8xqRBdYOC4c3ua4YssPALvW61zBcdj4TrFCRNhpkJoepWvIHZhaB
UetdIcwjREX3OdPF5doYH+mu50NqXE3LdNB+d5cm9tslX+3LaUrO4+P4AnAZKsHraqafzCbDbWx6
PyY8rfYlldBLy/HDhHjyuYSaEym1qQvT4Cyq7fg0INEJ7d4APV7H/JAbK+Rx8rSjXlVH09sOcDOf
HWl/HAbzOYcWegRjirhb3nETlAP1q0ed1egCfKPII9mtH4au57zI5HtaSRQhi3Qi0W5ewJAL1RBC
sZClH52pjL3bfGo4GiNDwegqLMUHwFHoZLezDGg1nKNrzrczgz5EqFSDxJjdr6NgPl88eTOkkka8
J8rBCxqg9p00BoAKmGmh42yfielqr+NJ8BzGD15dk4I0IYA1vLgmXTTOdzp1NA9wdfcLaeEBaVXd
JeP1y6XwLzGivqrISQ5Ttf1WbwL+fa39oFacjqUqv/p9tK8KngEZh53ed65zayuZBX2c3y/jADYD
c9sck6c6tu/K0b5bMjZqM192U2+Ejgfnviqd26G2Ns7XtA16A7laMblY5MxDefQoOQKR9SlFErWa
M8MVGMloK1ENWTNE8RGvEiembDKgSZ89BvJI9wQILVgDhBBn/AfNvII591zfkjn88Sti+m8Ajm//
05ToZ0edn4DHL92QVoS0vH6PH/NDv+PHcGzewMM5y8nhk3nAtfDNfkeQhWu+wV/AQI8uUbSqr1S0
PyBk037jKeSz51jYc9oOsO4fCDJ/c45XcX3PsC0swlGv/gME+QxFf6tGJ9jKQU8NGm37vkSb/oN1
RNGPBoojXUWadHFCmJWK2WyqZaQfWLenctL2yRpztV9ma0OUPc7v3K23X0tXxy+NUMfRXqcqknB+
OKMX2b4zLXGouqa+m5ByPNpD711tWec/pZnVgjtnxWGUsx/BEoEcNvaofoDYXoFH7hP8it1gtQz6
gWpqL7NJ6luwEWQowtGcDR0LWq69feN1NUr30oeFtUye+dktR+e95arubp1wOqa87x+TRvaI3YeS
13pLreExE5Xk1WmKL2vT+23QrubgBGllG8+mbK3PGxgIkLnvZPfdUpLkh9NOEcjFtqnsC8uagtrB
ugx+soPIaOq9U0Etu4utZHvvunHKXlLUYFLG9AEVqIK9MS8OSJpW+3FVAFX50OtT7efyM9hPcmCc
sM9G466JZ/OtC3Hqs5Vuw7MlarZJKzEQNMD8CikTOiA6zCUY52btieBLaMoIeuwLHNyLIlwXps1I
e9JP36zku98tCf5VjeVdnVZD/7//1/fUAoelAXnxvGrPxkw4Df1ALagA0W3amCpCpe9HqaOMk7EK
L/rnW8dPN4Xv+LG30yssxu4V+4em/9d+rD6/DGld/ScQYT3on//zRvKILreC0/vdNnL+kT+2Ecd6
wxuPzYvrnVPIyKX8cxtxPCwt8M8j3YExJcUsNmR/bCPuGywmbKgoTNPYhRwbtf1/7yNvPPoiSLBs
Mbi24On1D7YRCDHf7yNQYYgKgH6CpZDPduf94GqRSAnufablbU1Ko9rITTF/kllNZVu4nt57ZtHc
knTEcVuOy/yuhFd16SQxJzt8vSw+kkeaPGuMaXTQpz1k9dwuchmaFLP7sizP/0laRrXLnAHTzEnj
AK+xS9pXXWuiP3Hm7AODXQxvykKN1sFTsL2xlSux+opnp7xclSdf7GUEb3f8lffb2kgVD0D/ahX1
YPQSg6KcusDP8EaC0TE2t/7qGXW4NpRGu6xeukM1ihl5dtrDS8kQa2Ak7aqJCl2USoXY49ofmVUv
QzTXKIT3MBvyBhMYhQxrMtaCUhCL7fzejtPNZ3zmrCWEsL7wA6vOSI7z0MDnTMy1+gQlVD9XYp63
vdEN5RKaevHvbYbmX+xxTN7GNLVvO6vm6/heYr3rxkQ/yEUuZtAOYEKjJcshnBiu6J2AoAAu5nVw
FLupK6ndS2RmckljDwqBWl46P8ve1bbtfkgR54/hlGm0MsJ3mzaqzSwdKZCJEItya7NCcxXdtb/N
kk0miR9mSf9VJ2Nxxr3z4gkkRJcRtlbjE8OPGImBtLwbRsodQ7DB89+nhTHdF4NsOyikU3loGsNM
qX/cZJ/Qz4Os1nK86KaCtk/6GHxEcd6Oy25jpNBekwJJXZ3Co2jC3j/TUhbb6h49mDQQTsVUvcSk
dPdXiIOFGyVFwi9MZt/+kmXzpHEOOQPwqCttb5cpeyOkoRctatZeNDaYbmcv+9VJqnvLjOvjxMOE
VIqDZR1k04wqF9m1ykMPx7dXI6nT90WWJNlhXVPkENjfi4GzQg9+4A5FBtGkIK0GH6+pycMNhKsN
jKJy4z3vEYS+uDPHGDm70cFRHZC2XequHpmyJ2amXyoTGdtFktbLl5JQMHHiuE06OIZbVd5DkG3E
fnIL/x5J4bAg8yK9brQFtF1YPsmFaRdGxqyiix+HaUR9H9mLsci3np047cfer93scpXb9Gg28+S9
A3azlkhBlUhCE1n9cmw7ET+OZY6B1SgqmmrDLhTQaNEWzYNwtxIF2ywqlIIGacHzEfJlcjPRgiMd
tk2aebsvlD6AUlpwVIBJr81awvgEN4FC1icDPFk51kjc/SbZhjsifhs3ahw5DCjjehgQoe0uCqXI
GTwJYdkyER7abMP3aUWFdjEljlUfDVG7A14Elb0EqekkSTjlyXTV1wWet8yIxjasdJ1lOwdSvcMj
6q2eD+ga9xCU28fMN3KN0YTtDCcBqv3ELEBA5ikH/zOIHI1P5ufipZirnBR7A2pDjXJUcDMz68Wm
O/wwNxosJlmS+YZhrIMNYKyXp2bzybzH+rlkCBSrTQT0EuDw6AexQG1k2/zWWebWMrPsUaTXC21X
6zjrSyGL+L0hreS1Ne36S4EBFcOizNkYb7rNmpJBXM/GoXULCwa5r/SVw9C6u/SsOP9M+A+YXJZt
860ps3FkJbklNuF2CnWmrjZGckow0HEqZKyhlSgPz/++KLJT4lnjfeu7+XbwM7OkCacLAXRNNfEl
9dBJoCA8Fp6aZSviXWlbl/kwmxuDUoXF74L5m0OgOmK2HU6OgG0rLArsHHxmnG3dlDcOzLvuI7Yr
cODWRNOs+4mnhkBTcJa71s7VxZyPndpp+PZAvnMP9QWTGEgGXfcBzIx/69ldKwhiXQSTbGe+zl2X
AWfWJ8ZxGdHaQSOKdRKOC6YKuddPH8a6WohS2LoFYlG7ph/jyR/HyMgcCPX1XOh2t3jIn89DFKth
3tKu7cHrOmYGXZ2172Rf16+TW22fIQUat0zwz3tO1rkrMjVmXqGx9CILsIGE8zNOad8H/gq6E+Rm
kyBDTnvzizM7SIvHcoaOFfO47gd/dT6kRYz637MuClV5zMJznJt0Vq77eV3IGeyndXoiMACIaexd
+1HyC6ejsTjLEAxGPX5M4YroMC+F/5H+sKmYRGnJMCiFhh0IIjwzsjhKlIkrOvmTnGISLafNzZ8J
l3VGJizYUEUNx/h1XAI3MqIpMaIRllRBnNnJeLCtuHzvxny/U49hz5HE5EEfhJ5Sh6CquUqCQU2A
BaY76SexTsa7yWVyF+CMxtgp3Vzt3dtUt/ixrM1DUpVo9GLH1DZkb9fhjKtLSA4blhh+8M8Lyv+R
nvz/STFJ2/izYvJp7PL+X0in/hW+pJ/q/g8hVf9tcfn1V/xRXCqMz+g+MfuhVGTGdE52+KNHVfIN
tjGkUkr88L6nOUvzDfZONh0s8QcWycz81B/FJX+FvROFKkCQ67mOtP5Jdfljj+r4imBRFiO/ivL3
LPP61o1vFauI9bAle1hpw/Na2qR6z3UN2QHQiDipL1OXNc+WWUPy/rMC/5sGCJOq73rjr9elnDZs
6YImnevqb6+7rapiBGgk2B0ZEgKFhS1Tv8B2MypE1z+/1o/N1vlajmm4DJHON/vHEAlu5UitsSb7
AgZt6JVpsu9djM5+fpXzJ/7Ge46ejihrlG+kMZ8fqHeu4r/xNex76mEXLfge5KvcDX0571Vs5sce
gsAFk/zyStTxTtqHrp/L08+vfe4Afri2a9CCsKudNXnqh6foQEfZzhyF/YKNN6QW+wrCFbIHvOhl
l5o7/Jl+Zar+Nw8QZaCSfGkJDf9Hc2TLibOhBuXfzzF8Tpic6FzQqoTwmPUvch7+5s7iXKY8Xgd8
AmEFfX9ncRtpullAVhJ9k97JeDEif6tSCDYqxyBi/YBjzaW3TcWxQEYf/vzW/qACwNUYRzPLOPfq
pi2ZEqNS+Pa5uqLPubYjds1UA7s0ajsYKzgt4xvvWM5nMywaMjR267jHx4MpCmL7yPRmmqD8/dko
DdJZ6vzinvzd7UdOKflkri0d5JTffarNdDQHKAJEhFbgK+2GqYCPSQWucu3+n98BnFdd6EvYy/ls
Ot9fy4SOQPGR6v2UQDaDWuuAuQA2MUdy3rYTIyUfanhjZNVpzK9Ee65wxjjbYfTS7rdpwMTMjM1f
hRXI8/jsh0VPh01zfp7WOUSgf/+xnNJokqG32boWi5DCrlBlsMCorSNchyAatnCQnopkNW+saQN8
anAbCcs4Xm8QMc8XlM3i3UgVDAkGRUPU2y5521XVtFdylPu1svDEGUr0THgfXaWJ+Fie3V211kyL
YMAXx8ydncd4Qcz9iw3L/Ov77BmeYt2dda5YCv+wO+bAuq7p8HQ7rfK9M2Ewo3wwdGK5jMUI41ob
X5aY7sdbxbJElo0FZeijlIRKWYF/Qapbr8tFwPdupsZ/V0KcWKMW6q/emRa2HT9fIV9DAL5/FGh0
DIWsF7GOq4wfVsjSxg72Qk682+r4TCHM6AzqqsqxperKy0zX2CIV2qzZfKvxesNb5C6T44y99hqL
HOwEpxNlW4PF58fEIJhhdoT2XPAHg/SxdFukmAyK1OSxqbf5Lm0Nfd/FCYNBUS/qMtW5c5ci2IGQ
RAJSAb0lNXC5iWHvHkjYkReO5zgPqRt7NPs9SALTRR9yZLW9zS1lv80MiyQUexj35thlv9hC/nr+
+OibOKixS7XPu/T3C9WanMlJLDtmnJlOb4tmNQ60ds4vzp+/vwrWjpZPLYFP8/dXgZqfAZQb0K8T
DxGxXF9rSBi/+Cp/LRf4Kiij2AsZk7M5fn8RbKXTrXXmeGfO2D052abeo7kogySpiiidSNmGsdaF
a0fc2M/X2N9c2TSRe0sTiTOyrx+G6eh9/BXlpL+bHAt+DbLcUM+0RzC5qiCBM5sQ7C08jNt+fl35
1532vMewvKkgALjMH7aZTrup0JlFdlpNck4A3yd+tjBefJF9liO/6BwRlaYh9nk6g4cZq7EdQaTp
h8dMwgZZPNVcacC+zzCerlp8yCIIfDQbeVV0T7HMxOWklfUEMAvo61aVfsDkvvzkFgISQuNnd8sI
Hv/zb/XXI/X3jVOhsGNGafzwHGHotCujIX+nG3/ao5H2HxunfejzgQ1eLbBCfZAAS2pEOL9Ms//7
W8oL5xoeU1eMQr9fRflm44BidP6uzpvxMHS2ZpoAVlmJRh1Q1023pFHXQYOAIxKMObGbdBDHF4Z1
V0qau7bynnMVoyTQ8RbZclswLwFDbWrkQ34/t2HZzRKNbPOKpJaZV9m9FGkT32B6Jn61V5+f//d7
n8/bwF5N+oZnKMrx705i/E/MSU9K7VoIEQ8b2wkNo59ewnJD2LIC0IdSmf4pHWKkt07rn5aywyeo
65Pnnz/Ur0vxx49isRMrCmsekPrhoyxMHqw0r3lHurzjQB67l2nEshOBUn/yNlPcKo30Fc1SCY8I
6XW+EvNsdcPDLz7IeUf7ywc5T8YJwkGI+ePy8nmaxdxrPkjbXVWjPCHnME6m5aZXVGhDUDAjCsl/
v1p7YR8tIKODmdVF1KTS+cX7+zcr3WKFs9jIkTPJM/7+8WhLxqWgsNthlmC9TRiCIzVL50tss/Dr
shN1wP/uxU8HtFaqby9/fif+ZlO2eCLslvRwuHX8sHnUbYwZVcvVFz+Or+Pe9/ZWiW/+16v8OyDi
/1yM59zU/Nlh/sW2/AYc89sWHJ+AP/EdLJHfKOV4tvfV+pjD488W/PxXZ0dyqnCD1oL38E98R5je
G6pzqHe+pBA7u5f/2YML039jOpzkBraFOKDQBv2TJvwHD2NH4aZyNlJXLFJFnXPu9r/tMTanUEnh
i+Ytc9oS8qg2Or1bLEZY0CVQOG2qvRnSGK/CUq4wIsbJhc7ZSfOAS8oGuTUFvQxT7Hmv5o65fwBD
cf685mxbjL6at3CbOJU7r+mvm97QH9HT5b9HlP871uB/GE2BvudnK+/p//xXl6frd6vv64/8PgDC
E8czlYtYnSOIIdD5MPx9/iOdNxRrcBeopCyPR8Ex+N8qd/kGbNGmjkMuJtkMWRB/jH8sh9+HqyUL
Go8e2yOc/R+Ai+eT9v9t1Odulm2RHYoPRwOFbPT7hacwoHcbm9SQvMl+G/V8NcHIKc9A3zK/fHNX
7n7/pd9C3hgH/c3FPH4Z4W+KG/FjvE4+9nKoWqQJQ42T9GOZNWZz0VdmqoNxqLFuk80izWuN296X
busqTF60NU87sx+9o9GXogw01uJ24AHtNPfCa0fnlAMR9XeydbzqWKX1oPfOllfi1Palu1xKNuD2
iJmmurZAV+rbHBH+ldOnQ3JT6Sxdo9nvlvZSO2tCr2qDL0W4mSVrJMGM+j282xJf7qzbdnkr8Ucm
zP38Qw74Hjx5x8oPwzgMdylQpblHBlVZaDbKNsdnssUN357ts8WHnG5RPvObBsgXWehCxPoNEieu
/3W+WSJse0VEGKaQ3Ips7K27rE6IxWjyGYKF220+RDF+AT61xZTs/Rq0LpqMzJggOBtaXM+kK54Y
stVj1KHzBx3ZDDsHzHGxIb2ChOxgGVCMYMtBtrnxcAL6y+KwxIuTLqhJMYn1ehPtod7qdGACKKDS
9QkPESUHqSuB04/J87yOW3Xa6sl+h7+6HdgTTXGSYSFtivtmctyI2AhE/ptYQi1BGmbcJANJRgEH
vsBfCA8hlChxFTWCK06eOqTzuLMFzoYFZjIRxq4UKwNpdo16gJPZRGY8PPvCQnoCIBhtHYROLd/r
UT25a/YgqiEnyUHessbldd9ILyi26n5UCVpuJNKl0fuou4xTu8Kc82G7BCm2f0G/+UmY8xmCLG0v
Une88Ffooyj69pZn0I9aw6EuUU8STx1mStxOywxcifdeOtvHoq+6CNHgvbT0ZSpRx+lM7L2hQJE+
lDPecso70+eCMo0/xzNgXQf/0DTbC9h1a7DE/RH2tLyWi/NgV2dZjUxezj0qRJbrxkN4l8OvjFoM
tA9m1e9tDFw8LFOyZWyizBQ3kznuN697WM3kJt86cWz64WIifSb2zrI0BSE7z7prgeYFQuA1kAKV
MtbBal6PG7Rec+MT4JByVbvTnSP1KwZ/YaK77qkbp0fyoXdOtd6sKE4DxHNvrWG6NOz4KGxcakd8
JLh/8Wlx0dWvYnhPoB4kZZVGG0cTPE7sajwUJ/Uwkxs+ADEmS3UCB4eUOGxdaHrCxekFrV3HexIV
lX5nd4mAqDveTt4KYXAQXQCzK0Jgg5+i/9nE5DZI/OVGEQR20E7/2i8IQZN1nPAsznYWioiu2Pbx
BnsPy7rrBgtOlwxfPBX8y1luV9WW3tUSlpBlqnDajBvEEYh5wbm4UI6spEJxHjf1so+R4CGwNp9l
49PQeoC/PpEFOOIFjovYJBFX0uOr+IPxCTkiOi9d322p/tIV/UNceltg+tOha93Lqhjfu9ZyHCwY
h3YlEPo7/Ufd+RAFYwtHMTu1w7WOYWd31rXw5aVa+dKyKH0MOvqPloB+2MfbKSMq7Wpo2i1aEb+Q
GgKbvWnufKw/b7pswmm83Y6jqFEQaPVKjb0va+ybsTB+aMyBN3FxZ4TnDmLZFsbI2HUes5ntyk6s
LixlTQyBlX9J0pwoo8l/3nLkDuZWXaqx+S32J6YWlRN2RfNaYxkaJBIE1xcI0m2cwpcM7kWZLkHn
+VGRgtX2St4ybeNPhvSyR22Lq5JLzZuiXlaeDorRv7V7E/NjC1Po/NLI8BTOfdRbU3yPfYQdbC1v
qFTlfRajoOhSBJoTRuthbjnPiYf3u1QTfsJiGoM6lnoPr+2D6UyXaOu9u5hKbQdmJ6GUqKelddUp
a+dji5lj384LbOH2mGmCluf2hEgaaTeAYyhJAgiFNreHrxVTbZfXS9XCgR8zPMdzdTQX4P5SfcaC
vY6qeT2Is501446cYfuIRXqsBY6I6ScSDqKm8ogr9JcmrPJx2CWt3Nv875XRt05o21N2qnBjXbyV
T6qHvg+TNjeeESLCb1bjPk6aHY7spDtk8T114Y1bdp9ah/VdT0htUu3sfK/dlT1OJsqLDSYO6VOJ
vEP2M5KbedBh53SQ6Pvkpj9rY1aQX7fUCwJFo7phrdc705g783opNj80517cGhZTCX/USWAVWUs0
TctznfJ94fYXignArotjJ8j86bJui4u2IfkbGd8XC8wIU5kct5glkcUu9cwBJzGjPXmVuGizyrh0
PNxgUjvOjxjAINWuUugVHYmA1nVdmk+DBZu+rNWhs3CXR9+o3lV+a732WSluKsA0mN7FtYL7V+mx
CaDwOmGBtNLr249+o5/kXNuva1kYEOnaW+WO6z2mNGe3h3TP4fcRT4PfhqbGf7Rs0ZQJ4xjL4v8S
dmbLjSNZtv0imDlm4JUAZ0mkZileYApFBObJMTjgX9+L2f1Qmd0370taZVmVSGJwP37O3msvqHm7
QzZRThcNMAep2mNz4z4kfvJzXVLMZe6fuc1sjD5dcIAg211nuKhn0+vsbQl6iC2ywWuSsGNOvkP2
RVXh8sXQsyP98LXxC5MSPbu1Isiv8rony13tGKHAvW6rP3Wjh104IZ1ZVvshL3mhameYIqI7AATo
ekQ36bLNyukyhUNqsdLJJk7Jsmio1eABAkHFAUy9EE5vCU7uyCthozSZa4CpTdaTDzNoSkN5FBSu
UVjn54JnY9Mge0QTUHzi0puOnXA/4KGGW4jqP+g8PRosTwlUsw0nCHlv1a4V00xw7oRdauRMdNhn
p6fV5RQHgtBPQZs/uq28D/zm2Q1yG3tU6t32PrV1kSA86XBNNnYtqijVonoOPP0JS8Aiv8DZJy3e
ldYWELdSo4/NuUYfMXTF2bEMDihdGBOU+JnyRiA7EdOdhwuP1dzzt6GqjV/Krr6nZWkBTeM/yoFo
Jz4lTxgY5huRErsGMuze6bBBtNr7RNFDaAe19m7MiHw1a257j/X2Qt8DWQWNOFRjajuL5FiOIATq
jJjH6WKG4RcGinuecOfOm0mq9JJqN4EN3hhu+DDVK+8Jw4aoHNkc6hKx+uIjbinTOHX02SxB+yMg
+8WMDFOrea5yFz9YWH55pX3BSn8pxvylw6lDYtS9zARRKl31XaKdNRIsdWnrwWjW4qBz98po5nHU
9X61nA80IvxcqgsKOWI+gh5JUyW+xiBvN+3kvvFr203QLz9nZb0Kf5QbkqrOtTRfEJw91ZaQJxxO
KPQrZcQgF/ILAkAexVDCDR/6z67AMUnohPXQ8mWWYyGR32ycbq0m5BtLlz3mQYFkLgsMf4lmTzW/
c2URq5FlPaTGcq3qp1RY5cL8wVPIFUq3JrVVu+4ZO5Dw9oaZNMamLaCIHhxmCc1XKXX5roAdzWSA
chSHk5OG9v0wOaRpZ3QwcbwP/BHHb5rhIqSd/I+uAUVC+rv9P84mf5+33I5BjG0txpkC0WbAv//9
GJQ2FpevygQGT5+aF3F0G7c8dHcNaRtptGJHkxE+6OH/M8X7Ryf09sGc/ZGcQ4agBQEb9e8f3En0
Y77tTREuSLjqhJ6Q9QA7r4f/GwSlvTH6EBIQnloTPqBXc98bakbBdQ6H2MbL8UyAwLw3YOd/lLft
UDkm1ju/HrH5lCOuXUZEraAg1LCiiCDb1DZsoY3BfAsmiXQFgoeWuO/UmJfrv5/4/vdV5WRLzysQ
CFfpf926hP8xEcethLVuJl5jJPP1bXDD6m0W1QHADLswwgP/g+ijQGz//VP/0QX962bS9WAgyJTi
1vP5Z3fZ0CMKb8gfXoHMEVBVZ78SDe8AYlsW7P7SmnEhtS6BLgBdFk4ZyxoY7m19qSKeecJq/v0b
/X108d9PF/oOmkwhSgfT/McXYmrqzoYlRTTxNJ9rVEnnpRyM+4ID6NVAa3jfg1qYI0MhePr3j/5f
5/u/mg50Em750BgkbrfoP26BmRkBSJ4OT5+v0p9zGnQsF42WaWRbBXdd+tr7H9X5//NloqHxt54C
cmj00jTOsFiQGP7PgEckqxLhGRqoqdKn2j80ybSd2o9//2F/ffP/7Fy4nk0e5m3Q5eHUCNx/vDku
lgnSfOBDmc9ENsT6eKm9eD9sfv6YT82u/YB78MimYfaxsKIoOLDo7/79K/Bp/+xo0K8TRNnSbPdv
4/F/fomy4Ijnp22CQbg/h2X7gnmY2rTkZGJDU3peMiXjynBPS1Zeuto9diNLbx3kwwE7vAYklt/2
5axBV8wy1/rhzaaf/fGM6ZjcVL/QoJBZsFeWj5bUWWwOeJZtmb2PHabXoHe6veNVMWkFkR683UDT
gEnsc1u5J/SmV0AlsYdCwTPaB3SGh7FiIOUZ8tj2jLKASSHcAJBOWBT7NbODTUGJeBeADthyiM9I
n1DXyU4+5G2s6NbP7dBC8a7PwRxkMYeXh8pT79K95d1wld11fk8m9WkNyyc+svfEtk6F3ZwNVte4
wDDmw88iIrEHGI9al8ygl5QxDWChWCSC+Zm3b53lKMz+Es6Of4bD9F1Yxk6PsopUSldKo0jaYNt+
NrP6oXO83Zqr/eAHWKOD2Fs4e4fiB4KU52z0vvI+uVNleiBB6ymHMYKIUPKSD581+TiNLd+5Ki9w
cieMncEO9QQ5WfmpNtwPKjROzelDRhTaavE/NtJxI7vpfWb0XxYmUCzQT8ij9xAovkv2Vwt2Dpvk
/Lt12hfW6RBDit6rHBYDA9WItxMrcPJKCBU05m7c6mwg1tF/Yjzx4ZZZpKb6TYftaaqxcnuixKgM
6cJHAJx13qZIymOLUYVR/mezuMdUs4wU/YO1Fu8qzW+18aGc1S5P5i8wkfNmstsnO1fPVZEATCLo
ZzB/GJ5/wKtG/cqNnSt9gVfwkqXmqXb6Kh7nAUf5rNgeMPDtUt1wlimaT4afS5QWdB48yrTIF9kz
BeWrGgecuNzFCCX0GHmuMB8nyB2tGi+j3byk06owly7DJicJ6LtpbX8nhXmXFC2I5OaMqWjbCkWW
ty1qELr5nYNTEh7AjOube4wATm97+hQ6C/aGXFtIaiOOUn0HwNHGRD88GpM9PpCZQuU7Fg92MJw5
CF8ALvLIrzUxCpkDn747czQ9wchWG4xCxQ4ATrExZ+0T5lbZWyO1cngU5Yp1sbub4esnyaRpUBR4
h4UqDtXMCXMaKPpsvR4dabw6dMdwTU7GI82ZPwXwsWgGKzJW44/WGX3sCquORF0D5+JtA8aUf47h
+IJitI6W1VvigWshUBGxHozRuoLIRwccAXK+M8gsHZPywnWNm5ZAC1QgYeRpJLbwMeZN32IcyCV1
nyDDmpag3JIXc+9D0qhabeHP1QV/cXoJO3a4fk1iwqva96D7C4NlNHcSRGREFh2bHf4rEE0qsMmf
mM5I7/4klnuC64PU18AZ25u4JXzp3IdZ+KSG6d0Y1JPKZJQOmSZzwCa7wKZFhhMMvW/ifDhS9CcD
6JcOGrRPmRtZdXjfFSuKk+AF+82WTCyfYCRtRAnf3pvdi/DmB3dJP4FObiaz30trOZi1u+8SKumB
yW1Cr1G3K9Mf84JHdWfxpMg2/2q78VRJUCgGsYL0J4x+2XV4SJu1vExr/rNuTFBx4oBu6bowa5Qk
dAxriqa2qnYiJCgmMIlW+zIz830CmnUKi9EB21hXRvY+SDHvR+WjZbc5HiiMvAPmlG0LmR0eu5Xy
5fJ+O/lMLWvvt2coYKNO2IldZQLBAVqi0aY1EHe8qTO+/AazagJuIPIkBO3Kz92nSRWSljAXPWRt
TK3ubOKueASo0D2Q9bxAetUlbeHyzeFsyMO/lm8InNWmGxbC9yyreDHDsr/SRP41GuYRqGFCG8WM
XWX8MSYILEkAQjX27HxUR/z8yVbJ8QroKsD1Y6MeAphgnbJxosGZVPTflkDct6C/6gDVcJsDu3PT
OcCxr/V9l4tX15rNJwHELqGv6b9OuTFti8EZCIjBrNIUpGZEFj/yjH+Qctb2R4JJQBcURbfSihTo
1qsUul/jEzCWBuNFrVWzJw3n6DEsb2bhRMaYYAEItI50wumKGJt7qHj9Lbj9LlDBdVSWg1AAmDbT
eKiDCft7OhGcRKIgbt3WpPtBaZuV8m0c7A/CGyGyyvIWjgKJR3q9cSK1h3wtBT1kvHPWxpg2PqE9
39Y6/rLrUe3NxCNlpzdoAtd9QnfLJPrmE6AhkA6/qYyfVUYsB3x3ep4ztpLN2vafQnXdac4dDMtZ
wPH8qTZ1TqujrvILvSrnt8nUYTfcTDTbonduGZheA/SXhb/X59UZCyzgmpiWGJ519WblyUVyaDCO
LK3gPdCAwNIdqsCtNnMDYyBKE2f5kWfO95QKtz6EZIU9jGENIijAbeobdbJLyahScTEP2bDLkdIP
YNS77J7+CQGi/PNm23wkdE3u2iTh3CUV3N0t7zImiJm0gVuKTHtZ9TB9pH3VP9STmSbQyI0hLpil
0itvg5/DVPvbW1LB09LVyTHNizs3oZixxfIQIGc3joh15j6i7g6fZuqLl9FI5UlaFSSlcMzrx3Ja
eZALM17oW8VBl8DuxOcDGX/ZOUOG5XTx94HRvs00tJcA9QakyiS24J1uCyC1gCA6YgSMkkBmQ71n
rnyCadYiDWIBzGflPfZ9XUXD7IcfxpihArTzxPnTMNR90bV01u1q44VZigvCEtxp/tbperGVhcdf
7IM3/BUm8HwSGEjO66JeLsWBnFLfoL/ZVs+UIqD5MNwfM4ClT2HdZK9indb1JWwdxrABLDbkVKCA
8t55b6asjziIJjsLnfU2pNO1b7DAxK4tVRQgbL0WJtzbUofq4IRTCTiWfMY9x4cecEAxs6Cb4MmB
SiTJYQ474DojPVLiSu9AN6gP5mJevOjpmVmiPsvRoAVB2iz9kTIMXm4ZpNJXPVBH0WE8ocCDh94r
Z0eJXewDePuVLc6l231xaT6XLHwoEEIy+zpKDWtNL3sTux0hnqrY9VOZEnFtSv+QM938PbtZc5ek
elcQ1E5X3RXLUU4y2ac8l7fdc9bOzrbm6rxYLKKNAf4HWJ88MyPqIeYk3K4CE5yjZrKrA/cxIQON
K1/BBfLd7tr6656AwuGxcUnC1LV58Gf0Q3nVHRmJCFgXVXuelL7nDVmjEBXf1ugVLW1ZfrH714dJ
KLCcfbADbv01ptycMSSnqbfUdai7OAtA79as3qmafqee++RZxsDRRZ6s5r8tVhEd72sZhN99EWpk
SYCM6c3Es4tekSkMMIEUlkRPtKlN69coeQCNVN2LRpKFpcJTcctTNbLxvg+Ca1oaGDmG8uBApYmW
edkvTj5vl5SRHrMMdsNcHtIm74BAaf0amMmrk3oWZho+VzbqpUqafmvD//1wmqqBfxBSQ5BUFWCI
m6wfiiIMKA4Vpa0K9GgMYQShXqbadr1DOmkeuvl1UsxcB439zO1URWJzcJVVYt/jqHT2xuyKD9qV
4ykhsAzaM0hXCxjp2FO/bphPcoTuKwg+tIfxnmvp+keuQrMJHYBJQ+MfwCzB6Ji0+JYyy+BMMTv6
lRdDtTdoV1zGxn6syCN7KDENPguFDrRfgmsH32Xn1k7zw1PDPQ5BQGlhtlc21N6+oVKFEfsKavRt
dPN1gwp9omfqXPxEoB8zb4Arez2lkv5vquSPwBuHbS3GML/p8IZLO63zn6YkK5OV5bMoZv9UQNPa
DGL+aMqEw4Iu87s65T1KRL8eXPoBu16CVUkAWW8V9qt4sPIiBpoS7GobAlo9p1eAgjqiIfbQCoj4
Q1cvj/Dy/Nj0u639V7chaY/a7UkDrh+pshlD1zcSrfGmG/+xnSWXu9ul4RR56JXp/w5BVCize8oH
ImNGAqkFZvtNglVjvxhT8PNm3KaLmYRUc7eihGzAY1aRvhe77Hp5VHlIZbHVV8+r46o3bx6bbp/S
h5+us9cSH9mNDaynEb8ZSvpXNa30Cj2oGHTSWeiZk7JZWoBXTVVspzncU193JN7kj4wvN1k7XDzd
XxYJadvoniaHWTVtnb0A7LeDT75Gcgj/yDLoQNs347ujjDkCtxPRxhNnuSTGDn5KFxUY9sizICl3
KJokwsfWQOe2tl2q6n06GvnBu1kKsuZrvoU0lMK6by3nDEz+RGfpm1GGs2VBBODlO9vAY79WNCc3
nt8B/la93mSLvGKRPU8DT0AL7BXP6J3NpLOGYUpKCsxuqIgR/KligwH0oR8teV2c8BzCTXlyyOrb
ELAM6sevjnOvrpWXDvBWepg+NmPtqQSYU3fiPQeJdpSpfVxmYUGuasxYWtZXX1mv4OPdJybvFFTO
qD59E/ytnxOoReRJyl2u35PacjdqHT9bA7YVAwrnmOca51fYPoZpdhPs2cFWuRA1x7VJoO/1RxeX
aZRbKdG8BS0Bj1RbZq84I+gzmg8+i3tUZNmHaCkXwxkmNxEgd/aKH3ByqbHVdM/GB/PZxdjrNYl3
tjyyAixm4VBQrMcUqAkivq+59/8gMxoivwgfSQdLEfW71EItcZqOwRHdbR7A/Vr7KmAUXwkI8c14
zXR4JqSzPhJ6Qj0WciAqIDmcqi5ft8VMphnvLoRCOYa/7dwA2qK/Ju3CMzebL3sAtl0X8lq29AZm
/21kC+ZIAf2RKfSxGuyTCa74ZNppwMsr3/oVnPbI7ObJCYpryZzpfk7rgCayaiNbkW9mTO4+LaXc
KNqoINhC7Z9vgqh2yLrT6rFBOmun2ZXXISJIoDqkk7Uekjl9ZrphbJyRPjxFyC7pvDHdicJ4zKV7
nIy5xt9BpTwXWNtXg2hSp0limTHJ7BRQVDE/jz3oqSAlnL0aghcsrAzFS51i/K7zLfGIJB0qotmB
FL8tw7QciLb0TgQAcaYa1uYgXRBcWZMcrDb/6ehm+QVLk+i7xg1PS6l/CsyjpxA4YJUVn33v0Aby
u8/allctuoYwGs84+rWqtqXKBuCi3Quqm99JXsLtYI3dNrX95eYlwdAQLMFhiIchUz4c5YWRHrxq
iAOnbOitjbXA1MmbIiIdIXIhB2Pc8h78dQE0SufBcuZn4FEXrhDYMa8mMmA6DBPzngwiIjriNXKT
vtz3LMc0ni/FjHoXnVF4oVH7Q6yauEEneF0n8w/zRnhbbXsUlnPNzNk5WGX+QQS3B8R6MbZwdHum
YV4DNs/y9kpV1zUtmLqglTuEBDURRMgg1Bb9z26gaz6OJVbNxngYHOdKpxrPcldehh6xdUHyx8Y1
3J94OvkI38mO2tNp1HfdUznbEOIxZMeQ0M9NPe/LCqRBRgV4ypTZ/KqqxtqP/F/Q4n1MFi9nqogh
4FW9r7rluczotZOjTDNm6B4gnfBNSIaNM6t77Xvxuob+Na0XYqEATxeOBUnBNeCWO9aL6eawxXmh
DVE9Mvb+4YIS3cBOOXf2QtAq2u0NmSJnkJGLDeezkrwwWFZh1l7crvyVOrw5ObL0rLQ7nh5KxLqH
2T3mUF+NWxYXxCuOOYGL41fNDvV5sl01O8oKwDV2+O82eGjvhhXlYF89ax95BLnTL8NcATLIDlxF
4Csu/4HEpaVrPih+j2HPCZezB+1ECXsdzLPkGQmXuLenOqKNxoxjxH3cd8+zkq8VIeEbY+gfC2Jh
NxiYz0Wf3ttCHaZiloekKlqQbNM1ScxzaAX3QTg8NdCXN3Jw35wB/oI0INoVon5vhEuntboUOnv1
HcZXXY6mvV2PS1J9OcHyWhRi72EEhmyA8VaSGHuzXRIIInYZF+aOacFASw/JuceuTbptcQfLYt2Y
tBm5405xxNXxTehpEYGY29ljc80nn8+dP1wKVHwAHDHqAthwCc6mJ7+VSBh6aHSUFnfP2PwCYC9a
pwH5TErasrN8zRIEqjFTeRRdu1NVOPOvNGfbTjzPXfbWZ/o3L7dzdtqqADKYEBif9NtyAM6DzuSx
rOZnnyc3NJk1K9+c4TiPB3MqLt5CRWm4mJ7dxeAcyEyB+ot5Pgf7XSbzKwdDAhgQaVCxBNfVqYHR
6ardMTHd1qOHZ62w1KaHbh0rliBnZcRYjYW3tb2630Kp4XFqiq8qHe4Q7817jrm7zhLE7TXEMDfL
fO09kjKqwX2ghfBEOtlHH6LluzlKebuI+gpjDNS7aqG/1xIpAwaAFh3eRkpnD1owCR4H5Uj5w13k
d5WF7p4TlmZVXIzI0SktmQpVNxzmxh1PiqU4tuwFt6oU14Cj98bGDM0UNbmsbnW3ivmOkdd92tOe
suVEMrJYgiffXV/VouTWrqbPmoxh5mT2XnjJCU0fWAGwgHiEKOiTyd+IOsgeMj2HiPO8r2AyV7YO
PrZOumQbTOoRrTCAbR/1lVv1IwkG7akM1ZtogZINHFrDvr7zhJ3HuShfnBU6sZc2h6r2ZDwVCZBF
hATaUvep6B86FTx0iX0WrWHHWZVXiPLmb5IbqLum6jmDrFc5zAE1iG6rJQRXOfrUlwM1VMYMeE6A
hFbt0MS6FW+jw66eBZAUCwuUrlp7WuVWFc9AMzdGUBJN23GiQGZocwq+Ma6TSIQE3BpoTVCBPFq6
XbYgDcd78AfPa0+02QZE9yE1ORDYOSgZoS3s58HCO1VFge98IXMePwS4SHYq+B6OfU1DvOnr0Iin
wWGngwuTGydggr9mifjB6nX9c6lN494fyWedcKWY5GajxLthTJv1yUw0bexwOkOh95A7tTCwBxGe
M/Dn+6aDRaFkfhkKQXsscek75qwzhKu/DAmthIpQbnSEHRRwICnMd7tLwtNKzpfnxevgz5ScAYq+
ITMwOgfO8OIl7XBdK5FclWG22042E0EOHhIK0ywnGJ7epIBf+WV2TgWbJSvnfqQhyrl83uVhztpD
Gdf2P11vciKyH4M7O4MQL1vb2TByJWXGn6W8W2X2lC8kr/e181UVwXqYdXBjQjPnccQHyYrfAwSO
Y++6r7pHcIoaq9+YQfWrrFNol5KGU+mpT12i/NCZdy0XkMCmNb0ha3gnhwB/HQUECOHbK9N1+ZaR
2a867cytOfWXzqMYEU5hHRjIp3vTWAg7HxZagav1gzgMg7eVn++N4wH78pM0cvsoGHJuPdv6HZZm
Ec0WDpcBcqIxa9bvANmVQCmyIXnivc+IDGIIRkxBcF6xyJ46I311OMPvkBxCBdFkSiwIOh2Tin2y
lmLf/yVxoS82JAiQEx/+NVPSRleKkB4CnJ0ZbUwVmsc6406VPoujXeTbiY4OKr2bwB3DUTwJuL+N
7/6csuTBcVR6o0j7JGb37gOOnO5euNCACrnKzeBmXDPz1AV99mDQBovtlOyQ1F7nG+y8gYvku5K9
ATEeSE0iPWOz6y+9al69Fk7gRlWVQdbTXFXlTup+oN+a9nBKvZz5jjmaIHndOa+brRzQKW9MeRsk
eRzLIVg6rncaXN+MUrNH9XXrYGfmwIm17A4AcR8a4oE533rtVvcS8V7F3GP07GvfMbFiwTnOjb/r
Mgpwm+CiXYilMCTyzq13Ng7QzqSjQjrCDXe5VPFkgMSo1Ynx4/tseD/rbuJx9cnh6trw1eoHHqvw
2aB7XqWv9B8u4VRXDysi23gCQHlgjYdgDRV6aUyBJgvEvpU57e3HlJncwLqJmIslNJ8MCw1ufxzD
jm5G/ekmhOkRnsW8vSKFw/Ehd/hkSxnjsdao1MJkQfCt9rINX6TNOaXU1qeh5rdQNfezx6HC45hE
w2IFc79yvUbkUOl7ks0fs4KhF9B6X+pA7EwdvhI1+ax4bv0O3C6td7q34XZpeDszysl0+FFns2DM
BRk7UaRAjw7HbAdOS5+0b4hVtuPcHNciuZ9m8b3Y1pNcyGy0E4IC9ZDE4TqSDWHPD1Ak96GvY+XY
26mTpNO05VNVD3Jbjqgr+cZ/EMs+iCIb9lUyP5ZKWcBZiVLU9UICtVNte+I28eyfE4k4zS2ozspy
/rJrzWoE9NNGM5v0NgO3hXCqbr7a2Y/a7rOI3szJaMJtYOCWspN35s0vyfBbrRx4OTNlBqHX8jst
Rnat0FqBtGaH1nc+VJs9tX7P0C21Y7bnc0rzdLCGEwdKsKryh6n1th30ttNEhcG312PwNPVET/jj
CA1GoOzMLgudAZ6aI0eWvdvlP3w9EAeOluRYLf5hdE1UmssxM50j8Ey8g5n/rBd0T4PVnkdSPXc9
8itOjxpZRl78rpL0T+fWf0CWXhPXuVCPv5c5wSAQXmhj22+pqNCV+smEisyhatdQVMjGMtUdQAvE
uze6u2OpV+guj9RfN8ixueOwcQ7rKnZ6upzCb1tvVygv4MLQ9SUWQV8swpHuzZEkFLo382dveRwI
pql/ctMueWaNYjpdqryMVsc8lZ1kMj8ir87tro6dwqDNvwQybgwf+nRljN6fobLSV+IbyGrQPQ06
OEtRM4la3di8kXZbG8B982qBkEEvayKTY9wrJ3QRSvjAjetijhuI0rFVZs1+9ggcvZ3ecyLBb+Dy
7yRV/XPb0CDdTJlH3kPlKhpOJkHns3a3+Ab4uQXYdS/Tx1HOCL6JWskbWFreEvkpDZlKdfPedsQP
GqVQ1ijeA/bWC0hnlohOmHtqum+oUuElsLsP7TDNESRvjRn2WrbRAWlaUOzECMs2c8RTnoKatVfv
TiMzQAWxXZn6jA5IKbuT3XPeewWS8po3z1EbUSJ/tjvjl9XlQQyji0H9gExtcbv2IetM6MFBuEca
vReLnre+pckSSNxvyWHpYU6dFz/JHhOfIk7qb5qY7tZs+1sacebzi1Maf7fjj+2nvwC1ydgY/PS4
ZtgCCBMir+JYhd3z0LknBX2tdNvbMinqr6bmtFwOZ2sR1Z54rGqDlp7wMkfqOKzCb2oTDCBDTrNI
BL/Sykh+Fpq1HKBRv+t6O6Bh2Rs5UjoPZ/5qN/T6guHRqVa+Qjo2Z1VmBwLRy5hB1R3mh36Tooc2
oB8x0ffKQzbiMGk5DOIUDj6ATLwSNXsRq6/wuzPlg+XH8NFziXlbTC6WT3IDA1inCEnsUBDvwW7d
zTp8pEqImaxMmzyzn+uKPDvwxXFqNO9pM3z3ZU251jIa9O9qDbU+BaRllryzznidSGfa+pVv7AZw
UpVmV6fxDqCzIKAqcBl1Uoeeiw6Xh52upLcFNVu6I0+AeonbaXYm6IEtoY/UXhCHdkM/HdfArgng
VkRB9P1RtjTIsaY/yLk4GY79XjcIRQes6rt8SK/anuZ7Yy0+ZT6+tspfj+MQwMMOijTKJpeQQnd8
8stmF1ZZSzxhtgDaLXlThLOTXelvXbolzPwctlSQSuhu+7Mwpw8y7njU+DMtoDjfINC5kpFyahjA
SeGfAdjtOjIsN8hWk2eYI0BZpf5ATDNF1NzXgtQYVXoJqh5n+SUm4510I77xBKzOZMyyWROMvhyn
sj1Xg3TJICg+Fkf8ziQ4VGduMDIQU7MxSkszkkcdsi7U9hDbItHVZ7dA2myDmIrWUl/zLLWfLDwA
mMIHl92G8XUk0exHi8xDWIbdG8rzO1ffqpCBursN3oaaTMdOclwtw5Ipes/O2NPBYOa0TjHtTgiq
GRGWTX/yDO0dV2I04mkqX3xlPZa1V8d5WFn7aRSoWRQo6Aht0U3vPjUkOYohSySN304gozMAo+xR
Y1rEdvOb0jP3Xoe7vPNRNAemHHxg+cRv0MNM04QgbXNdz7Pjp3RXA+Lgz6Af6HaJqZxiG8X7GpVl
La2LVQmyCFav5aMaveCaMVJnjrp+EvnLYtGg3C4l7pMT0/7Q35puQxjILICJI19iRl5ih8rArE/r
l2/5UC3G1uy8relxatq6ai54GlZv2uogbcvLXBr1b+zQFhqRjuW7H/mjd7nrr8PWdynuMNqUvJBD
SJnBMaoofnvYKpu3ZuEt39RU8IJwwXyaftfVwKYPnMU9rKaj5buk3VoxEHyjOcrVT6fx9s8UQA6J
8mu50n8GULRpetOwD0sdkvlA7++XA0iSKU5BZd4OjH+Tua3ruyULZnliMMSNMdM1/Exlw/daPDAg
NL4q8bM3x2L9VtY8B98L4pO3TCUiJ7W5vCU/Ayg66JQi9WlWJkn01s3saZuzv0ZmUbX7BavFei+I
fXfigHK92XsqtfstimAbQU7aI9kIOC+VkSmrUjwTPTjurcSf5G6esqA4sHsuXHctVLIrpbf6V6zg
YXgutQimT6q+nFQM9J1tlFQsnRsVBsr4ALDdCZjZzBZ5XUdP0GzIaMIZg25tqmdmwnGOwn7roBsr
b2bVhOpM2iRLrhWS/mRQ5ovjJ0StYPAw9X6uGoNw+XmYchIBfSM7hpOC4h1gA6x/0ZPJln1GbwaV
UeFNlLiZmjqbbmzZzMmJ0XoJT7BSvby4+Kbq58HwPIor5sXLI0Ev03oCLlM3cdU7lnNK4Ypa98rH
J0dvhIFH0hU0RkppG4IkJ/hx28VU8zddrEZRcgWduAcLQFUvRFnQtxalJZ5Mb3U/xlSqdWsT92Oi
AGQA/GhJo2oQ0xVqF6SeZCCaDSZyit604ummHT2JacgkephqTTjiTV07QUOZLR+fB2cN62KiaJ+f
vEp7zmFIc+4M42LErlMXtP6dz3HuqFHjyohLCYjOWLp1jg0UcAEzrqowLjmZGMZdCYCJvyX9lUSx
RltH1/Ba/0F7FZsIyzriaNA6syLIZ0A+KmbgSAw1UQMQQJKwfCAjzJ4d8MY0Bgg1e21kmrmMzCrd
3v8XdWeyXDeSZdtfKavxQxoARzvIN7g9O7ERG/FOYCIpoW/dATjw9W+BEWVJUpFiRs3eLCNFEhe4
Dm/O2Xvt1myCswx9z4sxNQQls7zUBxoL4zmK/QviLdxgxSqI6mQwBnVdNiWhtLWugNlJd1J3pHA4
bBdyBG2U+gwE/bGcsWJQuz4dmnLAGBfF2a6UFQEPcmlbBqSuQdWk8gwqAr7lBn1ExYbIjTMAttqz
yicUI9ZTmrGwrOBOIxNj+kMZ7wjlOveNO5jdjpNa2FzYxHCRL0DuaIdUn6dzVTKVLWXI5qeolkj1
KkXnTXaZRqqWIegVJ/An7QfDxcmwSmcfj0cyaoQ6MXHNGbDpkAM8oSVEig2ZGtxDE6Q4G3rP0Deu
R9JyqhHnans0JqD40HybU0IZx59Qj6b8S0XZhHJbUnBu6RyoTByLaVfhznRuJfWOFqVWTsSd3Uzg
PpEZdVQuXCd59nUL+7HKWFn6ygq+l3nRXOkhlFeuY1DVAXZIV44aFjUmYtHv/EzzKoewQexLnfFx
iE4RxYmbjYG3yTKHYGjbRnPeafJuLwakfgeHjI6FB+r5GODcUp2ybSCzxJEmk6ep4/y0T8gZZMsm
EHCxeTbkGp08/VcntXm+CEiYOi10VfgcXlXvXooYfyotdAqyIoQh7xZROwFL/YaiVPsFbzNTJK2V
O6UkrhdhS28r6zZvD+lk8bWEjV6+3EAZty6moXiTCSEOkSiTc0XR9+o1I97hmOCvLUQI7U75pXVr
T2E/8GHNFJuKUZzIaJy+9vCMrihpUDBvWqqV686siBiFMBKf1Jbg1STISQGFbCmz7b2+YmZry3i4
RJhVf0NsyxRCZYmMt3B25HQQ5pyozTzGzI+co6JmXZaT+IH7RCQbUmOctUpza9hk0WSElCiQc/cp
7TzqPlW3a0zSSbt0DtQqDKf6pAQb+c0bAmTsYG1YhzpNcbmuaxZcEpGZgmtvPHYkfJRrzynBZQEn
dEeQspa8SCbPfELnxO6/MYgPtJwkvkRfw685zBK4XfQS9VmxPwYIHA3mzxLdMWxMrOVrWOs4dYMs
DSBRztQ0t0wvutulFfax1YStkmyVPhy8bVOxGzk1A2KeBJoSptFEAoKds+FRZhopbzDqK6zOQbBh
p1/c0zIspu1oSdSepoFclD5v7HzJe4853DK1E20aWQc/TdmoL0OIZYwNcIMmSrJwCvCahINnZfA4
kBJ9iwSqJ6cU73IHqhimrd8zlkq7wKyaxtL7KisPwScCQGx8zhR8jyB6fkNhx89WNjuIq4DzVrIx
mdjpvERGchPC5EeMIP3iNkrkuaMKqbacxdmtS6VvKzUl30IJS5jzaAnAl/stqu/StKtrIo3MJ7dA
dVCQWvKUelZL2c7Ftm3kFscpBaJ+5rGVN3RPUNuZRiMgLY1mvcobZziRfef9TJuGjdRksivBgWzv
qMIV90hTE3xILtjWaJyR5pTmYIrNaGn3a09OhXFwaLWQPymHrT02JPGZIhlvOO/eqsK1maycESGz
cqfsduqi6kc/FN97cOdbj0rcvJ2HG7b98ZXNanQd0DfMzzIf3BeTboiNOwkx4nZet27pjKIwWZy6
fptctUndn4u6Jnm88DNYZcpQX6DbEsw9JlbynMZhhG7EkfVdWqQcMGe0PWtafTkG4AGHrQm29hqZ
RPDCbcfX0FQRGKm4Ns7dRpp3Xe/D7URxYmCrI3l0N9AWps1HVdrZ4O/tT9KAsjm7ASPdJTG1XeSE
kI7XGTQYsr3E4sktuskrUbHM3ZeMY0W3ndFB631BeYMX6tU0MQf90O+FgCPmWKV1ZXsz45LdHuPe
0lPlIRAts7UICloOkwxj+9RQlfuTBr1xacVFRlHfHCh/v/7eQPR5ssYQQpAUPusz1F3hkegu4uRn
LGnwBMPmJkn6sMMgLzqKKGiOTnLDZM5IdckMU1QAqlYLBncvIoHcRvoI+mXWsviQEqbRHLn8mLm8
T0Vc1egx7Yk8GZPu/igHiofoHdFdtRxm4kiz4U5kDGQ2pVaA6r22XKQoWZY/dYhqNq6VuWdm6zHr
DhAIp1VCYey0aiFwrRSKrWdNWoTcqd4tIB3jGfjB8SK6qHEeQ8LWhGPGfr7JQDis2TbQCvRnSo7w
+/IAV44Bhhipq0vqK9W6bF8CSAd+B0Oj2uLLLJ4I5eSh0FfAVzRF0t9ZNV70bUjR+ydCZdsj5MHy
7kdeZKYy4qlGYNm+06w5KCT6qwT0SAtPwJyi1oNHJBzNwX5Rrw9LqTmZ76mmFPe8wC5iRI4i8con
0Jbia4QpC9hzz9rJ/tnrFqZ+WvBElEVxi/8ZRBdoxY2NOQbpugpDfdWZ6ZQBDQ4qXAh8NjADeVnj
KyuJAg7vvCCO97jMQREvodW61+594gk2lyW7LnOVcaL75li6wtjoBCiXPJVcJ1LPX1BY2dcjZPRu
Y6pqUazjHk2vPXSypDi6ZgsJ2oD/veqmJLn2+9ASp0KV865vSUAs6BndJ6Rxwofo7roalXIXtPkL
5OyY1RgVNRVe74IeADv21ESzimuss/ltD6tui5++2BGsQ0siNweGS0WAHZz2iLMdCGI6gqt6rvsb
q5y606Zz0i90OZ8tyB/92ozhTG7jAerGfW3nk7fFtMEXWpQ560jeKds5mCERzds/Vn9STNBaY8nk
1UoRuG8aZ9JXc58kzTqIiI0lAcDIhzOHEG9kPZAIu63/6nsLl6XmopKGFLuSkUJkQpUsEfXLH6AS
zhtR485FcpDVUl95bcyWS4TLyc3rXRap0a75fxytefHzPGRcYpy3zLUGnQ6QHl2W+ZQvYwWVPRZH
1zSnnfLmzL7wYMXmF2oKNHnrluOeub0KPawyAw8oj1r+CLZPFqhRTTo/iK5ogczlFXmy7Bg4Gdtq
HPJDk8AL45tdZgGaMpF3GkASiDkg5a1eo2HN8Xu+TmDYDHzSKjkIpME6UiOKuZ5UNkokRWpzMSSy
CGLqmkt6vpvDDfJnWjj9Oqh6kn8PaDjR06NXIDiXHQqVtfx0dnPOEgPyOoBdFLomZ437l+r+Onjd
EEomH/OuVHPenFEiEOUV+rQwW6seReIaf6ydk//nO+EhTDzV7S1v0UOOvKj7OaqYvKaZ9wKlc5Hf
G2XayjW1X49mLuoeRjU6zR9hx3q60mg5IIQMyvPXvWIjtZpaUg0B0HOuWqdg8tkJms2SRDtpKzv0
BBDbqw6UXrIhY7F7YAx5FDbBVMZbXeieyhQAf4B+MIPhvzth/FXJLmIzo1R82pBMhDXCkyY+6zTH
zdHa9lTQMkIXvSKH1zX2iQVtclohDLTVncsJJNiyLcJE2Leg/re+sWzfM38o7v/4DgnDYLosZJz3
h6HKTXfV8tP1mvNq+EyXchB7KkH0hE0hQdqkbtEzqwQqWJuJaSJi6TXGoCKJ3GAHkNDdjCBXm2vO
C5G/93RqYk4Yy/JZeBQ5mfOnqVzb80TJ1R2VeUsamNN+1ahzolNO9gw/p9P0YRBF5fdShAz5lMpL
tSn9PEI1lI32JTqLqOCcmADmoLhYSDqEOT7+EM5oeJDaEkd2+cG3vI22WWCgoUqx1yxqXiOOb8D5
UYeJq/s4JR0or4svw0gOhCU49lCKAOhexjdxRhcbp5lCraR+2l34iH2QGdF1Wax3ytQPr7a9vwWq
uiVIuy4/Jtu8A5j/Z5jz/Y/6C8ky8uOfWj7Nc91MXRpT0Pq/r/+MFXnBlr37j22lIMtd9z+66eaH
7Av1Pyyn5Sf/03/8rx+vf+V2an7887+f675Sy18jvKJ6S0SzfVzN/x6g9vX7E0CnP/7Sycs///v1
x/9kmHviHzbMJli0hBYFQM9gq/3BsDKWf2LIL3jk1wCuxeH8J8TK8v+B78v20dLwK96ruRnhuUr+
+d/LPzHjsUPGd49Zw/tb+DTrvcEWv6nnhoFlEsMBMQt5AR/vncs1o/wzR4G9mVVo7CfkI6KtwhXK
jJ82HRc53npNLGlHj8+SQkhopeaJMTdfRFUGm3ruzotqsNEegbA2hHPhqse/P+T+s/H0/3MGEw7c
fz+8vvwY/+v443sBOP/tKIOV8S9Mn+8B1XM8PxAOg81zMTP/McosD+iZv+DboVq6UKf+NcgMO/yH
jbscUhrusWUM8lt/jjLDtf9BeowJDhOKH1ZhEtj+5/36EwrAq/lvfc3W4lf/l+UYfqDlCGKYBH/L
DYT9kVlvU5Qgjy1TjwU0ox1xKNPDCLOWUGfqJYan7G+eVCh/vaIYLqIIe6eLFuH7qOBjrGhT9H8M
q3/7gd4brZfP41nc2AKc94i5e30t3pi70zmJoLekzqNVDgFGirQ9nYUqOBrQm3vzZf35LN7C2xYA
4btbp5bNixzYGLp5jOaHNyxF42uWvs6OTbQPypO5DNhzuLxh2LQAy3R0ZtJi/b+4Jm75cJlBfISP
799qRZJUpQOuyc5/Ve/TNSribbwxPrFxf+AF8BiXe3tznY9OcjKm4OdP2VHt9AZy9Gm8bU++k66x
aT65o1en/y+P8c2lPnAmWh/Yh+AwcKQCy02RGLOOVnA+1s/t5jCuEHNuP/vm/OWreXvNBTjAM/SJ
4OKbA2b5/jEWtiCoKMvsJ8DWJpMgdKKTOOscHL2Vh4DWN7sGR105oOKyFjEV+sWaFF8LcuHajt1A
rj3NKWLdcHYu6W1XTQSRCRcqKpsGiUIozVyQBjyW9o4iPUFcWeLT88OVlV+ifoqoI464xQLFVmAl
G61djskIATYzVHWsZ41LSk850LXwTdRYSodY4zXJeXuZzgNuX14gEHIR1b29QRvO3lIls54xrKEc
JeNavcg6xbyAAlh0pM5gl15VY5QRqGPize/HYiLOh/nlFv+tBQ54rCbnABQsR9hoe2UDmc5lQ5pG
AiBS2UQNYLim5+QY1z1uSKSnpI5bqsrkGSAJ7C8UwrNzGSo4Cspw+mAzlCab8bmKG3dVshdliygn
2gVZyC3TRSLKfC4jmyqn43R4WHpV3kwe0qdPRtgygD582csMCTEe9kdgLuTKtyshXt0QBVA3PwGz
UvvOgvM19JOx//2b+XHiQSVvOVYQmB5XctyPkQgT5s68wbL/1PhNuYZWmgKZQfoadnRZfn+pX97O
12sxxy2xfMiKX9HzbyY5dCRZl8rCejKpx+E7TBpBfRVlE7YIaRYYklCzfE11kt56Kox+FE3WYZ8K
g/zYk7/hbH//ef7i1r3FRsU0CK0Vqdj7Byy7LmZKnrh1utg71zLGXYSo7NBN/nz6+0u9n3MX6iyL
IF9jSD6LZWOQfn+pBLZdbPdV+cjsWEBHkFhlsgBRypRivogiDNieptJq1uG5jMzy7veXf3+ny+WX
C5sh3zSgW0rF7y8/T10vLasUj3GGK4ceHqd6PQB9o6L4yRT8ftS+XgrNIHsBmD9uCDH6/aWCcQqS
zLKdx5aazBVUdwc1M5Wh398QG4E378YfV1mGLMsXXBrbWXaRb0YSOEt7QmHqPdZLDnPqe1CuIoXA
Zk4RDDWO8cdB498uz+93pVyPLYfFtpSF83Vv+mHibULVh8jM1DFqknRN4Iy17h1v3FFlIu01cJNv
otXqO5X4+ZPnyZ73470yYggcopoVektCyIdhqsBIlkPtiu9DSsUOUXQQ78l5zeZVijyoOncg48CR
MjwS8SpM/zlN8gyjUxyQnUF9KxHtvvTaAtOUBWxqN4x+/WS3BpXcIVBZsq3Jm8pPOPjOrJpZVD1p
P7RImqYpOmCQmsSLu9RQ4ZPSAbxwKJKfjJJuwwolCpwPdnDZC03qqEcNF7fpCZZaAX50omOxxZzN
QyPTNj4ELmvSlsodQq9ZjPq+wRjQ7lOO2SOCDSP6wuOL8n2G3DSA3+oXIbm6vnNhtwU+GTeHVrCa
K28kMkALY6S7HPbWSyZm/HBBSSjtSSUGdIzEV2BJrzOyBGU3us1+NCfXBNM2ocry2Rjea6cJ7uok
5oez3ubYTm0uHtax1xR4cVGmbVjbLX1wfXzQVD6i0LkgGlCHNBVizzokJPTNF30QzdlBYHm0r5Jm
jvNDYZWmt4tSd7jkJUDmigW9yA+t0yWnukyJhRfjnCX7VIrS5e2TBbUXKykIWWnMDsmlSeFpz/km
ClehTfN9Vds4Qq9CUjZxIGdt1O19/Eh6bQhtqfUcO/jOSr6XaVM64xhvE8xpP6VfY8mFVsV677RW
tw0TMw6ZYmhILC6LdlyXfYDE2jZQt2EvyXHX47AKz3NYP/cUIYMbZB0UFxNoWgjh+xhFdMwsQ8Ml
Hu/LGrMI7v/OvSb4tisBNCLSIynOLbDCRb7zMMyyRlMmw2wzZTNJmiZ6lHbja8uKKciTayPaoSuu
UQdOAjllRAoe7gCkc7NfoD8iG6ns9xQMk/u+DduHbp7jZzhZsThtRdaejdrJo21e0CjaDv1ovAxa
w9JuiemptiY1mLu5s5OfuoTLtEV8yVMKtUQeVxoNuoo5E8l9g56NXoLuEUb5pZ1fGT6hIWjWTQJJ
SwqCqJFbbx8LOd97jgLdA12jZrq29IzJygQm00MERcrq+PRfiXnx5C4fpB5OCj7q9RjBgQXFYCOD
8QlvxsgR2uTiTaN11VQmGGJBJ2Utvc7DTl3PbXZbJJCdj2zigvQlZ88VfCGiMrmM+8q4c6WkUk06
ak6PHWhEdo64X6szoJqQCQM5UYSpptA8i42ues2P1/muDH2gy7NC4ECAYTbexh6Ql22otHNRjmZw
F8Kxf2yMjI2TbeEXQZbPKM2xJdUogSPjps0CRHaBMotLmq/0F0hmDa4Xb/sPmNbhT5Ep60GWUUZk
tNvF9glpVfyCq5GkH+IxoLmWG2FGmEKBKq+DsHht8SfLdR1XettXNaJYQQeLbd4U6nbr2kCYVuHo
NJdu3MkLnAxVzgNsQXPGRdG++GWKaDCDoHBrIHxBpCjpQjKbDdei66PHNojo+5ZRZ1+7wZTeD23Z
306zqLFw+XhYDMBKx0SNLreShKTO+FR/v2K1wOtJxZ/CW2BG4I/dHN3D1PvDBXZBO0LNQJMJ5GHO
oyIcFwdiPDjyeRg1CvAwGEwPlYTrPzX5hGu+plNG11jORYG8TMqfvj+M6JRoc2/K2SguWs9QX1Nn
oFPUFNN4FVkVbgrmjFmja6yqq6RfEId5hhgKHYMlr0VN5X/tC6QEK54lkOnKGOIXjDHo4rSo/BAb
Ac3AdazwnjCOCwTmLvPaZgSI+S2mHYMkO9T4wcscTB0FSJpxKGvK6Ysft1Z/sDLfiqAqhhR9yyi2
D+7IjvM8LDU1akXLd6Rs7ofjKVOWLTaVL2rwq4K3fh21WdNsB2qx7qqiK/3gaVfhhI0j4xK2TZ9u
S1H2i5e+mJvVmFbFY57bzh2tPBA00kCdtGtBrsybNq3CRxWlhdyGMnFgV2O6onc60nxf7Co4oggW
nZka47K+bBGP9GspiRUFbRTRYknbeCkx0xoYNgNRi5pKezQxy5US+as/N8j0aZZC2aL4aY5IqizU
jWLCYjk2dnY3ZfxdjI2+8VJYNXsKaVDQXHt9aSNLBCnAOAJsgrfOVhYaHDJlqvVQez0UkznEd2aW
dFLWg9f3YpsiDTvHcdM+6sogcjIgyfgEhzaIgUh0nb0jwrgJTkRdAscZwiyh76MtBjVcT/wYTuMn
LlII32s2URyU3kr3RBCvMsMD/uMNk3fjQF94LnFqIe1tEnWG4CO9qXKd3uauSUslBtp0TjmFDJup
75fdH6KteEcjqkVv3cmWUOYklzFrAYzafnDlpcgLOopCWv5PyiTU5Q0aD0c7N2S9HVQ3f0fGq+bd
WE76a4Yt7C6gQQ/NA7YT3Ry7jS/91PFeKrYR2C1iC55X15bWNcIA7xne9PyzRH+6C4yIObDwWhz8
jqIfsbGxiSOsTQJ9i946tvYQjDju4Y9eWqAjcfRb2+6K8SQG+nmY7SE4TnXGKdAxczAKaZuaW+7C
NWkx+5yPu6iYr5yxcZ5j6G/4jiL4CquJOJOnrJ8k2ILaQ7Q2oADYjqhunnSrwQPErkbHC6ESIXc1
4QFLZRe/GDQNX1TJz644puc/2TtPZ7R+SXKtrytShAsoI1FQ7SSHnwc5Gh3rK3ZLd69sH6cAogPA
olnt+RcuCOVk6wZxgnqYmem8D4hzgJDRxwZzRMA9i9z1nuqqXggCQe8fwIjTnKtDNCZEbuv4mDuL
1z8hpoga/yRvpGc6COgisyapOWyTo0qq/DFrJd0V1FvldzZL2XOJzIyJqyaaCxZBn10trPxm2xID
lu/qmRgKHv8QPlgI8K9EqXWyZVXMnHWqMQMgShrPZzu9D13w+3UVp/cSqbuzGms1dzu/7nyg2ZFw
jtAk8mHdxnWYgNEd+5upCvxkg/oSyRRhZuj4rChgJoh5TyD7WVBldhpRhVqLLEsv7N4NS3r+1kjo
rc5pYsaKaSoF4UNQmiWKL96A4fTUka09bcnK0NR48HSqLaNWq0NimPahnABKMBKji9mzcInxaqiv
dluxjXTxctKiQs8eL5Cb2XKz4wA/jkXaKrWzQYGmo5UqPP3g8J7maJBa3JqmZga2swn7fRGaX/OZ
ls4mRupnrxsac6h2EVmZ0OtUDC2pg4VANBBnhVYVZYRkJy+/NyY02BVvjAhw00PmoR0Y8QiQfQJ6
LfIKkvYK3YdGkRT2adXvI0uUqDp6PxPsGIicXqEuCR+Sqq2v0Gri6LBSwqedYEAyFubGYB9jdDgb
0tc97xzEKE22wmyTXYTea7yF0NogS65rzKRW0BWXaGGYWal9ZIdlXoFw0jd4RVzyk6t9RDPvNkP9
xE9giKn3PXHk+ObpVCNgaTqI3lFiLeHrxuQ/VRMmYtULGkcZS/uJkQYDMwlnqmvIZ1Kfmt0Q3MGf
Voj621I2G1IIUufMHonRnbb4F5GWbBofhec1YuZcos5zSAWk6UcFiUY785Q1NtFzmvfYligJiEtk
8Dlh4l2fyYOt4IIUXW4ruL9Mm6vYMSnaVG1TQcd2yPHG84qcZJPMniajQk0I5QKJd5imaH7Wycn6
VtZl+Gw2TAdrK0ZJtu2ElcNaN9mDIMPzoYOMRSmsne9UYKxlmg8X6CJZFiKZVvxRb04vIb3isYrm
atyh2oaqRzpzM6GF4iC+csvauFTKnPWuDcmqYSUJhpcgG5OCDQAHMGpVyugPnspGRCCFx8GmkTng
a3dxODYTQBWr65PvER6EE6jcmbdrwQrdBHE/w36ZU6ZLxfnlqh1wIcJOmkS69olc/hESXNXQNq+y
B05+0SXbGBT3QBe6g5ORK2FDEcZyyozFPBwL8yms4+kwoU2/aXnVtq4mWQ2iX+DdMCiCJ2jVuEZQ
G1U3DpLBReDgBXecYosJoRLmlTMW4/473I0eMs0UDZdBZ2BJgHFhpJuiKep7myktuphg5aXYygej
xNWQjHGMK0DF97G00o7UC4Jeoa8sN6Y99J2nJTyCS2Ksfej4Lr68dQNy6NGg0If2hRMygsLZTU5j
w2OQMQHVL31XMvnjnHQx4yPmg5lJA2CgoodIadUl7vCQUEF5sjON/8DnDOuunL53T9M0mR4YCGgq
cpEKZw9RuLrFLW1VmyR55Sdngqca5zK6LsO2pkOFtmTjQBo9QytUxKtIdeX1nJrFV06l5dF0sAqt
IlLh8J1XvIcKosU9h3NS78CmHN3W6Z9GsxjvhwiB0KrhdHzeFHlTXw0olUBKu54BOWGwgFsLy5tv
nWEonyZenHHFpsB9HLDMql0YJTg/0kHhN42CMJZPsZbV8xT5YXRK1EJknpmGLUa8iI4zrqEk59/4
EN1DaQze10w3aFfjiYnI9/LhPBcGsJnKn0JkNIlHu8CPpvq6lGIxG5cJPX67s1LgNT5OirKODc42
ihyJoB4F2QvOPD3XQ/pkxrz+m6gQ2VlPlZu9QRXMeKeZTdB0phxmJiXkYjKe3TtIndRx0zoOd8pa
wHM0dJJwHdGrJHokKRvGaU1MH1i9MeaMnwj5TVIcor8wxrVzgXvTs/YqtxN17gQxDJ88y6m5jTrU
D5kveuPOliRZorhr/GIjJ2y1ZwkJ8t625YPiCO674cbXgHlWfemN8mQoxWA/xHOCAhJBZ+yt/GBE
IYYLZ/iZVoNwdplZV+jRDLCt6ymRgBybgGrRiRs5EdU+yror6vc1Dlp6UFcxD+3gxlXTnYTL67We
miB8GvGU+WcGoSrQD7uuOnXrprcOZrVwblh5IfonrQezCRVE1LBTChp/zaGZxQ8c8Oju0AC5KVZK
R6vTWIs5246tEBVbGm1Wp3GLw+A4G1ULDLt0JpimSI9S9HSt7k/i0iqB4Gbwxr5SgKic+3QCbLbl
gfjzge/FH2mvLt94BDiP9S2zkyulRC6xv7cG9BGzHG4b2xI4O7XuVmQeoE8StsMmz1Ts9aOGI06Y
sfFZDyW1yU3uOM5FocHC8DdlW+7RdhHAEOIQRUHIrm/ZWdQ1LA6VPQwMq2zdez62EAQSOa9Ck9by
kDpY/dZRN7KxstreAdKExuiuckG4Q+dwh+uMlmWF7rRpH6zCgXwDMNFvzkCJL+dLkZfumV1EjVhJ
xDvfAgc+13oc3Pq2LCai2ekkGNn6/1Dtt92m7MUj+qn6RxOmyElSMxUvvy9z/lJM9S3QK8KlXmou
BeSlDPqmzDnPugVGhG0EVdq4JRQ62NaF9clFfqmlvl6ECjGRahYz3IeKbV54FGio5T7q3pebIRDR
oXZhGvk2noasz/QnZfdfaqlcjx2yTbUjsG1ir97flPZTpQJQcY9zKOdVzf6cw11qXlACrXbRYN8n
QTrtDPinn/Qffr3RRd5AsZ/dLM/SWarkb55mNyo4ASqvjqGvqn06Rd2ZwR5j3ZXE37jke1z/zW+P
tc4WJkpGGnYoLj4Ubt0Wcxkgm+wYjsm813ngr81ctp88zl9q+++uIsyPsV+Y16dYCGoapVGf2TXr
nZcorIUwEP5WAuJrFdxhhLAdMS3BcFkq1W8eIEYONt1+XB1VDT8DFFELlqPqb3//2H69oSVfzaRV
4XIV4sjfX4X6DzbEuaiO5iJAxbtGLKhKnnrKsJ90EX55vRAivL3Sh9dL6zZ0Q7OqjkYQqxNB0Q65
YPPz97fzy6hb1A4msXCmj6pFvHLH3zy0djQDE413dSzGGLIAsv3LOLbbx6mV4ssYzMbJ76/3IeT8
9VuiR2y5fE+oKGlZvH9+Mu+KTs2tPE5jbTzGRlOVsCEN92vZYS1WXtYcKh3fRosG1pSxhqUhWmqH
deddz57yABWMLf5HZX7SBPuLL5b2SciHA/FuO6/twTdPAndmNzS8cEeXWXMvLRpeeOmMk7npn3//
DP7ii/VhijjIh0yOdt6HIdTRtGC51O1RjR2+e4SLG4r60SfzyV/dj++5vOHWIiIJl0/x5n4KZTXN
6JTqmBWEbiVz+TKTdYvTldPt7+/ng1zl9Tul58JcyRhyCIn/OGdyZPPHWMpjYZDiVPa1faC2Xl1y
2LAORhsRi1TMCaDzfLgvug7dihob5L7S/uEOcfzJPPCaWf6v1vSf7TCwSktTCqXORx2Cbpy5D6pp
PCYouq115A8cWsIk8/YFmwNnZXP8sbeR3UIUbelCbDwpm3CX8Z5djQOgS3LrWntdO1FGZt0Q6n4b
cuSP6FmE0wmMZafDulxhJieqJD400BMuDL+KXwp8tpeBOzbzZhZVcWeICj5LiLm8XuMxda4Hpv9L
Iyei/u/OFcsqabJy8R3gbvk490Vljtd79oLHtEyt8zrT1gMtv3z3+y/6L4ZU4NP7XlIe6DPYv0zm
LQnLidUfBcf7I3vMFnCGVe7IjZObv30pkh0I9DCBJoZEOL4fvb6wwEPPkToWbkk2iclelTiLh6zt
qk9u6pcGJuqCZaBYyG+54sdE+QbTnIvhdz6OpFfNhodavHX0FvTDD7A12SEnj+hv3tuSFxK6EKZ4
VZAUftjSpD0cpToQ6hgrjm5uYX1lb4urrUjk179/JV6EYLk5VBSvip03c8AQ2MQjt/FwhPWHYyPN
x10PaQICsB998oX9OglwV8tm0GczyCwafJhvfHCMZGUG/dGJEuj4qo6uLOniVi7xpdczIVVQnpYd
v3rUHC6/GUXfH4CGuBuyYrz739/467bw3RzAp/HJzRUcMAX+xmXde3PnZAM10M2b4ZhxvFsNoe8d
MB4OO/qWNGu1FdxEGbFRIb6hGx/z+ZbDtnvflaVJ1SPcE2NlPv7+I/3y8vCJFp0MEtRlj2d+eD4g
Hsg/G8Vw7JE+nzuQwLZQB9pTysqfDTDb5u4+3L1r28zFNqHnoR1+UFSQ3jUSytTrowEhFYdUS00O
8WCIaW6W/nRJNBHHnqC39X0Q9pzYwXyAxXBr2vAFvq4vht9p5KyYEqGVDgUKLNOX1U8HvztlRE7y
p1TUOGJ2PKgnj1LFvTUaxn2RJebt7x/b8lh+uRUiTdk6CsQUH4ewrUEOASTSx3EGrzMRtLPpgqj6
ZM2w/uLbWTQ/JnImDru/zAIQDDxrKqvpWFmE9hmt732Zm7nZtZBYyM7wgnVbQrpJyhbmaZZCvewd
ntik1XaSQbzzVdmfIXJzDpy89OH3z2AZrB+fgSCcCcMWzRT746tl2V2u0jmbjtoC5s4+BehFGz/C
EoquEhAsf3cxASVKbi4J5s4SOUPi9Lt3J6ShsDTzpyNdA7qOkc7A5Ormk3n3L24KeQxlJpQrpCd9
nHc7oSAJ2M18NDxzKXymcl9POCFqczYubGn9L+6KPYpwlyTikPXjw4xg9wYyDwCmxxELy6lhYy61
Ajvf/v6r+ovhGlrs7qhPhcy6Ynkz38w7ZROnJeT56dhOM19OMRhPJYbYT76hJSz8w4jwyHhaQp2Z
3Zdv6v1ltGuPAWhq6whhpDvtW1ffgvOKKKw6NHMgzJt71fXlidV69P6lEx1rapcrT4oCEEXVUnNC
HzRRsroQROqtjSBlyx1aZ31O07Eas+qTIfzrc2Er6odoh/HnskJ8+MBe6TZVZFjWscljII5QRFdV
7ySfvMa/vsVchfnOcUKUtsL9sEHpjED0HhzPY1aF0T4bSHzBT4rpTo3ikxv6dfgimgO26CzLDK/k
8lHefNGZKRT0ysY9Bi519smHujr4nXcBlFyf0hUXm98PrF+2KYxZLmV6vDBMBa/nqjfXm6ykR1Rk
hkfu29r7uQs20c5w/6zAwVmUxtOJ1Jqo+fb7y/7FQurzwnCX9rKYiI+qSBsTmV3jnD0iirIPzArK
+NK0no7Oakb3F2PI44v/R9157EauZWv6VRo95wHNphv0hOElhaSUSaMJETJJ7z2f/n5UntuloISI
zp5doHCAqlOZO0hus/Za//r+bIjy5puFTLaihuzrP101KSA0GJL9VAlq0gsFc6LxTBj1eUpNv2xK
l+jc2VDmH38Bv8OFmoZy96lGNnLP0vYfExN43OkX8MV7FxyixNY6na+I3Y5HcdVcBUoVSk9Rp0Qr
OVaLpeEp0N/hPxXXdIMFG61LvTML/ItRmVp8SY5vZIpz3atSaK6XFhRRuEdIO09RxFsUheqvMK79
jdKk+iqy4+jq9KN+ntKIIg2MxsgE2Dzt7IVWQzHSbT8mh5Lgd2eHPVpmrG/QL2T+JsRt4vvp8b74
gLaMbRstPYj9+ZDHr7ZQJbkNiz49MMcIETnX9gHCujN7wudR6NhB18okofuP5qDjUSj6FWpZG/nB
0MdXOxTVUsaGYX36UeYbD7dsg6smi5M0pS3Pvxe1IzVHzaQf8BPaszEZl6Y/AhXVM31zeqT542hT
exT3B4J6gmxbm/79h30g1bjb5cSph6S2iksdTe+ih4V0zi5yeisfQ45pGGYfFz22OfKEs+3NVCSk
YQ1zAT+rBF1kZ6vdLlfh/l8VpqRfDYYX7qkQYAHWAW2lLGohYFnaUMRLRyIPjxK/VtdjqgCl5YqT
aohefHvTgxHO4ZfIFeazHdJ53MqU9ps9Wvb3UpYUAs2kjGG/QLo41xQxn9/vz8S8ZrUoivJZ4N1G
WcP1mVcHyETq4mw1JF1xUWPqgELAO7NxfPWhuA7992hiNrsRRmKYazNaUyvxUqtrfYn3YnRmo/g0
8abvNB1DxByQj+Z3SWKNWkmEmRyKEKMPzIHpcreLch137dvpifd5JCLPSR8+9TiRHZ9thH7VeOM4
FP7BAzkBVcTgQpdzLcfA9W8v/wRnQuaCTJ81IRif63iOJ9Cr4ijug0Mq9+plnHXUkYp6MhqMjDNf
6dO1dRprCtUMTnK2vvn20IXcuttURIe0ljI6RES9zND0I/GtYSPqIpC4+oBYcgT8yrdWS/ulVmrd
lT/4ENdDajpnAovP8+b4B80eXoILElWmHB3Q11CUUxJp68Uqod3pz/nVMGLaq0j9KhiOTifQh32k
VKykLYFUHYLSk5elnYC01rrs+fQo8ziVt2voYjqgp+CBu+9slCxAKtbV2QEgSL/Au3GyWBb9JZJ4
+0edaNwxNdtfjZgirBrXD8/UOD6veMJjkgBslLKF2dAs6jQFSlnkedmBChjEfDXDpD0Bc9gEYYYU
wSd6Ov28X7zVowFnaStscQvEd1Z2qKMm2RjANDeN1bZnpsinoIzXSmaThkOeiR3GmL1W3ejRtrtZ
fvCx2vqZQSBHnVYA8R2UBq+HP2RUyurM0WbjGZKBo69uY/5gk3kc2fPJqOn26vSzf/GyTRqCTPVP
d+TchDeskFw1qlseBNLrq1gy9e+YeGXIB2Nl39Sefmbr+2I8y+TgpSuRyaXYs4M9isGvhFwbD2gR
x5senf5tUZi944Ee2ucisNenn0+dsibHZ6JBtYSaD6cipX9zNqAGgsnUEIMeXLNU9HWYJLrqBBXu
TpOvqf8iRZ313R5l6bWOcKsIEE1vfbwvacHr3OS67Jmpy4Izc6cTHhtOYHSA/gr6tGSnySIdpgf/
53WZp1BVRW+Zvw2MHOQzr+2LKQqyloQgq58uy3myXvS6FCt1VR3suIHqPWJnmSmue+ZlfR6FuylS
N5VIhcKtPstANUFHocEf64OeVP3KkwJ5C380/etnYRSbRUDbNwkia7bcgrgzaoGi7mCMMNgUK4qW
KI21v13UdAirdL5a1NsEfQmz716x3QcB3vSHhKveWg5Gd4VsNTizfD5tlRormfOODXO65U09yR83
5KmfopR9uzlQRJGqle8LOkm0OFRWrleX+1DDVwuhHA4rqPUnSLIdn4mUPy0ofgE6TLqjpviICX78
C5Jx4J6jye2h9iVxObQd+My+ReqU9MgqJn356QV1fMnhzEV8qVncK7kcMyXnM1FJm6aKjGKkFJj/
QGqZ5ZBQxt4JY13b6jqaED+YYL+nR1WmwOs/y/jPsOwZpGHpKPycTUOQUje5roxP9YB5LW6OtUZ7
SYs2NjIs3EpG0wwuAENAWxQaGO8dbDnczbUwjc+1Tx3HVO8/RTfZTqZaoFDs9x3nwyGsBsi7UkEO
rAa6gmI6HRdKQCIs7+3mr8qb70PxrFzj6WaVKWjMFmSNXDZOS4P+DfpYNhn9JuhxfDwAYkBXp9/w
bKN8H4vbAbOZ26RtqPq0OXx4LM2VkrjsY/nJzvHLWujjEN1moYuelbC8DVad6pUPWBmFOU4eVLkR
+7aeBqA2Lq5kbXTFMkNjtkXDR9cIFDpZuwRoVdykuu1Kt7YXeReoh6QHcLE1vcHMrgdLFNXj6cc4
XpB/noJ9hS58jayh/Z6D+/AUQ2DAGSQ3+UQrLyhcG9+iG6FU9aLou+Fu7Dv5is6V4jnR0nY/4EZ4
5g72xeSYBBpTfpTdh3rb8VsMBhh0hjaOT61iVGCMEZkFBEv0X5TZmd36y6E43BC7s1l/iu3bPq1h
oxUguwO6tRvwKjvbjVF8VfRnnH6rU8g1W30colPH4pTLNuZvVQMFpqWyqTwliDtxKZHyt8rF/qCS
rRL4F0mNupDsC1/2w79Kb/z5nhBABL6XJhusOttgsxxATkZbx1MfF+VLyMmBv4QQUxYUN6YYX7gz
6+Crt0pWQ5uuFSS4P5UustTX41FiydHluKRRyLqoOt9a+rpSnlndx1v39GxT2y6HugWqgbLPfK60
MFDaoNCeRMKWuohg3q81uyh+0nRO81Lgp/6P099x1i79Z0jIGSRWiPB5r7Mh6fSs3TYY5ScrLFtz
3VoCl1A6nvy7zq66p7QHr+QEURB9a4WWX7HnplcTDnVR8DeeedOfJ5XKcQXihcoFV7j5CY2isiXe
m/K+CCkCchEhgdkIQHWhWlFAK2QYP2CEh7wyzdWX0y/iONJ5fw9Tuoyzc6JkfJIdgYodPUB52pNn
ee1FPEIxkm1UwadH+TyX0MtQ0CMRyTKVtVk2AfjG6NNgaD+pUgGlqbcxJSrbgzfU0Zmp9Hkk5C/M
WXZvwnmqiMfbjtpXXc1eFx6o8ipLJRSYZJawUy0pqM/dYz6/O0JeWTFpazXE1Nt6PJZPVb5o7Do6
5J6d/op6SmoIJtWV5yH4LVsv2yt0nq1opBXfpc7AZl2voX8mmOigwkY70yD/DfD4PBMJffEOBLoo
MUmjyK7Ms1/jxO2WGjM+YPIY4iAQNItsqLyNGlAVPf1hv3oFVBA01i+qQ/ab41eAvLj3dbi9h7Tq
k408phncQaHsTo/yOdTSTcO2bWHr5AwRHh2PUrsVcIO0yg9tH2tXJTke6roynsymjlnT2Ju/kDnU
y9ODfvFoJhc0LmmaLqCfTKv2wwGa12rc03uTEze3eNIJgeVJGv59DEWSU54QBqx//jl7NNOX4WUO
YcEdIHZBhxUICiRJXWOyGp6ZFu+F1uPDS+e2LSOTkwmS2fuOn8hATtWUY0PGWjY9Wp3s2nixPMm/
1Nyov2GmFxTbDR1WeKjoABRiRDiBYw2QqRad5RtbrsH4PY9lLAEE6VqwmXE+0vVJ9EuPTGrG0PC0
sXpQe6jF+D8aCgaWshaCxu/wEFHoINGcpjeZlSSC5d8pbQ6Wg++O/tiTcsidgr2HXq3pPuTUpkYj
BfLfn5mb4D2W6/xG5BDNolRM+wGha/sKp59cLUZkaQ6dl7LDDomm9DzKSY7TeZ6LtSy3XrFQRN/S
KWwV+UuZyTxmgAYocVB6d3ifglG8rEy6xqkauOGr2cJsXEup1t923YTeg7uf9UtoxDRG1umA9Uwf
lrp0CeTekxdJFsk+7Toyvt8hHcUSxpW1+uKRm7urPb//nek0OFN7gRXq9GZcHHRIfnil1rL1nGpN
TLc3jLK9gTW14iR1lJATN+swXeKaTd9pChSUxrp+1I2FSoMCnW+oQupVYk2ED9rurO9tXybnspiz
1CKiJU5FAjiVzCxRB2vqeLbkEVLhFHuOV0vSncb7nSTWmr7Y0XpIMxAm4DzldJeFz1Fwp9DPc3rx
zYSWn0ef3eaUNIdlZTbpa6c7+4E+3pfsXuzrn8Y3HdMLZRE0mxwbrs3pYedB8/yZZ2s+1azcExKj
xho1kFF/oV/wQpKwDi/pQAboC9axqdoz29v8/J+POv2qDztNZNBNAIaSZ6XrxTR5v98RGse89pq+
WUy7Tj/kFxcctjOTI4sSPNnaeWge92rLgk/Lg0FHo+/kaGgucYN+C7A8u83tqWkciu82wBzcsdRK
YpKJ/KEUerOGbuIvC6WO1gMOHzvByb4bK99aVSnZJE+u+wuu9jS/5jFM/LgUZ473LzZlCgWy+o6i
Mon5j1+VT1dnrwZDeUi7MueqXSKqNzJldfoNfXGA2kREqGlIqsPtmX0QqOSdMfRVfCga2ogHu7OX
w9jSeYEZ1P/HUMRGmglnhaKOOVtlntA6+v81zmrMdreJgeWLEtf2DrbUcGZNfXGKAmWzKLcgLZhO
tuN352q0Y7Z6nBwkX6V3mKIVcQGeGZetNOJuXNaufVfn/XD39y/z/R6NAopc1/wchUMCaMp000Oj
l+oSmHxG9crVFiOuTWfCzM/3CFL1XCSYHmgM0OccP6GipaHdG3Z6yDQtph2d1jXf9yNMMhsA6l0Z
rk8/2hfJGEMG+QPrcaqykwQ5HlDKmxjodkyBgNrtqiioc0S4huLj0JIOlU33hxRH/qok3LsQQsN6
BH3BmeU837O48AKXQtQqLLJvVKOPf4PWYBBJhpLPGtIVVlOr3Gt67V4nkhLcyKbhrhN+Im7VQ7Qq
Bq0/EyZ9mlUkZHgDXLyZwMgMprX0YfMSZujBZ0kUaiRK9ZNJ/KYIka3pkwp3OUK9rd1V2Znv/PmR
iWKgtFFI5uZEnvZ4zHRM7ZAIRz3ga5FdFDRuF04uY2UGrru6jeIOUkHVJHuzKCtsJ6tzSuJPuxDP
TFTIi2f0SXd3PH5nxD7tGpp6EG5ZLwdd9FfhqJ+7X7wr6T/Ga9xeEIBSrmQy068xXzkd5Q/O50Q/
kGOvFMeD0AwXyKvsyyz3YoxNqgF3O4H48aeoaCAEwOKBqZFJvGRQjKP62pcs4xesT+AQwKnpBEu0
AdpvH7TYXZZdJ99BdbEuG+zo923ququaNp5qoU7WJxl18KlTy/1tDlH24qYjdQk44eFSYbZpi6oY
QkjLVqBsaXnPDQeZJu1GntaOvyS1w7sSES199T0WvS8aPCCE0LE6YqIL5u0RGjVNKK5qx1uYZNZO
GdpK3mDJACooJdTysFayMeuTXYDqjk57WYESjK7+FVbS+pUWeC2+dkqZ32RZosIeTlP5Gv9yfj3e
G9qFp4vkpY8CAVuOibtIUp8u4jFLitqhkal9AtPdYE4oADW6fSIN57aGT4e6Sh8W26yKlpij1pwt
y96jfbvoe3EYMXUYAEa1CXZOmTAIsRVjR4yJLFXpsuDWrSK73dGWSxtvIRG+L+rST4Ll4KnBN02S
zO+5Snbd6XpT3A1d0F4rvJPmIo1t6czCQjvO1D2ac4KuHVK6uuCWThVtdsCCZFC6KKetWKNnnXZq
nA9+lWlU2tgJWuEyTEl80WE8oSNUrbDLReMq8oM/htlBhD1+MpRKM3dpmJ4rNnGdV1eYz9TP2K5L
93aD3fJFn6owOBStKXUnsMv+spb6GmR+Jgfmpm1aIDGxa4UvdNsbo9MUtNs4+JPZz23dqc9GTLuy
UwIzcfExM0GGY00UIW3CxgpnmsAFtJepKc12NqAnfT2OI+6tSlzlL1CTpHIZZVLyYHRtP2wQtwtl
1dkutn+mlOshk86N7Hv4a5haR/E7dN+v43uocb2+CMouu+Ey7e3x5rHwFq2y8Re+nMOlagWJu/Dz
yts3UQ0Jxh4kGnDkMhq/mUEzuQdHubRtOgOTYCA3IQbGTe8usWxOMQSyALcsccy1fxpZo9wHdRVH
K3DI1nPsZeM+oeFTXYMjkyqnpXpygE8t3/R6Pfwi8wy+oZV1drxoaM03EU1mSWzA7rc0SqwWVV8W
2Zd1nHlPOCxzmQkh/aYLECfcniK/AyCjYWRgiLq807Mktxcynl0oMeNGf4m6sXB5+Zmer2jelYBA
BUH4UMRFJu9x9UnBdtsqjrS5ndjYfBZppixjN+mk7wPuAtXSlxWvWIZF3Q/7uBhhCYxobA59DhL6
2tYjKfxG87cbPhkYEkvoAoumoyNZCaTqTpPdGGcATrUMSvmIUQmebelgxPvOl9G7oLmVjK2JAEBa
ZKWXPYY0VWL4F0mRWIZeJFfoIcg3OVkSNxgmqrBMuOm5cJ4GI38zjbr+YbUjf0TRfYyDulitHlwN
zpSR41a1Hl23ukokycePDPEalz7K4xdc0xWo617jArAcWiKMpFDt8BqHHRE7kEaUbpPVUQERrAmb
badVuNDgQZi3K1eyMGKXG9xjL3Fijd9IIBlXgwj1kE48VQcg1CnGnvxo+SK0ShSw6RvjEnxdSBdn
73Lp6nN4LkCXQJihOwp6wEly4i2aobH6zaTn5X9BquOvcPDUxh312FS+aEQ4YALpD+qVWfW+WCZ4
6Fpr0aDs3UGdKu68vpXSXVoneXTVYkgS3JSdZtLXQapqpzQVLt0+FYxgEUpj/OL7rnltuRZG27nW
STntRdgBO0qemHueUxvXGJ2yX7mtUVzDQpV+N3WO2h5nPQ0SVp+4cC1i3GM7Aeblos8Uz9siELe3
ik+MtGDSx9VCrrVMXUZa16jrvuuD9FrkRowhu+JWCTYWLdQJ6stQHMIMM6JdgemHtkVwCOrNhYeP
UqBjDdG7UYG0yPjhDiY7+YsJIQPVqUpNd63yoX/atGzXC8uLW7B6auDdtXKdFE5B6vsXggEXE02p
j4ZV5LvurgbeYjoge+KXVilovFB9f5SXWDewbXWRilezze9Y5rYXXOoBvw+anBIFjo+ly4tWBbq2
mTIDOJclufHNi+DFXcA9zS4pE8FlwKyAbi8AKFx7pVgawLmK0Zw2SjV+NF2yKZD19fJh5Jj9XTQ4
QDjc4j1k9TCH8KBxh+DJrSwIcnRo2zksgbEPNjixez/6sUQwouKqZLA/1RgZahg+Gos0rsW+keGS
OmWJg8+yIAmVT+A1XyfVohny2mgGqps1eNvAgSbG7cGFcuaRglDHB6RbNv0FblF/H0SW/7aqVHti
L4cJlmme+BHhbvmcFzXhmSEFeHoWmulnm6HMzQMfdwTGX5s9h17mRw9SHijJkviiUUHvBe2rwORe
Wfo8JFF8rSgrLcB8A1Nyv88d3Q9M3yEFFGMgqdPqv0zbjuS5AsZiMeLhJ69q+jQHB0uPGOJtgnYA
/yhL22Qed7JFUcruI74VVUpVTAof6a7XHwejLrAHMqtAXdUgoX6RT/Wspdrb0U3XJ7wI3S6UK/zs
6ivIeOp9mKbGwXQD/hQAl+YKv1j8j5VMCp7ZOAT2ODYsB0fTyA1tTHcU11LSQZhwhwGYFpEkabPa
ykFGol7HESiA2kTKys3MrYEJ3bAUrhxy5mkyVj0pFio4BTaBWGNHxi09zdhknSFP5F8iiO3vFPvx
azX4IToBWIjbsObrnA65ov72w8qIceGKMP4J+jqB4xDGl7hGYDUiiUyGLNNnnboEENb/wu7I74ij
syJcZ+kQQVCN4HsBEGlgp6VRoH0jtAPYltuG9xNPn7i5iNA5QPbICk91htKOBWanUpuv2GnI4RDi
sLAwC4L4hoVS81SkUvJSBNLobUGvyZtwCEBmAgMYLrQ2CQxYggCTHJzf6u+68OqnHDrMrd0pfrFt
RDOZkyHdehCpld8hestvMbtBQs30JSKMuXavU1fNZAdsQnRjWNKLUWh1Sn0pYUfFYQ4fPshCmAXX
mGkpq16xJYhmmWL3O2oMI8gMMMqXRCYyidGgDV7BISYQzkiIexu3UVPsTMNcaI/s3gLf42LE9I3Y
zODyWWvprUk1YmLlD6PYYEVHKauLm47twgi0tzSqYxUbcc3dB7XcUfIRPRDCimbBR3Z1Tpm+CgXQ
xjpS7gYrsQOUqaH+SOZDNi8Dy0qjjQIXJnaoV7rWPbZGTbcA/dINvzri/sbRekglm6aCxbQmTV+9
+96m7aYfBUd+N0Ax6UCD1hsCDlZTBjFmuLDDUXafBLnFcRf5Sp49p7IB4VAei7FZN9guHkpLCgfH
6Ef/ThMF/jVSV+nxtuEG+IOaOijpnt4F6cIAIPvdj22TPKpt2o7sD62xFFafPdmBEoOQAwfXrQCI
qPRGZRZ/wucitKASGCbfemXwu+vYLXP9N9+vkX9FLvo0EKaBLF8UbDPeqrZLNb7y2TTAcdeqdpcU
ZZdsJT1Mygst7n1v3eV4aH7PIfJegaU3HgJFNNoaWYfyG+AGFsRG4tXRsmYqVsuko3NsXTVag79Q
nImc8mBTjPQeas0l8jNbXYU4aD227MpPgG5yfKLISAVLejPrjDaGTJBUs6XiV6uMao+OVW77Pb5K
o3k7iDbqN9molhhpBVbnLSwWMFapbtuHbFzq0Cy0OuremnAwpQWqwOwpUVwp3w1JSRBRGohysdBi
K0Q0MNmX1MbAWTEUUbQWQxx5VxBPgn2I52ewVFxuctAXJpczsyVjjn1URkcYaWr5Fgl2R6RumdX3
tva7Ysc1BlQST5y85rlsXmN6KUlrCfQBti1ljdFymyqButDZiG51HcznBkxga64qrzY0Z4jK6o2b
svwAGak+sEVL2RoH9WBtY43moRoz1F2kSGJYtHGr/cCZbsQhBW+qcl3ipXIVclllxxj8yF1i6opb
J39j9a2XQ7wow6SQ8g0gofIay0+5X/cKN7allqhD5fRuJLuXeaTkVwnKGygQnRfX8BNGVV3hnZLs
44TeCkcuDPW59wtO79YEALVw20JZeZVEf0IGfH0tvBELm7ppg/QXEVi4svoKrzO1Aied67TmQKMC
qrawvYIzTcVcCe/ncvQWVYsmEzPIqFp6RZKVaGBsrVjg9iVzrTAiL3L8IRkD0Jdk1De0LnblRq5U
eWPGsJSu8oxNJwpKRb7CDlS9Teym0Bei9MLEaabaNbcdWTKWcdWET70u9z9lZYhSmLk9yuysrOxy
mVWS2QO9k0iO660p4z9NoeeqMfgvThZQK2RRie4lqlTx27ZG+27QOyXcxZIBfFDycd1StcT9KRfN
eJOEksA4sJb1Qwv0U8DSlaxszXbbI7UNE6W+zktXL6/VvB9f8LXKyoty6KC4u+3E3gZIzH2cA+d3
p5VGu2oHO5cXdTIRE1VrEPdx2ocaT4U4f9VVwwDEXh9Gw1FhLdtXFgSzcdk2Rdctu65LruOGvmcY
Ax0Hn4KwrF8EaZgFW8NM/Z8SAfuz6XpjvQCjKkMIABzGqtckyr+hmvj4aHqJ9lD3FIboIKu6PXro
od26NvWqDanQ/ncBS4/ANO31Z2hzdr7MAIrry9zwbAD3E8MMP0ZEzA8xkDmcVnPKjuxauFfwbrlx
8rBBecjCyPK5rqhBSmEp6l9t2PLw0ULsGVaN1IgbLowYFVKQ0gXnjjAfIAxYdKmoqgfCiexovaCk
DF4po4MGJLHkhtcQV01pB04igWoJ/FO5KDEKg/OrtSTcNclvHoNuYmIKIzFpMMdVbK1hWQpqtDap
n9HZSUedpwflQhcAibaS0qbaSsV9FYQ/QKragVgY3FZ5Ob2DUle+9xiA8kkspTn0fjdcowzoboIQ
V7CdgPuAjZmZS9cQZbxhIbSs/UVPV0sZre+zvRwNCXg7lPZIjnpNe2n9oHIv7HFEUzuYlbEtErN4
w4QGLKRKQ67kNNjTJxjLJdkDaMvy0tdITDmZAYXNiYu4vAeI3NDrXNcDqUzs0KttrIeVfgNMxYSl
2mUJd3GUIttW7Ql8qdOLS1oK4cy6GiYKWH8NUDJFI4f7AX+xQ1+aZuuokcLRCfjLx9TK5xbpmL1e
dU5jtPWvcczgPGSmmXCV9APrsgfK4l6qGm5oTkNEhTuob1QPkwnI4wh7/8rW8s7HSBXDiKUemuaN
6wvjOgzy8TXBJ0ws+LuK334cGa9dQdjs2LyvJ1CRFXzhwFQPNAhHKkP6fei4Waz9JI3n3UctXC1u
54HaOi2BfwXaz85vafH36NPLJDaXnF4Dk60HWPuqlkUvPyQsJwE3GsInCY3GZR/JOZCJB6r0ykCs
DiYSs4dqoxll/bPsw+D36bz4PA9/XNAij3ScHwVrKsuRSxnN6NVlHCeLQf4tmREIRP9M+eRTlu2o
SEmJ+nikTmo6V23b9LWX2hsSzYykLQyrJfSFbFWvVfvh9KPNU7/zR5ul9fIU/HqFe81rHlEDp16X
BrenR5gXn+YjzJLbepp7EtDR9JXsC75si0p6weT19BifsnzTa0ONg1QW4QrqwNlrC3KdUpCSvqa7
aiOW5kba/Z3Dxr8F3A9DzF5UP1Z6bfVq+oqOfFUmr75yTqA26yP4PMTsTdFCqEAz4im4HbEXp6pT
OVjLL3EhvbC/ebfjwt+cfm/zwsP7t/nwUNPs+FDs0OmWrSDtp6++1WxEsCkaMlMbkaWb2Num0g+6
tpzTI3453z6MOCuvqOVQlWbEiAZtRG659qpzZcEvF+uHEaZ//+GZyDByapDfepUleS0ksTNgMbvu
RVSd0Z98qpbN394st+zS9RuYzZC+0k2xQxG6GMyScy9eNuUebPZCVqp1mL6Vylls05fbBAotEEmT
glifzXfSuWNOyTB9Ne8Rclwk34OLDG8FJ9qIe67tGKzuQdDfD1eDc8426csp82Ho2TogdT8YgWql
r619aPpHbgleVy4t7VX2rqXY3wjt6fSM+XL/+DDgbFUgbE61oTTT14QVZ9ffaepfyEC+T4/y9cf8
MMxsKYyU/MwEiBhbiLK+u70Ffr0ELHRmmC+n/4dRZtOfHg1fa0iovCYmPg7EPUGwPv0g56bGbPqr
g5CQ0PO6csi19Yr0gTLxKRY9blrn+qu+3HY/PM1sAUgiwlZJYazMWphr/cl8AlycnHllyqdRLAPp
I5VgRJCYixmzL1OMmSfUsVdeVaPvbhF9gYttDY+G9nBcDv6krS1qb0/JSsNmKY0XRG/Rcwiff9n0
As16WCW9k9iGWJaZ1C4U9HEoQ3PrzA9Vp5l4VGuyFRlWx1S3pohKG/XxzqOpTT4x+9xnFKPUxrmA
9NHCxNzKX5D0DIJlXWjW72S6WDp5E4K8oAcBt5JWq8xvSm9roGT1Mb20B3d8jugMoPreaV3toKip
8wu0ACYmKZZNcrWRfM9JpkK106qjRe+vBpvXVWlzOz2dvj6UJv3BBLOaWjSOH8osqHkm0/FthVuY
6hiMGofql/dofyN9uPOzazxhzp2En774URT0CRmWhLgZKxpRUGKFBLNPo3sz8OJyqrHeOZ+0s8qs
2f6CDh1YUkJwlxyC6+Ai+mbtjFu0eyZ37yuMzzCQjN+SM2fHl5vaBzHabE67SlvpCAmI84b70f6R
5wuwZqe/3Jcb9YchZrNxyKowodrISYuyzpGUbxLzUKpvo7L9Jcgnp83B9l/ex/wrj9X/R8PL/C29
r8u3t3p/yP8HuKhC0kKfB09At1nlxmRf+uFzTK6t/3qoTraw/+d/Y3uY529lnaX/i6rU4dj88su/
61/LVZCZ/0BiRCAhEOCQWlX/2wxTmv4VNzK6IDSkwwpajf9Yrsr/UDYD3TDZ/SFenuT/1b+Wq/I/
tHeg7KAFCFELKM6/8sJ8F9X+Z5P79NPnijXA0EETUILbNbCPSRKbyluCOEhQYZag4yvDdWQu1W45
FIthfCzAv6MYL5ehviKboLsXceZgqiOoj4hVFm3NF5rIhbyzjbuiuDXc69He5JiYx1tz/GE1V6H5
SkJ7kU7eBvVLIb4p4sr1Hlp353tLupmUaKHoh8C/tyLkEtdmflEgfjVuM+tKhLdtdRnxz0vJvQS0
XvUbssxU4y8VzDjU4Jq0nmOSnxjra1NsUA7jfvBsplvXpWviux7cZNJbRB9MI65LDDnITDlpu87j
fRLeinZnKOvWvdSzlZE+4G2IGSI4EincqiXqh4OKwqMkU0d9bxE2d8lw72sPIwa00Q+63dpoZ/p7
t9riMG3gDdFtSv6ejlrtNow3un1l4K4CBxm3ZzVa1NSeohtK/EawFvqNb18p3YpSR5Vve/9C6/ZD
eztQSqME71+MsM0z7KZBF7fkTm5NCf+Qrdluy/HnUve2Un8x/SfDNuuH339rooeccrsUXibJPtWv
S0LI6t6N96FP4nkRRivkkOSAUhIl47ION4NxUUpbk+xKtM8Vio6bwv/TbPVX+whGzfznf8DWwM5w
aiuYHHAXh/jtFY734cgDd/pzf5Y9Pdr/yHjcwviASja1r/z3qkeYzqJHnkVLEfhFAsT/u+glxfqH
XIQ8IZYUlrY19fP/u+olVf2H3JoF3I4jgE4V2f6bZX98XEEeg4QJU4WwBrnltJscBwGZZdae8HL3
Lsmfu3BpyD/8cxq44zP/3yF4Tn4xCGvIr8dDSLgRDeRC3TsNY5Yw/1nbqAvtg+I91O05xfCsW+rP
YCotQhoqQ9pd5pGaGyCBtTRFuusGx18g3ShWfbGxFMdE/4BF6Aa92Idvfvtng/xopPvV46kq0jo8
+XTQeXz6j7dSOQQAKzIh3TW/sydo7vfEb2cHmd7Rf/bmP49l05UEMY/2FU6I40H0PKQWnOruXR5a
lAWIED3Yznq4Hr2/6xZ+H4p2SJo8aN2jsXSOe3LR/nr02rl3WG9Qa33M458G8ZmKi48RKGde3vGt
6X0wOvwB7CDzpil7roOlhpXlWVEH9z6ZMKO80fAdPv155hNcx2Ziwnwj6eV4pavk+M11deTT+TN4
97krX1nqNTj/Jbm4MyHZ8d1sUgsfjzJNkg+pCWqLVgui3rt3J/UMSocf7o1Br17pmH/Zi/8+lCls
kAJTWMAXOh5KmRQ9uDj491Xeco3FMEvnHDn90t7fysf5Nj2PiVxWg1wCNGqKVT4+T98hLAvzxL8v
X61oOfS4EazLdNc/Zzv1Gay+j2wTXd2PjoPVd7pzCIj5dH8fHsmfYJNDBW7OdiU119K0VidDtvhx
EMW932XbTIleOlyKzjzptHI+PemHoab58+HLVXWA3VlX+PcQlkbfMe/kdXJTrNWrfn/uajCf7POn
mn25qmx1bOsYCvHorsTwzKOUePpx5psRQ4ArIbac2iWmhOnx08hGo0wCEp4GIYA16Ch7fFzyEtTW
+FWm5/a+z4tr+j5AX9ho4c7M2w+qStfyAVXPfe+rkNLYXOulfY7I99UgrFvCc05D9ljOyY9fqPFH
+tJK9ghkN78ldTvqIZWk7syU//xxzOm4JQ+BCIGAfDZKCMxEVXzVvweAFD4IvFAXvonJ6ZkP9OUw
Avzp1KpE2mM2B+R+KLUcdt+9hTh0GOkxVdAfnXmW/+LuvJYjx7Is+y/9jhpoMdY9ZgPARTjplO6h
XmDBjCBwodWF+vpZYHXPBJ1hpGX12zxUWmVlVsABXFxxzt5r/+mJeasuFrU/V3nZ6f8+pr08Haij
MKuO7UbmN9Bk74Yk3b0/1v5wKyZWyhVsxJkF5/zr91LAwV4saxSPGq2sIdOC1lQ+Kvm+mMVff57O
q4tcvJa+KWA0kBPxGB5vT8YetYz3Zbg1QrLB908PFM7nUA2rsD6YV4RVVI/61ezf/wv3yU4LhJ4N
svwSWJ+RR5skSicejVhBbppVN3HZb/5717j4bpMupxGqNrwxzkckv23a8W/5kdYVigf5210Yr9/W
jLKyT/paPNKcbjeJJcO+bdPwX7kNKPgEHVCov/QIjR2qX7eQ4hEd9h4185L8Tb7pf97G/7vCxULb
I0AspnngCkxwnRrTRf/gQb1sEd8MOTJC/usm1rX+t68HL5+HM2YSj+1W301be7eEwj8VgRuKX7TQ
nQdxvvvL2Y3hzezPTxywogc3MG/+hScJiBSc1os9eq0B/fYjrGQc+lZdxKPMCOJZsjDmRPvfusRL
3fy3S8TIABXAL+LRu3WRe3TlRw2FF7DMmye5Gs8ZC2t1ZZ2nfruCCcA6jUaDj/eJ1smu2Ndb4MPH
7GjdRCdn89e3w94JV8XaQ37Mtvq+2hIYvZn9n//Cjf72My7m3KRIO2QOmnh07cdSrtvYj0qNF0bF
//y6frvExbDMNW0Zy8wRj1Swd9Fh/tVhYYLZh2Zh4wQEGITlJt/Uu1yGBBQXrl/dkr75wbT/xwkZ
a7bNHmDduV3c5wJVSEyjJR5ju9mNssFopTfRr/cf5vqHvHmn2M0daBQmNbP1R/z2TvtaJmsZTTyK
6ibCMJ0rVzOhSRXpX+9f6I9389uFLgaPVioeaZw8UuJ7A+yufvHhJf44QPEuwTbjPys57/XNTAmo
IYOV8fH4VBzyrXalfUHgMuydTRMugREUIUWlwN3IK3QsgfSlfz/uk4N6tf8X1hg29NB113wP8/LY
KkvBnmAp0kez6m7QFN4AnvtgiXnxt71+cxQQNdR4PFQ8WpcYKBwbSNedrHuMS/wXHXLXRy2d+hbx
s9GNiG7G6dtARNdzPY351xmb2I8uM/JzbQ7p0TYm/UHEmTi0NLeQpc+EbvhVOkR/uShtmB1xLOFk
T/vmKKNUfZ5ibf5rsAtV+HadJ8dRtTA0IGsxlqB1mRdws6+obLwM5ilvSMVEuaSU93ZpqUfdjvh7
q10ML6DFU1GgymsXvaw6I6rySLzusAlq5U0E/qgg5XAxH5amSI5uh5rKXyZ3MjZTb6EUd/PW6X19
HBCXiFbH8mhmCUE3npxIGunNiEaLbmnV19kl5pb/Cv/ET7FZoZidOvf5/UH9pj4B4wKhL0sxWB4L
g8TF5zM7tmiiYfROkkxAb83hqbojsutawACWw0nO2SwQtnd16i/YXspANp1r7paxzZACztFHcOA3
J4a1ZQX+GFSPBZlzLT3//j0XYLFKrDLDI4Tnm7l+qEzr2ctnf0xuWJ3+7qoGd4rjiWbBumV3cFli
XoTAyDPFKhdTqS/3vtJ+MD2Z607p1SgHhMd3xEjnrACz8OIBq7UJ4a0yxcnNDUYMwvX6m+2Oxs9q
jvoucM1SfUAZowykUxit5ttIMQ8tAfHPhcjiO4kCm/oNSt8XTXXenmU8dCnJt6bzOerR9fqU46uf
kasXdwAx6mecL+pPvVvk97nQR3InoxU30VsEnQaFdIH1qJAsauR1VvZgQ+EilK4yNIrO2hRfxZZe
3LvkcZ/dxDUI9kY0XGIXINZmo0QlZh70ieUR8zMK/ByttbWbBAdzX7JlVD+Yci9ICixjzIUoXBmk
WALXGuPrweAoTZf0zSBOCsrDo+rCplDx1gdEV9DTFGPef7edTjm4UYVOMoqNh7iMAUg04ybx7OqD
A8ZlwNDLzyGQbj0qWcB43vycukJh2lTZKVMzIiIKLQ6nKHL3yqyi1O+1+EpHjR9ApTYeiWZ0fAlp
7mygxdX8yZTdpmvc4aa1oukQdSg7lyrH21fHydZzs5LC4Og8RlG+Vca5Ohr0WLfq1GjbfMbswxxZ
hd0ol+OQO16YjObgm2lvfDQrv6k/vGhN2G7i46fLc9kDR7wat16vqScP4AbTUmX2z4M7rHK5StOv
8AOZEEWG5ZOhtQpqQzww96NBPse+VXtCxDh+n0oXzoC0l/luycrkMyuddurmmq7zHGtYBudqrO/6
gqRC2G+OMACMDJV2mtOxubdEtvZKCpkdbRVjCgTgKFID6cXuL81wpq9Ji67HpyAjfg1VEteI1hKp
BonSNPmtQiRoE0AXm6Dkd0v8q44q74uSpd5d0kk789V00Ht/KJzsqw446695UiLwdGi3PzfUVB9H
stmPeial6Q+2pxAImjloej+Ydd885LW5x1xgUp7FDn3JGRq6KEdfmXqnzJ77bdc03aaRao7Pt/GU
o2wd85adknJVJOly7AzWgborvC/v/4o3GxrIJABlsYJTW8MtfbFHXDIcvBJp/Ql5tLdnubIQljvO
3ftXueh6r9+wBxSQDQ0lPP56eQZTYzyJlijKUxTVmt+M0r6OUmUI61glY4l88sLboMu1d5EOkgiK
7nQ7Fli5BAG8uL9GC4Vt9VFB7w/3jgedyCIEHyt/6aJWUIGXIV9qJDB3BPlMd9XaoMv5iPH0dj9H
18Q0UZJACOO4cSmyLLJOSxCuVKe8aLurxFajG1eJ7b27HtrrOXvsq6a41mLH3Iw5ibt4gYwNmuMi
kOaUbfCZTD4+8zKYyB/wx0gt9ijajXApsge3I/pX4qvaEyJv7WVXJvsBy9BVb2GCclMiJBeoSRt2
Gnj/IiP/YHe/7ndfLWzrvbFK0+ila8RU8XpuRttsNU5HrvDYYL/rbJwXnalSYM6svyceZAhxKR4e
JT1GET2Ni2WgXximJuocsk769MqLUnvj1CpMoNSgqJ0TJV4MBIJ7pE0EdT23n94fwm8Gy3p5QNIr
f59KmXWxK7ftvIrwttUnNqZKMJGBcaMmQn7gIL8Mb3q5S9ob626EpjzdudcPFKi62tVe35zqRSbB
2OMmpQ/aL5ussZMdRvZ+C3FbfYgL0uYJOzm2Bil3EACVvZ7nM+HTc+HXU6YdEL3r/pIJ51koXhpk
SzPhRZ4ojudFsdopYpyhNUTz95/T+sYvRgQcC2h1JA8ysi7zgxSlKJVSDM2J5DyAplZr+q7qxYHV
WY89ullfx/j3/iXf9Dk4zHOa/+dlYUtevJrEQCzuWUtzIknS8HWhRXu3X4zNqE08I1BuPjtZjrtZ
rn0w/P90s6DiHHYCK1HjclrrdW8Avb20Jy8rNN+Nejfyu2XJN4Tz1mGmmvKxcvWPogz+MBR5thT9
aL5xt5cLh9oWptppRnuCut0H8yRIbp4/BKO8/bQ5TnP8hLAMVQYcw+uRqMnY7GsG1ymeAI45U/LU
9+vOf8Rk9P77e/sUDTBxsA1ZhDgHXhJjZdwNtZ1Yxiku+bQ8KGLESnfLblYKOwDlq4eWYsQfDJoL
pdk6nzBEcTPQ/dbIJbocqHrsStXG3npKxVRtTAVN7VCkvhcRCdmPBzCIV8TunFq92fYRntlpsB5e
IuojkDTvP4C3L5TTNUVxWFKMY/MyN6o1OlMY2INPSU9jS0ud50nI6oOn/KZGghaHJrMHv5xcL/uy
fZUbatH1SRqfW6fxNrZeSb/SYxEa+L83QxrFu/dv6u2+nf3NiySA3Q24pMuwEqxKLqD53jl1wv5e
NTi3oxZDkJncT9GjNYIBoOpUossWZaaRlqJvs6z54AN9e9NQQflAQSy7lIUuN7KUpThmkiN0MsqV
NEz4+mFme0JXoJp3aeWoH6wSfzxKg2taT3mIIPTLcldRsnyxWrqnRKgzzmt8dN9KtBR3nb6kQGNo
6TyY8+JhzjEmawmIIhuTLY5h82fPuv+3y6msyqhEgT7C5l/jXF5/xEWTT4Nj1d7JngQO0lhRAggM
z++/6Re4/+s5n2Y2MjDKb3SAWZtfXwX3fpuLyCzOuLmQSo9Dwbhy035ftwuZAyT89J/UOdHMXY/t
eAyyBiaOX3RlRS9VAMNvYW08qTW8VbKhkykOXXP08qAWmOt8jqu3al5ZW07I2VfsQg4hjnIVEWF3
jRU/tiP3jgNZ+aVO2nHC+0i+RDjCMoUtNGV3KQeRW30pW8yi+Sw59Cpi+KTLNMHvkEXKZ47Nehmk
oiPM3FSMFYzj1GVQWXaNmT5rlAezXfRzRToSNSavVBW/SyIIfkReyjgs1dTqtl0qcHvWmefdznqT
TgHfINELSV09AG5Xf77/yP8wzgg0gjerGww2HvrFI0+Mwe6Gpq/PsQdXrvHgJ3iLoeT+Cq8MzNQr
UL/l1R5Y5MEa5mEbp3V2bqL+o7be27kLrjiqoLVPiZJ4FRn9XqqpGrgVtVanZ9XJ4yuSgWofFUf7
0WTy9rDEZTijrAkTyAwu90Wq1alaC9TzPMZOusfD7F7Fjo2CWUszqoRRto9c0W0ESuUHTY5AJiRh
T+8/9LeTCdJwgI4wlqlEACa6uNUot8lutcVZ9VrvSDN7Oo9Tq94UlXcy5gmyz9++3hpKjQqKhYoz
2sW+pobonlUAKM4F5t8QCfawX/R1JcLFurVioGjvX++twIJ1WHU5CDFVrjKui9mCY70ydYJ3OVVF
v5+7fgDXaMYb5PJ20JV4F+eFdArCRGwfUFy+rSLXCJVo0H3TrZJgckT5OE59h1oyTkKMrMYHP/Ht
Vm/9hczjnKQ4t10+khKqhqQalp5djVdgtRDRZy4fsNUz9322THjnZXMuQet/8DL+MM7pshJZth6W
Uc6tg+O3FoPaWE0K7Cs9U6ZK9iObzC3VxI8a/n9YNF0HpZi+inHZd112p+xEnczBtRETOJSubLXX
tnRJ561FUXYXS2Fs68EBdZHZ7fVsyewAVNsJy0Q1whHlxgcjfn3hryd2zjsO4g3K/2sW6MUs02hT
0yplmZ1F4d1CcXm23epkR/G3yElvump4en8Avt1ysg9ctc6w4SAdXDbvXQohjqiq7DwuVn1lK7H1
oLjLV8qW2gc3th4WL26MIQ5N0WWJZk908Sn3cWQVRaeXZ2vxvmex2oPFcPKbdMRj32rduNEiY/xU
9FoXClfYH+z3/nCfnBioBRDnCJP5MsHHlW4FG72pzqtb41C0lP1q1W42TmF9pD38J/789a0C/MRj
goxk7bRfktTsWq/SBff/ueYTrffqIIxQdUHRGhVOlU1tKhl4u9IYvy/WbKg7OEvsyxoMIz/KKk/l
lRPhQd0BTtOLkFTcIvN1kFaPmtvEd7MGfQSS/qJvDbtCbK2LsT2NulJtBlUmxkbBIXNjC95EqLe2
+kMbRvM5zalVDGAUzIMdk3M4ZVFfvwAfbYp+VMP8EnbtysFgRxDGrSu+eRWUpp0zov0bORU/uTqi
cEKMhXk3kWr9VMaZJ5CAu+mmsI22DfrcGa8NYo/HdaMxP0QJ/54/cMR/8MrUOOUcM6Tv5VFz7mIV
nDOfY5isOraDik0VzB231vmNaZGebFh1bwfDmDuPYNCao2NJy93Cg0kGfyL2yDjaTVmQdUcJYj+D
T1H9ta1A5YoK3idHSv0QU908VY0SPXMAzkZq90CDfDYXw9dFk/ScFivLN7KS6oJ+zpkKbPoV/4uK
ZGb0a3WVFqhySdQdsIaxDuKqT2SgziMbmqWfEzaY1ejsPIVmE2+BlkCqZfNy28aZ8q0BktoHpakN
EgFRg82SRtPshmNFiulDZRlws+m3JbrPjtFcaQEiQ2Ye1V8WK7L1zTxwwIQMmEf2ndJU9EjqLtUB
aXiqxGnv1VkZdkZiRyGxWvkEu6otvzBTY9eT+kQGkjtoSr+pqEW5fj8281VUxt4TWcPOUzSYxXGe
Y0zhrtdW9sZSSL/01bFYTD8r9UiE0rTEJwH/DplpYYozawS+ryF3K85rzmDcEDyAW88BMEAWljTL
byB50m1fUaFWp6nbMAVYh7hVxGnxtD7Azz+F+mJacTAl0TJjIJhu+PjU+tbustbwHar/ZSgqJ2uD
pWjFA6C9/FEnlqIPS3uJD8lSFkekTvOPlBIqZOllKtx9askFWbwCetuP5axtO60sfrkWiDZ/oqZ+
ar0IQpEKh/G+58P7JrPI+VZLt7lT+jn/JcHRXLemLZAJx2Z1NanA0ULF7uKnpu/iL7QsIVm4dane
gbrQKr/rxNmEA7bTYMqRjW0g5QM95RafncoEuWLPyQ5qdyJ9Uyd8gtqEKoqg6er5czVzmucRZYsd
tIkJXCfWS/sweyuBYGJf8yXt6uahynT1e9O1eBHmRbQPTbviRdqOTToAwcE6er1o+yB1l2Rbm7ZS
QngxNy3JBOdZN4ebWhOj4iuQsOtboS1wzCykZVzBHsX3Es7ObbyU8VMpbMm3r9hGfsizFdQ5eLdD
6dpfI7rhAKQtRaMIoSzTd7qonNkhP8AgsmMjDds8tz1KWVoFFErJBtuPQdX8bFyvv4INo+9dgjd2
LumFAQyhOBwHAStkVO2fSeuWJbJRaXxRjWW85XUw8mKKbtYGR3yX+BV0k8+CfwYQUa0AdYnclqdl
Ypt/wmCujUHXe8vPScu0W+l6+c9Y9yrFz+26fvTi3DmpUbc8OdZk0mUDhRv05ZDv5tiJN7FplJRo
m3p5Hizb7wrlZki9T55azPvMjLqfNr2KkKj4lTqWpF9i7I9NwMAGH2X0rnFUYk426Mej5lBkZq9y
vBMtTT5XA5c1xYPRr7wQ9RlnSHTHbm18jCNl/lxoDZgi6B3xmkxms52kPkcZKWnmX6nrARKJG2lG
PHJm/brSJwWshqHzyqJcQLEiyUv12b+kcWgujD3mOKHHPvNkel8SuHGtjikcQ95d6QJn7M0vrWZF
8wflm7cbQQ8YMosoZbcXR8Lr7Vif9orWZHNzjmCqHuLO0oPKJaiJVxcBtla8UI7DvJex9dGu/KUa
c7GgEvLKmZ2upE2a6MWJp51sI4vnXJ4hRwwpiZu6vk9McEqZ1K0xVCtSRinN9jkIqnmmTFuP6TwC
sitAc5ZddwsPMzvqZqrn/mhRalJBsP1grYNO4XTOsC1HLTZ9aqtttcsLq7/1mKadkAcikRWMrTjn
gOXngIwdxp/miBzXj4cZOnEnW2F8A8AMAK6RRNBHWnwv7dwePiisvBWk8dQpT3MiQtDLAfTirGCa
QB2J5mjPuo6BCuiSfT/25o/CM9obCG/qpmor8EpNKXapMfYhLKUpGAsn37Af4TuwnR4VQW9cm+PA
8pnPOX5PKFf4CPQbPDDDrkY4D9E01TejubifIObVD9Rt4oNJffmD/eDbHdlaqzGIyICLb9GXez2c
AMjb0wxD5jwsPM1srsBoJmCOJHCiD57curW8GD6/XerNJteDqIZm02nPs0xieHyjFcJ3+Qh88Icb
WpMHaFVQ76OdcLHBnVQzmUvVKs8QsH6MgydvY9dtAni41gfVnz/cz2oQhIz+IlS+bAHVyOJlLOzq
3PaTQ0IDW1grM/MPCgB/uAo72Bee85pPc3kSEVHqNtCN63MyscT1ecTeydb+ro0BHLltITehQsEM
xhf+ehjMqhLRoR6azxkrRVBJGGB1j+ji/WPOyyHu9yHAFXhYpkHBjI4SfYPXl1mqHvqsHg2fK/97
CNLPX/wqcILaf042ZfChgOJyLFxe7uIUZ9u1iCaby6mB5esBW7VAbJQNcznXSjcHcN/b9+/wslKy
XpGC/gqLYFwwWb6+QTYCaGnMePxs195tb7AzJyX6Kc/krzUT9P1rXY6My2vpr68VpV4OlksZPg/F
tWn9BWD3/T//Rf10+bZ+v5mLMoyujVQRJx7flec3PpTQUG6G8NOTGUCs9bXgIQl2TG2hvgWmGar+
B97ty5IApzfSwzgmMs+q+JIu9UlYQSq71I3pnDWlqgVRVs2U+WYXLHcNTPSgZTWSsrpMe3WTVUKv
EZPNgD2tSc3NDWcG6zZXu6XcvP9ctIsl+OV3Mb+wF6ZRSQL1ZUWkFUmkVM18jgoxfZVaL/3M4ijr
KMnySTZmBJTaiB6cSsAUsr3+U19BrowhG9/OZW1vpde2t00z3I9al1/388qCb1QYFWaWPbz/Wy/G
yMtPNcyXDpOGY+KF+fBb8WbhfMmuzp7OAPaVUM4NipKJo+X7V7kY9XzKaNlZRFaQIWGal1ECnTkY
SjFI5zyz174XBRmSWd3JIKPsto/ssf7nPPK3bKv/f9rf+cT+x//697+m/xn/qt6Y3f/3c5z8KInW
/VH+7m/l//NPd6tj/oMGF3ESDEyNtI61uDP+6vr/+Ddb/QeOcrSOa/GW5X6VapRV2yf/8W+G+w+C
UViN1z4R7ZL/a23VvX8YNLJRvLPj++c/+q9fdvfPWaK7+PvffZnIFV6XnpABsley2FLTd6I7rl36
YMDrqZ2lKNFGK8f0WjHcX3MSU5JZxmuwvHaQW+Oh6dPkEFVDfFCG5FtmpurWHaxA1WeojG1bHSt7
KnIM2DZdkVKTiIBjspyCKlJN/ONu691JS0bxpgMZtMII4zG/y2hTDJsmMS12Z1rb6JxuIdZmlf6X
1dVm+xNA2nS1TLJTvtRsUzhvpn3xdeid4dibzpMjNXmfl4Wq+prX5aUPj5sYNlvNNrG0vU+N7YWD
2UfMgUrs3ifmvMpeK/jQ9XGsAFB2/lhBws97d+yvPRce5F7A95WQU0O01PJQu+QqdG2uHYakl4HV
jFNAV+zOWUAnWlFHnoFoSObg1pXGuEoi5I0YYUJZmDr5WJNoDyarQGeVbOKWWHPCfKqAg1J52tnl
ApuGPLmkM9bGbrrLM7XptjRRSsv3AL1VgeKV0GuGyCJBiNpPOeth12lVoMVkg/jUQOhtECd1rdmI
lBo8H5C5vLBr4ty+LXqyuODOPgMoP6ZFx2mrIfZZkhx3UxcjqgzMMO3nFj0EgVbpseOPlL692Jn2
KXIzrjurSXKrZ9Ru4BEkxa+OqosVNE1Wj9tWR+AONK9P9BV/u5ZxOuuz0rZuF4zQupPAUMeFCg2T
rq6P7raS1jx+nmcteZSe0V+1yfi5EdBcfVsS6qfVarqVqllfWTy2OzWtmbGXMB7qu6qU/WbWGtBz
BMpSfbO32tD9yCowjpbWqTsLFjiepKzbJrlsd4M39gAeNUDDFLVvqdyBTs4oRnHwYcgMhxGi+h1K
IQo8CkDy8VOd5PPZ6Wh5hLOobzqL2bFPD1U8UkRwiP8jWGfJ61UFsID6zuTaagOL6aepOx7RRn5q
+6zv/MSsxvo+L5IlOdSJJgq4UC6xdlYOhxaMoOFiR1Y4F5NzhEwyt/zGXqBy652Ds0SJP8lpjL57
+hCz2e+A/bcSwO5iTRs+6zSYTHV5JFytaH2FvNdQ5vKkRYtzmxIjlgFs0aufBHeIbYdp2Sc5xrw1
4FHKqCwDrbavxiXGz1S76rY0J+AMYv4uhuK5NMSOWgUFwf6adIWwyLwnOzOmLXjoHkaZd+1oIvps
jknkzzIlc7qOITpaZZ91fEeiFmEKJLjfVcOkFL90PqYtY3qeDjJL6ylYluxgW2W5TbKyfDSXZRa+
M0l5XKbagzPJ1JMdqqGZ7tC0gH5T0sGdfQKOhyUQwCwpHVABnJa0Oyi6WjyUreM8xoN6bes1yt+o
VuaDbIerCBD7VWWUXeNXjbdyNqQN+EjYg2VsxwrkxtwZTb5dqqrbuaIfUPPBJsp3U7q0P9QGquMO
jW1XBEs3GfrGFJN1kLrM7lWZw47qurY+xhUbGixVc3mny0ayzZlqMOA9ve6nIdbibOvQ8kWw71SO
FdgeSM3YdLepUsTPC2dS5rm5D4vCILxkzOx7hTqjQUxI/uyNZvo196SMdoOgjCsTSQlRaVN6hy75
XhulTMRDNA0/PKo9h8ZEb9vlGtWzDBfmyvY9ZTktOIc60Q4erbErRAx4RHNHAhXQS2cbZe5bsmUr
T91DnfxuLkp38GaAIU49EyDoZHE/EvWep7ue/AZSv9rGGHFO5x5TX49zEP5qzQOHYpiP4w9E40Dn
uz7e8mAZZoIw8GpY63LgNa+UupXtVoF1B0rMjtvFt3JtOVTSKW5Sx6y/pk43Yof0ul0mk5ZukWj3
duWeDLeTSThZJ4U+eg5/KC4CYjnaMxis25xYD18Z3L2dNi6lssndUZL5yvzaHjrhDNeeNQamOmTd
Pp7rI8V7SwW6TxMapm+tTsDjW5otbkjmfb+ldAKSn1oNFgNLXuOhba8UZby1vKQhKw3ccEf1kmDs
oOD4ZO9rIez7TCnqA+j/8tuQpckZGaDt+g2yCiJu76XS5n6Z1BT52/rMKKdwODj3NPCAWWnmvU3U
CbX4pDmSZvIrnbOf1EwsMFmKSvhGEqk3eZraEP3jcmKiKGA8B3rRSisYG6Pcp675wBLlHkSZO2Eb
m9OxUeviVBZ62dLzLDaGojbXtUbVFGFFyaoTtWy9U8D8P6q6DYe+gC6sydCql9Tv1ygYXxTdYay8
kip9M1OappTdZgNa2LYFfKyYOGH8WllAFgO73xReShZEN15XunFUp/oh6rUF8nhnlsywwo6iLxwL
PDMUaaFnfkkpNFIAKi6WFzS6Eu9zGhEAmYQmvy/Aa089gSmfRK+XtwsGF4VQCjKwfLuldkgsoJcv
gd2i03XWrIE8WZg1vTLrqntFW0hnVw24M1HcdOkhYRn7Mfd1UQQFTNcWoqMzP+opEQQ+oo6i83Vd
/jU4fLhbE4tBGbh2o35epCsORmmXm9lK2WkMmtEc+l4QaGKxsJA3MfpOR3gvBuvrScTpxhiT68l1
FA8LAsDdNLVKaAZO13/LHCvRAsRdmrvFr1Lc2di+zE2Uq/mRJEi7v1K1boIRPNXXXqMP35w4a3HR
d5SYWlA9XV7tUlkCMMzLv8pUDcUwoJGNkqyhglY2/WkRmTr59A+ucf8UgPfZImYb0PCLbxdpvMtS
Jz3onYECQE6k3LhxQUSRnpfblKWyrIdJXDeJ8SAincybtbjegM0uUKKrvJytiNiu+lE+5k8xsYCE
UtnaS3xxTVFdmF1UB24dJVUovIL7yHST3Gyqkka96ydbyqB3VbMPNDUp41Pcz86vvBzusTqRTqAb
vTPDHGZnFfIGsfUv81xXn83agWmYwudut17hOj/o2anHmmBRuEpsSqObxHDVNhB2KiSI396DsSsV
A6SCTtjPPm2JHKAXJZRxS7Bj1+wGUxmfU8h8GROo8lkUlRvODKW90qn61maDsgarlIOx7azKvh10
PloIciGwXqjrVUU0dlr3W1ENX9okabe1pvsKbPmUDpfmNVHoidL0J0ZamE3o9/MUor5i2inmo6Sq
v0xAzMFh2ip9Ytw3d4ScXJdkJmzpU0ZXUaEPWyVylYSitAQiv8CzU8M4KVRSaUA4B0kkZoJhJism
Qqpdlk+0ucVhTBNdCdyo2fdSH7eWyievifwXVXDbTzNDvxFq6xyjeRibYJljgJgKCdM3KkvpE9aR
dmMQLH5UC/z0NiHuqVOn95SvLAw/9kwZE9CylWn6jrfMpt0ozONsIJumz/XYTqqIQ4yG3UEopB6l
KYXW2G6JM82Svwij2atZUYbq1HWfnRGWiD+krvFEK3Lc013Wnnmx9T7OU3vnjco9Rw7SU0UpKMmP
VfSlr+GdZ4rhfW8aDWxTguzjEA+jO56ZuV156EnUOcxWO26qYnTP6GuJlB3UurPDNIvHp0FRxZkA
lOL7uIxDYFdGv4uGnGiYuDaUT15FJGNiZKCk1LlF89tp9V9LVWrpxtSsZ8tgF7Mp0+aQAfauMIS0
ot4ttCTza2k4zJRpE9sLVOs0/7pMQ0GgqDPMh2FJKSwiGVy8T65SK3Tp6QLQlCa+mHAy0FKavZB4
MQOezneYoWQZjFQXkAnlkx0fAUdb1jGxTBkDAyuFsW/TuNwMnkFo51w2Jik5bdxMQUotmNWOFEk/
Gt2O6nVKP+Vxcry0/2S2XppulLrpPX+MvZFAAXJGiDkwvF6fd9CRanDtRBiVCutzgLUkDXUq80/p
UAx3OdgXc5uM7PjGDXXTFJIZDsZ2gfXRWfX3NiePxTebFt5XOhJd6zW1/LGUPawMKeI5u+4WQVQK
mPk1DKn3ndbKmvtcFdPPzKEXA/Wb3EB/jkzr1NM4ZWMpkQBu6iZn4Z2n+Vg0pklWU69B/s5x+kQb
pcofCSjIqwOeiGXY2vqkQXSVs8D1T0hf97NJVE9ux7G+9cZ65xhJcVaB634FFlvlgdIl7heLcBxx
SFviP1knuva2JjzrKoqE9VRQCSI5wOvNb4D9ARXgJI+tLfE9Zb8tOjZU5KLdtZXDV2wk3g+Rczyi
eOLcT0uj+WzkiACmN+/lkO2t2MP5k+G2pGxPMyzxlMHaFHkKkpJkLKFsVRYvSGgq736njlkcRKyq
CUS3LI331UJKFQ1bOhDbZkxJQCqlZwexMmbmtufUaH+fhu7/sHceS3Jj2Rl+F+3RAXdhtgmkd+Xd
BlGGhLkwF948vb6cnhjNdIyk0F69YATZZGVVJnBxzm9rey2xPqlQV539EqFEHmjom3FQz2ZJmDzy
FXFfyIpnWxKj1j2lSSwDws9jBw9pertTi6L4TdC/g0zKz4xnJhhkCYBEtzEplruS3O1LVMTVFz0j
qLqoBdRfHW3M2bOGpPRPui2rO+krkW/TLCqZ4qxqU+KcHDZRJqrsLNjU/H3WZQYP/lY5+psPC0SX
o6G0c55iMRmqIbo0upYSz56k1XMZJ3O6meNuuM8jo/tqiHYK1GJFv1F3DRtpzJCwfkKGnqqp4Avz
RlmAh+OgaI2oq5hfXZWsnCTOLvpk1eODoMAziA2xWHTVCH0IMeF13rpLozI79/6c1sykLkMk7lEq
jaIexjWISGvPNhJGoV5T3WtHm76e+9dJqebBXyKY4IH2qZ01cAi8VWRQRAe6hUfijTUvr8IEd24T
ZMI8QwjbD7YcDnmsQ4KD1Zcrp57Mu8FXAx1n0dy320QwFdCOkcvpXPp0jBqL1emh0Zbpa4bTqDj4
Q6rJfUvMFUNvMi+hzJc4PnlI0RnVmskiFmV0DG8OF0DPRy+fqzmcatNh47NT2NbaGJ1xrw26S2Gn
WanuTKWfU921ceZnIfYLszn0bFvfcUkL3kYmerRhzuVR1o6qe/fRL2qrrtec45R5lKRwtTKq55l2
Pye3ZL3JQ0rKkPngNCxXvaenYWRbiKmz1MYRmzl7kJj2rsllTe8BpXg0U5RvrtXHJ0YQb++zrzxS
RpV85PFkMzTkhI9ZLOk8S62IpowhoQlv5VUdjWyeOY2hNAvzNChDZ8wpiAo0y/ag++hJUpvPIZnS
S5foY+hrDR85x0E4ldGcXFA+2N3ONDRjfsxVbv9OLPw5R1kPebHzM03uSHhwKYGIhsFg5yrJaixp
7S3vvC5dfErTKxrUCTRxp9L/Qotb6JJztZYfw1ioU1Nz313pTxAFEjzNR0atl/3Ojry1bo1RCIr1
mKnqUff4aH3xo/WR/opqh3vSqJ+I9QLA0Zq7UvCl9Px+1ONd4VGW6UXZfO2Z9wjkakeKgsSZJsSd
8DyNGrn4pZM890pxqIfii6GVrtj63m+hI03iKI3sZPZoymVWrKt2+jQpEQptt9vH0fLgZzmMwa0L
uShJhXHFq0b5Jjqk6q7xqnvPKN4FEYiYFa9jbotTRcswkBqeSCeprsXUXkFujqPPRUbjx6eoqvcq
yfXQc1OxIaKWCheOaurQxHftSPMnN3K2gs5PWDbiz8mUxOXKk+bj3M5vpeO5OwUCvm7V+S10oI6j
zEN7spKs1Ctw+CgorGxXqPRJL5oaHIapk6v914j/f2UM5kOSVS9Ny0Yk2mU1O+pWuYS8hSyLttlr
ij1np2d6RR2fV+WjePZLRYJ9qRBek97pNHb8LBfr5j9uTjygL9FM4qVvofnyl+kqan+XLERvYJuv
jHI/ls7ay8A9csG5ZbBTiLkKo0XuVK23+1EbrDAys42rT0etLUkp0MNIoihfnEHDOIV/JE9Oo6OR
NakyncmguurYxOCfu/d8omxP0qCzkXXq781s4juZ1JWBqw00MIFElOMau7Sz1rvu2Z/du8bwq6vC
jEKB3hNVJOhg6euun8ln+m3mjnUyUN8cUB4gIxnH+oh6fLkYznRh1jJXNGLsvOamgen0IHOiX3Fp
U04XLZ9U2L4bDsaSMZf7KtXSU1vFd8NUbcfJvAzdbD9YuTOyfswNYrDeP1BmovZtpZU7u+TZ5KCH
D92enh32HnU02zrdU1z45ifaRim+QZ7+VGQ5B0qk6A+kDiYwanc75fkFeca0d5IMHVjrhiyRERdf
nZ4qTbTW2rp95hE76lIMX9HUIUywWQSpGtPx/S4qpDcoontm6vauXV4NLXtcihwYaVDz1ZfD/NXa
RBzH0UtvLR9p1R8K/BhbS85X0IQaFaL1YDC964tKd/OQpduiZOVThthliC9OuAba1VwIi2bNhdKg
dFiuYjLVbnTVNq2KYcVjiMuJ0zvIzaJ95GUUrcXcHreFeuc2xicuCJ9WO3ekxw1DNl1V+s5pjQas
2TyX5thfPRC1Va/kU+MUDyKL3nsvUaHPE5xpA2BAj37lwDDS189OwWQapRjxMOvxGOr9+9ZrykOF
BoRpJE8obmORbtejS+B6m1jiLZ4RbIOAXLvE+7Ci+kjJ2UflDuMaLTCSBx+wO/fjkYJO673ViiaI
0+XiuS0XrNGeYkd2H34yyLVtp3sEege9qz1qkWTnX4vYHdkjM8eM1pQUJdquxRgvduD8AKWlcOLy
2yrNOv9pfMo1l0T6p1QZC0JGqt3Qhpn3DSb/J2fJltNQxmbQKP2VHnCCWEVeBehA6V+dtQw3YjuP
uzHP29dJ8OmXw+yu3bRxN73ZzQ9tlCwHS0UFt+ekbfoZ8F83Efj1BYBG2QOsK8aiJFM8aYapfswi
o9g0VLEEXpEc3XGUe4R/xgbLQrkiFOohyugZkBg+i+XecrGHMecjTK3d49AgksrmfpczkJq2uWWa
O5fW1AQ6t1WYpClJCv7sbJyMEj6WhydDdnUAzoTjKDWNY82QsvMKtQaRPHLjOisJMreylvqVgKNs
L9u0ICs3XlhdiH0flFusjXTZWUV3di3QiUKm1z7Tn+fa2emtgnMFPjvKRNW/tIUpIO6nZdWxPIVe
Y5/SshWrOZn2pd/vR3c6tEURPcaqn09xnBlN6EprHztskJEl2zclSiDDJbtgz9tlSSHPVj5268Yc
5CkdOuc9rfNv21sERZImmRVe94wULXmCCtLDpFZyM3rNgSLnZhsn7VPjFmWQNOahAeFUeDPByYvy
1UzdCfVq9UWC2Jdqy3CM2OgLMRGXl4+/JTdJJaHYaNKsik1qc9IubI2skxb4BispX1WaA7dS38ab
PLbpWB5dGx1v85ON2oc7d3d5Y2wF58g+tfMfFhwe8Jq+Neti13nJ2+TRt2XMz/QaskHH/bNjK+ed
xEprw7XHN++1cRn4gzwjtf9avFH8jGLZJhPJ/2n52vOGeobB91zXhGLNao9Ebo+Y+DxEyy9THxLa
ZccCmWtKQwEVlH2Mxw8BZNuTq6gDmtubtJbVpp6INxFVWcUh7Fp06DmmXiy9f8sQaqy92ntxo+yd
7eS3tfRXOaXLpja7C3MhjWyWANEhxMAAHEGID2LD13zEpMzCE/HR0QpKAzkHUJ/V7l3tko1Z2efB
8gi5wZ9ofuYZQYOrSLdoY469jvhZCiAZ+mjHJZWpd9vQbthv08npOFhkhbWn6NzrSKfsSnlsC2ZL
pTehld566rQtCIy7jhO/ekMf65x9PuUfgQzx09DEm760Y+uvGnf2uKvzrL2i49M0CEeBzhZuz78w
cZU0wQ5RZO4ju5mQiI+8BegOouZlqmMwjIxKyzkeD0NcKrFaPHd5RktDOM2Yj8hrx1hz0h67Or3G
PPjyoboOoAp4woRYisij4bLqsocBR7JY9xRVZRs2qTF5KDRT5IHooGtmMXiHhqPjtwTCP+v9mP0y
nS7uEcAZ6fSMWHrQORGIz/Zqqz3IZhnzVW+Mk5Bnfjo3uSa1nYpDDkK7KcC24lUiO2sLajZzFSJY
VnEqgij1iEgpztKegFod+2+5QCtfmVTfZnq+akS1MUvpbUaM2dZqqFt10TxxJpxA+0651u6MdgbM
At9pTGxW/hgBNXc81hb9UHZttDFi7Yfj5lLiSM7dToTtrZMKSHoKia4IqI3PbAAEX66zoTN/BELd
kFvHDkkYqt5qNhtoIIqmo4wgc/So3mrxPcRxhWL+5grr1IZKg1hAmTRCA1/6TcTAomWnjtXZdFg2
rWpkprDijcyorCXDY1hapoGytSTFr7mJLMiVy6YHFo0R8Q7Rm1oklRZaSbwIvPOEO7NEmI2OkKia
v7t//1/F8B8IQeAi4P//ey3DscIlU/2zjOEf/+hPMYNp/OGyZxKQRd0UBrhbtNmfYgZT/0PneOCP
b3IT5DeoyP4uZrCtP8iYsUh/vkUYo2hDE/X3pG7b+MMjWsAi2AXlDhGZxv8lqBvlzL+Ky3DjuTiK
CWago8BExSP+opykiDorILHLwNRrOtAztRw0ngf7uiFNK1paGSJMp1WwXcVzpW8Gs81fgKN+aKn+
GGbrYPbdZ6aX/lrQ8rhWswLRqgZrhftSW02La91PDAur3vcHCOn2MyZNbnNrPqqMeQ69CT29Vo/X
OOuWjVVGL6M7hLEDslu2BZyFle4Sb9agc0zigmP62WPjavbTXaGT4DYQDUkLoHH2mtR8JN6y8gye
m01M5HzyPKXdL5NxBfJk7C838zAA70A/dt9SKmcI0O60gcNPqGDxiWCjr5sSxNPkEivjGjcpAlFK
dm2FXdHvDVXEII3yRNktulJHPaCtKrZlRvqe20/5blzyy9LWHLpafsTjevLm9Eh4iX1OU3GPx+Wx
pPcP4ZdDTZtf8dSS2TXT5nw9WH20bqr2rtAs7WB7U9A3jEeDJra2YZVbn8XUk+0WjtQIzBoZhYot
+tidl44Jc2n8AAd6vwKfDih9GVcUDz4C2V9qNdBwUz2w95NMo3ZpjeBhafYprYClsvZESJwG3Vp7
wF+jKoKJoTQq2jgoMtynmXrCXcvfrN1nWF7Y38h6mV0fOYXGwWo6xtYvQLUncyPmSNt1i1meZ9vO
15murbW2Sdd4sLAixN+ymbCtLFs1dy5RhYm5Z8iBv2uXPQ/cx4LELDocl5XNZhnEiQw52npkFs2a
CC1cVS4Ven0e5p7ca328g9jZASScqezZpDLblm5NrZQt0zCmtYvx9DiqyKKLEp+M1mCH4NN4MwzF
il92xIMRLtQYzgYZwa/UQ9VChM56GSBvMLlTFpi62yiD+GJ5yXzU+zwgMpgb9J0FhVk1NFBl5Fvd
7NAQLMkuqxGR69b8SeHphz/G29lDljL35WnJixetlXeF019rxBKyHZ4i8uwiO4cHKdeG2TGf3pDR
zNhi21yg3dQUjrb3VaPdnzwATZSD4MSQwpRVpynEZHUYXX0H+PcwDeaeTPWTVbH+aXJcDbi5UFvo
QHm2lW24fl6i0r3oiDBCr3ceDI/GZjlWJy2t43XZ1Ds5WSqIgAvnBZQ1NRGli94Pi07QH27ezGVE
nJdyE6tq7c7R6zgv8LJm91VjcVFL8m2b2stclvWBqvMQvcv34rqfTdsdYzP5dvWWChmYabaI/Lsn
3lE00X5yjZMl5tMNlMMAsKO+3Q3muQ4JmdxmjnElemPryune10RH3LR/qvLpOamz+7g212llPdZm
fK8M7SEtuVowtpg1E4FPq4aZWRR0S2MDwof3cskCO/dfLXwlWNkusHGfS83lDXxxD3gTqqg7d0rt
lqwikiyDtdf0nUHKMb4osYtU9eN2+T7zfswcoEBvq8fR0A4tlburW79B2KA32Xglh4TsO8Yep2Of
acrAKexvz20GFmq32KiJUTRGbkHyV8HAKZqbI6Q0n/iNDMD21zMaQwp737lEIyYb81K4drHO6hpE
hwOnZr4znH4TMbZf6wxUBRRx41T9U720z+ZYXAeDBK1mQhlQGTWUDaR1hKh8O/rQ6ItKnj1tDB1o
+Vr6rwhxQs+szoPrGbQNp7viOMrQd1788jnxngtvIv8YpFoZyRxqo3U/pGh14mU469FAXqb5Iptm
2zEst978Xc1Y9eyY5MS5Zhpv/WzXElyzBsYKOkRXAqRRZ5Hhoi8peE6dI+jBuaADiuRIEVjcuqts
XCBYzGfh0hkuuNl6eCLaqUCqidfDDddae9H376krHmz47dIkQcly7ky7f+1F21N0KhpgPrRpRcOx
VtiXZEYApJbhp62gWi0qcJnosvt+Gj6Kipgqhujb5+c9N2N576sRFUZUIUARxeeYpNbKLpr7qmbw
XDRaCtDdrdx5eB17foehugK1pIG30/yvUSAa6CfrMOrlHUcBVKs2vjqSBX2YkhdY/i/g0ZNfklJm
m3dxkb9xnO+bSN/nA3KevAcFNvoXvel3Zt/q9FQ3e7cquZtT3u5sNjc52NuKZwcaIqdk5bcouNGR
C4HxfGkOAQtOAha7uGMI13ueTe87H6YyHMY+oUrHeimdwg2x9XXrKFPXabR5MuX0NMf+7xEZ7GY2
i55T3kA5VKbxOnOd4cQG84Fm6g1Nx2GxC9pmiJ/g4YbLzHe/ofSOVY8hjBDv1VJq9GoPk1r5nAwr
Ny5f4QnrDb7HOyIVXgpd+zUQgr5CZ7a3Z+OhoxFw1TiIxnz3fnTl2a66uyKvPxFvPJiLgX6HgD14
xqCzUhRY7XT0vBE8Urq7amTV4nHerovJ33Wus056ysGxc6tVZpk/bmbe8XE+c3A1JynVTtIRHAyR
pwKl+gd3VLdiYR36m9gBAAb66vvpF7Gij12UVYgVh2PnsyFkgPO5onF5jvR1k9Gz27UOqpVqk2rz
fd5k02psPXQRlbzDDn4oFILhSgou3d5Y+QPduotdI8gY4692QpYz+Bpcg/xuTe+Q3EiMuVwo5FUI
0Urf4DP03deR7o2gW6A763FeV9BQbPvVA8mMb2gsMOnByEM6QZ37Uq0Xp1l7xnApbmNX15+Ij3rO
q/a35ltwZKT+JaX1u4B71hrvOHhougtFPk4/6lvbRq5ixRgQ0WsZ55QwS/IpMaeiGajDWQ77TugX
0Kltgtkz9DsAQ9dYOB7azVjMZBnSdpagCBfxLSlRggs63hfwLg3OMRKeXujX2c22vlreq4jPCSqU
Lw1/hJWKj0R+ovhPjmjejjcPbkAM04NlKgCXrNiSZG9y3bdczqV1StvCRgSorBVSL2rPAAy3ZZ2k
gV+ITwuCPuzS8ZyXi74eqPumVandFp7TBvYwxiswmGfhFfu5Lr/rwbnJp9JzHU9GYBQjnfJdunOs
ctwYXULTsZBPcHgnMkuzLQdZv8ba6mFGTAEI0LEFiQ5Zoti6Qb18FBA5CHwn7FNNCOLqpumyM+Mw
D02EICF+Hae639AEbW0tgbEf9Uq2KjCR3qARzsV4BE+maFEig+bn9shnqC4lTciGItez4Vmwaefu
wjl3HCx0WhaKM8L1zq5Xfro5H1eq4VKG3NaCdGbe6rKw1+MInUansY4DPciM9bxu86szo6nJhfcM
vf3g9On7uMxnoshObZt9uj2qRdJs+W6EHNZmUpOR27VWOPtpHTi1YhSI8jnQSzdbE3L3S1m9s+Zc
RMYIBjzyxLXrbNfb9bmmDWXVDuNVM7F1IsC67yYOZqPUL5BwxOKiY/WmzqUOXHssxmk7T92xMK1D
XEGPRL31o8i4PbrT+Ejd4jO487rRvN/jYvuBMwkR5ArDa7RJHCWReRbVhvANbi3wkpx01pXlVVZA
YvYUDJWbh61ecejM4/vcxUTxuYQD++OJsBuasiJO/E4NYepQ6w0A/jDOQ86QnLUcmdmnnPqTYbTA
AMgBw8UcLw61IkGbZXZgJe2yKeJyJyF4icK5aarp+Jgi86cjEiCKyj3IZpgV1lrdPJykBT2hTr+5
Guunso3VWs7WsTXnN831WH4sma2aaX4yo+YE1/ZEMNzVk8tDW/ZHruGCj3V8InurDjJDfLU+Ym49
G+G7p4OV4VYX49FObuijba4GdOcB7NeazIk6tKv+jpzRhHge7ZdZ1eeiZBheFEG8OFWvseiwI+bD
ccSoDqHOBTm3eXgznIRaLjps7NFOaP6dqfw99uXfkZX0W9rO1zlPlUwDjIxw0x/qYnyVXowgOy4+
ek2uRePvyQ3wTrrXFdsCWdQBW/nFhktb8+6hO182sczOqhZwTT5kQfJWuROnjq76vZ6TXUIkFCoG
Te93tfIdLNeJ2MMDj4Ffpf2OSEWmcY7Vw5xgmunQXx0sIHykv89RbR9nArlWUEKfQ8/g2uYdA67f
huRWHNTNql/mrbYhaiZnTCE6QKTUJ3e4B29m4MNk6XLj2VC0+ji/tTfRpqmLu8RGpD+32ZrUKLZQ
2b5aXXEyq/TFq8tjSpDKOqosd60c+Wkp7kYbH2lww/anxh/5Vw1j4CBWjVU28OCOovqNKNW6ye/w
LOLoIpEoMMY6Bc7PvgwzWY52Lw4QJ3Ew1ByJ2KapWo6brZ71URA5rKNurF9QctwlifjsBL73lFiP
TrNvKqhqoxEKXN1ecRT3rnurY/MuBM8xb3V8EZvLQoN38ao304DtQ8lAGnqC8z0Tfsn0PH84A2Hl
RfrM7fpNaeA1SW/7RVOYTOXNj69SFWhL8uiU37OVvzpWAx1gFRub2ZoNFkHNPMlx3Wl5QTLYYnwk
Bo5SeJnkJpqcuRC1W3Ssyk+mb3waiWKGM/hXRero4C7JI2KOhDM6WWi280JHQps6s8YC4a9rg9RE
ogRC5ZyAQt+y5L5gEOxy4yhKQ6wQazwtaOhYQ4gKv0XNgtkZZhy06fDjVetlxvg7MIJYYKTdnRqI
syLCAiLL3kHUPDjWlZSJOqCCCbO024R0mu5JpTzYVX1Ap4ZUzBOo/9oFhsg5+jopuvh93xBogJoQ
/b2yewdxqGZidlzs+05/m0aiJExlbwASCSWw9g7yj5Xt1a/TINIgqpeX2kWYZs1nwHF0S/Olaq1m
Azt/NQsRVD7pEGWxn6rxvpQRMng0l4izj2mrn4kQO3eMYIlTPqMLfCqUePRl9WKMxq5NEF2i/Ker
214nyfwEjGCvlN/euYrurcE3mYLMMV/n5ntUddD67dKw7AKfZ5eirZ8bkhWQ27VyZzrzT7PYh7pl
NQUT30XjbY1PCog5TCz6Tc0ZLY4ZCITseTOmLMblYaD6YrW0KGZj7uOVFaWHzoSlj74t83XkQARJ
vk8Hsg6GOH87Fo5/rlRxRmFw0FFXU98cXcl1z/fCQ0jC68AeWQExPr9aF/GujjxPL7aaYpvWRX1y
+yKwXQ1yOyVt7LPu74T6tH03mDpQY/Tem04xk8Byk44El08UEEkxl7bp3ZWIqgdUyAssE2JFMSWP
s+VqR33su7ATM9g/AtPbBn6ZXfupkt6zRQrNquAvrOamMXZyuY2U69yqfsSCrd4tl0uTusFi9uO2
b8hvcYyLav3AiIad07RPaYKMs5w/RSY+3dp193IiX2XaZyAJRalfUY8tF7EQQ11pPzC9yautZ7eU
sLeSMNVd38mfKuKnoCpsuMwzCj6S7QLTScbQrQVpHSkG7NynUEv5EeScLGADE9C6zFtpjmMHY9Vr
WwOcz5pKvveKG8WHY/uNboF4jY5Bxza7aGvaKJYG4WkHWObs6HSWsZ4MYIDRlDK0I22BlhGPfwNT
/x9b/g/DA4j973Hlu8/mM+4/539Glv/2T/5ElTVh/2EK18e3TeakQ0YgXsY/YWXNMf9wiNYCyyWw
2LmFBv0DV9YMKmEBtY1bnvGf//MfwLJmun9gxSWXl//4lVS6/wuy/K+wMmAytr2b31uwpzmecP4C
K8+S3FRsDEit4/yxNExgVquwAhXF7v/i2vz3r+SgJjcAzP2/hp6Rfe0Ymk3vqHTn+aJ6ntUjmS5r
RCD/Wxrjv3spYoQxifIO3jrG/9WqbNp235kdP5SeGHdJ3qaBZggiVaI/+0z/9EP+3XX4zy7DfzWi
/vnmWWi0kb2jauA9/NfXoZ+vbivpZ2s5AbcH7ZTB9piJcVReJ1YwfvL1ny6uf/OCN8P6f1mk//6C
BFndEiB93I1/cZgPWWyndkZmkCibnLgK7yMbs+aseTCsEn0mwv22Df7n1zRI8fzry3p4NvnMyPth
gPX/epGANdeaT+4QomLbvdMGInQQGqGDACPeWUnigaGo8UJ7hbu2OtprU4OZbyJB7RK5vQgZeXKc
GbJ49Y0UdWEMAzCQdn23JDHtSUUjTskMnsLjWe2M2HEfs2HBq49lDnvSTSy1FDR+rAoUf0dFHtHB
mSr5npuiWLtmgg4Ey3bVBo1UXaiz2DGw5ZPxFi0Dy6Ml3fdBj4ptYuGFQgnYalePjfEbvaP9YfPR
YdxaGqaqRpK20/XdfHLh+z7dKv9J5N9QY/cy3E7TlA04gPf3jRBt401k7RLFkAojqLE+Hb2mocDr
pgyTXaq9GnbiXYRLP4JRDN3GcXqQhql1p5fSFe02nZv0KkdGxhx3203u3O2EXnzqVW3uonos2YuH
Nn7Rncr4bHppPKoupqhdnyQW8GKevzFKV1jURw/3lxj7rYZAL17lBaiB5vRkQPup4g3OzayHf9br
7ibazL860hICALv6lOToW3ke6DKUhda8DXkrHww7H5/cRBl7b87oKcYiQxJRaX45BF8S3wnn05Yx
6WZLlGqniYDfkHX8Nr96/XfM5LeKksh40ixm+JVXRQxNc1dkJ6dq5G4o8mjfpJ6+Npc6DrHhtQds
ufKa5U181+XMXobbLcPK4A93PaCUEWRFTuZSNSNkTjMbCt+bIgKCzOGghrZ7RLRUO6uiIM6FvNDC
PXSZSN5jNnLQNsoqgmUA5ESQM22sRbcOMPjlpxm3TbyCHje/h+hm7JXMpbsxQh65SrrGoZqm8XYG
5ShIattmXvd9jOmhqIatXqXXtHWXNqiXnl2yrQ6AXH29Iua4VSvLasDOdErSe11vjwT+OnsHNeTb
ImwL5HUhH0mXI7K3sh7bQJlZji2mq99uuRt7Z8B/mRJEtO59LXFDqx+WMB8wmw1FuoQWqrKdPxni
pRuHio2PNLskLmUQVSp6JY07Cwwzc940u9APyH3kC1rhBR9XnX/Mmke1UYWci1SnX/goiaUqU/fN
qBwjFE43P2F+iR/KQTgnZ7B98gYk41/seFuS2+KDT5DVGVEfvNcMbP1sEZJ27VEiXQwj9XBdLeX0
mETMoIgMop80jZPrJIDBltmVRx8S/x6FSvvmWRgw7+0OoTxwiFG231pis2yYs19kOwJ39GozlgPS
YXfxl25A0NMw7jUSm+M2Hsy63qHyn4r7QTezJKx7jdjXEilNvrGGAZ9hueCh20bCY9yCoK2qc6K3
EXgWYNGzlISfwJHm+k9LXIu7mfUxnnEIGES71l4l4zOPFN7vJZ4kagwUAh9LrTldOJmQJptSFsyY
eDvt8eCkipAuJ/bugPKJgNUNsc1NOwao8ZUNIOGj59qhDZuKT8+d+yc6z20ZCn+R7pokQfvseTcY
MZ/tYjwkYoyqQ+kDYCMQsYet4VjTZzGYpFbVdituW047ffd6pi3bHurtZeyBZg+4EbrfhWrnRwPb
k/WUkcJABnPhkKvjFuaS7BtNk3YIPaduQJ5l3Ho6rfyhiWNmyzQiTliyaSoypsin1IKo7U5CJ9t3
Bk4jg8yNwr5ros0woB9sfFeFdTUeYi/Z1FHPBVfO0Ys1QNFCSGa/b8LuYMB7zNLsqzzgcpr4i8oj
K1arum0srENTokiSva8ftR76GZ2pi6pb+5UJrI41MOIdujQMZ3kP0loJyuFoaVlx8T9KLq8KVecY
G3Kn83pbY3K59hKfZg1EvI6zi0o8ObwWhuCibrcqdg6mO0GtlT1sdWTDS9vzS397jxaynGIP5VFz
dLvx6CQa4Kt7zKf8BVXpm8Bfup2i+VvUxqdF8XuGl9ZoBozp6tnTk+GZ59C2npGmOXEO3dMIXCEp
AMQIZBOZIJtx3O8RPG0XU+Bsd5YXsgIxaEe0OCjSqPK0OVUSJU0voGqa321lbCvLvto2gs9cPVZ1
fl9abGQkZW1Hx9qmBLN+9JwNYAAkqKNK2LvgEgT4tfZlKKPfiT0+pU13BQfe9n55r8z+olyzAaf2
XxuNkHw/AsWbu6jYxG177ymuo2HZuXp9TPJ6G831AKmYfE86/Q44FmP/V39jNmpBEQ7V9Yi7u1V+
S2uUedatJBEAESyuUZcnIab3FMLAskUw0IBkVZy70vhP6s5jSXbkzNKvUjZrogxamPXMIgKB0JFa
bmCZN/NCa+HuePr5oshpVpFtxeaiF7Ni3SrezBAA3P3853xnU6Kg2OP40c+84gWvKYJkZfeHPiXU
rCmD/Saisj120UASysu9m3EQ1yC/e0kak3Xfms7Qx80H2+s3FKltmd88VokgCOL0zbnz412FdsYn
jpd8guTaBrAFS/UWOxqzdrc8wLIk+Iy+b149sHGjgbKdgwYwo2ZvJ3mdS0t4joqsJ+JOD7Icyyw6
lFqZQQ/xDCWYkP626VJCp6q/1dK8ezH82V+3lt3fMIu+tWYbRGQsreYEPI4sVmeX0TxlBzubgzDv
ONx7RfmYOWwNsX6d3V4j1kiAcVqyvb74R2dIPyArftWW3t2n4ICByygOdeYhd9GWkNaJMVHYWPlH
1SUWnoQcmUZowY5fwJvPQcLEinirpUfeqBFSlv4L0Yxvu23YoDgudoiGeI5Kp5IsuMDMPBpkeL28
JWGXV2FZovzren9p22pcyUCb7nSO4KTMnNdBy/nIBnUMaG+L3FLfd0ulbwnXj/fk+eOoaToMglq8
C5BhP0xNpucO7OphUuIWnWSnID+s7d5czgUVAJ2vNbtMLPs+GWQoPe3dYq3fGQz+KEg0zvPi3tVS
FLveJNMY2Hn+VqAfpFp7KdNgeE05Ia1FX+qIIOZWxeK+rjgaj1P2OgbuQAI6fVUuv1HwC9bSl3cY
Ep8bQ9xXvn0MBCYu8iMpF3e8bYV5JaFpZ+EF3Tp1CYvD/HyQSkfVn/cYwO7wzWNWHE6z0ePTr91e
hlhcxbZr/LOxlMvG16v3EkODa/e7RoqbpnNqvAUmpCT52CrjZ5GJnWd1910aP8NRvKcu4UJG9uSV
Kdkj5tPzMm0MtegkxTA5kgf74SJtKkYGdkGwZOx3g8i3S2efNG5X9CgVNUNxppSJaHWRR7R4XprZ
+LRkFeLf3SIxgwVUPIIMzX837O4+YfCzdmy4CuBOYZ5HJjDF/sqw070qNNJFO+HneRwX/bM2XHzH
5RymmswwFoFavG5ZDoMFX6PnjSd+QL2alASaS+KaqZgKgn1uz7q0nDppnIDwD+HA5P2qh+QrrDXW
vdcxJ+E/rnx7MqBIa+Na9viy29ZC122RdfADPmmDsa8bv93oPWpKpc9qHwjbXGu9+UXe5LkpqMsL
NKoAjUL7QfZFh9E9uQfodzoPxYHhGhaedAKnmF1Nm6KuVoOJJRlJt8/uHATPNa3jARxOEwRsA5ph
8ucfc9LA9CA0NrlCOwDT3Czc2lwqAdpy/S57JCksyg+LLP1Va/X66hq3QoleuqgVgRGNc/nijLPi
RzLKqIxzVbLeeK7BZ9uiC2qEM3f2MjThKIf8y5y9T3OEUTnQodk3HzE9Xhtpxjc8pja2y8dbJiXe
d7eAhuUaS5SnbhL1fgtdI5kfrhk+MqDunvfPW3GJrWXtdymHo6/HpFTB7K31zmKyOcQQQ5IiPcrA
Zv+WB6hn1UAMyiyHYzwPdtSMUoOfMA35Kkb6hUFQ1Ntmccl41Hqbs2dNutDosPpYJFSqZaJypZzT
VW3hEwcxVW/Msuu2Yzw5uH9BaWDF0eXzUjL8HhLN+ZEECTVuQX9hkKXWEKiqh2Vi1I+yjBua1MOp
KkYOIvroMmGvcU8VFftjijTEZ92bfgIrIDU2GCz9h8zU2QEknPmu9yJXXZIkACnc5tuQ6XLS2sx5
JvMY/PSSdN6OwtKIlVd5CwIF/rKPNzXY+ENA//pcpvepb7ofhV7KXW9bZwJ6aSR0v7iUysy+82mh
0twKBvddo56M2ZTmsDywrcYyERcjg/ZgX/upNFcp6Ix9NpHdW+XS9LdLXXNoSgzCXWks88OoG9na
Fl0X1tm43Ma+y9gE3tmlL5rxYRwH58ZC8jv3RfDWLBYmrlG3v+PSMJCpM7wVFe6EdVJwjTbB2Jx6
noJbG6rsqe0L96FXZDl0a3IuY60Vq4aYSBR3PZFdraOUVnfmm5pQyrOah4USGwgiKwB8w9kVs3cc
MmPAleYP8V0bMMcqDGgFiL/cTnM3vWQqNY+1Zhh3iANkiwLyxmdzqbJHLSnY/sa6Ti67cOICb3rp
/bANoNQtCyh6uSt/et7UU3sizE/JEPCkF5AfkNzbYwrvt8BKyxBuFdARkXJdiwr2APf+oRDIqmaC
8g/fbDwTXkT2zvTvaei8KIGjipKZ+o+5lNZNFxjdA74cLWQYzfasMhhBLfGqmP2vuTfiDZAO7zAs
AV+0NPsw1dtGHR1SDve9U11VDS+X3RbQcleH4ION7JDZxFQTbrCUXZN5C9YNNvxJZwZq+z/rQTHB
3ADG0pxbksBKTWcdE4EhQrg3Bfhcxsd6OSJs+8LaYHrKe8AiTII2soSdjOKFE3KgmdC+dQvfeBnt
SkErYqhIDx6jo/vKVifDsXm4VmLY6ym4ICAWTbEdzc5/qZXDJHrJkrUdi4rMtUtukFfPRjS1ojru
zciAU3xiPs8EJ/MH3JsznFDVTRsHx9XG6Kp4eyVuMpd1xW6edLYny7zpLdXBp7VCcD91RO7dQ4Jh
kkrdzRiiE/ony2DQbk/xbSfYLRkygD2hArltWPiXdU78ciU8vq6inbe8VXkobL/dcuR/UDOGR75g
fx8rOqLmsdvko0jO+SDfSFh8u5nMV0qDTMEsVtvMWmod0jbe0ghyj6HkUJiWDsqnuk4Wk/kkE3Az
5WI4kZR9SuJlIktPuvuMFwT9vlzKY6rs8gBcg1yFsqzXOHB/YHPl/KETz2ZsWEdN6U6bLJ7wcNT2
Y2yyCVY0jIBACjhRmMnI7JLiA2+M3SOJV3/tONp87iuvjSAJ9HD2mG2sqphoSE0U50L0xhW+EcmR
KA/sGQb0zvIZ9AStsb3r6wr7OuG6jhtLmQw/qtS9c2y66x0AOr61nHg9ztpRgRn2XEfdqsF+Gra+
vieJ7p24lald6D0ck4XBB1+k9g3FlxeZNcEeL/oYwU2BoBMI+kURsfKXAReGRWI5EfupLz/bBqwA
/iKQ4xhSNgPFeKQ5SGDbQ+KsE92qwkwMH5lagBr5dbNuQJhEeCSyfbr43U3XTPd5krih1yfPsw4o
3VOi2PSdepdjx6iKAdCmMptgx/3u7RLJZM3sKFYLZj1qKmSIuTasV1XVXRTPaY9LRMRYI6wLUqe6
dCi1IadKSC54gEA2YHCzhgKwVOk4KjJNAhvsONaVwYVJDjle9R2lhV6ixUcOah+6Wfzs3fqY+jya
BeG4Sy6Vf86C+MaHsbxyenMGZqPlezDmsmTmav3E+B13KzxV9ZMz8xQsKyyLo56dSPfyUFusIJr1
PN35eLPfyDPX+7bQe6obO+/MIz5fO50/7DjGlBsWgolpo1dCB8tAufees4dAx4zJNOTrgry6AWCl
Tujg1U0ucQ5dA1ifWhyLO+ztRLdJ0uZvzgjRqPWZdcW8+c3QymXTmaONq8zmX05VWh1MXXmR3o/6
Pan1vFwrJsTrBA7ik99NLJaa5W4ogZwe6lqzjpzFKUztve6FABJxRK3rzrmomf3HARlJe8kRNvN2
4nCUB3j52sqPL5qL+YauzGc1FctexdBoZgv0k2P1bWia5BQTUUI0MViHG+hDU9U9L7Z1weGo3yTN
oPNcCtiVeV2NByuxRJmFhQq8ZzPXyjBj5LaVQa8drMDFgsXoGRGieSpaZPYlNJq4Sb01Ti+bzSJd
SiK2r0gFCwyos7xyOeBeZL65GUXO7C5vYLaZM1vQlNtj5cxcKTYb5cF4r4jA7KzRQHS2NKCiTXPr
Qh1YpX7lR3C8HEx9UBECv3VvZ8y8cCmsS99iPMCop3SAKLq715rsiYn1k+FnA9JnykG+cdj/qY5g
WM0IVnJJwALUV9ZcrK3Rfe40C6ydTQq6WqKFU6Io6n0w1Rtbtm9eDsE+tm4t5b9Xcv5kK+Wwxc3n
bSf88Sa15ZfdLnaU29RGxLbHsWMYPtNEhGPRqn2Hsy0klTvuDRwDt9xz/XlpivHUs8TvqpwqjTYr
1S7FP7VxWwtXcAaG6faaQj8okZ2dTL1YnbqGqydObEJheNeHe1sgcHRjkigmwpW7MUfzpp0qtpm2
FP6qEgYQrUwcsaKJqHbq4CUelHxxrJZzlOVrZ5yG5+mKLvdaOa4S383WpS0f3JlYV+CSxSzKqKyK
sCwcVrgeq24vu7caVFUITmXbzvLgeemOTUOIoHticOu/d4p1lBh/yHlqN3vTA1TuzSjhXOG8oVq8
XaPARwRJ6Q/Rm7O/UJEzu3VoOTk9DH2W3Yl+IM8AvZ6/1Dhci/nUEXfO9p50Ll4WvAa9fsyFs26v
8cYkPySdvfOX6hEsnR+VpNh0nCxTw/MyyO4GbXqc0/apxyTbN/4OTZWQfrWZkEOCagaQnoVl6kYi
Nr5HBgRQw0PlDre1tjjvpmmFvTBCeGEzp4shNDttg1NkMzRqecm9ijTYtf4ZA9WsNi0bdUrRj33H
3VsHR8szoor28DWqQyQ1yex8uKVYOAqc6rmtFtKY/RtpMWiVHI2vRxv6E5KabJ7TRoWhRzactLe5
cqO+MB/cbli1PT5QounBQQXuU9xCggyYQdsTVxFQmKKLcH2wocUq4aH8uxjNoZSvBfL7Kqm+Kqvt
LrIKhp0wASdR+SZM0b4Ky8IN02/TWextyEPkruU+gbyZYv0ybcBciLunsam3HEy5VmPrVI9ij2BA
ScRAxaYeFUnz1uZ9mGDoZP0Iq7q9ZRr66mk8Bv2ERVt3T5VT30N556bWCQt4NQ/veIy8xmAqgLUT
rywOWUIigCmgsqN53FpWixEd5xXUx403+hH+zPrER3kGZv84jj27jB+WME9DlkUyK25tYR+7fCoA
0g3U8ZS3yk9RlyU/BPWZw04A8WiCYJEEFET2WfUQ6925VKhfrOgWbsKlq+ZQujplaMK6S9KJ/GVA
EA7SHDdfwuKBPqrtpEkU21rMtevKU9FTCu+3PC/8sza1R+yLYQks0dWaPfCHCEO2TX6ewR82zYlw
dVPdtWVysub8XQzTrUrqjBHCeDDzZU11m3+PsE7jOPTPJoY56RLJmCZbrjTtKmD23aoGcXgHpgJZ
m7CNvYz5LQv+XemO554t5aIXCAgm0hrvvpglm/2Ayoc6ve8yuAS9Nx/bcsDhixBbYlvN0iBqMQjK
KxdoEAEVb0kKDAJutFWVazcR97OjHtIyDvEBH7NJn9e1RRnQZAGsGgOeptDUr4UR1hSNmb7Dc8XZ
k+uKs+3Gze13y78mdIrprbGn597m0amVEpzI4B1tU3kkLvsvrB6sLtNPSXq1F/nebgLgGdnbnHp3
TIyeTAdIEz1176U1H5fCxztn1I82T62W2SAzzjN0h08FDimdYb3l7q3CNJ/4MY9Lhj1GFqRhHweR
Z/T3wkFUMAX8bTKTx8429k5RbUHhPfmLduOZ7JMbCnxWQ2I/TISU17B+ICiWZzFX33lDSIhgbSu1
m8BNP4Jh1ohjZFfHE6Z6jnJU4R6E1txwNgktvTg6ZXqMA3lPUcX9BMt6nTrDoW6HC+vfOw5we+0a
PuUFqdxWJoUVpedvEqaC62qpb7y+OPXgHykgWl6uhfSikscKcH2Z1jh7l1g/+dSXPOAhNdbalMvL
Qiv4XvhNwk5jNqeHJaseixxmbBojkxRQaNUKOy3HLjs29nBtgADohToJkFfQMJZLS66WdhDuC+6P
cj8oiAjwUfxLyTNkN3ae8aSuc0E9uebGDR9OhmeC3Cml3a3NqUbwIfmfbgXb2VctVyRwei9YjhmZ
vbPpXC2QoD+6iNqf9MrtvW6BMMwzSGaI3JXFrhjL9KFa4vwTnFh+W6oO1eevSXR6nsMpy8z7WWXO
reWlGA1VFgAsIT/yPc8BSoxmiIkHUZzla1gjlNHr6WeZyrjfxdnVFtzkyfSmiU6xQopG3BqkuMRa
BtQmbUazMHf87M+pjM11XNX9Xcf0kMi36T1YWbC8uJrj37TV7F+0oIOCi27Ub4IswbI22zpw1hKE
qNVZb7GW6u8CJXnXiBJYnFPGbeR2egwcwWrLTZYEHVOescKLlon7jm8GwGxabOIW/5thsobha80+
go5mM9yxU+hKegqZqlvsxxVPn3yUR4eURMQ4wWRjFwf3tBtiktcHzo0lmwuAJriGIwOVhAf7LM72
jNnZVw5ZAR/Ew3NZk0WLObkfZkf4H2kVsD6bqKCEb6go9qc5BGUkn/QJmq2wku+kYBVoFASj1ShY
AOiGa3eYtaaDD2LiJLLhK0/TdxK9402GerAxRNE9giLWadtphvkUgFbeq2UqHnoHYbUVGaIMuioQ
IXouvQYgYsEoRa9QfmIelAwlEVAdb/msmQ0K3MaB2EttKLftMPL80RcvAhTVHrumr7mBeLR1iY5P
1Lg0aO4R/RjufaAvxTEbnS3GhDtGQ9Z9itdaYejk/67j6gklBKbNzG77RQ5y2ZcWyHZzGOshZA87
b2DgIahnat6MSKghBIIxnIGX3HZ4VM9x42kX1aQUAHozBBK8rxLlopnLG1MJRma1nRwJjQvWDnAC
rCY4LlaiTaZLNljWenKM/Ehdc35HTcp711Oui/4zYOd1yy17p+DqPibYpTcs7FMyjhd9BiDPFXC1
/xWBUxwmpwgegrEgwj9MzfC1GDGwwmTCPdp5V5RHq2NRo30mDSdcc9tZ0NvJq3UlR3zP3i72AGk+
UznD9D5NeNBYyCfnuJf2gWj2eLCxlGbcn4uL0JG2xUx8XOJQZwDah0ECtmLlm739aLQJrH0HiMya
iSEKALgIeBzV1SHcKk2xYxzVRRZQa5WRjK/GYFS7AtgsTS5kvOU4OueMQR0/U3MvgIe80NFyVMpr
EhYaKu7zvyw1jp12MpASAlPhRfUTHYj+kMQcJRoYXq+Bm7vpKwhzLP0yZbIVeq7Urf1fRpBHRsco
cpPMGKwYb/iJwWxs7PSL20HP3P6lqIp8wHeboouRMV6lGb9rDeBsAoHXqvQ5iS3OxL/5dv4nPHnz
dz9O/fcv5492+CWa6q+PMWvq/7j+qh9Niw0lScf/88c/AmP/2yu5cuP/8IdNPWajupu+e3X/PUwl
f/XvhPn/7n/85fu3n/Ko2u///b9+NFM9Xn9awsv6vdXOxPz2J+68h4+sHn95zuof/LRfPuqvX8b0
+5dt/11/fGX19/BPP+pvrj3X+NUwHLrGCXb/jUX/n64941fbxVnGicW1YDRec+J/S4Mb1q8WIpiN
P8q6drTyX4ZmukLvDfNXxyc5jmGPQ4PJqvTvWPb+oSjDYRNum65HP6ZN9QxmhH+oNYmBgfl05tFg
PV9VZlHVPHxdqB/NGrcwiaJ8KMwnG6PDc66uMCqTDNTtPJbDkz5iUxEmkAabkojIZhqSb83YyV/z
ykPGkrI5tZkaU2QCM3n0gfCElbCmBwVjBRMMAP9dPpj/omTK/GPr7G/vyGIEY+o0WUPs1//BSJcF
mufZOXxYnvZoQMqvbu2WBtQ8t1IEsQGVeRi8xyEA16Crpjxb/WDfUVhcbAGYswW2qFCVuXGbl9gy
Sm7p9ZQaT4WbOBuy8QpXST/sfncp/Usv3m+v+erO5EK4lj5jN8Q097uuC/hSuqMpPLXKqqpoFDBb
ElE9g9yb11nFIGAEcfavvHj/xQdlO1yUNKTa+JfcqyPxd7+ULwk/i89xNphz86nI1XN7tRoYE1mH
xrNvTBeMfG7p7tp2vSxqJw6Of/62jT+aHv/6vj3fN9nxY+b0f7s6f/cSvK4Vypt5CUig3sa1eFgq
26hfpWFBV3JS76zDaQpT6S6c8HI2iMqUZPhQdV1XpUfSCYQ82+IHYq6GjZ72jj9/hdd2id+5JH97
ha7Pvem6KNN8Pf9wf8Aq0Th5eHxIdMrN54kcZs8UaMYyP3NMJHOxLvMbF1voosuDWbmn0voi7roC
Z77GsR8qc6sl1bbkj8vkh1eojRW8KTxOmv3SSg9HGLmU4KFnR/Pnr/2/+HBdHJa4LOmD1c1/fOld
mtcwr908HLQG95rsEUNrOH4BfnUCVEu7//Pf91s/1d8dpdfPymXUTD+r5xAfMa8Ujd9fUBRB2MGE
DBiSEFcRTsKjrtp828yiYr8H4secwN2OuQfdvxHgDZZ25QkmusC2cfcNrsvcD8v/n7+sf/4YeFUe
IGoHZ63N//7xVU2Bz2h/4lXRB4kbxU5pnWsZgfOMbUKlTUP42+/7t9bKm/a7fsCV9z2yDP5xsftt
Afv7Snjz/+16adjW776If2p8eSib+aPIPn6/Lv72V/7GSGEZcx3gKDr3FI5gkx/2VzO74f7qW5Sg
4ba2PZ5N18vs/zFSgl/BZPv8O+Qt47pc/eeyaHu/0s1ieCyalsvf0d1/Z1nkL16Xib9fzNwv/BiU
eH7HVTDnNf7xshkGVVBSCU0jJvyUvsGshl9CdyrTL202lgKzZc/kJAmuGfvecsovH3vmiihw6M1T
A+qyICavyF/AJSyvY9zYyt8VfKh9LMzurREYb7PKCF6TKpbPVT5YazBmj06LLbdySBMOwLMfF60n
0z8H+CQZ6n6XY5sfZ7tIX2GmLPd5T1OKPyenCm1gp3dUIMAgqH9gSstCENPzM65WZ+V3jnYXt6N2
anMP+AqUui5yPFHtUP9p4+5cSljG+rPXn7HlrYrkvUw9+HT2D5HXt0FBEO65jePqrllm6K9WNe8X
rDDuJOwvsCTVgz1k8kaAF5/w1kLZol3e+Uw44N9PXrPcefgNXvFiEsXhiVUxjA0UuqBw73IoC/uA
Tfch19FrHMcfD3QIrj2HDuBaat5an5C4Y6yOcO9K9MZEdzfB1HQ7IZz4NUCfv8R2Z+BpCodKCrjm
V6+eygEAmv4CwSl/moCP0plB5cu8cfVUnizWHUKoYomauaAaDHTrCahAvI2hJbmD88MoHIJlwpC3
uKsl4K+qPsWFSdDJ1hj22NktxlMjHC0YgXob53eiCJ7NDAyo7Gm5n6qBt1AyBXGxxR0azilhawwH
sKzAiXv7i229u896ssuceR41aGvngCwc/pZRbj0i/1ih25YBSU6meIE2IDCnrTt3cJ/yzHnr9MS5
1cY4Xmscv+GPpu0WuiH5dNAZLWfnwd6Cxv5B9p9iCVVZu8JZtIOZVvHG6q3mY6qe3aFVCcSX/g5v
p3kW1ijWQA1/0iKE67rk/HJTMaqB9NqMZ8nr2mgdz0oqeXT6hq6n3sYey3s/Qb2W84xltUjqLc4j
sAoq4fsY5UgUzRPPMEv4Y6H0F2tYnhyd9CkmoQTRb+gObY1fCT+jQGdjy9mipVQddCtfXIeATj9S
mSlNcYhFA5XeSu331hIM2FOFgxDq4fkK5UIezZbtjNd9Y+PUusEw0J3bwMdSOHYg70Itl2+1KdXO
McrphlWQuOSsIM/Po3qBzkMogNaCZF9ZbIAGCAc7vLoeNQzGNYjpeDc9cEVQAUXQPNf2gi+nx0Na
+2xjzcVMMfyZuNMCgL9ai6rArCB+qtqEKzrH5mbiM44KLeh/jDac3xGSY9j1ifFkJ1a/B7atGyum
lvWhLzHKG3pvRUlevDH9Zhc9YnoGlKBvyiS/l4Fj4GVpRfDF1fNxhfPSDyynQyqY7lqDf6VHIAnq
wm7WQ7vUWyZA/JN+xUAv7vvip0TcdaUFGyU0g1skT6Nq7rojs5lgT8uGjpjR4dhb4EOFi+3xBMJj
txLpMtzUou0fKjiNB91rqnXaFPnGpH2BPiK7OsamzZhZGMGjm0NRtZIeo5cF2aH2NWWu3NjU9hMt
4ytYy+auFpP9gUgIVthCKgwgV69LY2gjB+Po0ae25kHLTHOTlPbJXJozQZbszXT9e0Iyb1o2TJsW
1evi4e89pWmS7rUieVjUwqzDdW/SmsJJcCw1Oj4zQVNIZFExTyGZBIa3nQ8dHiM5qjWeNrNp+AYb
ccU84QvUE9v7tAulntBaMmxgtvfAbKBAJ7wiXeLY2eSTwIDAQnSiS8rmnhiTivuMp2/TzvqeUoPb
xMg/M3OHBXrAe2lGMPPfE23nulUauo3pQnL2Itl2n0Sq7CaqUlLq6VQwaeN8D+000+6BDS20E1Fg
JQA3FZrYsM1pNwEWyZVON15YZHOLpGfgpoZmsu9Bba2CQbxohYODR6eNHFNZrccOTuLFX/dJfuti
C6FuTQsts5iPiWHW+8kl3DGNtYnbcniw/exG0ZWFU3o2N9DmqstUaPOtgGP/olP5vplM7X3oFkyd
iePfwrS3IiblmwwEXe14+84U465XDIKEHexcyLp4JMYHCgIi5ENyJcLbe7hzAcXoR4++2yimWAeH
XuLCclJdEyV45qQV/LTy/NYhaIgpQKNWSSYfekBwFAHVwKDWtQf09Q6DjMPYoPeXH+Pc5SG7yAaX
LrZiqAZ42RxAyoU+cm6NXQfzLzDiTrU/e7N4S9s52dhaZcLg7JNILy2kXym+MexgE/UMxofgWHeY
gRycyJl/GtrU22iuh5GWwPlMHGYDE5sz8sSzSmazc6BthBSn73VRshTdyW+ns1S9OnjVlddl3HGT
RQYxTaL3GeR7D86wDxFsonY4cLvR2DTmbKE/AjTA1s2kmfkc5Uu4gfXIpS5rlZVN+jOY4/nJoU9k
xwlVbL3F0i+ouO/NQKMR6Qpv7w6CrHHa/5zTsoz8NCCRJIl4PRRtbK9r6j+Zx2fJkaGZth1Gb4CF
RM0Ko5LYue8Il1ySYGpvfQ5+VGvXCr5VCmN3LHR088A9TMsYnysfXbxDnt4vqmyOqRGrPZgWAqRi
GAlA5dqTPrPbdhoB/Y34D8bMJSP/rGf28hQkWd6g4bbDN/5TXOfAhPCqQEFZA2tdPjk7eSuPkBW9
1zT7lrU2PufLNN3mM0wsRCPxBc8MGPpCT8AR7GNyrvLCZ7JFV7yYT55ZWpFduUyadD0qS73b66Nq
I6ptQjtPH5y2sb8KgePTZcnelzhWTjNH/800gJWEj2Wsej7869zUhSVtafGNzBWMXjZZWFnRLkiv
JO+DtrDV8/echo7SVEfXo/HF1q5SeqRb3tpqHbwfwPCLbNp3eb3rg/w4+aZJ4IeHt6CiJUrz8uwg
8tMUYdHy1dqEdOUQWqUVZsVUnhroRlE31NtikocliNs7Nbve3YQLLJIVbHo3UT80XdvHLZVZUEh1
qW7ViKSMYbfJoKvgI8uTN0nqZePI5oxh6eInWGIGTR1HBEwiwPG8nZz+BbALlKgaSadyVq7eQ/UU
/XphxHRNsQWcv3EMzdrWJGpiNN3a08tdpdn7EqMPgHOG60HwIzUC6ENoMEDrwLVV7Pu0foIs4yeb
qRCfnfY+tlR1cY8a8uyzlIXW0uMGDtQ9ceZ7P+4jV/JJysGwojK3TwxOn2a8d6DBYQunPjgrj11X
0hzhGsGUrm/w4WCuXxzyRdCkVAOQOR8IYI0KablO5q/eMEVoibFd61S+rCxa6vDehYnHHnxlEbLX
zPhHMwfPjnvAUnVGgmfDb1F/otGo1scu72E+Wh1NDyOfc1yOFjcND5rUY30sIdK3VmpeE9ewtOxs
ayfGY6F5wMWcNlw4T9zE6fiVCnmU6ThjYMEXIbz0ebQt5l7Tu1U3D81YYjOEulF0G6Hnu7SmHKCd
+20Pi3elgIjgRsjusPlM64VqnZOmu21EUqkNcQ2clBqD0NCrg51QbDtBRu1SxkaDYH9d8uWv3MLx
H3AtUWHvzOuWUvQomV9Sq9UooDBw3agkmtPskgD5WUk4Bl7ju6zQ5VPddAQh2+458cgQgEGVPFOV
U413MskhjyX7kVaYg9Hl8obppHgxr49ODRhh+6mN1uMMMqqC6J+dNO5mn81Oi0VYyWnX991j6+By
MkbayioAYTIv8wuukP4Ab8TZUbVp52uuvOC17TCIDyBnf5ZL7ryXmAckBtNUVQd2/Hypzch8hQyw
BY+glO2l4FLkfCHT0CntjNaxBJed03n9N/MRiCRTV67x169ccr6RRciARscc92JWa/BrspbSM+OT
d3coNe1M8PKq1A/zDeVp/tOI8ZYXI/WLh/+SjdHibwh39euCHxv2PgEe8l3Di5Gj3XnBfFMZ5EmI
vTQY6jvtqDm9viaWVp27IHGf/AKfE5uXdms2XrMZ23tl4V6hiiAb/dAxIJVcW6ZMHNn5+IECyzgU
TDJfIX4wdfIFmDI1rl3bvAAHOLQZgYIV43sGJNkWSPub6sfmBjoy1J9iPgAM5umk5iIqRIL5yb9k
TMuOgz3TjtJ3xpl9ibtyhIDTSNEh991ZedN7oc8uFIjlTHUXi55uW/uZxOFuWBiLT51/yzJAEdQS
H0cx/l/mzmu5dSVL00+EDpiEuwVAUiRlKa8bhCy893j6+bAnekaidkuz62qiK6rqVJ+zk5lIu9b6
v79YpUU13pPJ5W1RDe85GWBePIGMPsff9VTOcExA0RiCHqlGVVP8GWpnYdQc2griEi9Jg+VcCtZJ
9JD2JucHqEonM1Bf9xR4PzQ4dfJAx6+Dcg6qBqT2Bes0w7U0XAYTGOJrQDLrZixuBFzGXE7Yzm3j
o1fsayqYDpyI1FBTAcE63VrGjEBNNeTblHlOEZpgHacTJc9DxsErbBBCA7+zhK/mDO18lUE/p1aE
yrUAszY1nCQPFwMuEeg+VzJlaa/EyDY5L3l4DCmQIn0j58AsEuCqktJnq8Aqg1Wgl9m9QkGfqQll
1+gonBOK4n0J53fUS3eqElD7ZOs71PVuldqnIbBhB3/QcVsqVNSYMxvrHErknI1wtXglpUgz2cBg
9UkhMiRcGKDlmI8oUxXOGyM9qwuKKftIfW3V7o7L0QVyGR/D1vlK1SNYKuJRjSvhpQiy+4wCV0BG
PjcTgJWhIt+LxKTWAW4+vx9+fQVNj+dQcVfYoP7HMJTPNAOxJJfeFEc7q3y3omxC7VENDCIaMLxx
Mt73evfWxUuikWWKUrqxU2s75VL8UFgWVb9m021MQMoBtjL4ApHZMp/zbFY3tSFwpczSJKUmJfMf
pLnX7ucJoDNpY4niw4WThPzRI48Oe1kL5s1E4ngL0ru8VTvWGBJ0bTFtG2EyytRNXk6g6jiuYMuO
dqbfZ1I6iHVnRw9h3BIYmNmlHQJGBhlJGdyAUWkUzsipcQMv5bUbm2wbxEW2qwpVx//IUr1+4nqc
S33tWgH8GTWEDCuR3d9CfzE9sy1QSsk+6uukkLfsetENus54zStPOrfniZPXbIH3UNTdnLeaCsHT
kqXnAZnAVddSAtMKrCukjHdfMk/KmQ0B9gbIZX4i4yIAulCfc1SewOx7HWlZ1I8y6JMZk4pq7C9Y
UKpw1Smz4GaDRHMaAdde0X0JhijoY+r88uow1EX81DUGaLS51k/0UEUwFDbSobCreW/xHHDVhnc9
9Y36SsuoADIS36Kc3pc3VtxIXltEKfUsKLwcBHnhla2mXB5rgwLJUSn2qYSmr9Ea46UuNXOvdI29
YxSpighNM3dF09Po3LAQe+Slq66aOcbHXGQRBa2Tr1EdCzY1DtRxDfGyXlfdYO2TZLQoje6RQjeS
GWGcOprY7WHYdgGCqFqBv5RId2NKvE8j3Xg0pkw+q8lYU4uip7BTEtzNAlvyqPtvtmpOdD6LEh8y
lBrfGiJ4rojfXY0m5BaJCGAhTGlT2WG91X1q0lJ4be4Qsl1BEKBysTXFSqegJpELz8BWFtAsEExA
W5FMmM6ftwVopL6l2CfjiW9ga5L1/NjwRljAyK0k9MqxU970zrR2XPRtjzQ77stSZZ3oZVluADTL
W7gR2mNeUaCW+ynANtxW8A3iZkk8TbrMm7C1XTFm4U6Sm+ikloT9WshFeWJ3tfRSYhYGXY2Eu1Ev
iKYW9MitNbX6dW7O77Fks1tRMuDkeaAdZplgUk+Exh1G5PWST4iB017ylMyqTypz7C9HWFZX2Dqb
9+wu6b0N4+gGOBI4WnkMN4XaaAe/C9gDUkUieIlfKNXoSnqXV8Y5UmcKbtoxBwyaDf5wnaSCGx0h
fTwkh1Qdc1fHLvNcGUvtHss95QwnEtBmUSB4gRXYJ25FXikXoyYGcyUW07Wk6GrTjYUUb0xzKi4D
GE4HGGUYtKV62j0OhZASFzlZ8DBwbJHHZEu4Dg2ggC7QG1khzKQF6kozgnafarHxH3jB/79nCv5H
1/gvqfX/X3Lp5H7+Z9LN3Xv+Pnfv6ZfkgCr4Z/4bdWP/lyWTFEc7IFM0ytH339kBySQzLkx8Fm2g
JfrXpLn+X4ZJ6b4N3py8Apmo/5MekOHjWAb/jC3zD3GbU81/yQ+oX6kw+pK6QM0Fo1/V5SV7fpQ7
lfO0y6Ri8r27C+BlzttT5FxGzkXgnIfO+eX75nb38fC2u/40SH/JEovjjO1xq8fJyIzgE7ub7z1V
zt1V4dxA9XAe+IuX91MqSZa/ft+sHu+fz/d356fPtx/Xt/u3q8H57Xd8SY187/ySM/2UtUW6NLL9
0fkC2Jj8UodXP/fTPk7ZHffzKJGojqJV9aWfhfNwd5U5hfN093C3f3mnxMd54F9PWBs5Ny8Xh+3F
0802cLYH53J7OGxPzw+HU/d8dbo5bDeHw275b6vdbrV/uj4/dXfXO/fx+ty9vt5fXLm7j/31+e7K
2+8/fvn9OrSlT7mjbwN0zAyyDAqlpI7ff/Z09nC1Ozl7unjaPzxsNjf7s4fAWZ0eTleb3enqcLg4
XKwvlp+4u7q+2l+vzne/VBbYy1j93zzW99+ifP1YBVKvsll81grnZZk2jOXLy837ZeDccD1iGA/v
NxFjSUyF/1os/755v3lneG/GZTbf83fel87lY+h8PD+ef7w9Pl+Fzu75itn1ePnB7Lq6/rj7eCsc
JG7Myo+7igXxcHV6+vj8tv+4Dp2rt1/G909Ryk99Wsb/0wQUSasaOoQLz1ufeSdn3vKfa8dZbdfr
jeu4zsrlL5wT78T7eWJSW/PzYJJ//NxwGRRjSgm679FDpuHV28f+5SKjvy/UGzmHc8Yqd04fd3fP
l8/nv3zJZVX91OmjhGQ7CKobJzotGSeVcR/JT0FyGVHkitrZKeS7n7uq/G3eGCYOFSRAyblqR2NM
JqBLAXb63lxWZ9Fw2jUavnsUDoiPCmMl3p1P8/gcSdoq7w+ivxcCR0Kxk+bnKbkdKNHsbgItOv/5
V/113yUdS2aYgJpMec/XD4DHYy6bqHyZzTcveDg6h8h5ebl8Pr18frw8f7uWnbu335az8rdt93Oj
R0Mx8xzmqU+jjYzUWb/nMoFR+X6cri2SqXWLhZC1V9pfgGDfjhjIXJYsbEVTliPtuJpiktQukLj3
eouzkGfiZIXdejYE3tT28+vP43rclmmiMF2wY5yR1MH9qez4tKDqfmjrogW+FM5mf9YMk/bci0E9
1HGUXf4HTRlLgp6DXdf+7FefmsLTJpIpOLK8tGrna30O2tidJKIZRjpntz+3tSyJz0tm6ZbOw0yj
tshSuSx8nS0mpYCdqE3TQ92sX9iN7q8orEt/mZR/a8VgnRjC1LhYyEebQl8DiNAU2aREtJs3/mCa
uFPM9i97z7dZuHTGwBqGQjHQf7J21BlCZKSMJtX01GY01qHQNFLDaaC5ZF38XZTVask1GAhthUmr
R6rMfsX+kuqafx/TpTIClxqKE7mjHY1pF1Z43KKLgBxkeCEJeGdo5tb9x1YsWad2ieudSoEIIPSv
rTR6WJs5dGiva+pok1gzQauhDDf/2oqAaKDCwLN02HvK0cIO0MkNIRF7b6xkGRpRjvg+xCTg51a+
LS4KKxVqri34DJTUKUfXJZL2DbkPlGhAxexdWCm227W4rxLYCX/5OOryi7/M+KO2jm5OeAnbGXz/
0Zvq2NHCBESJ6VZNe9J1MK/NZkUd2n1htdDgTDeYQZNqOol9Y60QiVWM4QShNSmCxdxSeMQ8qP/j
/Qfl6naM/3EjgDJEbStbgABdyR3/aPAJzA5LsXjndVLQQFMoivEqFrhQnMgFL/TVf/ARqFXUbe7u
YH2OBkZWqL4ZVAZGy+Ni3Vrag2YhvoxiWBw/t/RtO1g+gWBi0TGZIt2jqZu0VgYJltCtr2VUcOtC
PpWou/1lgRxfkU1aYWnw/KAvPPKXX/F5G/URqI/EeLzI6qmcjKNhnQ69em5M8O5KCxXoz736NrOg
g/KikjGo4sWjq0vx1+cGo5b3sKbUk6ec1pf6RXeXn9UP9ptAMu609/U+vpsu5/Pwef6ILu0d3kbe
8MsFSD2+fR3/hKM+A9dPCc3xE4o77Vo+mBfivPgwNsFOuxrQf1zi0kPK8TJGObFtTrQL7Ub8stUf
j/rxLzjag/tQg3eBdt4LSANZLdk8fOFVHQ8qUBI/D/jxNGJ5aNSJYi1mW0sZ89GElcgayW3TDh6R
YslRrLm+roNcfvillb80g9ycLUFjpnKuHI1pUGq+Uprz5Ikw2yJUGXD0UR4sRIQO+XEnr9FtJdAT
bjWMSBcn2c6+NTPQRuUS5rdmxwQ2ZVcP87DuIIor4R4E9EkmGi+TzlSYXQrGGxZIKS1+tkFQTc1L
O+B68zjqRGLLLYZgm1l+U/mAsnRvgvZPjHZlIghLoreiLZ84r9fY56i/7JR/6behyIYwuF1ZlCAf
bcpFLOx09ukuETn7hbiPeCqy9JdN5y+NcIMTms7ur5pCP2okxsGnVdHYeIJA47qv+yuQHePul094
tOUzUWiE2wEqAWOJbXxdmIAR6obkx+Ch9p/wYyGJlrZW/B90hfFSlgiKQmzm6OJt2FTbmWqMyXja
aKe6KSZMDjrrl11m2Rs/H19LXxTCKTLRFWpAtWX9fdrVoC4ZSlj1gzcmWHO1KNOubS2m/gw65qaA
E0oacFTPfh7A5St8a9SENsL2xhowjxa1H2RFCh8PY8bGKnZmXT9XuQrtaCbnh7dFhWhPgfjppT4J
lJ+b/tsEofSUNc71AEjj0bejklLKyY4zqroGcayWfA9Flnry762wlwhFppPLs+loVDGlw7lbIueM
8fA6JvS5Ayo+/3MxPx9PLME33mY6MeqjccRxtsfQDvfcWKgaxC9cRKpJDS77YbJ2iT/hfpyM2brB
3oy/BZR4MxTNo42NHr4tGtNpoGo+zW5K4rcRRmw/D8Kfy9zxZzYMg9cA7wEsEI/mVqB2yLo4LT1F
awLUk22dv+ijUl7UUbHsRYl/MIw+P5l5DfOMV4LmqhkRn7uykaoJrgdq/vrzT1oG5OgX2aqto+Dj
Ls2vOtri0RobwDk6vAQphjuBbw9vAtHoOsU49Zflu/xRX5tiZzApgLf5Qtzbj5avXlpBqQgK4PrI
gm/hq1izRBMIXZI9LgCa6JQiohPoU4eSWP0vd5Vv/aTKG00A5UD8xzLRv84/cJ+1BWkUU6EsnwOX
4kvOhdrsU3UzhLgN/9LX40Oaw1LBh1HDB4+tihft1+ZkmMlaOslQuuLqIpXaBypGqdcwpyfU7/Iv
K/jb5kHpOFoHPD75d9DnR7c9ScpyuHMmpVOx2S6Vlf1Z3s3d1mib/tBAjeOAGVLMBSmE+Xn2fNsr
/7S83EgYXpbeUcupBOmvbuwEfwyT9DN1kHVXYnRXhk8QY0/yIg9++Y7fdita5AptKqrNngV2/evA
RlozElenLrStqFygfBiB60wy++d+HX0+BHGsUA5lFgVSKPHnFvjpDKCcT0lbE5N6eFG6RmV7lDYH
tGOj5lJxCLCzCMek/OUMOJqiNIrLEDNmaRPX1uPbVq6XAapNFDJmWTavEVyjTcaZg1mWHmrPP3fw
aBiXtnQURYQjOGsEJ+rXYaSY3MAxHJRf20bKFTXa/k00Z+W/faw/rUBQFxoVC0IQAPnaij+Txiub
IfMo+EbZpoTxc61p4b+OG/PBlm3OexN5Deqar61EeEsbBaVbHiJUKDjUV+b3aArKdN3VVfPL7fv4
AUDQQyYWwEHGLJPp0tEEnJAGpzhvgpYyLc3amqUgEkJuElYC1TapuMIfVrcxzqum2bigJjZ/xFRK
6p1K76Z4lSo5aA0s1M3wKavT+gXoXB6/W7lUnxUQC4ZVCFGP6goRUcvsjZD1mn0/qw1VYnFiX/3j
NODaDebf5NZNjEqRj85+qem6ug59Co7bMFxbMyEOX0mGX1bT0S5h8FrjvNKRkSKKwVbgaBoEAYbU
uMNZbj9U+UGFIvBUSVb/qFCOsCBLp3ypfTJu/rFvfCiLvBjzjyzZ/zYg/rSGK+gV6Mv4UNqMxWaR
gnnP4sL/5V7zbafQ2HZ5YaNuM9mUvt1JJ7vqJ6lOPduuqKjOBNljDwqGZLmtTI2hQmBB/7fbNlMQ
NS8nKNYTjOi3nrWMXTvreeYRbqRGL7YXKylK7H8eP0Vj3Xw6r/80g9SJGyH9I55wtEckQCL8fgEo
ViOoM3BgwflgYV8o99W8UwarvK5SEC9BGFHe1I0kzq1mxJq+Qj5CJcgJtHDl/uff9G3boufIhJd/
qRw31tEtMrNaEWUxRDUbpPVJFOsDlla19kvP/9oKd1SkYsuFYZGFfX4BwGTDhKeilbjWo2srDMPL
IYa29e99YWtcQidCprTvaHilBiSbVmPJW0Yq6I9O6jbgx/L/YK5w21FVhVsnYu6lr59WQRIWupSW
dsqdvgeqOw6qp5twHf6DvtATwlo0pP+JG39qhRrLqeLOmrJfKelHocnDCsZqmPzSzLeNhM+PO4ng
yxBt4jH7tTPcCRqpXZpJm0K6kmJK3vJohuXahu2GmGOyNSPoJD/37duxvDQquBoTNVXo2tEIzlQw
4/2mpB4laJ2nJBQyiQSG2xzX2c3PTX2feGwg3I+5y9FLZvnX/iW63uiqvRSKatR6e0oOgzye06T0
fm7ne5eYCwZLmqu8WDSpX9sBe734sRFkzuFnPJQDT47KaZpIRdamt6r2/nNz3z8bympupryldR6Z
x91KldqgptCiuQKMSs0uoa+nASW/U4Kv3yRAF09kPu3mX5tddguhLHkeAvmoMb9MfURIsYbNOaAv
GWcKvN8aqdro1cIdwuccj2P2rNgLsqz+Jap89NBh41ymDLMRMwaOvj+p+U+rYawVhGdyiH829QN7
RJvZNjHxKZxHKjmDfKqgOyXSeaXgVilj8/FLv78fScSTZAplbQIyMheVr/2mYqUeAa351MWjk3JU
ew6zdZZhMO0gwyP8XKpWr/wypb5PXRoFeYB9vc27W1nmwKc+W71cZMJADYhNBa6gHTXjQ0yN9s+f
9PvEpRXGV1WgY6lMqa+t2HEbN8QFfSSO/TycUiJNNLANKYOh7JWJ9ctB8K05bpSqDDbDpi1Sk0fH
TdCNQu9QtbpimOUNMqO7dNHlqRU1/f/YMeYJp8Cfpymz5rglMpIUEHaqhVx/zHe5AZO76ZXkagD+
tP65qWVxfznWuemxGPhGvNpAdS1f8tOXMiL+p1kUGOmqZn1n2urYXxldKmGpFieaHJzxogV308YI
yhAlUDQ//uuFnUfHEp8h1MufZP6hZ3z6BWkj0EFoKS7cA8cRHrs5WidwRndFZYl/fegsbcFjIsXD
/6nHRVJo6+MM7YruIjosd8jIijNVRL+9F79NFFphzhMERf2ts3l/HdN46nMEKLKAPSUjm5CoF6S0
mjir7FYLd+yfZ8uyCij6Utm7l9v11+ZGUZOz5gSBk2X0+zhRAbDlo3JhZvi3/zxbvveMppZgDdl/
Amrm0YoLEi0P06mlZ7jSTF6vV+JxqiQQjBUivF+O2m+biP61saOpqURlAiNuEot4aliXKm7kkGmz
X/bHv3WJUDhnOol5lt3y//80/dioJnVSe+ECA4VuG7e1eQhC0zrVaktv/4PxAwoAX4fdaklXf21s
jlKy0x3jF2q+vkatLFOWL6RTdQIn8vOn+rbvI7dbsieGvgT7ycsdNeXjEqvGNKWYXXMVzgiLZgQd
GD2kE5L4PPtlGf/laxGtkIk7qdiy6PLROHaIQLWoaARY5da86TM5OLHNrPB+7tVfWzEWSIxN7O5b
yLRR7LIY4kRQIyviizxO1W3WxfE/P4QZO+LvpOKJUvO8/zp2qKHAPJsp09zEMyRpgPMpuFX/Mhn+
8oVAHBHlYfPVYJEfrVv+6LkRuQzwug3MN74gSlZ0c05SofJ11Lzpfxm85RN83euZ3gQ+ZeIvXM/1
owZxPawlwvvUZ0h5k7vy3JiCUolKfifQTary50+1nPHHrVEoIQtGkr3iOMYf4fmsVwGtwTbDOTsO
IeLlYNTOggH1X23YF/0gB78EZHj6Lr340u7CxqCMn7pbLlu4+n39eG0fz+qcqD35+6q9KRW/Gk5a
LWpPKefRoNKWOvSiXG2kR/Rt6ZkMhZ7Y+1Raq0yaY3Od2JB/HLNoo0OADa6NGkEZKTaLUd90tW4N
bqcF2aJbrZCvxRg8uq2BBeCaaxxSvr4S4bXPUsAisW1RA5ZSClgO4lq0aKlAaXTSqN6qld48Zm08
A9UMSqAeHVXv68CcfSppWiFecRQqzpJSzJaXaCbCVEQ0MDlFUCZkJDuz7WGXF9MN4EtlW4dLhUWh
B8UOQ1nz3ZZsbEYyzW83SeXHp0CRA+KHmm8Hbtjo8QWlLFnuBtWQUoE/JMitKtl4KQTBLKfrCBU7
bZMU6IvrqgLoVkk4idWmikdUjGyz8uWy8/SgoU+NHGt79OUTNkR+ZxEJ63urdMspLu6TcIF3GLHf
3fAgTB67HpNsJ+N4TJwAz4VDV5TxhPCQ4x7lvxI9oE9qZlB6RjGtlXls3gJFKmJEX01yY1upNm3z
vLXua2nOr6hogsGR4UB/02tFBIgwbaN9Vxomeuve7GunaqjdSBE+4xGiABF2Vb/FgkcuK+lSb+b4
IVAIN7ltWFjdCpYFVhxmrIN3lix8bxwWy3A2N0ZWbUwsMUoKwrRhdoYxSCI4suVwguEUlvJWKLRh
hY4vekSoHj7C4sY/oG5GVQcCYLGOO+ofgMnl3Sl3YQZtajB2kvVqrDGYmINTyOVtttJi03qOZZGq
AE9Qgbot70/NxeETMEAr0vbFLAek8ShAxH1fT/XzMDWoqzA7fKrIbJt7pLrh4HS9WQHE7rBSRxoN
LhgH9OYQ+KAFXFX4VYxQZirH1WyYUAiLsppRq019Zq36Bl2/HiHe8lpu0OTSZa0Gnp/QmKsllrZt
ujJ7SdQxvbSx6HvrwtS+D1NUdO5MgHcflHX2pJSiuSeTJt1GlSJeg5wCNFzQCit2DYJ+1co0YRKE
keAiZkS9mFaiywXpdq3TRjcPe/mitWe8qhpdU27gpfa6U+R2e4nLUWmi1CJUv4Yliq64DI10rzGB
PkKgh743BlIjOwZWc3ytRAuue3b4m36y8bm35A5fpKbDkQPvFsSJqbBAjIQmkA4VMTie4YoSIPIj
O1oyiCEsdkLNKMVnqdnYQEiWWtMELZA2dGXrDkLMd1naV/uA12S0whJSvAEPw+rFVEYzOQFaV2E7
Meq+W3N3EwQ3/QlZUlDbBylEnLaTCSfdE02a9XXea9JZhWnDkwRTvt1Su5DvZT8qsUkytPYqsqxU
rBu/DbbJXMUwtEYCYO4ISSpZS1T39NtB5Uaxnps5PWvMXn9PDWs8GFU+G3Ag+1p1aoagcUTW1rKH
PVB6g3InvJN6AVptaFQW5ZT1wHjarDXcNo2sp1kZq/MsZj0i28sCe0XOstDXWa1ku14bR9MtUWzb
q0hT2ag0849bneHXtRMVfR57CsEEih25hzB2eq+/9ChxcVSK5/GOQ8gwN10zQRcfFSkf11D59NkB
vz/m6xEMwSWwSkv2hk7XbzoFdxev1Kawcca27s6bOcvAnokGf8hSNQPhJonUAHhm0SvuUM7kTIes
UmTPqloc8DAaeQNpaqGZS8P2scN69XLWyuCqwEfgSeUh/oEpUMWuMaYdETglS5HN2dAe5LSpJzcS
fv4eRRVE3LqY0/AC5o1EScA8TddxhpkkZc9x8AqgNfvAt8mavJFLeX+iTGHeO2No2PS77e/Utmt2
gS6pC4pljG9E1RjPXOCraI1L2HBO9l/58Mcsv5CwTBhX1jQVz0PFonY6FNMvNkTb8aTj1Vk6yZCk
T+BJBpniFpzZg5FntxdpFeK/Noq6V83Hk9gpZ2l8oVZplNc2432m4yngM3QZs9agmnptZKTqV/6I
vhhrUgnDKkuyh2SjZlF/Fca+dEVWVnqe5Hk4X5IDTwPqfM6ITFPu8t7KOhKpcBRc1Zghao/RSHw0
1EeyIGKuyDWmuHnsULR3r1ym2pth7JhshpX31/LCdApDjRNhHLAzc+xUqZ4Do5/YGmOfk0THZoij
OYemChwiRKAmd1jS8j7279Dg2Tn0nxxyw7hp2yS70mS8/7CDabQctVqKOCyJ4UXVomnfei33t+PY
Nq9hnSBO63I+HPONyessuPgbDjbjBQugBeDRKONd0GvxI5Cnsl5rnES5awZ69iGNtfFko/fsIc6W
de9onSgjMuVS/6QkESTXERU8UC4BMpYKhPQ0AXYQIMsfFHxziqFmdEyolbw5kuQ2mS32G7uVIhyq
KLb1Hbli50OkCf4bELM5YFjNL3Ww/UnCtZ5iDMXPnYNqN4RThd/eWOazN3GZVdezEWBYYJmz6B3M
CWnVjno1XAujhC3L/q7f+dasTycwlrprVaKYb4XMrcAylwq7mVL+Iqgcf0A+6GhV0z9pFlZ47Bxh
sXhBZmbjih5wB5uusO6bxreYBgE4D6/LezogqJFFRR/1GQhw7iPwgiq7ux2T2XxryAvXnhRYisaw
NBDE7HiwXtMhV++raoRu3k/xE5Gp+kJqgvl1HIoS91QFEA9Jjr5wqHj3FegidnxW5RL+d2VcJpJT
T2EIcgsKLrtaF01rHz6uvVajxeNrLkvcucjQyl5fS/iLqRCWF9RhIUH+S9WXslUK0GZJHTcM/Gix
6aTiXqaqGC19m/rTxkj6gXkILpeSxjQZQ4c6LcW3YGGw5Ont0LfRq2onwgQbVCXSOumLoni0eX9F
aCQ5mz08lvRrbOIC25n1IOQfgl2PnUbE2G/avA/eB0vG2yiegZ/C5smyB66dKJp4IKQzRJSEFaPM
pLZwby4i/2TsZ4NlhytSA6SrC7FX00QJy0i16te41+VuTY4xnV2OJbBfYRbjixlFmRTveiKwwsP2
wob2a7CNmgQmmlTfEUhs6HQayxBBYGmDUM6By4edG4Hqtw8WVos49g1tbj6MVRbcmMlYDy7h0zoJ
8LWpjWBLjkOa7yyproyLlpzbvEW8O6c7ZOnUgcIc4XbhRpA3072UGoWE9TB+hBBl5Cm5CrWwR3SL
lYMXaLIk73ru2upOz/SkfRMhl0ysk2spSbHJAdu16oqsm1w0zPG0GTorogKQJJntA8iI5MAL+7LH
oTJBpfIYzHPpjyckWqoS/1TNn+wd5TdZc1orExc/thPRXafcb7r92GOvdKXhmSDLTkSxTb3iz9bi
9VQEg32L+Q7FZoPeW/YJoABNHDSuPL47kKOLrwsoW9mtNajJhHusKSfBvdlZo+y0ZmTJD3GOPx64
gRwzEQ5PnScDf6dubRtRYVGSZyH+r7iEU3qTlBlIC41zVMGeIoHewCUtw5qFw0BfRybH5Qbc05Dc
KBUfDl04nks7M2rqHovPFvT7VEVmf6uAUJkvRUgEsNwGqNspyBuoyY9A6YDf7N9R00MOxWJvyNeV
JmU44w1tKN2ZmIenFxXFxThK1EGnz55R6r684zG8eAd1GILATSH/nXEn4tkCkFzADAZqG9R3xYDz
1yroKD64sVAAw0/NfU3ahDUu2me4epaiAtnUo/LGnrB4aDo87rglhEqy1vwZoSxxhuVB1rSLBwua
fBrm80XbEu9trlO26VeKo3C7aM5LOe/ZXBF4QMrvcYaa961PDOHDlu0pXWnYj6nPRp7X1llhZG1/
KK1U1zZtHeHTMAZN1d+hpTCX43/I0ul+Uto+x3jD7Pz6AmMBQvZOJcVF7eZpWPPks6OifZMTK+Gq
1pLqX1S7IQh1KvfcHD7Jtuijft6qsaSrnFlKk01Aeqo8XUdhmMSndgNVAmFLbPaXCjLg2mkN0T2a
PVKGC60mcO5odS13bwg59Hxl6X1/P8YqW7RlDqLyhFWjrA7S2T6QJFLylYbzWAF4hILgVSVjgbTp
qlBR0RC3Ji8KWwD3WMNcHc0We4fRCldx7VclV7pq7s0PmOyKfz5CZtXX0AK0W3/so8HNudVP6w73
MYzb1MzUvFbFDWxPdQASCznTwBdgVwlFo6niXr1p+Yj5euAiqXg+pq3yi2KnwjgxcUfTcI5uWxO7
4Gos0qupsRTQfHrTZmdJbPnRGU4MVA9NWF3BjZeGubwmlo+LTidpOr4QfRm3t3DkcnTPCYR//DjC
qlY2NjX60TboIBM5kTZo0rod6vLD18fmQQEiUTg+sB8YVJMOFU0OVAyW+mAIDrYdAg0K8IgCZShr
Q7oPpCopXHzlUbF1xLx3pGS11sVvhWcUkTRJuWxyEjeOoo68WUsrwh5RzrG/8zqD2xH/C13cpm3B
ak2nAOx/aMdwGkgpxBE4oHHqX8Ypye3LhKo//yWalTzEAjfVrH3TT1ZyPyYENaBGyFN+GmqNqp/3
/PD5XBLqMCDXb3Ren3Za47fEnVakGB5StXlSyiPzvxlKYVyGmW7inzLGI7wRI5uD7A53E6l8muNq
fI/GQcdvKPdp52DJLTtXFhEVX2UKtuqmVc9sXNyBrOm2AwVffUyYpyXBSdTajXJpyHBLlJ7psho7
IB2izHmrR13ur7oyRrfBgMUfAUvKXsVFbGnrMB/L2sHGu4s8um7tUzm22j3ORDzfU80WOzwkY9tJ
Rr07NfRaZyk0uZWvKh2MHo6xufrRDgplXQQYOBmapKxe9T6weIg15ngZm1TSsXpSDCoKmA9AbhoA
lGv+PKrsVCnQofTMxbyZuzG9VTQ1nFfZZInMtaqq8R2ht+J0ioNCWxU9SIBNs+idHB4gabeB2pCq
FI2YuA3WfWJ+zHW8wU2iKDedUfanRbcQQ0ob32rOZtgVszL4APaIpEjOmMTJ3syjOsKEw06GVaTC
fFCqXn7Rmgi+XREv67yWq5o7GyDUaE2GcvIiJFs3fBGiCFwb/EOLd1yODcqggpCC+PBqDIrxNppB
nrpSP86Hss0mYmyyUp2ZNV4Lrj2r+n1bxzjugWiA8zVmyuy2kRo94ypXNOsKBoe14U2Zl+e1JJdG
4ACBkAMoUtH0ZpoN9a7cTnxM4CSQdc/6nOmnqu0PM7QMjApWOlSiayIklbISsVJfp1j84cKuztHo
DkrZ3c0SuDCMgSju9QYK6B5ryzYxMx1ErbrYlTa4zGil/FGN+SRWo0LOwp0GuZ1PYkkh7CrVcfnO
hwN4hk9w0btIzYInvO5gWpIzwuAZ0X38oEQZrt8YqnB4BnaZw5xTEm1d9tLkO6rRS48DxFUpxLg2
UfDl1TtVWU1AWP4Xe2fW3LqRbem/4qin7gdWAwQIgB19O+IiEwBniZp1XhgaCZCYQYAgf/39kse3
LMOnxa4qu2xHHcuSDsUBiRx27tx77bVCseGQWIuqSnWos9tGp4vbyiSCnWb5s23AoKLo50LIXdvk
repHFWfYrH7Q92gBiYjzuqLA7eGYhxwZbqnjg33HqQiGygoBixBf0IputKiEH2m3M50BFCfNe5gS
4BGHHKrpYLhZm6+loWSsYubOhbFqQTBaeMZEL53ddotWRVpPD+ZAf+0NNjV0qkO7vtH3AMtaqLfw
LwrCfaO41pB8HdRJrk/68T5Eugkistd0t7UhEMrK6AE5AnvLeQenH+pR7QifCXGXDK7GYfO4crZ6
AfXMEH8DSqrV1mmoqoj79vRolAY8fas1JKhrQyd2hmGBZQyvI3ts+zpc4yZiRiRPonjN+Qy2Og6l
CdQhstxDMu7qLV4tol8Q82Bn9wOCmaWib6MkCVKk6HhYvbZ1gT1vVuYwwapvehyFkBu4xBnCm42d
FaQxOIfVWxG1XBkWuDU0kg77NqC4EtTCbqevt+Otue9BH5NEG8sr81UEGU0N+c3A2Qwe2u0wquQq
qQsW+7be92Sd6QSIi6Ipw0XTrCJEZDBp+3nkxDHWJ3HiPQxCeR+/a5vnM3zFIhQhIja62GjV8d40
YEv17UNZw4aP0eOQuauLWq4p6lKyS639tq5Xe9TJsKnQWA7IpU7NElJmZGyy6ulwrFpijU2Obi7U
ObCKpDujQguO5BoahtoeJryQSAsRmYEZX+dafEgWvV7obL1+OIy+MBnjg3DYcnVpcSgKjDDf1OOm
sOChdwj0pxgOfAjwqfq6L+0sT9bBfpjlR2+1Ulx2dWWi9kdSMR3I9a7NK6jqC7QUCKsjfeykQ0IW
dVtmKCXYKMMMYZzWEDjdlTBTIa3cyppUWur1emW0k3BmWsgEbWFHGfVWqTkco4o9eKsjxHQ8NKtb
EFrOen213/VbBN4ThK7qIpd8PJhGBGEqykSHZayjvTo49KXW6Enp5f1hc0BvOStXsl+YzUrCzm5p
XjM4RO8QxDpwI7VHIxzHFNih2slppWmvy9W2qkUDFI6wUWXYi5XDCUYAC9TenGQVc87HXZzmidZW
gQFnZA0rDp4jxMn95mpX28YtywNuwZIsMVplmQ5FZy+uF5S1EsfoJduGBFcPvdnBJl9LfR+xfIh6
3W76GQyK0cbRHlfUK0XeMDsQEgoNYEmiGm7iOIj0lne3mxSN08FxQyRcz+xBi3xMpPWkE68I7RIt
6V2XmyRas7ln2ou+iizH7RGZCcfH/S5ug4jsh+P2mzS/aFOiACh6ExDhxFAfoDvoN8MpnJQQIsEF
FiLxiqBnOsp3g2SNgnmGrVo7lXPr5EPY/9E75nx6BLG3W1+R2AiTy5LTxiKy8f4lRLZEilaH7CXv
2eZaJDCgvQ+LAkJwslRHt04rQye2FsWzaNvo4K5aU5XaD8IHInoUNm/rMh3ZK2cQsaHRycSUDtVF
W9dHmPzSAw4SHDzbabmLi6GXOBZu76C1YQok8FpAu526x3VOqTQ+3r4JCKn2RrvWqEN0UofoJFq9
fRl+xcd9Z8rvKMt8Liwjspes+uF/TN/e4ihd/88fxlWMukz1kTdffcBXZpyh9VdKRgxwiwNA8kbf
IR/3lTafZxxo4gYwflBPaynmhB9Z80nt/BVCUd7jAKYDu8l7fhST6aEmA6exKsCl1lql8f4uWhzr
5+grhyp4wJRA28C3kTA27Q647WhuNjHS3P3AagigAY/Ajy2nTv8iSca7UloJ8ovXcaphFzgpaaN2
N7KMqUWo4pAakFVOiKzByBih5Av7VSSa40jbC8MCuOabtWeZnmOKKpdFdd1sAk63vdWo3HqpLQbF
LKFmUYfCwPLtzaRMx8Z+trLG+9AjdAW7lwVMsZ3mx3GUoVA2ikjmQaRczcOpfVfdJK/t0+C9fUqD
nrk4JMsIvkRznKzOFEmZP09D/7KHOsjTPsp3eCjIg4LUqr4c3uz77EvxpW+JwT0KcfDMPeu5tJ+z
L9mX+o0tAq/k+EyODMk59OL8+vAGs3/Wdx22AJKC6AwQPNq8kH3BmgUbeBkNcVChkzElDPp6NKgf
4977YasjuhpyRrncH87kuU9MID+lgH9xS11gsB3nlUEAk2Ie+yEvl048ggJ/0LvN+5em5S6O772l
81DPYBK/2z4aHgT628ddJAqEGiH+LjjWiiFO/RX6zTiR7M6Qzhq88fME+dlmdvLxv1Mzz00Qp4Mk
+RNMkHNWwengmP79rMI3jAL1f5TIaUMLGNuJ7+gDKirR4yKhwsmAx7hA2DxGCHtjwCVJnGN72Dl/
FxLmtF5/drWOkf4nr9Yp2vl6OdTF2F8sQ8F7OhavNI/Z2mwiM6iFFRDI9YDOyY1k0QsymQJJHr4G
AvJ3fy3XcnDGPIFr/BlE5RcN6OI7oQolFp2EZmAGe0/zYAvkHGrCIwxxO5IjDwexm2mUspmiuXGe
2ldE3BViBI/c5WcPfAJB4El+PVQ+OaQZQUmw8DmaJK0wAIrz19vkbb3c6ZA4inUmtre9BfFk+Ldv
tb3Lv/i5fWtGMZrepwdoecMsaSAZsCEiS+TLtb0tR0ecuMrboFmxEtbNerZ7pwyid9ubb672ID8g
NZ6sL9ePxyeIL2tY3BdULF+RiCW1Nlu59ay8Q70kj92ZXbrWg35XvTbB9uJwv5+uZXJVgKdwo6tt
QaLI1QbuDZlDOLvQEIYBeeACU9iH/vFxM4YLtQet4nvIs+/5S/qSv8Alsie9uyYs7FqLV21hsO02
6IHSYGHkt7ElNmsRbwO4mOHybjnPUrTyBTleWTlINJN+cevrXbDKZRSLcKoRZzoDFz4/zB37/n2Y
/4zDfM6adFljfm1r8nOY3Y+2RFVvUs7cR4JRWfIPlrpoWt0JyVgGeZ8cYt+8PLQF/Cd2dRxBCw03
vkGU9XPH5dwlOwi7X+OS+jdNpqXqvQCsO063anCL7EYxNFIzILYqWlmJm/ujFy7EOdTi2Qt1Nod/
+EL9b22x0FZxKAHOqngefj5wUT8LAbsVZtCg4CIMB61eVP0yEFqbUT9qW78i4zWyh5UlgC2QEz4C
zoCteOCW5cHxBmjvSlAryfhA8GcSAjgXQNlXJHRDAB0HLG+5KPImF5aDSd6skDxYbW/avhn7GorR
Z+YEbKUfYZdf5+HH2+ns4Wm1tYhzb8xgaAiUePYc7oGEueDlipImiLih2EXGkWQzA4KHEs9DSwin
uGTjWDXkQ127nadPMfAcmcF2e2bT/eYy/di+zriuk1gbbhLad8CzRxWEH0Rg4lRsrssL58EaOaP+
Q87ZwLnYPzfzNijn0Rn+vHNDPuhUkPzJh7yLJ/5XD7macZ1TIL7d3xZYt/AqC5NU60NyHhRPBaEx
MDNPVe2G8/TMRn9uag06p4nfYmqdu1fz58bkH77XE+9it1NtHZZhsP7qv47VqpDv2Rz3WzN4eNDE
BfTCO/fx8Rb+2s+3mNPgfHadjjkhuWc15FNYrpP11W4cisLVJqtgPdqNn/NxOTZx25GBFc0YOKAb
9AJDQOvu4tvN8kXqPj1NpNeDxtbijzqeae7em64FF+oC4KY7POvUd9jIvtq/jx3TtS9l66BvgX3J
ju72Cvu3AlOyHPrhJbLbW1FkQhujFpNGIl3mk+ICvgoqhGywVrf2+PPOO9eWbgHu+jdsy7kJc9pv
P/gn/+iE+ea+/aH/9U6UghQTociECdP4OzbBSfVlzCaTBebQzWOvPadVfLaPO4t+vykqTSsZ751s
X5JWDi/imyISiFNApBhGkv0uN/DD3M0I5qahcUPsvzmKQpKEUvmTs9WJ6gY/WTGngfjQ0b/7ijk7
Yqpc5UOD/9kRO82Azzqo4ylXFjVKW6DzQZqILNA4FovVyDSl/m4IitMTwI//9CzpmMvffJac7YSO
Xf01OuFbAUQYuCh5I+ZPPKnLKkUKTD/uq9wMpPwC2Xfu74P5l8TdyQd/I923tedWspLOxaNYVp7h
jq6vF4Zw3IMcTQ/iAdLs2407+txEUmf1reXyU6PMji8W1/BTZEcapQW2W0o2GmEtB27rhzdWgCBE
A3qQR2ilTqsJC/nBmpe+tszedy+8Mhe90YGlv/MN967nvxYj43EgazEcrUQxQhnWc25XHE6WK295
FwtgM95hQrxkNO6JnnCkNSaQJtoRGNIAlJng29u5AWzdG7+dhv7bUTQeamgy997KqUne++aS0FTP
w3d+y+YraV7u3LeeCMbbwPbAbErLFd4jGWQ+fiucV0e+xex2nijdCblvP3xmq35eB5Uf8amWqweR
eLkczN1kdulI2xt44yE7FHh+2mHJ2PUqHzjdGNgFf4Z5lcdDEQWrWXofcUlLDq7shQqX6YE2vt+8
7ya1f096c8L9vGzFiyVnj3t5v3Dce8Jb4v7yKhGByeVSNxvvJSQvbnDPU7MK5DSE+I7Ly40JgNWj
0PxsnLqTxfUSqn1KX3zksLxp5amvBzLz7vS1vdi6pLFFKStvJ6e1eL3rY/oTt2Zz34hXQEBuwrtK
mc4AYfsP09qdx+MBs44NQu7Fw3y6GZcS8WDZXoSzaTpTH5bL0g/H+0nzAOypRH3G3YvDZDNDSark
n2R+3HoCJMZvL/uEDzezw8S4UJdVLaTcne+7rQt0msu/Lh4HwerCcZ9G77V7d6ctIwlOTnPdYha7
BX2ce5XUHrzH7XjnAYHwsvFjJUHLyONk79tzurknWne8dgNoKt1RKkYU95w5uBnKNfyFWfywEDpR
qrw+hpauVufAhYyXO+UG5v44C1CPmLfy6KezvScv7YB89eSxGnv6hCb6B98T8ozXd85SmJ1N/F9i
Kc71T2ejL3dFsWvLU/+oSbWa2xd7b95zK7cQX3R5lEM3EZOnw0x4RsAaQOzQX1/OJhPkE/5Zo9Vx
878bre9G69/TaHV8x99yUZ6zDx238re0n32FqfiFMSetBbMOgGIolDv+Zg8Vw2OYYazUZlZKLVD7
Y+U1fuPXXu0d/SO/k7vWb31yT0I9d5hQpCiB1fJvlZFSzx0EQvRP6Vj3dd+ZHGVf6HLg9z0Abd7W
i7yN7HnNyL5qRs0IRh2JQyPBn8oIj3qwJOPTr4Vd+uldLVthubNaeo03mDTe01oOpeOpndQKNuO9
17s+sItCgerv+WsuEkmehjM7HkOMV4M1XcD77N4+GeIp5+/qiI/TELwBX7rM2B2vtsHllSl3OEaN
e5WJWb92t7PhongxgqOYsdOif3I5u3+0CAqE7ijGfUByhjKc067NNv06vQPk5RLPsF08wIMYuMva
fVX98a4adP3O9s3ze55XTsXr6yvZ0InYeGiV+nGQ4LyaLiB5HylouiWU1W0hD77lJzIPlFPgCFvG
weebAeN5Zqw7rnzktGG6BkMXoAkqa3qvFlSU8VVKg61cjeS0kSrDqYbRnOy9fJyOnSAfQ8bvGT7c
E16fIEqOFx55g1Hsr73Q3/AoJb6eeKHcMuCGtH1QgKe/FUHo9whmbHwkXEXM87zaBy/vHUdJsOXZ
drSdc+bNh1K7SCjY8ig5wAXd+sWMCtwSUK9rXuhB6e39aoy0qcTTX3l9t+9D8i/WeNM5Phg3w5dO
qyJvxW1YfB88vDdp43EXXi2SaeEZF1ag+xqBoHjc+AhUCt5J4Lhkgm19KPVFf5QLkYKn8cKRW9xo
4+PCWGazYtyf7QIRenBQCQLA7pHm6JN0FLku7rlXBKmfeP5+vFvsFogmy3TCJ82XEo1GEU4Q7xXU
9TOFleu5k5qIcSRxDEV01/A49jLZ8okozeJLUwLJPN55ULH6U+JOOKD9IPOQheYb6UWJ064WD4GB
kT0bziJ/NBSNa90cLmrfpaxhLBCbDM4JTZw3FZ2A1XdT8ac1FbqmTEHXx/+wLXQPu6saWcHIwVQ0
foWhqDwraDD4rb9atj9uDCvWUh8boZ4ZPIAoxj7oUvMOrMBVoAmK9EUqN34S9MQLqpBq0npj+M8p
3OI4UEuKKmTEfLZZhLGIg4lM57v5fmw9tMxn010Rhz1ODhfADiSrYu2lvoH3zPmC1XsQJP/5SPNC
cxf9h/BqJ+LJcLwLdgGLzzcC0FdjyqvGJPWFc1o5WLtzMJQTsfpn/dQ5C5WoAKXhvjQDIO6nFV0L
TvLzvVDbY+0NXo5+I5EIYBsdPMTjI1bJxEIaUtlJ9YW6gGuJOohlQu9RK+vFsgo2fki/rfn3Gku5
9laSmjN+r70MrYjIi/0qKAL9WdneLZY1xb5uZBaE1+p9CegU9dpoGbH5AqmTxZz3YXv1Z/UJ+mjj
F7w/lIyNlwj0uOjwZpoE6lVfXwl8nldkfIW++ol8tB9N9FER8JsrRl4hqiCh3RHjEvuFiPm5pWVb
L/FynzZxjym7ADy6tEBZ/ZUMuY8k4HueBOp+VORiPdnI44haYa6kftNO7iTjVerKp+8LtU+o92Fs
F80oweQqs2vjQMCzLiJxuR0n+AwzCFfwH2J3uBxMqnF8tbkyH7Ix5pu9dbeobvQJvPy+ExCwOTk5
LSd75cygWCx1WQcpowDXktiyy0HwQWzJEZYXB9nJRmdytzh6WHehdhfUviUspczHljHQWCUrLxcA
wYUmV+7maiB0EgpbGXq9y8jf+qEXenKD8Fzo9mSP7V1tXQUbQumvvMMoDtZsaQf/IBOe2/lEEr46
WKwvX23VYaDiFAgoswlsvPQKGRMxc/z8fYBjsRLhHMY+CZXrJbndyVoixO72gpgoTxo4V5sgkmzz
K/a1lcApoR5NeCU9h3SOICUzJAqUid7cDgZiGKA9MqtmdnA9L9gqqdR253v2UNQyJNLg8kH3B9x0
RQdVXs60V+tr5UWAnyjEFGuAUNPRdDjeu3fqDh06hibTfDmqR+Rz2XKRtGXdwyvl1TIjtJV79hKW
Xa499Fy2vsZ1baIGR3E7WrHP45eNCIWPq7ExqWZ60H8wX6yXSh5e1szMSm5nzqwZjTlXZ+KoDtpu
X+B+Je6UUI6cH/0Hv/F6c4YWz3MdgFK77E3aIPbEe4p9eH+PxfKVdLq4vl08bdzb2737ite3YsBE
PdrcWgs5Vd6ersQGVYilcm/UVaC9RICwL4a4hzbhHuXr3Q1HpSQMItU0g193NLxcM8IOPVXgTx+Y
WmpIB9Lh5aVPvCnYj7JpxsAoW6h6C+kZtveE0YwkeSG8nhnAK8J7e9+YhKMJI6nc8Yzu3ws1mciW
M4VWYiNwlpkOB+ZrgoGl6tMVdpCN7QBh7pkxsR56hIbSgNsSi74ciAMdMxPhSIX3XG8YeIaXXKwv
3jMP/d1gxdxP+QLXxi0oQ23w1yFDaEvLC/mY3pmQxeAEf/nMpHZCOiYlknlDWRVrQHmmhUfN8smY
fvVQ1aIgg3I6n7QP6uyhFnS2YPPx16O+N/ApJboZ+LqEyWxGtYuoF+upzePdWPMMypJGSEezdi0x
V27qYJb7z7pb32LFZHpx8lSxasqO4bH6qb+d1EGBvcN7XVLgGFC5Jut5Fegu1o7XYQkDfUqN6khZ
5g0WOGOvUrYOz5fYJmrRpy+OGcNcmBftsn/dv45m9aO+GMy3s/WYgs37LKCAjXcNPRUiJbJ6OeRs
oGyhssO6S9uUlWVn2AYI/mL5emyp6rN7PFrPTLfkxGTiwzJtRmvfYZGpUVIBRnzrqe61Irzb+7yK
cC5FSGJ/2Qhr3E6xzEF8vfZUK3cjAraSwN3Ow4NNb9cyxscmLn2/vy8D9J/xOyPs25bPZxZ4m8DB
vGxYxAc2bcTm/adSCNzqkunJODGCYVA9UwjD3/pLznGsf3UE2gT6mGgos5BwqfJu+d34aqQRXcLd
qHE1dvi+ytkgpn5y2AuAPCXBWE6nTER8hiC6OBDj7PGJaRCzbhzMI18etEHYJhVWxXbRGSGzWic+
jow9TvVBDgM0grCcC7CQvj1TQVr7ZMbW+O48JZFq4yfHDV954uh7sauoQOvOgwSJs8KQM4fhqiWs
lusQgz3kmLqmR2L6PBbGZXKPmRtTKMtxhrFiJiSYNnXg5eAJYlQlMHZ8vjru1GPNFVhwlpN92opO
PTPq8ZH2437aG4cs5tOXH0+agGLNcbrQAEumd81kMGe4VNDdDZ8gNeYuV9cWyQGm0oISqDHfp6no
AFf9uqG2bn6/pQnqEDFYQMLDt9pct7erce+KjXma3Dajdqo2ZjXh1Cf0OJqsTk4FTomfymikDoNU
94tnTt7VGBaIQ+SyD/GlRmOD0e77s75vey9qIkc4BfuAqkXaAk0VUX3qkC7yYBT5qRDxW02g2mF0
axIhBeM3lKh6i10QwgbiilfmMR2ketu8CgM1q9UJubhXvc2uyGGHuX6jtqHejXqt+qsjqpH692C8
CfpXaudUp8Ew4BjFaZBXC6bdGYfw7Bn7Fxpj38/Y38/YyWUGs3D1H3/Rz0TjunTrtmXvjjEV+TjM
lKNjkCucvCdlJvvzc6BMOLTPHPLU8x/y6d8PL98PL98PL98PL98PL+3/Xr9ll18PKT+k9d/st4qA
fnZ06WR29F4C46Ey30ANiEmPAxuf+EwR4LlrdBI2/9A1zh/COqmC74ew74ew74cw/K7vh7Df/xB2
1ovuJKr+KS/aPmOPuyUamlZsk2FLpmQvzFPeIx+rxHk6My5U+Eohx8g/ugQryO6iI0EOMedsahM3
PkrT65PHGBBrOhKHUfHtr1EjcHqOfHlTcdmteMuGrvZ6f5wQ3qZe0hsEe8IG6GCKFtBjJtfA31RA
RsU8vsZZp+p8fA73dfZOO7mOP++dnk1/dStB/k3TX191Hn/h8FgGrNpITiEE2YGX7cumDy/STk1+
onXE61TM7e7u9e4gngmqZoAf7vhDLommT4EJ7vlpqNC6ivcRhxof5fPV0b0oeGklCKrf9NwLoAST
9CK9qALncnffvzQWxrxdmje5lxPQLkCO2KSrKkJL7uXl5Qu0Tu4lUc3YvSQUdZwcJ9oYTOrkGBRy
QKi/9jOio6Gvi2wM7xyBdQUJgUqWcJjLu6G9nTzGrr18f78O3WvSALS1J18juXwnB2BwD1tS9Qk4
jzsF2+z507spge9Z7a7E6+tGgP0gl0/0/66Ud6Q2iAsO1A0D4QQVUqvf6hl198s7+uLUR3zyzucH
r1CgguXr52CPb0fRP4xM52wfR1tktLe1CVZZfU1J+Ygvew/Of/fBdv0bCnHuG3ftXrXuzamWPQC8
7HozF/zLDATNLTUyHuRuMiLlodJ2DckVPyV5tfEgGFf3siHmevcK1OZw6rV3sC8b7/2sNty3CjkB
Jv1tjnWc6tY49AZtn3yA9SV/WL0Bsw72E/s6erKW2rK/bC8rz06hy5Z9IJaW0IZwgyN17Npz55ri
QLMPZYiqpmmfsxeLJB+KQaK3EfD4rbeCwsH+0vIaiNoePx8BQ8E8P1sbHUcd3mzoulasjcNCj8jT
vqkUaCJedHJGEvK8ebQWtyhr+bHXk9vr7XU4h/6JzF1ERkjFtBU++PM2nQrsPmtTx63flWvT2OYq
t0KGyhRkokiFGP5u5oDjUvk8ADFuNTphTcSOMn7dy0AC6fd7fwJ2iYopMptkAatTUsZgzm9oKpgY
ckR7UpjxnJwRXlMaDB4pUT2DPIYL6Eyfdnb2TRpqdtSj/Spb4NBelaQlbzBXkJ8DKVuVHVD5oRTg
EgoLVwq+1JCJW92R+wGPtrtQaLTqNua3Sm+rJPOK9LNKpys4k0p/K5C9mu+RSMi+B2XurU1pLNc3
5XBamBIRj5TA82G0AX5dkcGsZDRridI9WRdHb6QgP47I2e5J/DKKDonTirxf45/SaQShVYvjcXuC
JQ3lFvyaeaHwCo1nTDRchJRE8Xse7Kevryvv/f129pYEV5fp1k1Tl/WHjYokP0LW4PX7UFYg1FR0
XMW81b6vfu6JfJO3JlFQj9RjlQVSsXLSiwTXy1M+mZTtPzm9+p0SidpMo9XBYMpDmnrCIFCvO1Ld
u781RoWrsmeRC5kzpgTDO5lgMa5zcXBzcau5t4m8vb3OZOKf7hCbuHx9Tam9Uzby83XwbQ/xJ5ty
KtD8EPnU2hQ2xpqGFlfxhWnhdYE0C5ogUyiwoGSQjrP+/ZmLnlSRP1l9pwqxD1f9vlv+q3bLs/Oh
A9n/VebDOWPc7zhPv99qOWd2TyDiDxP3u9n9Y5ndjof0B9vVzzlKJ6KID7PrX+EoKT7Bz5y3fsdR
+qM4nefc/n7HQfrjuv32N0fARmgRRrEB/n/HOg6yYg3pCK6es/zSgNy5yNrR+CK9rub6CJC3fANJ
4cXu23a+xpMDeyDrW2D0IprgXoySCdgeF7APx7uXVgyCCiwZnFWB5R/nGZGYjQtQr5lvT7gKhM1w
nsLbIZ53tBXhMg+y1N0sy8JdQpg9o1jzjCt79vY657M/2e1Z30wtO5qt65pFKW+XAtBJqiTaKQdL
Q23jpgYiY97b8kG55goL20qccVHecPzgALIdbafWCStaiHqucKAbX5WJNLDXuLuDW9sArcDtqeIB
ubkAZOUn8yFHfgU5QlP7BLgEyiMMxnQt2mBNBUGmu3srGOgIGHmfO3Jnb67jLfypbs74JvL7w8h1
1t0B+ZEUFSr4OmyCHdPlHXGNuwfO0ZRUaERBguDSJOLSiFN08jK4XOaUy+iC88iZ44Tatn7hLn9o
SWeJIO1QWfGAllz448n152N49jY7e+ZveJsn/fLP7rMTKBggRWjVJaGawlNY0u3iSJDGj7Bezyr4
8jxe9N2nx1mAngjWbbwgZAM7Dc9cPAN25GWZIIamwgoH74sRVGPTTy77M2tkTZ1Rcr3eudno895T
LfqsxZ3d8bga2pnT0mK4bf0pAb3PP9785jH/w8h3drHdNjOzvo31KIeQQbnbg9jePatiMn1mCo3f
KQjMwUghNBUSPZb6yNenCjauTvChH8qrCoGZ95KqfCIW+5kh0CYgemGI+OrowS8PlrnZe6urzxt+
pl+G3fNva2m98Ei/JMtHSseW5w7Y3941fuqYYScEnxcozRoFF5juqCI+ggqFLUsgtScIofbcGzUz
jpy9n4mr+mM3oJINUmx34D/Die++8f/bJVw3t6X7mOPTli6tpKBNRQhDTuGT0r1iL6TA6Zo43rvm
asDy3s+MrqF64ZPZM+wAfHuIy220kJvAqhxo/MPQfSgIAKto8Ze5+ksjCwVnZYPfebNHNXi9oHTl
54N1bt0NO2b8j7/uutrrf++6Ozd9Owa3/tWnb8fo/jmnb8dc/1bT98zuOOzY4L9rdzxngE+RrA9H
sj+MAf4mYZ7jkIiyEbqF+bFjgdNtT68GKMYEzyHlSVWQQdxDsPEeWyeucVFusXeSWgqVpDpTuaBr
ymD80rD9dPGOdY6PqID3jJb62kQUC7RMKQKxKfiYn5i9LtDrHaWA7RWcf0gxVQvZFDjP6wGFUM/T
8npdug7qTxs2coDX1HQpCw+nhjFq5OoRSLq/WGjcR1++b7iLJnCmGunfjZtQlZNJQ1xr/PMwbgNV
arQhYB/52giVXHdNFQlJGhVo3Xj90ZbzT+JvvASINU9S/dGnYgkdDdmXT8qPLnjic2ML7+aZzulY
fYTlYKFcMTLSppL6QDGNsvjTjK3ngFupHmqY/vkX7VRNo2prqDbmL7b78N9ZLFWFjWQjKXO1RyCM
TW3AlyHvRBaOvv5aiaPqEdWnfSlcnvv6FV6q18AfzKHwhhIwQPwK5p+TzCBl6PVJDjqq2lC0lHep
LDuUW+oxcH8qkigLt6kYaE4FFnveRe1U6g6Dr+h9faKzQbXw0XzeZf+P/emn6dTZn5K1ntTZlumk
cUoq3Oe1Oy7E1c0aVw/XsHJT6as/qDmSeOn4y5f7g7w3BMx1OU7P09MrDDbs4Rv3dfk+iZj1uQiZ
DIk8N7ZnJ37nzPDvNPG/SRv10SJ1NtWiXKVNnjCKJ3deRSrUlxo05b5t/JvxDTVE1BJRQH5y+iPG
9+b5ucAxW77f3UE98PaGChJAEHzZsfLwqKedTd7f36klvB6J9x7pWDW4EwSFWc/imhK9iBKdnDq8
NKDATeVrN5Pr0Du4Z2ze2bvr7Oh/rrs7b7Q6e/13o3XWaHXckt/NaJ31FDpnzF/VU/imoz3UNR1B
G71vnIITH9yr1cpCjatlL2SXqljua47w7FYZJmHyZPmaG0/O2OhvUs46Hy7Zud2o39tZmz6XDG39
tUVGfpI4JQIsu2czpPy00ZsgQZVPbhFj89MjHKmmDtWouXWHmvmw30O0XyRpJVD+u0waRJDDQjRo
MgUDe1u5w32jnWvxNx2Gn1psdly5ZLPdDlYVhhMmkoY6XCA5ocjHhnuYEx/cUdg7yqEBuX1SoITJ
Avm8c4i3U5T/Fw7dhyZ0HLqktM2DZdIEDtbKRF+tPVUop+jsYlfRwqi6wTU4oSXe1fV7DBbicx+g
r7yiz1rQ8ZqStq62YUEL5up0/LqcK0LECx9Ov51itbmdbNzlmUue6/eu2/Hr9/uJyfyzu+74E1Ve
7/a9Hnet+wWeHLiwQhD7ItRRACsogiPrRREjwOTTuHu5oI5PuYaJu0xBE0QSgMRhxJAo73dA2J8o
ByCl97vPe+rbtu7D9Ohs7a3T9Hr9lGbesVs/Kw8Trwy3k5CGcmkfZNAI+Ihy91KRLL6YEAsp2sZg
UapziCrsHo1ulCegmr5X8RhBIfrd3fv1++ctPTuR1Zh/MDi//kQ+O6SdnfR3GtJzZlKpln3sqN/f
TJ5brR27nqy3xn6bMwcTd345G30+b858eBfb/Pd9+Elo4pNVfsJHfJiUaA0PtNWeLYnVUrGAdWhK
ICYR2/nmfufOVBV8JOJFBqSqhnIMfg3ovnJ3ATmDQjy9qozDo/f5HZ9b013k7++3pvUzTkSXRP7X
cCLO7EanzvswYr/CbnR2knRsbHKMLDsv1STRBFRia4C8eEvsAJVQ1LdqT+i5X1rJmT8YAKI7EADZ
+qsFWMQALOM1tfnijGdytk1da/pHaFPHvv6ai+nvEsf8z7ralU9x9JT+4Nbl21P9Q/b+w/XuaRdV
u+il+j/qw16y/FBG63D3f3/+sPr6mNo7+bR7+tkDD/3h3WFZv5WHq7eqjnkrH/TjK/9/n/zh7fQp
N4f87T/+8pLV6U592rojfanI8P/Xx4//8W2Lp4S3/WfyVkYv3N31U5I9fVS8VO/7qnjZ0y3nr7qJ
1KWm9dG+tBy2la+Slz3d1v+qOUPHNvsUaNuO4t/+IHqJyosDA7amOagnKC3Kv6lemn8dIFA5QInS
tMzBcGj95b/bePnVyNJ7X7vkx8cfCxd/bugRgDVonWboA65kG/0uC2S5GxaNOWjs6/5R78v1Qbfc
wf6w87YIXY5Xm101/tBH37ieoZzIn2w/92lZWt8EGYCemonoRsfJ7PeMYZEcs+bGHh5QIIuaXRy5
pR7CHTmsaunszf5sgMS0rxWmMcqGJkTUh16TSh2118lm1ezcto4GG9dAenpsRMbhLc3rx8QZrPcu
qATzqjQP8Zd1z9gG65Xeu+ht7KbnGcASxodNs3lqze1aE3qWaqhtIqE8MM10MsgoE1jd2bWDuJlW
HPte3hbJ4+f3rixW99YJTA/MoUmAeqh3DhV6f5WsDkmzu9n2bRNh6n4o64PxcCz1cxI2P98hVCfb
uqE0Uc2BraEa1LEJw50Wl8bOSm5SO9otENzWx3YR6nJl7+yNa67zbFrv133/8/tT87xzgzaS5XZf
GximBo96xyUxwjBr07BNbsrCgCIuqmFE2Q1hTDfQUBugyySz9X4rrF04S+325WBV7c3nTegcm77e
OVJ9umZaQIdYcz934zRtfSjNfpLcoFHdX6yLMgr+i73v6pEbabL9K4t95yCZlvl4WbaNWr5kXoiR
o00mvfv197A137ddrJomei4W2AusHoTBtKRgujAnTkQMXqP9SpgHq7DkkKXobul46A1Dprckqtsb
3eMikjRNMRFOgCmeOv1BZlX6JeW28keu4puE6ulW6i9BGtF9HfXTfVaNdMXpWt4PTZWHu+ERprir
8SjPvz2cWsYyHTvvE/JJ0nBjnVuarl2N5YOfhQickgtuFdcXD74L69KJw9R5LyNzkPHPxhQHaIHD
kJwej+JFNuBV/L2yNRrdn6v3R/30X7r/dfEzf99UP382r/4sln/yzEz8z7AL86X6e7twgGnK65/j
U4sw/42/LAL9w8WUcRRUofYMCJCaH8lfFoH+ISWDpSAEaopzMv+tvywC138o5mL2ONd40+KpQcCP
OPEIyrBwpCjHEi8xB4866ImOggCloC9c2BaMVnZne/U0DKLKbYZJhYPvVpG+k06QnpyyTR6UdaK7
lhm2bTBWfBOERfNKk7q+rYTufCtitaZMFjrs8Us8pPMUtkRTjy1echOYPPEQZPuJTm287eKvgWTx
PRtJ92vMitz6UKBfvVFEr3kagevSMiUOlejDL03tiMwPx0a85VPNj03XGfiL0o3fOcU4rczquvKh
nmBaSY5pcxhDvcAsOokJwj3DlpVdm+ydxGGHqrxVSP31BliZ8YJiBXxfsNahYuEcwI4SGFHFCHUX
itYpjdcFlPe+jTetmaIjJsBH7x2XYFaaHO0+lCPbOkH7OU5liInLIcYMYCC6X3tx6nNvLPy2T+ND
n4rqN271v6/+P6GN//7R/5+q/XbuA/77wUv9B7w1PFoJq46cHoFG/uvBK/IHkYzABYTJUp6ef/TX
g8dsc4nTFY8zdR/dw397gPgRdz2wKz2m8Txw9V7y4unCIUMHcBez1/G+KNSLYo+cxyehneMlzaic
VG3z3jVvBelT6U9TeOwFE9GNcXtzI/vYfGg9J7x1x7KdDsKofFM4U/ohrovulsQG7UorTKflWZb4
8VC6r4s4KUDQVFrcVjaIHyTcsHe09/L3nVd7dk9lFfj/bQan+1k1iEn+A/am/o99m/9AVGLz/w9M
D52dgr+/hh9sHp5dw8c//69YRDEYEUUw/ZPg1J9eRJzDH7hMGlfQZfAdZ7X/71hE/DH/aU9DzaBb
vJhZ+v+KRSj/w52LqbTnzbZJkhddxcUAMDhvXDHhcmhTOs+5XAYjKo0TEcWD+Dh4Vt/zxtY3GMSI
MsNEhu9ENnRHmpL8A49ZDSgg1fbIczrcjJWDrpmkQ+eVZnIBFLjVtIIO4SEuPFu4lHiPGJsKxx3O
+7lZNENBwjB2mo8BidBMtenQrk6W7ptSdum+cni2Yv1mm/HEDEO7Qx6Og7oMSgCR4Lm8qON9N41h
9zGs83aHxmAowk1q9/eL+dvg74rDzlyXao9jRR700CJOiIIidYM86j4WCt5v7miLxomR5xyCSPfv
vHZCE/PEa+4NlTD8qu42Tlm1b55c0Te/V/U0BJ337mytnqukR+FvIKZluJ7na43ThNeB9uzJEc54
rCl1Po/lCN638dpPY0WanfVM+4aWlryteMB+W6wXbIJHYb0RrkiE51yThXyHi3pyrTuc8kYDarTG
bFo6eG8YadwHKxR6ToqE3rGyHh6SgX9u0ypZOYiL4/aogNMnOBw7hE/LkoccIcdUZ2FzqihF105D
0SKyUnJFyjK+8GYpeL+K4p2hgeFiocOQ9KUbDc2plKy6oXGKyatRC58pwczs58/UXVgV5c0JTqYp
XjGnwD+gtp76kVPR9a7l43gaQcvahgM8IyWF+56knr7tqIgi3xaR+1k3zmfZV/KQ5Q56kDp5/CkI
A2o2Mcvk7fMftXDUHr+JM9w2QmD06BI35cqUiWmr/iSZ87XFELIdKBrHZBBvh8zxo7hgm+cFXm64
xhueoy3UscD2L54X9SbeySIbT3ZI0EwUaMg2pD0YtyZWK7f4QpSeo4Y5opsnHtMlQbQpxViLzHan
rDWFb2KONiO6i3YDr+nKquYQ4Oy9QhSDBwLV4Yl5Stv50eZFmRRR0Len1snNflDauQ1aWW2CSoh3
dpTox6sq5TvWsN0L93OWDDxMUvjZuMeL4CRp2qjgaTWcDHX50W1aZytrm+25GKMVURcKH6IEmYE5
wHYIHOYX+8QrGsIoj/VEh1PAg3tVp5/dLsz8QcXMj2r27fl1XVxMCIP9BF4xd97Hpp4LUwVVWdcF
7SkdCo0ZZwruVZqo+liMprifYsfctblnV67MFamucBmsPrQ3GoEtzrGapnTMVUROU2qCb2mff2cY
y3xgSIUdnbbGNI/RYb+eX+mFooODIXCAgDuxWLYEpvAVvOt0SU5dGGLoRR+kmwmX7/hiKZRCyXEO
jwIR9sJ65l2vPYHxNidZR3oXibrxPTYE++elLIiNsMrAaDBLnUCtSoEtXOi4YLSsK0QnT0nhvTJt
4hcAFklTvMni9r6rdi770ijh6+QYZaeBoIqJjMcBZU0yhPswnJ7/nCsaYPYUBB7lHBe4i8dRYrS3
k1kjTzO7o0acN1kwJqf8n6zag7PgQa/PVV6LVY+p6qdubOQpQuON+KbPfHYXo+NGz3fsLTaB3pTf
p9EPf+jcD/SK7rm2yKfCFy/FuirTpqrlKdeveHuvFNgfK8H1pQhEQkBPXQRfwDEfEcYnL79jeU4y
J2k+sYEglzRV6NSRqs5PMpG++J7ikuLhw68EbID/On/3Tm84j9JWn8pe9jugwphrUdpiZc8eccNz
hU0VRcQ43wx48MvOxK5KqthTRJ88r7OpH2W2+Rn2WY7eEQnGyG8DS+vKl3Yqb/ssM4eiaaJfZZ6R
xg/dIVEbW3L+hbRGgxobyAgwrsPzH0bkReznjTsZ0IWiEvV3Xhqjc7PIVOBPZZr1G4814x0vyu5N
1cp89D3ZbGMgtHbbt44lxzAucVdqzKICNbuL9C/PxmZN0V0qHayfwcmkc66DLHsVCTctw4n16pTX
md0VJkC1YFH3Kxbjwo0FsgrdPfvtCGTEskInB05TUa/WpzGA7kwDNwdrs7GK3lId9zdRycfmvu3J
9CYJ0rTcuXVmVjpEStyX84Pmc4SGUB6fwdkySpkcT9VD7IQn0VN9M4BCtKXAtY9Ob/NdGqUvjlK0
hHKF745yT4D+fP6eJ0/F8qk0btWkJ1KF6VZNnGykSdMVO3W5sZCCf14ivlRMk8Wbp4MbDAmt01ME
S436N1aIfTKWwTHtO/EmD7vqLszz4IaVA/XHMFxD267Kn8NSD/pOy0cz8GSV1Sh4Nqk8PSGtEz8U
TffFQW7hLrZwcqRx9LYfBhX5zDqfkWMJV17vEpGFlcHyhcckEgJAg+Ri+UPWe04UyeSURdzvCcaX
E1ndqZCUOxSrFx+SKIx9OQbJPQDQfCPLKTuWo8tX7tblI5IAmZGzYxjNiyzF4jNoUHBRODgFV3nT
YYib2qetrQ/PG7GrUhiBy6zUI0ny/Eb1U6jLUuFG2bIxuzobhtuCJPT+H0iBvtWw2hp2e+EfZD3w
K+Gl6Uk2DoqF+6jYJkatjdmm1xYjoHhnoHb28BYWuUWuMug6kpxGJ/VQzGjrV46oUK4Z1mLTxubN
FBU99fXI9Sfbl9GrzGjzUZqefCe6jjc2CIYdy4NfSg3dL0VaB9UOvdKF70z5+MtNHXrgA5tSXyC/
vUMLAPG1DlJ3E3RuWfjP79mVVwDHVCCHjdXM4fr5ydAhBB4ZtMnJTGV2aBXe+hAAbKkdFzM0Rso3
TmC/mZy+LbqxXVEBcy58odmgWrmGw+ghyyGXoZs1dRYXiLtPeVaJHfYu8RuncG8q4qKZWuEmh5EN
6tiXLdmXohcPtgvGd0NAMJomDaJ/8BaEROYd5pQK5O/P90IC+dE90hMnnRF1U5PY7vuI5ytv4VKb
Y83wDR7lAGKb/fcneqfTaqiabopPk4ekaZAO0T7WobmJjZluJiuGFXlXNhlgMjIuSEASjje+eBZS
sQrXtapPIPV+KZRAKX1Ehd+7cryZBiY/u033ueN1uO1sn9y4LSH+QLr6jlU2XbGmF9AUcBh41wAW
uQfQki97g0SxUVky5s0p5BR8ZBI09S0CJbMLdR0dcOvrT9i4fC9DbkK/iMJTFJdk5dJfIJLzV8CW
Y0Am0BnEu4uTLh2cc8pUM0MGaKyZlc0nuKfhTU8sJg+StvRNHjoHXpl8P4o0+9a0bPwQOPRnrtFM
emzejaLSK4CZYuevAbZgxjI4HgIAFvgb88+f3AzXAkdHWqn7rGDt78O2SD7Lum7AKwVmT/1KeQZt
Eqvazf2xH8Wr0MvKz7IceeO7ySQjf8xY9lDmbfA1chtSI+LMxCupIlajOLqrMXtbZhKTNcPO/WD4
MGKg1BjZ142cMpRlZZp8pqFuB39q+vxDqa1LfIeJ7E3d1+5bwG0mAX4T8w+0LtjgM1ESZ1PZsPwa
xln03cKifsiMTZhfTnWe+APCNFSyFFPS+FQE5buud/Kvuanc0+jpQfiitVHscxZEycaVSfQnJc2E
wR5Rqu/sIPNXla3C751hOaySoPYbm0b7wboR+9Eoh2F0UWroN9Z5MYro5MC/uToskRskDQZ35yJE
EU1B4MxOuEv3ccOi74VWxvh5D+eciXbq/FLr6oNT23EAElvoaSOiyYk2NiqSLyQ3we/Q4H/zaP/p
zh7O36cwbvIfNv9Zx38+zZ8//p3faQyXgzblAiiegS7ohTn3+TudpgV+gHhUwvtWcJZmfPOvJIb4
QxNFZ/CewI9yyZyj/VcOw8W/N1OftAb6CkcL9bQL/tRzfKpzMwn0lgPe4JIiI49UH6LI86cpKo8H
Atji3pimwaxbN2wjn066z+76wi3MvnYiMjz0LlJqxzIixtl4TRZOa17jrKv/KxT4/R2cwTsHRkEU
1nz+HZEiyVCgm+2+Y5mihyi1PSYHIVsx+Bp68teYmxh1kUGTfZ+YxgeJMbZbkpXR+yen9+a3yKfo
/rkVw4fApiAigQKHuSR82Q9mgKKoSwz12gO//+6AxvAdcXT/xUHcCEQ0GVYWfrH/EAd89zEsgb5e
JhMC6jlNg9LJfdQo+gAQjd9FtJxieM4Re3DI0KGxMtD2byp3xVHywHv7/HrPnb7f6wVVA9Qrjpyv
UguLUdMokyXv+Z7Xmd7rrM3e8bA2K7b6qhQ+48pgWukLzoFieeuNvYtdzSr7ycoMw5eyJnn1/FrO
oZDHtcC/ITP5QnouEQsPxOLyhmFfoui2B9OjJzUabZJMboahWau4uVyQdBG8zsk1QQHvLsKLWifj
BLIf3fdNlt4JQDx3cULiDy9dEPYKEBnYLR4AnqWHgwx3obvKwVhFBUBeWqJuG4cjTm/T7Mvzoi4W
pOFKQanAgUNyHys7f4BlCI5VJmpnn45GbYhNzYYMhVpxUC5OCCxQKeEGAPJDeLwMMdikRyGsCvb1
GDt2V0VlCiuGBHu0GWPP/fHSNc1hMKAUCWAcqYZ5zU/8jjCJPd1JN9gnbc6jTVeGFhPU+qb5+HI5
cy4M3aPYjBcv7l03VFa2bRXsCx2Ztx7JqK94Sj79v0lZhGeVEmXIizrYI65qb2wqMBERCaIXnhDs
gJp3DSwLBYhkWfFXRgmjXZr3e2WK8VXYpd2mnXh+CqOquHl+QcvLMCN8UAViTmMii+jNP39yPEke
mjSpGszLDgx6H4dOhmYqpCWflQd9sbIusEzOLcwsjSMVjmUhWkd+61yaMaqJItIMqBkECxekSJsE
fqREcJeyrs1PXFYk2c6/8dvERAG94zXQ8oe2zyq06Ilal229euqJHwcEvmRST8UnzrsW8+mSIm9P
cW1t+b72Uh35gAQUJqsDyRt9Lvpi2jGVFW+tcWJvW3FdNDdNqeIvLs3r/sAbMOY26KxUDfveTG5+
FxeFDm4MqeVhioRuD4UC2+Wml07Tou03op7yONI0P1HQCO6lW+WosmuYM7wIXIbXDgM3J/RhCxFa
gMh1vmltG9AkNKTfm2D2fgfGtryMvf2QZM3KAc3/1FMP4FEUUBRwz5FZhcBzUaPjYeY7OGL7tHSd
u67B0oOuxAzlvHLekMKzdw5n+t1LryCFBwZrASo5GBxLLhyIueVgoxoT7VOH7OKwtZ1PeOAeVVuY
tSTz5X1Hmg/2Cb8AjAFfPV8hYJQ8whZjJC/qU4BG9MPNvA8+axNv++J1ITcHHuKsaWeDuxCVUleG
ZYghvY7GtMbCpF9kP5hjn9Xs6/OiZrWzODeGkBNLAiOCkqXhIEHYIa00DHtHJP1Wj5m+LXo1HePc
0HtLnOGTbr0WHS/GxHmxAqFsLi3wcPBIbi2dxqQrMoSO+bCvTELSLbNJgRHadTlOm06bvts9v9LL
85sJbjDIWC+g26W40tMVtW1H9nlToBl5JN9WU8S2Js3NiqRZF53vKUqtYR/hkSE8gII8Pz7pxSBC
Bnra01b8qBsR7BtnTF/8tiEEC4EKlnMUsLiOcMJlo0dL9jYuInQvk81Rt1G7CUmrXuhkAqE5E7V4
27aWRRiPhuyLzuX+4EXFYdCufPF1gBR4F8iGAYgBPeZ812CXjUcaD+NKRlMiim8wrDwq0GIkknZl
764cEEehgov4DIwn3MFzUXXhJJNbxmQ/c5x3eSvRsYaXL+O+z9oXvAWJDAIsMYzyY3+yJwZSVw7A
DujLPU0S8Ic72TPq5wWJv1XuWO/YODnxixUHRGqt5ywxchjevPAnImFNJDGlJHuvph9DJ27uVBZ9
paquXn5YCDvhBar5jiM0OBckzFiHaQ74U+bx+KEbw/a2m5roMKpoXHlNV94tHAzQwxHQzRyQxWvi
rE/SaaLjnodJoI9hBFzuMACDVr5lLBiOz6uJK3cDcRxyshKxAaiLC0/agHhqjRUT/DQ9bMqq/NL0
Vq7EjcswFVfjTMgiXk5gTWPmTdAQbtSj9YEtUZQaDRunHacPrErzlXuxQBYf7yIEotoDgRVg7eUm
5nUxlZWi075idZX5QZ71aEsougk8cjeSmLdtkKPYjFlL8fYKIdUm5lGRbpQqs/eBS9I7Hre236GC
TAZfR14VX1667/CSQEImc4Qp9DKUHlkYe0j6wJ1M+ugApu9nyYY1itTl4eJfn5EB8FKvNMSoHNQi
JSLFUHOPlF9NoIIP+F/xi08XqgWel/DwC/IWN9Z1MviSkdPvR4Vqs2ECkW8sfgRm+gX+y4r9XhSJ
zicLYfA7gBaDUo0cwflLdEdepiQKMXE798JuZ2PaOpvUJHZ6GGjLJ7+LjO0PRVEbe7RjIe39YLry
VUUqh74JbVpkD0ZVWjab1gEkfxemtsSUghxtUTdDG47Gl5XgZtcSgXegjVcMNwluy3hk+TSIbSNJ
jIHaTBTvU8Kb1wTQgGs2ThHpD2mZwunwI6T/h9ukiad8O5E07n7QSqIqyjdpWX1HgFEwP4YmBe4Z
jsk70YYpfbEW4a6LjCoSOmDjXCRRwnpsbYY2G/vR49mOhQGGrsVcb0ApXBN1ecng9yHoh2lBXZW7
BBeKUjkwLmW/1zYfDuPY0W0pYrHicC9SFvPBz7kx0DkgQnMYsvODp5YnYdEyTCJRyTfTT8MP2tcG
GQqNSe3jVACpH+193dhp49CBvs5JvvoRl7pZgt84c6ixu0DBFje9V6xNQ/At9tkQowQm0e2nqFPM
byRI+C/VD4A5oTaRFyHzchd6OZUo5DR13u0lb1ufWDjdSN+OK4ryyoJgN2H2QedCmepj0uqJAeWs
cvKkxIIQOaEzt5jou2lC7ESTkq7wQ6+LAnsKqgjZPTH//Iko4qR1ExY1RCVd9i7M4g6clDb/Qpw+
+SerkiAaAb2BKV1SUkBv7J0iLrp9WcfoVShH87mgQjxItH5bG/d8GQjinEBQ0yCVgyC6JBeTIfEC
LVrI0noXYyJRm3rvdRO8FhGdszn8r0KMv2VUX9vHWfEpD1ERApnFPk5KtaOWs0BLwi1Ub7bLCR+O
OYK5F+8j8DWghQCYYULAcjo/sjLm5ZhjENm+iYLER5oLPRFFpHamGKb989dd4586jyGQ9EauDVod
mAfe1rkoXSmwT0Ex2ZN6Uo7fi6qcGRiiKX3kAUsHxccU9PmEjvHD6E4e+pt7fBpfCMmCeEcliKmI
mkDymwsuzu7o1HDuUA9fwcq51CFwpsn3xqa5iVTfrWwuv7JiwOlo444HjvBh/vmT9yAHMNL7nLC9
arAawzLXR5fjtUzv5W3xKNYC6icKPqCbF7cFnKysduKC7vVYfdBtVh2jHEYavlN4eP4Er61nzppi
3+C14t2dr2cUTVRUQ0P3g5u1bzIJFkaYefHKPbkiBYRQZJ8EReoaqOy5FDdnniPiytmDP4mWyoWg
hxkpfnEECOIKIgqGMnJE60tCRKwsm5y+Dg9I9JgW2hDMCz90bG9XNu3yeDRqwnDzYUDnvNvihQlT
6DQSYXSocxvfyoonuxa/3ckpWKtPuFRUEIUYBokzcOXhrZ3vHE9LFozOFB7m2m2+KcYW3oFTZ8Au
0RPCPbW928aHkZvVRV6e2Zz8m602+PNIdyxMmTOkgeYyjg8JfLbEj/IyHhAYopLyhTcQXij8T1xA
HBlQssUK0wgmLp0M3dvaGXbjRISvAq9b8XYvVgODDEQWtUOzrwTw73wfO9oFsaqBduSD9DYN74cN
CNFqJWS/0IdIyiI+ADmDITkECPhcClxKHSU5GfZ1nTYoDHIb1/MlaQgmd5mkS28AbmrnZ0N5LjdF
RlvXH4Se0OX2+T29uDX4DvboHTCKKp7lnnZFUwVdmuE7uLlHmldseyFfZdp90+dZu5W6tisSr+wv
Sn1BfAR1ns++1vnKO6ALzSgBVrDBKw/d6PX7ZmDhi0hq8CYlrAxqnwEFzk9iWewg887NJcnloTUl
2eaqxIvo+zU698XzhhRcErw6LGQuHDlfS2yxf0ZP4lC06NEw84Q3Pa1+5Jld62h3TRL44jOgBDQJ
/vi5pN6UrslH5KKVoT8kfJJPVtV2k0yht3Iz5/0/s9RYE/S7i9SzRCOIuar2qd0qnaiius7YIbIc
HRUHVI8PQiH/ZpLxvXGEvGNkLO+Hwr4YGXmUjLUh5Q3lv/QRirZOusFadqAYYIHAJvSO3WgwsyBp
gu3z135exMUiMdAY/ty8RLFY5ODRibUEoqLeTV+NukcPZeSUPkZOmd3KqUu/Py/v4tIj6AN+ikYx
LswOSrXON7WZ+pwnomQHjznNVnY1mloPwq6orkcgfbEsKGCgGcidIou/rEiswwGF7Qx4UhM4VbKR
RarIbvTKtvK73IzoAdnnEbyvrNDZnoSleJjEWH6aYm7NDSg7FN2cAU7FGxdUgO9gVZpwM3JirT+g
l0b7WmR1t8Y5uHKzZxcG6hDxPnT7AvgVLOg40rD04JihORRBhi7cAQnvRM3XWkNfO4W5/gmvdU4q
L5mHo05w9aeeHgKnzcAuGJujdFJy8/xZX1sQoErg5VAKaESxCGQVTWvQWkt0Lp4pZG1otJ8LgFRx
FyfHfyBqVm+I0DExeKnlakTEJnYLftAdzbcZZpT6ecycQ6/7l4aruMB4JjPmBgcaWNP5BY66qhpQ
WMgPmZXTbcljvkkzVLy/fD0gIAEFgAMIv3khBTyzCFoWLSD42Hd+2ivPFyQKtjrKnBU1t6ixfLQQ
HpxzuOaIi8GPX3gtY93Wva4TfkisbPZ9L/WumUZ3x0MXY1rdIb9zUmbvZT0lHxJbja+LqLdb5UDt
ga2HRmo24y/XSkgUwBBjj+HiLFninqPHMICbhSladfyai0F+yZxyQJvZItzkk9OsGMkrWnBOTGCj
0V0BcMdiC3KauegVFYuDm2qyqab8oVXOto1ddMeP4x/Pn+21x4cOCTg/ZA9AVlmoQN3q1umcUBwi
5N+QZI/YuybRwcqSrj2+ue4bWD64pxd2H1W5+RQCRDzEojIP3STqbQGE+Oh0obsi6sqCNEVLl7kI
3MV/LYx/qNGgfOwgSmWNPBgnw93JmVyJIC4cNIk6dlgpENHAuMelOH94vEDllDNAm+SpqrZW9cOO
g977YWLG3tiIF3eJtGu5xSs+wJxzmdFeOMCIks6FigQsZ1ul8jCkUwJ6f9sW31p8Su2TfqiqmyTz
Usy9HmnwJ1HJ9OX5m3LlDBGSoaQeoBXYhsv+LOBme8lgOHw32gDVL6LivZHO3II5KnfPi5rPaGEw
NeiO4Mqgthsvb+kH2GoC+wELxWl6YleXk5GbtEHq/86CqoPygjTgg18ltH3j8b4eDmXRob3a819x
dbs93FZEHIhvlm2DIpvbxqJ53EGORZqiVi5os22aTdEr4ga9BSW5bN/BSS+2asjZivBruz2T1nGB
kTUHwnV+1iAxlomjCnXoGorRH1XRH4kj5d5hU7Ky29dezFNRi7tcd10DrK5WhzavMHF8QsWRG6Ka
7fndvCbFA6zFgB7M9Pd5wU+AlxgFlixHEuiggmQ8cjfTNxQdyDb/QAp8CPxCcxrEigspus9rL8OZ
acPHm5oln2fYauXxX13KEyGLpfRsUtVYDJjHFzG+J2J4TyYvXDmVaxrGQ5U20sfIgUq1sAJsBMeU
z9yetG/uob8Df0zLe6BikR/28Z+8TduVK3dtWXMHr7nLAViYy1dHEzDJqxzBGXjA8Sdg++l9j2xZ
vhJpzruzfNwaXGcQaJEsvIDYcyeKWRJnEBOr4RatBCgY84GD1nV2rXnfpShYT7CjZ5gHjd2Xdy7M
mVEjwZ3LYzgTM6N3a4BboRWQ+fH8vbsqCf4KkjFwxwAqnd87DDIbBpM64hDTvtzJ3MEYC7dU26bM
15IHs/I73z8sioOMNEfTIGbMF+fJQ8qYO6Fjh8SE+F7WHwe8tU00ucG2bV26D2QTv9hxhjxIgiJ0
gZUt2d+ZrbwJphTKOCXNuzlDuAWRvX/owAheufOXN/Axk4WSPNSdAi9bBB0KYaVBDQWuRpJFR1IW
zkZnlmyfP6urUjT6AyASw8qWL0tNBanqCQtKwnQ8tsR0r8q+z1YSL5c2DBgHZVBCCJvhISzeb5IQ
Vs+I7cGdUKvhRYpsmj7sDnkS9/us79imH+pqU1c9PfYuwKbnF3ntliAV85ulAQRu3oQnt0Q1DpBa
Nc8MzXp3k4NO6JO6LV8FcVAevDENVhz3S2OJ2Q8AAl3UswLPX1bq28pYi2BIHIRXgS40WGIzsPLD
9EfVAbfaglrhvQUjMHiokXVY0ymXynKWPreiJfBjkRI6X61rq8bTTY/np8XY3aRaVv3N0JccAw4q
1G5vm1bLH2qsEYo9v89XLtOc4kcNLwIkEAsWdjrNagz7ReRxoDT3tloW6Lo5pGu5/ivqxcV7nzuR
zs7IEuXnSYrCiyzC4F8sFRcHnBGac3dDmyZfuTjXRKHKGopsNjooLDrfyi6yFclQNHmgSa8KX9ks
v9GTnt5HY5GtGNKrsmYXDwjmzJZYyIpTg0CwMvIQBWzaZE6a3cc9TF4RD2vFI1dFgXwIig/YxLih
58vKnWLmRhfyUFZk2FpBEciWcK8U8I2VK3HtKaCaDWgP6FEoOVwo6EoluqYM7X9Uo8ZXNOzplgYh
23S9xz+iMW9xLA3DoIRiVedcu4xAi+ENAI9EDLTYz5EEAe1G+M0Tj8WusqU5JJKUK+u7JgXeMKiU
gIsF5J1vZVYoE4/IdBzcbup3ZV97275P1xKuV6Wg/BZNvJBeALhxLgVRRRuVmRCHrEri1xXn5pXj
duz9y58v6lFhdnDTcS8Wa+m9iHOoan4InRAlGqSPtzIl1YpyvHL5JMJRXAekjuHULZRE3hZMWyKS
A01VtEEEE28UWL64AtOLtw0mDe4HWq3B/wWZbXEFkEaNkV2uk4O2WYBJNlGyZ/mwBtReHA6kcBTT
IheuAOQv+4nAxacwaCo6QCmVx16NyVZPXrqCbl1sG6TMjuicSgWfbFlmFdaU5JUaowMcrw6NirKg
+d6XobfNYlK/ODE8C0OlHIJOGO0L1KXr0xplViCFlUFsv5t2Rtm7aFjL7FwCXGBGYNeQD6Tw4uDb
n99rG8hOpw0alQ4zKvyx9BLlFv4Yl2NyQh/xsNoap0nKX0URos+OO6L79EaLhpW70sphOIopIM4+
GToZvx6FLsrPz7+IRW8GIHBA+eBeQn/AziAXtLispDdN5tS4rOVg8p1hSZ//ZKOq2BbF251bbaJS
dOTjhCdV7YvCGZP3Y05i9q7Jh67fdK7Mm2jFKF0yC9HKCZoAVxoU/NmPON+1Mkm00V4SH0DTjQf0
RCyzzudoJjC+A2DoyXexV3ffq8AI9xMa3XTl50Kogm9CGqv4HvTRJNw5ERq93E4x/MI7V9lijeR+
4fHhG/FlbCYxAKZZcoec0msjK0h8CNE+xO7iIHT/L2dntuS20UTpJ0IE9uUWIBtstTZrsWXdIGTZ
xr4DheXp5ytNzPxNEEEEHdadQ0oWKqsql3NOisC1RDMHFdCN6qNWlZblU6hIBTQCvtbJSSbVOx1s
oIwsrxIEkmvKtVwzwBzAoG/uNB3KR9uVIg/rvB66U5Xi1WhFRVHxZxSPs/NFm/V6MnxFT7Ok8PUK
lvOPulbbv9oKVKh2vv97biJRfg7VXK4DxIS5ZDeBcJ6qyNa7dR7q1oLEQeJpVbCukfZBS+Pl3TBE
R9pAt5cTzVv58hJR0PreFqoAfYxu4/L2eYoVfygHrfiJpz9cz5AtYhhqALk4JXTHrj0SNCT95wRl
ocTVYXh7JeqxmTo83f94v+LmzWY6oJykxq5B0c/dmKmz1XSGSs1CYkCqioWdOovfjqJcVt9MOz2+
WIszuYFVRJr1QimsKZ5NDsrPsWrW6sNc6sZ6qV3hNUHsOAqUJD0Zy5M+GKI9Z4pmsvVTppamL4zB
6Y5ihdszQbeXbwSgg/IvGfb1V1qcMbKtpivD1I5rL/C0eEn9uIwsNYjcBl4LRVRHnBW9iNsziFad
mabGbCoH98ftSyIlEmEM0/jhGrE3IZlH6dlEdROND2vpLlPX/2y9OHsDUesoE9nxdsBMv3q11Lqp
418veFDFmsEnyMNC2OVX2J7JqVHL/GuuL/ZpHSvlwEF2nN3V6QmT9SDrdQORR+aubbo1zkOGkCcf
hyWy1rOdaWvx+CmmNiS79lA/4UBt1kX/OYunzCpDCxzJeUGMMvGzLF/eogK5fhdFflSVvN0ytgop
RnqzUlxelQt/lcAqg1HpkbkyYHjUiveoAilnq6BlUHn90TjfPVOgdgFHco6RZdo4KbpSOOma1eFo
p8nZXlwLvmltQfQTWfVoKAgyAXQF1QdEHw0ou9fLauNOxG6ZMvPHRddhscf0PFgwGwcSyYOHYHdZ
r0zJs/nqC5aKsiLUkfMF18oJKn2afWfSEdqZVevgfN16PauCo8EJJ2BH2Ora1DyTLtR2V4e5VbTB
aBVvck10MByRIspzZzkwd+v00hxSCdBdiKG2ap1mX1LDaRsGTg/Z+pL1sAnIUPuD8PMW+yz36pWZ
za2BUjB9dQbswEPqklM/ZdEPd17EaTXj1i9oygUGEdvkx3a2vPFENXyfysI9WOveLtIHITmmykAO
sTl4S66NqPnOOMyajh+KBRT8oqji0plac77/2OyZAsCHGgVNB8CnxvUuooYCUDPKZdKYfYTw2oVa
B8xazK53cGvt+QugRYSX+MTUjDaWWpWsmKJZEa6t3fqNi2RmsfZvFBVIvxo1fz++LtDWZBC0r7G4
+YTeQBPJbsoyVITFXPB00S5qNZaXQehHEqt7nvna1MZl8iF2IrtmCknKyU5OCzDU8iR6UdgH98je
FwTGiogPZSfUuDZ3lqN1nl66cRnC9Y2/UGjo/h2Q53jSlX5+0TJhH+yYvJeu4xCT9AjkHbBk2qvb
b7gqWQzlg2/YFGp9UoDJPztV1H3sPTX+hxBv/WCMQrxp0sE6KKTuflKpT857QJd6y3OZjTSbRwWv
7LzReWvMKYIj84ShA+/fsyNVVqCogrmm737t/WulWImFski4IIYbmMy6oICTLQffUTrA9jtKRWOZ
/cGs2B7nrqkpwCIDFZK7aSejt+wvCyf/k6Z1GqWHXnspG3dM/fsnYG9tQI+IUomB6FtvzpthLagN
CbsINQUIZUcj89yRQn+5b2Xv/qAhQaOfnJ1gdXPOitxEFyBnbVUm+h/WVMzFjyQGqPSRant6JKG4
dwKA7lLpQrcZnN/meeMEqG2auEU42XrxFVWK4pJ7VvcURXX/h15menh/dTsnABo47X5Z5Kb1vzlx
jK8vlS7OihA8t1p+bsulbv5QMi8jpyk69EJLoazmcy/WKvkxNFlz9MjubCLYG0rrUHLIzbdBLAER
pbJlLMLaXew3atY3782qPlrmnhVQX+SOJDZ4y6buhsJHbqbZWoYgC36YsGRR21EexpMDIZBEKYmP
B+q9xRQaOco6Vq1zIze50QRG5OpvSLOi+uBM73gkdrBCtZKCxhaJhZZxpCeAq8Nc7Ytg1hf9JU91
DynhNn++7x67381EgIU8A5DENrAjyVWcpJ/KMHYMYGVZXcPfRzGlji//wZBr0SEjtmOywGaD5qVq
XDPjlPV1G52VuIrfQQMUvz1uBZokkTfhAHpLmziVALZYAJxy6wKnCYYka54qwznqZe59NMkrgIvB
pUjkeH3nUjbo0ZjlVUlFmby3YrDyQPOmqT+4/3buCll+RRicYVNoGG3ObguVRcsUtQqpvPenUjVb
cUpNs0mCeG6kdpxJv+wgcNtbG4oRdJ9pPLO4zRc0+xaJw4bosVd0dCXHFDXkNDcP3pNdK3SFCNho
daMBdP0FZysFSUYaG6qCWo+ik0pMlXbUf9opCkI0lANR6NzzSG71YlcDra0xHqoQxtDbxSmXQDE9
AHHTZz0evihD/zIK801tWJd1WfKgMzLvYAt3F8q7iedTb0Yk43qhWT/3SPCtVWgY5XAWK3nGkCjN
weHauzAIf6nRQjmnDS3//+ucaXVH1SuKKixY8FMzNv37pqWjX9vZEUp0b0EcLboPxPak1ZtzbOlz
RgGhq8Jsamx/7GzHn5P44XYeN60JilDqnPJKbouSnT4u2SJaPL/PXStIjIjhiXW8jNGLsljVP4/f
GujTk66QuPNSbc7zkqs5tdaKxIz4zG9E2r1tKmM5eIl3N+l/VraRGsiVptdM0r/WrMUTMz7nc2HN
aWCP89GbuxOuaYynk00OJN/MLe8ZvjrFP7OoQ1042nvk5YbZR5oq8vsmcv2aOvpnjsVRs3LPqpQL
lkA/4CtbXy8WI1/TXKnCxoA6eR7mIeu/1KJA/H8tve8LxbaOiaGq1v6HW5+sTLK8qCgRZFy7P2Zy
hU1j/7JiDFJgEsIfLWc4YkXt+T44GZTLsQLeaBNre0m+DrMD5alr0+VU5HF/hkwzHtzAu7cW14VB
0iInlmyn4IAwzhXHEHWoZKX2cTTz6hyVRhu0Xm9/Ucp4CeZ0Up+LRpn+NBNqFfUqlnBwB+fgl+xu
6KsfsrmljURtwVBTzCoX8Q35udJXPOVTrnR/DPnU+HN6NDhh7wNTOENqVo5jhDRyvZFcBiLDgerQ
bNrkNPWQ3q2+PUJG71qhBk6cSB5K7HNtJUqT1m40/JT6+gwfKv9TZdbnfzjtYHX+v5GNT9qAK21k
wOrQ0tPoPJlLH2ikUZfO0drHU00YoUjdYw7kzJZkA24/TW2Ni8WwFe8r5Z/cN/QoO7gkd1qAKLa8
MiO95dUjE5tt1GhoHIZinH5oqx1Urv7ZU9PvjtqfWyV+O/TjB2Ya+ZE+vC+M6VQp/9b2UV69d4va
MhgCssPzsH3qbGXRbUWriU+WKXrJPFE/ayJv3ozAQQ++6174RZMdf6QBDn1089SpY20xOlotw8IY
/lUNofiZKp61av49Q0vu4KztGqMuQgscTgTF8euvq9mzWyVdUoWr0/aZ78210j5PirNWgchSXVyy
nLjsP8QNxJfA6G2yUWb5XBt1OuEOHZNtqPusa+BAZg76conP8aROB+dh79DJ1xyqHoMWUQq7NpUM
hd6YgpYKA9x6WENrPXaB5VRT8nT/Md9zEIC6MtqimUhf/NrQYkP6KqysCmdiht96czLOxVDXwWIs
3cGe7a4JOCNITYm33l7UUevoCbyHKhwGJ/YN5KefrLWwDmpmewvibeNBhydNpX+TBTD8dRCz3lch
2nhVKOY5CVIxdue+VNaDaHXfFHgCsE3UJm7Qf6hkF/XaVMDv2sr04xa8ehCLlk6sPpt0wu5v1c73
46PJ0osUg+FDXm+VmrdJYrhjFZp5xJ2/6EvA0PH1IMXdWRQZIYpxIOJhP2yvR21aof4Ax6HXZMuR
TuNUN8/9WBt6oHZzfnSQ5Y/elMpoJgD+oExMkWBLTZlFYpXpKrJwzeNCeUcx3mUOYpx3DQMhIsS+
68azmQuRO3Z3QUbbPRrcsLdeycMFEg3ahW7D9VeNLeijmW5koVou48ehW+bnVHHci07k9fvDG0gi
8KtSIVVpt+qglTYrugKpJGwtrUye28qq/+DuSI5Q5TtLAuNi6EBQyOOMLbhjsvrScHKtCIcFYoxD
5T10O9sIMqRdD47Ajk9iSkqBSHYlLdHrr1doi12khVmEM5PxnluBsmDtzQ9j8UHz4Y8EeBLnfcNT
ZIhjbc4dVrKiKQORG1YAvHQ4Pb49iEVBtKMCeCuyZo5zJ3uvWAF2+RPOVxlYeeT8e9/K3ubAIuYB
QUeTXHvjb9loj+qgUKWNSi/7TGfcNfxC78bnQlnig0hffv3N4SJoIzbEDo3jbZ96IZ4bpyktQmH1
zduk6shxa3YSQRURnQeN1BCq+6HC6s4SmfkCbJDKkmRnbR6v6RfMJ81p/BTZFPRZkwWVMQGdMObp
YM/22ncoPMgdoylJ40IGCq/CrJahV73IooIkQ/tL0RJgJ439Q1TdN5dhKf5KD++9FpgHj8yO20sI
NGQ6KCgQUTab6I1tmo3LTHmuEs7Taiv62TY65/GISippSuUnNN5xzOu1eSjNqnRYizB1GJWirnXl
T976nE4U0Iwy+g9nGeCVnBtBJZUO4WZRzugIMLx6HqqJW390SttMg5JS23y+fwL2Ph4++QtYg/zS
tuo4gYxyTSictDjj0QdkWD8DDBkej6AQ8vmflU2VQkG3JwapXYRqUxsXN4ryF8POp0eJiDTJZK3s
F6gQdPpmi8qkb8reqrhqG3LpvGdAeWoxver+F9s7UK+tbF5+YTPDhPucO4PRPIGdIp6WzVN51uPV
fPhC56qgBkKLmK47lftrnxNLlapOYRtQc2cq93HL8DHUIn7eX9CtC5AaEd1K+h98mq30RSOGJF6m
Xg/jEhfIVqM/p1l6pPS8cznQ54M8I7UUwJj8Gkfy6nKoOobFT0qqhbFq+pWyfLQLpp0M3eCnahPm
evYOde5Lb5chMM2DaE1ePNd3LwMxKXv/wsORNGz9L05qoNPwqQuGm41P+WDkvxuoPpuoOZjVm6jM
4yNNqZ2vKjGtFDV5I23KO9d7p5sj6VeMSXf0hktZ5vO5XJPhIED8pSlzvTJqVrzIAP2A7N74vOtl
8ejpaRt6bQY61JNRWVDEY5+HSVxWyQkgU9GFM5COLBwgsHYnIx+jzrcmgynrUxMrzExJ5mJ4Uxea
oVwShvupvjnoeXcxp4V4CIJA7/mpkzMiLUvV9kdaL/W/Qlua8hQrM3+/NLWo94l/uyVIuoqpvCWl
izwoI73on7wq6/JzXxv5z8YC8vvhvvveij1QbAWxxN4SjgDa27w6I6HbSPmOUg/duixIaruOn5XW
GiCkDEMcn3KAoVPQrlP6YTCaegimaV2/RDlioSfCghhUqDYV2Skzqnw49e04Gj4lyFh7iUTtpIFe
GoN54JG3t4j80XSIiQbgnN7QmZXaSOPIo6K6qM5Ln0zMQBQieVK1MT8wdeuJmMI9iAAkh2Bb+rMG
AMzVYNShY7TNqRjXMehE2R28j/tW6FXQhZYC8ht/L2qk6OZOqUO7GJqQ3sbwnsHgR6OUdq0YjJOQ
MtpU2Td77QlBMpe6dVggJ/F2YbYReq559Kg8mvQog0HKjH6Vs8Q3azGyRvW6lbVUORXLuq6YUrBW
K6Jw4kjC7zYqxBRsMS540h3aD9fXROG2VTuudROmQ9G9E7Oqfe67bDzH1rSEncaQyTTtq4NQVP6j
m0tDwjtk94p3Bfj0tdGmbBcdREQTimnWP9s8zpe+r2P0QmPPj1WlfxprepCeo1iXg8Mq45atadlM
otQO+A9g3rXp1nN6JYKwFupRUTSXvK/zOKD9TS1lGtr+m2lF1p9lwom5TEIdUqRro8w+z6vaOkFP
C8I+CIBunwZyeLhQQAwI7KiPX/+gwXSSmUZcDfJqhhhbehE4d60avlIoK56mppi/3/8ERwY3kZ2q
McQgq3Au1cl/G0VlfYijSXxSrXx5H0dHvJFdaxL6iGICfrbVxWv0yOq6keUleTV8AkY//mYiB/VF
qOM5KqbxYH/3zieSE/iz7GTf8Mu01UyqKuFaY0Zs9EcPVCqY0IU9iFj2Lk+CIqnCzSml+3+9Z2q2
GG6kcs1odAnP6Zwrn/PZ6N8tsxJ/e3y34NCrhJVoeZKQXpuK0sYEU+liCkGAv73OrS6MXvJ8Prgb
unN8NHx1b2n08tAhoajJa7Y5Hx4Cs0sbt3XYMDztXRM5eoCKlnHW1Mw6iB32XENiayieEpTBIL5e
mpJGQrFcau8JXY0RjOXqzciEOd7sM9/Gid+oteJlB6/1noNQjyZckYht5BaujSYMtcuHkvZeaYi+
9zskipuXSVWX6svjG0eQwZVqyFm2WzabUjKzbszLJnSVqAxyO46/WIlanBQ0YM6KVqwHC9v7mqhw
85xDFKfJttm4bF3bSOgctI5aalDSJWqDSrPrUwkU8Q1qwcsRsenWIq85fgl9CAUBe4vJTZZ1XlDr
wDWrofejluF3sBB/onr/dYQfdBBF7FljyjsXt9THQxHteuO6uU0GY+pRqlv1KgucDolo4S3O3xZj
Sb/OmWJ/vL+BtycB75ANS1AqiJ9sT14T1Q1fMutCo1fMs9mr/ae+mbpTAqf7631Te2uDuyJH3tB2
hi94vTbb6E2uZKsJG9BRn6NiHnI/ilST8Ri8iM8O83COBvrcngMolmDbJCENTMJWXbHtVkdNWzYP
4a30bM1mflrn1ThIIPe+IXUtanXg3ikKyv//KucikocyyAi3MIY1L0JlmpcfZau46ykyjOxgw/aW
JLN8gJyy1r892pVVFkLQ/QyTKnKCKGFwfIfq58NxJlCvV1Y258yxkeDKlLoNDYQ5TpWZGqdszouD
D3cblmEFUiVbpDOqeHu2ZnNNu3ae8XajzZ7zRdf+GLXUPE9WV/+2KFo3AfqJ5oM7ZPcLwjiiF6oB
gdgCzZIJfrhSVG0YM7Oo9TVhoeBvxdDcTvcdfs8vJLXp/xnaXP21ERu5OZRtWA5R8abuLYVpuLX4
3RsOteZuY02+JBkBERbDWRB8u3ZBZ8yZNS7sJrQWLSnP6NJrwaz15qnSFHozpju6T2Nh5qEjyvUg
GtndRSk7K/tcEgN8bdsWoImNOGtRI7GeS0P9J2ZCCHJNQ9h22VMaTz/uf9bd/Xtlb/O4jaPjrWmL
PTtqxpPppouf69ERNXPXCnUFB7KoHOi9CSBFhUxS5bB5QnQVQhPtCILP0J7ur2XPRUAxsGFgpejs
yl/x6upw0lU3isZswqoa4wvdQq4q6JWfO6pvn++b2lvQa1ObW4rxBPVS2rjIWMaZFRggN8agbM3o
y3+ww2zOX1rfbNOmPqhZnQOOaWzDgsT8TwCWuR0oU5QcDQrYe04IPRBXBApGa3DzVCrjLLLS5IpS
63b5yeyPgtpd4VJnsVsnVLrFOLqu9jaLiIIuE3RdhH7kL3q1WbFmT4XQcQmA7AnzGzrrYtbx/KL3
uvXp/kfcWZzUpyQmZvwYN8hmcU4aGfBF5i6szWaALs3k5rfNiELOiT7z8LOto+HxXqscJYWUHfNi
pILM5goZ1bSgRwRuryxn+0e1ML3Cd02lOpoEtlOiJJwCsSdjRlKhbTLuqCM3kTlXoZKP3ietsdNz
56bti6m20VuwBu7ved9mT+ZsuyGwO+93a1HSR4cxEhdTCiA3psJBHrVNbmLDWMC3Aru0CyCdyajU
T4uIGVysRM58QLja8ZvXtrbCPFVkZ06danzZyVCCxctt4sihDtYOUuN9v9k19atzIlHHgM2vXdSo
0DvLk74OGUU2XDpr6J/1OI2+Row+PljVzn0C00O2sbkfCck3F6RRr2OxZgvswhSemu5E9aeZGZAP
dxuktun/rGwelxRiq5OWo6RLZvZldur5W6UI9+C47a4FX6QVBGofctz1Z5tXJzfMnLVYjpj81o2M
8+g000Fwv+f5clA6NXKZTuD812bMkq1pdJyOyYlfFkvpftNp7tJ7SPzRnt603fQ0aXCZNVsJVqMb
Dh7qnVViHqwSYT7I9O1j0/VltwyoxIZKIdJeCrV4J7MYm/ZgnTuXFxEdZAuZU2hAh66XOQ3MyXF7
kG3gv5LQc9f2XPSq64McN56jrnic4cRcE1IYpMP4poT7G3uCIjM6RhW4bS3/MWee+kldVud0/2jt
fb3XVjabx1B7p+vsqAoTETXncWpEMJTdv48bgUGlcaQgdrBN10sZi1mx6tipQr2N9LeVKuwzznCk
4bW3FEkFg/KGUBjmrq20jAfMioqrXgOJ8iKKIXlrjbN9EHDIB+O6CAmci0aXTL4oJm8VS6N1tVMK
imDrIUr8lWeZ+KbphfddDHHbfWIogtKhKJ67L0S2kxfe/5B7PohmPxAvOhZknRufiEzhWFNWUsL2
jJdqjeKgqeb3uj5+q3sihfvG9r4nY2jgP2MJGtrmknKsKgOaByo1LfPmpYxt803Va9mRlv3O5U71
mtCKuIBK6rbZBXNKNImAz61VyfJ96hQzaNUiPyVq6j2eI1E2knopVMkoemyCAc8TY96rOHu9xuV3
6D/acwnX9Hz/u+0tSIoHAfdjVWQu136olFZRZoWBHw668jaaOuYBlMJ4zxi5+OBO2tsiSkbwUoGT
SSmTa1Nto1FGNDBltnV5Kpk0e1rzwwhRljC2Ls/uwPIilELaZ1PiSCImtyeRV0Eyc6fT7KWBMByf
ucUfbKf7h6yakTcxfS8mhT4OZaDQhwsgpabJ2tHmW3owdLWkYceaHvm9ThP6dwU18IMzvfsZX1nZ
fMZ4VZK16FhgMVsZgzNTM30xszI+qN7vfkfCQ2Ca8nraTneqWiTarQaKf1I1E/ACdemkjHz8lCbj
/NFUkuQ9E0D6N4UniBtNe3QPPHPn7pLlfKrrfFGDmvS1uwz2qC1JAoELzTvvXR1r2Vmoivrb0k32
uypFNd51aifkL3ux//ChAJNCYRs6q0Vsugn9k5Shk70CPHXwnO69DmnsW6nN1vca6vXj9xa3Iwhm
UOH0drdQtk6x2nZQUjCjns0E4FGv36uZbn+9v6Adn7mysrlLGHWZMEkFEOzadPlLrLaxdbG9pjvS
Nd61w+XLfSXF4n4NwX6VnnljKvq8ZTXlZA2+Aemj8/MlWY50/XduLVIzRmqrbBFgr81Jaxq1dmca
PeE41OdiacyzO2V/NG39OGqINu8vcXEkEhiwsPlwmr5qOAOG0qTyXpK+/RBpnnMQYO+thumwSHbA
BJJw6GtPdwkD0nGFsmqoHKWhGT/Yq52cyjFb/r7vBzJA2lyOcJrhT8siMMnf5nKsBbP86l7DUiuC
aIRtFBi1apzzcRjGoNDcium4KEo93ze75xbUZiWOUQ4v3NaAmRA2cpekUv1htn1Xa/KTicTA4++L
TUrJfSVJdrSyrj9jsXp5qTig162szILW0Ken1DmMAPbWQjkKPK2O4g+liI2VEWyK0Q5l6KLH4Dvt
WH+cjDj/cf+L7dy+lFOojcKrZ8rTdi2DXTQNmA6seIV4qyyDap0tyMHf4nysgzhp3a8oUOWBlcRK
6bttph18zB2fpLDNiAmAZuBst7ev0q0aGTmA9nWFa1COcOCQ7ZhflpYB8PfXuvNFr0xt4sTa8jIj
SyCAwv1zTm7n/DB4wf+TETBKOs+ZvG+vt20szaYY6Baholy0YNn7H0KN7ct/WIlDWQqkEiMttgFA
o/V6OTF+NKzUBKDSxGuhEeWf71vZ2xoGA0k5Wjk2ftvEMUoDdY6M79UXMWOZvXRQAmEVw1umqE1f
79va25v/yzuXAyNu0pTUaM1+0kiXh6Glr+hJepkaN5//gxWa6Eh2A+AFrXG9Oa2ydA1gDJxtYmCL
r5ltEeaLuv5138zOoQL4R/YNBBDyzpYWqw7m3GSpINbNhuXjuiT22PpdPkFYNZEY6v1STcbl5I09
owrzJBlfxBhN6XxwtPa+KTchXQ+Gq4Ms39wgDaOMk3qKynCd47+WLNXeu1paHnSP9tZKx5RrEMYm
aLnNJy17FXyjwcPljUbiIwjoItImfres4bdEN94amXgnBtTlcm09QCnvuScvGQeN9YG62TyZEyRq
oZUlx7mxnBPpmHqOhxoMeJsfKYftLvIX4JueC7jozSIh+K+NZsPHiqzh77ZAfLd3uifHi76tzvqk
pDPKMcafpVkcnAq5hM0z+qsnQcOA/JZS9LW/DmMUt3kO6Syq+rYMWite/zRavf/sdkrnfE4GNbOf
Ukg63ZliwrIePA67X5hnFBQ09ZYbUTHEQJQ0yb0SNX3XZoqhoYhA1QpxtkCg6P79Q7OTxctp4jAW
6W0RnGwuTgZF5a1jEAtrqWqdmLBmdHCOhOHHJqm9k1vWUXV673zI4yELB3J+/WZXl8jU12LCdeda
yjUsiiVOZaQaw8HKdu2QrKGmLB/0rTYbFLRRWRS3DIXmVQwcEWvgglV8vEbrgAEjAyLLRjF/sxpz
bAyWA9i3TqHvKVbTvI2z+UgJc28t8swRDPNek/pee6S59kmtD7hErag5IrZNHLpm7ny67wt7jvfa
ivwVr8L73O5pswsD+cvey/6uG8QnPC+OvxfRpD6eFyG2TvkIGonGqMmNKatUxoY6Lpsz9t5papv4
tALYfbq/oN3PRhSHX5PN3rC41cgt6sris9HRzf9GyCvy7do1/rlvZe8I0cmA6c8fqnGbzaHqkTDk
l+sC4Mx3CJafNNF7QdEpws/mIyTEToiPXiOlMEsGVTeqHTACVLdAzyJcRP8+cZvonVLay288iPZn
mAKAPIyjgQB7bkHdA+0Tpg5Qwd+4eDk1joJoeRXS0WoDZIQsv0m0NZCI44Mzu7c6KhKg4ZhTRIS1
KZsmWi7aWNF5XNJx/JxqXVX4g27F5z5aoz8GJs6dURN5+HThgtB9PFILLMP3ufb7NRNzMjl9dXHc
vvlg5KUTMIu9O993kxtnxApZM1qR1C8lRvbaCiWlTmWGa3kZXWMu3uvNNKwfHTsqjqYG3uwXhqTi
PyZM2gNb9IUiwID3aVFcINF18FTNhIGxXu1neX/0euysSUIvIEOAhSXa2bh+nyr6lNluccmi0XOZ
E6FmT91s6I+eMIqkv9jmKDgjw7clxNBNAu/eJvkF10neVJMV/Yl4aB/EFoP4glyzm9P9vbr9hFSm
pNi2zPa4h7Z+OPazNY9tdrGSpPvkKer0M2qn8Rn2g3eA0b6VmqD5DKxJiqsRs5K2X/tFZS2DSLIu
u2gzTF+mSE4vgrHZH8Sijn92teGeVWX0Xjwx9S8Vs60udV+lH2NgSgeLvt1MrkopY45SDnu57VmI
0uojqyxZNELeb1SUqJ/SLNMOrNwccSkMDsuXpwRhbqZ3Xy8XYXRLDI2bXjpVV5AImd1PkyeWIE7X
8a9uVpeP9bSqD9dupVX6qGDFKRjeTB5wkSKhdrCkF3Vcus+joc6fOqrMH++7zd4XxA4zzkBg39Zf
FHQ+3cIy00uLGFqQt8PotxQtDr7gzXvDWmT8hJQcBxyW/fUXdO2y0eLJSi/MUyw/dkbChKfKS8wC
yHs7/WOZQETvr+vX8KuriBiTUsIRwS20MHHUa5NpKUYUcJvssuq5lv7uKV0ufFvrDOODQuV4vbhr
Y5SBgczvGoyOcH/Mpt1FJ/opanRWm7wbXnT6/kposMVm0JXDmPtrJObCH7kV9ZGCfVaXH9TRzRg7
MelLpXyOTG+I3msMv5xeCsT57DfakCvpOYtS0T3fX+LtiSeCo0UivyelwO1NRjreraqRKKFiMxYy
QF0m/+G1VQzk1sn6P+8bu0kwZNzDAZO5MBO6til+MhlNTGqToUTSNE/OOjQva+V2H9y6F2/NIlL/
XgCCUTP2RHjf8q2HWkBPGFCNcXDZWzygPWkM/bPV9KIphXu2+woACFO+H33GaZTwpCKlwZeUdNZr
d7Fyt7W13uaMx946vJAk6vkT7Ka+9QH3M3EKXMWYX1q7AEn34ALJmWhrcAY5f/LMX5sujZh/O1Li
i6fYkernQtFPBdrFR0iDG39BJB+MrYzAoHfDXLu2k85Kalvdml4MkbsfKRcx7WxIXf1pEAMYovuL
ujnxvxT5offzSlA03DpnK9X8GmNML8qs/WRsKLSuRXs/ecqHVekOfHNvYYwNJ5chgDCwdr2wzlvH
Wqnt5FLrUXceisi+cDW3LxHox4Pw/OYpoPQJMAhJARp5cuLAtamoRjackRFcZEumZe/6KbWsT1Ou
uz8qRyRJ0I1KvPrV4JQHvdedNVK/gHtFaghgeGsYxLJezkzdvIheaIHdcU+Lwc2D2Z2PpChuDhxr
lFNo2Dfw+xA9rtfYzVNC64Gj4GZI3zFFqvMjbYoOvH5vQfg9GTxtXlkBu7aC2pzpIuWeXeCmJuci
VliLoWbnNa+P0Pq3C+KjwVMndyPwoxF7bWpS1rX2FjO+NOUszuviap8KrzuCON4uiOjfATrBNUVd
ctsBKu02Xjs30cNiyPO/Cpe83TOa7Gvc0fG9f7huvRBTSCdIuQ5ayr9oma+y3oo4r1ERUudpsr6U
XfymGdNPVaV9b5fqfd81D58vUwK65O3P9XjD/FNTqruwGrSwSQb3Eo3Mq8osvXlTID57cG3sfEQc
AmAOgQJubsutfLWyDuBfAvxfC9XK+cKQnfUZrHnua8qQHDwrO5bgG9CWkVkA1+LGKUaYWfCSNS0s
ltJgwngzBnZjqyFTDo4GMtzehSQceCBaumwZVLDrRVXdUky2i3htHYshGCHBaEX+082UU0cX4MA3
dpyd61bSG4iJNVj518ZsI9bVHkBZ2KuO8UFNRfZ2UBkYfd8Dd62QoEP5ldMLt0BoDRxtA6dHC4fe
Xt6naOSc1SQ7ynJ39wgENKGjVKXZAk7QhmaoOPyi0KvgD/lwdin1tV6U/mxbuz/qrO5bk4JoQKx4
TzZfLnFjyF+No6G0ODmBNmnd08rMoaeieVxLjhSUmI3ABmFbKsUbN+8Ns1JSYCmhm3TWS9pW2aVa
uofVjaUVmRghmCpn3m7q3n3qubmXWXw+oU3PfWWOT9HadgcZxO1lhJuBD4bUCliA7PPa4ZKond04
yXXYSVLkUC3Vsn9aHat8q0dzpfmihHXmRwxpXg5c/XbDLDlZlTI7xTD0mzfrQwNJSbPORMQwi72X
EpEGf5g9902yNg+L//FGATmROC7QHzyQ14tU5jlyRnOGF9zR39fcwQo0dzmaeX17qiS8BYeAw0Mx
aYvyAPKpUsf2lrCMi8l30qHxi3I5UmXfs0IbRG6VzkTQrZUmKVcU0pMVGk8yBST4+qkZ3KPa0U3C
AAEcuAWCr5ocEbXFeyqN4np9Mc9QJUzjxY0q+19zZIpD5dbpn926uqc+8apvRT0ccQBu3YIbA546
UFPiJfKj671SGeqVGPBewj6eu0sp4pWwzGnPZZM9jAiSlxNvFTcUOiFkSNemiqhzpgQqfNi7UGLh
5lquT3+8eF76vg2YYeE8yR9TBsOcad8evYJByBGlE4zyH3+ubZt6vaL9lto8YFr0dwpvigFgQ/v3
w1YozBE9YUoCNzc3laNmjoiq0UJyKrFRJHNL8XXIGvOo9bGzaYCbAFbJ0hJotU0MX3jl/+HszHYd
N5Ju/UQEOA+3lERtcdfkmuzyDWH/bXOex+TTny93NXBKlCBCDTSMBgzvUCYzI2NYsVaWtGVsnKs+
UU9Mv07HTojymILtOT21JF5HicYDaS29h3xZrjdOGWsRq2YCT6KTRKsvjCmOD5Uq9orQm3v20w6S
gQiMyLuwrdHmHa63Bkx1MYSrHLQkMU8JUxQ7TnDjfn9a8Zh5ocyIFOINhUy9rkuSYaWrsvH/mOty
kEeK4qk7qqUu/p1KNzcuqXCtcsfw3eX9YnjjEmOeFzBBdnNpYHP7UlAK+TrQRN7Jy+9ZQXyRxUmV
UaZ7rz9WPTB9vSDDdKkckrlqKL2XpFPEX88fiV+tbNaiOOjr9GXZXixzXN8ntet9yqDQ2BMI2wSC
b98KjBg1FABcOKiNGX2O6nVA2fySJdM7e5i/VKzsYI3j6i8NfH/PL4qXkTY0ES6QmY01Ny6iNRvK
4cLEo7kcwaM1COCJVd0bqL13BIlu8YTYooqxubvgtwbDqfMBktMeIFWlwBtB269exG/J2E7VezVK
4uaExpUpXh6v8c6OWkC4ABXQfgH+tHHAtTnlJlW48dIPwJMOkwo0JHCWEnrlbogM6++8LGYQXo+t
3lkwh5GZCdiFaENvmfxrW2tXiyflUmRx5ueWHZ0dIoTUJ1JE601rs1dXMfsn5Zfl8QGChVgxvVsp
ibBJzNeli/O5WDGrKzMqWrWXvpbJqn9+vLo7V45CG6eT9hKfVN2Y8RDTy7006S5W1Eejv/bEJN+S
VMR7XCh3DQEipYAPZTXlhuu7DfFTZU6pzd2enNRfYqjxlGl5UnZB7hqtMtpLeH28pCF/xa8ppWjQ
8oFI82Lo9btFccYXS1uj8+M920Q7GGE8X3oQbgHl+u3NzkdHj1rRt5fFGvJXp+n/HtuWejPyZ69u
oa/NpyiOrORYVHq9x61/ewcA5ZGgU9lgRoR3+nqBtaf3A1Wn5pI1c/+5aQq01hRtFlD+OQ76BFbc
1092Pd/WK/GaEvJBdLfN0y27VJ3ZYL1mTSByaCnmf25KRl9OTTGLi+lMw5He5/D3422+t1Q0LgmR
AbMxvLwJ7TplSBkp0buLRuO6O6uLADlamoRhED4Uqe6PVW2Knftwe9sBtJDi8PzIkst2rQyOam4M
9/dFZEv3ofHGUfutgpigeK948Fv5TIkp6UtTr173++Pl3l4QWbIF6yiPL5WrzQUBj2Iv/VTWl3iI
ytcIRSo6GM2Tk1LyWzK4CmaINjbZx1bCm/HAzhbzXF/GdsnPit62n+ah3WvV3fl0cjyW5wGhUvzL
5tOBM3arrCjqiwpf2KtdVt6/KANOR9LKCh00rXxSGfXnsoA3qNTiSOe3FVPXLMDl63p96eI5hxtt
RE83RXH48SfaxK3/tUKmQ02Wq7fNQRlMscwhh068tkV9qGN79PUIyJ5RR3tlpLungXEViTDHy2z9
cqdGmsFgDDs4W2PgjnN1MYplL2q4uyBaNcwZgyi+Oe08qIkGeKK+RBnxUJx263Eyp/nz3KV98Hjv
7h4Jvo8cc6cUty1VtZnl9IzE1Bc9mdfZL6NODxAQhnhBE5bzTosa/bkq+s+vRVWbQibEi2D1r12l
HtfEqYgxXRYjd/60IOH2a9VJP5ees6fYde9r4R85F4zU8cBtgiJUHhCuUgUHQ9emE0xX9jEB0OU/
3sJ7X4tpAEb4ib6kAsL1gno5LLKYcXOBN3X8lhWd/XmKvT6MW3Vv+vyeKXDxXCiuKhDOTXlsUga7
7QpMJaTch7jPx5MYKusoxirZieru7d2vpuS//+XJJjdbW1p+9cUzsrY+Uum2s2NDILjznNyzAwKE
K8ULSjFk8420Slu1RYvri10aS5Anln3uTNhen/9GoCWAGtFTkcXM69XULUDmts1QHKiaJnrHTHFl
HjQGHKLXuULV8H84EhAOSiQNh9x5o638ZfMydR7cylk5eGJsjmbsJS+Z3pa+0PNi5wLf2z9ixJ/T
h7K3eL0yJjcg8+jx6ezaeqyNcvW7ZmiPT++f7IryDMqyDlzN11aGevCw03JpB2W2UDEZh++Q9+rT
eyo6Wrxj7c5rDwSJAJvaKVw6W83CLLPiSq88fGvkqC9ZCf1mrAtfxK6fIxV/yM043znuN36QhizT
1xJEJqcet5WcVGFiAmK46uKUivrJzj40zaFR1+E4Q5R+eryZd23RnuIdoVFFKfN6MydTb5TO5ci7
a0LUpBRj1wR11fHV+jgzPnWKM+843ZtTQhJBYkh4SrtA4hWuTTaFlZgRDZyLKlLxvqAyfCgQ/fjt
8cJu3BOBgmzn0E6kEIKdaytKtJiFOxRYqa34oHeD+aGuRfWSea3YcRv3TMlRduaqwJgwXXFtKp1r
tXIrmOuXJa59it9d0EjXPmRp/Bx0/Y0qUoICECniPvNGXptSq0mvEIuNL21ZWC+Ronof9NEp3nWD
rT4bbMoCPq++7OnQ9t1uoNGoSe0IK77EmYOYq9J+r3Kxp4V4c/ykkgehLFB80K3U7q7XU1RF5KT9
5Lzo1vqh1LQwjWbXR7rk66RET/YH8Ok0h2hQkSuj+kIn5NpYBN6jMlDxuGSE9yd7iJLCd6MsOrb8
Z0/ODL0Zk5IUxNA/cUfXxkxtiKW2THXJrEw/Vsnq+atR7QEl34rzv8CapBneK5JZgACy/Lt5TJhj
nmsPfOvF1Ydo8otq7JtDMqal+VJYbl+HA/wlyysA3+LYNbxufjWnyYc20QZrB0d+8y1lsovDQjwZ
rDDO63rF1ir1aFyX7RWVhxB25Kkv4P6sH27WLe97iGPEztN2axGnTNVWRoySyXTzEjSqEw1VOxSX
dLC7P3pHi94x/1vmoTvmTnkEPpNqOyZvnBdkRcx1yvKjB13cdhrWGwbX6hqzuHRMUPtlWmoHdzH3
BgVvPAr0ycygg+YCbwvSaXNSk55DvETWdJkF3RgildGHlKM71Ku1R0n89ppcnyBydnilyMJkWrRd
kVtwG+K+HS7JGC/vTU2g49MmfYxFNXvnFQgAupo1+gZqoudGr6p35G3OX3NsOX4amemTwxWcaGpp
MGhDdAW+8mZCl2EOAKRt2V2qauh+gCPU/c4b8p3DevsdyaEBZ7yFEToAqOvDqvZatC5e3F/GyRyT
02IbCuJP0Bk8G+zJNJrcTBLa0n/fhpRrlCKMmvTDxVW04WNZW0UgjD7/gWiufnz84t0uiRYe+Cqq
gSyMbvL1khgLmItZmapLnUGW7NurYn3udXX5+tjM7dkkcgVPQAvZQURlCywWRWsQ6K2YGWzzQAQD
R/1IhpuukAM/NnVzvykNsBJJyAy+mMT9ekVidVvmIOv10sZz6yfNFPt5ZuRHmpUdmvP1j8fmblYG
Wgw0L+8enROQaptYqDdbQFyeMV7yFV3johk0GC6h3eFx34MQ3zFFgMdIh/TaEIJvjl87xqorLDFd
6jEWR4eVfhhLrX2tm+jpopFEQ9M/phJPGkCye72JSV/ZkOFl+mUsYSSA3q1hCssudwIT+YOvvAh9
LQah6KHZIBdvoBmr3XhNqxU62eAQB8kcOYih5ulfk4n0mFU1+ruyxaPu3C75RW6sUoijqSxpmba5
jbEYniK8Rb+okxGduqTrTuvgpoHXFvMHbR2mV6cyyw+dXUT/gddjr2Bxc+Mo8ICMk+zkdPTUbbvX
rJuMoQtPXJTOVo8Q+i+QDPZPJ3BYIf+AVxYcFGdmk9ODyHSLXOMW9NVSHcVk/2v1rX6cbW2vJrdd
D+ERiaKkwYeSXIJsr49KxGB/kS+9GjKZo3ycuedhY5h7LbztUXmzQmURWiHJLLR9cBbC2tJL3TWM
VLeR8NavnTn/pgNv8IfE+hMUc/D4Xm/diDRIdE6xlqCZ93Rz2ZBkyIQD9X5YlPbix05iH8WSOL5p
FN/7Kvny2NqdTZRDFzr5GwpeN5SDXWs1tpO3Szgy2n80OyU6DOnQ7rhG+Sl+PfmEO9D70IinQIsz
3vbHFRlRA7+bwziv6v9YtWYe62WdzksbFS9R2xt/FFlWBUO9G7Lfs4yAFpUk2eLg9F8fksGI2tJy
sjk0taw9Lv3aH/W274/8HBG4pVN/6hf4bKK287493tmt05RrJi6icQNXlBwsv7bcFUuzGvM8hflQ
qSeg+MoB4QbVr6L1Wf+MphZtNSSveL9IV7eR5ZICQ9HHagjHZrW/QnXA5HerJV8bZ9mb8Hv7W9ef
kpITBXBJwS8TyI2D9oZCTdJJG8PFsDMVPdS1TMJM6e3pG49jkR4Tcy6zr+7cxfGLmIxk9fulzNwP
2uQl2sFTQQmFBFWxchKFusRHy0SjaMfT3u69QZVZItR4tG5HfGbTnGd9WcaQOSpwH0gHNh+nzK0D
byz2oEL3bJEXApPgENPH3WyINdVp1qOIG6alXR9GSmnv5nJOuEvN8u3xkbq9rBxkIOnIyfP231Bo
5nGiVUycc6Typv/iuYP+TRTZkzpttIuAryIvAjuLHEDZghbUqKx7N7b7cBq96JAWdnGIbXPY+UQ3
ueCbGRBOJH1YoS57fT/0So8AGCMfs5pG/ZeKnum/SwyF5jBkwylvbPGaoAgS0I9WT+3gJhcrmd2X
xxt659sx5vbGFERrjOn+699QRta6ZK7ah3mmVh+sqMned/qwUMoqlx0CgTumCGgI15hHxLVv60ip
XWaNWwsvLKY1D/UMKE1rKePZHp7GtjAjwdGnASJlhdlgeYx+qaHqazn0U1S6oVo0mh93fRbEcRPt
vFPbaEZa4XnHw8kGNU5uY8UxAQYRxoeJM8YBOs0ukKSsfoFUOwr6fsq/mQQ8oVeWadAIOz8//nS3
jp2SKoNtMhckT9/2NdeympC+i5ywBQ/4Xoz2u5aI+0JuswZEC22wTpr20WDO4fjY8O37zMeT472S
Zorh3M2Z0aOht6w1c0PTKf5IWjjS4bDNIbcshN/H6l78cXvnuezQy+PFZPt/+3RC8NPlZJ9OqKQ5
FJ7xOIc9D87p8aLetO6u3TrVAU6NZMajZLCtClLbbwHyKHqoG6jTgTZMrCkkTlXHowOKGcftLck/
vW3UGtTHrVt/rNzB6C5l2dUpKEleHlrmg659zMvOSS8g1KPf57S1dV+4y6i89F0dvV+LGi5onykJ
K/YLcAGxz8BLv0d0fXs2QA0Ty0DDzlNFTnt9NKlICrIgSwvp+DBlIqJBNRDsWor5o0bFZQ4qpbcA
GLQKJSfXFo22M2N6e0bI0WlecD5R6SHHvf4Bc7QO0F3HelhoyFT7SLAO7re4csXv7uI46yFhX8Yd
B3NzULAldaGYBLMlmnPjTxUCA6Zahyzs1mI5516SBj0giJfHB+WeFbJbiakkxb0hbBRmVFt0gPLQ
bJQkuphROzYHqBJEsfM+3DHERDCzNRx+lrNF4DIANmj5Oudh4TZMz6nVcGrjLvn69HIk8Q8gKE6L
nPK//lBd2g3KkqRFCC6DkVhLtIcshefwsZUb30/Nj2EkSsb8GXAncq2/OOSmSy1zmaM0rGcYmeys
0d/XOvQYhl48KWVIDCJNURiT+C4GkzZNrb7IUSG3sywETbQelXaJDojQOE/WFd+sSFwHeAsKi1sa
t77qkpouTRpirCU10Yq6PeRLUu95v5vsi+XwQksEL1UOvtP1zlXuVFReWaXhNHfub0O+mqcia63z
Yqrx+9lR2jOtUe3J6oBcHW1poF2S7JeE5dooFfB2yRB9CxM0Xv9ijEP8VbhT8i5xpuxLa9jzp8yG
bPPxGZFn4MoBk37J6hEfTUI+tkVU1ZqEqeVmFpa6UgZRm6qgevGez1th/I8BQBCAYJCM66V5q0tR
1kzz0MlS42TGcF1GmrkHrr1z3jnnhJHgu+njbp/IJEnyUZROHrb6PGdnJMLMNTDyPokPpVfuwtfu
maO6R20dQRvers31cqADcQ1lbsK2i6NwXnjy3V5LAsBG1Y6TvXlZKPPiZPlKQGBJzjdOthZT0w9t
04aRZ8zN0QOIUXxkIMIuD2CXdaRqU6/RCbfWcTrHRgMB4OMPeLtWhEUArlGzklHetsE7Nbo1uszB
hMZkrUd2+j8qT/chmda9O3579bDEhr6RT9K52LjGOO4q+AuHNoRcJXrfKIqJGLvj/EYsbhzzxfJe
LGdNn6NulCkUXBq824xWwgaxLZElE0hmKx1qErd1OTPw2B/aBSzg1ObVzoW7s5Mgh2E4ZoKTjpm5
ueVRrkaeFtl12GqIh1Nj0dfsMOtz35+0QY2UnXj1znbScSVUZjCKe7c9pCAEUK/ziDdsI5kDLRrE
OwA24pPD1OMney20T2g+7emd3cToZKR4M6lMQKBOA+j6uiOdO+VV1GehQ0rwAbY24+RMS31hxE6L
/apJxuzLWrZe/KEpFKs/D2Xp7GzzrV8jiURzhJlt2cjc/gTByLsxT65ygTMtRbzccX0ej73O4h0r
PHm4ak/q3VOsu15oK3SaLmkXXdY2Tj4xXfedOdbsy+O7d8+I7DzJWjiPrLoxkuvrYLVWEV2qtCyC
ShTDwcghZ31s5fZcGkxCABGViAMSm803y3EpiW5WcSg0OC1WWCvDumSqM7GUPW6jW1M4TcpGMt0n
YdxC3z2mYirLmOuwZCRsOdjoFkHkbClWCh/PDA3345XdnkZSGI4+clIwtYOHuf5IStFOwu7cImzy
Qj+WhWGERb4CrY+X5X2KcFygOYlzbPp4Ps3x/CQ1NxeBbJUngulvHDKVlGvzZSHfXWVcQ/SyCuVY
mwawEZNqx+QjPCH2yPRuTwvmKNYwHyklK7f5ccF8ezo49RqWhTBfksZzj0iPpKfHe3r7CRkBog0E
VJSaEEHs9aIGYoa5EMkaxpFNv6QznN73hpI+UATH11717641xLLlDlLzuinuDwuK34ojQk1t+7Nl
T6j8tJzSHo2m748Xdrt9vHHomyGADC6GTv31wry0miHSXybK4EYbUwfPMuaDTBDhj+3cLkm+paZH
2MxzA0/Uxk4FRo9MbQqNaFJ9RBTrlwJ+gmAY1T1VqXtLIkUjM32r72+ZeLwejacV/EjoKGP5onrV
GMQKpLePFyQ35jqQlH+fBNCUKiY371qzKIvB9IoWOipgepjDjAqRrgRlbrjN52UKCNbVJ6ePuVsS
FE2sDLKDZGrbIXSqRFsit9HCHKTGMUMs+xB3qXMYvfxJbfM3U/R0KVFQfgGcujnxXVmu6lqmWmgs
9HHFVJRBgiz3zr26/VbSHxK6vq0JiPn1sbD0RsAFbKjhRKX01MUanF6N2JNTu2sFCCLKpzKY2xZ3
klSDqid21dDJozEQrbX6xtDtcTHdFnfkVkmOHYnToO+4WYxYVzhgpkUNV6eLl4Dzbab/LkWpV6/V
og/G2aEiY34aFDG1h66z4MiZFCh/TrieZP5YqGObvDRVM7ovcW6By0ysKFEUXy3b3mJusyzc75qo
8vKkQrvOfzBVaJVkfUJkavWNt6dadW/b5Ni0hhQXfMpbUp1s0buO0FBQcs+W7zpz9q8Sn793k25d
AxNEVN8AYvFoUL29PgMxQWoxiFGETqRUgVp5sm2Uuwcjbp8keeVQy2ElAhdA0Axpb7M/PkuUIsaJ
YzVrsOTNzPAZrFO+0Xb9p8f+4c7mUYfmrMk2DnjejWM1Gz11yj4ToUoQeBCi1X1ncuPjYyt39g60
APVE9FqZ39ven7QQMVwvYgmHumtfRAdhSdqUyaEWw56Aw60pWALYP7qLRE431NqWqXhjnUVtiGvQ
PxSFqv2ZeYvxyqyNsoPDuWeKUjPxCww6dwImkS6esxhd2BO2v6DGUh+GyYKVunF3AKG36QJ0L0w/
Yot2DyHE9dlD+iLRs7FrQ10HWuXncanYvtJNSuuDQqzLYFq0pA6AHGfe0y+iVPwkN6KRCLZ8ywlZ
D7VrjVz5sK2FdgGfOJx6RXOCMqUd9PiU3L5VaIyCN5KVCEb1tjOBMWJsZtLYXdhVSvnSO4X3MmhV
dSjHcjpMo2rvpO+3Z58+E+890R9VWbqm17tKpdeax9osw2T2ygvYb/MUK9PXx4u6PSQY4ZvRW6RV
yit8bWTOy9Jsq7UMK6EmP7x4do6CSZUL9YT59LwpEhLZuod+8gZgC/45VcmtypCm1XhIitbyiy6K
j1WdJP+DKTDeTDuSxVLx26wqlzxyczSX4Whb/xhrp78wVRYf42YwdxKg20NBMAbIm1Y2vfMb8i1P
6HWBHnEbznRC/y4ds6pDJDxGEahanyV0KKgU7rirezY58OSOEnEBwvf6mwF8M5sMTYUwXpPxK0xr
/TErjTSIsyb9EzVmb8fenTMiMwOOPf0BSGg2ZdrYqlV1VaomXDyzUPxSb5zVN1u1zcm81Obfx8fk
zurgaKdsxP/oiW9j3GmZ6ZbTHAjJ8mG5NvXCb13te7Qol2VdmuCxtTtrA50vvRcLu8XB2elsNgak
ZvSpkMoKmrHSuhNyAV38Agxz2NMbvXOngRDSjiNbptKwbay6Y796TZGCLXGL5asak8LOTVd9ebyo
O1tIQxxykzf9ypt0ZBYmNC1DNNLtrL1As9OEIKixzgMY5kuO/ujTrzRgHElaBRYTnfptN8esUqpD
YzyFgAtcPzYsEVpN3O+8Z3f2TlLkAp9icAP44ubYO3NVGzpDmuGSTeDgSq+/ZDSrXh7v3e1bxqgB
fx0HJeOoLQYno1Ggp0o+hQoo1u/qKqajueb2eYic+oiYe/9eEYb2rKvnTMiRZrYRFwKn1PWNrtQ0
s1PoHcO504wvqW4kn7rW+fF4ZTf7hxFGv6UoG3Eo3+vaSCzcdKgSZQpjATZBZFl5qPJkjxz3nhXy
YOJdKglEiZsmSKkbwlOIzUM3r4vjUJqTb3rrXgnt5trKSwRPGr18eCRpuV2vBTYdZ6xhFaNjL5yP
6IYiA+C02ce5KuPnvw31EBDGlEPl678xlSXK2JZ5N4fKrPR6qHrlsBwTdI2eHWvA/ZDvUN7l+1OM
2ZYFB1OZ+fLVHHLNzC+OMrW+gcrut6dPwdvoDtESuQKlmOudY6IBifuOo2YtsRgoWI/jZbBtK93J
7G/OgdTYpO0KjplWGNTn13bGMZoGnpIlTDnbR5LH5V2ZNN2z7hsreLk3FDNtV3ezGmaZvYnOvhpq
okgP69wnfj15xakZdqkNb46cNMUlJWgH088Ful5QFhujEFqhhjb0YaVfutFEkMsHIuBNKMKcHn+n
m/qjxSwN7Sj+SXhL3fPa3LKifm2lrAyUYxao/aj8Oc2j+XUo0yRICEqAdWrL0TCifzqocC+Prd9Z
LPEFdXCp2EcyKb/ur03gRakWcClqmCaa+WrXjodwWJUeUiNtdx6PG4fLQi26l5KcAizXdvI+s61s
dJgOCFUqgwdRjR9n1zwpej6fHKd8t5b1HkXy7dGUw4ZcaDnHCzRtkyqnRl0aAjRE2HXj0vq2ov0f
Y3res+BiKR/qAUkzJOchg47bsymMLOMaqKFiNCANJ4ebXavTSWucfufRuv1cUFPJQR3AWrKFuUnA
MpgSclSdtVCtquifeVjmU9U49cFoRnWn33zHFEmyZCRn9yRG4PpkeNW0KqXbRWG01Gnrp+pinVQG
1v0o9sSzNCxsoczIacRIdAw1u2tjiDni/r0sIjFX0n/tyihDQ2+flOGj+8t7z50GugROjLrqtZWu
YKCxjHInzNO5Oo2NLsmnu3onU7g954wJAKiQGD5O+Va93AV1mkRqbodKm9ZBnsb54Ntz7p6YKEkv
0TgvBwoGT5dx0RKgQc8sBOEm/39z1qs4HnKeHSc0GmP2OT31WTEbsbO2m4CTd4QukDRATZUNvd7B
ydTAS0e6ERqtoZ9so01+yxJ6J7GhOO/c2KiffZNlpR2QtgRDkixs6WwS2YckKuhfjRbhcmYna0hJ
ouL3J50g76NEKoOa541hgOt6VVFUzQoqm1jJ4+jPQZiV75Xd/G4Z13lnA69dEvcJ1wdCiRxLss3e
AOdoN0bwKWlj0LhLiRmQdIa/aLOyNxV6fX1/GiKEftM1lDM5my81VxHZwTpPQedpVRAvE1iAqU3f
IVi010y9b4oshFaFROtvLq8RZwm9DDEF82CcFsPoP9baMH0e1z0A9b3N44UE4S1h1LRGrr9T3DPj
kfcuaxqo4s9eNvilMPZITuT7/v9bFT93jtSAOUxiQZ7lzXISpHyQXcJKP5jxa7yYVqCkRn8AFGYf
CmAHv9m1srwO6riTzV1HAm+GyYd5qDgewAO3x7BFOyjT0SAJYs1QziCqEwLDoVHPqr10xyxr1Rcw
g1qAAK13tAtzT8TozneUAbDsoPGg3XQXWoQ9s3XF/lApla/OeX7o00qEZdVkO2HHBrD/37XSdaX1
KZvWWx7VRjE7Iy2aORAVDCVRpHtnpeqms2HG/dGGL94ftVW8So1xKVbpnFINBQXhDo5vaUv9MpZQ
p1Rr7nx97AruHDFmRikwyj63zAuvj1iSd4xHTBl7MFTaaY3d2p+mKjo+tvLWQtmcMcxQ+qC0A7nV
9lNrSW7nbjXOgdmBBqqAfXwwmRVHpruPjvls5H5c9PZ5sfrhoPQojMWenp0ypxs+P/4l1w7953fA
O1DRAtoi0RDX611yZejjspoDJ0psv/Bc5bVlUgqMXjQEU6M8Nz/+054NoTu5Auy29hajF8MzmM8U
rAM7zUAqxTTiRq1uaMlVe7QMt8dZjpYR/FGCdwFhbO5xv64aRPkGS7Pm9aNR5N63si7yUwa517iT
BN23RaORWRcq49smKqSUIksWdw4ysyXX6mF88EFhoALmDNO3x59sM20s95CFSS1hqE+pxG97JTNN
YC0umBSy+zVqXoupi8cPgnHcOUgSZzB+F7lrf1LXyEt9awZqbFWa1R5ixVubg5HE0KX5el4Tp+zs
wu3lAUxGYAABvctrvUVumCBCGkM4cxBZRf6bWyBWl3jec9wXP5cPAgx8AZhEmvCb71qYpdINHlbW
qhxDw650v1G9YeeK3l0LRQD5CgDr3fIR5k482QDql2AV3r/QPBcHz1yynWjgDcl77Qd4M6E4kHOJ
ck5qc/063pRG0VoReHM2NjBWRkl7MOE9G/zF6D3lAO0d83Z1P7vNyVSjvDwXjRF35whOsf5VE0Iv
j6Oa5OYnYtFWHHJkprtLb1OC94U29Xu1pTsHHWofOWXwNpy3DTOnddWTroHZp1zc38UK77qZzD+A
be4pa9zZf4IWaNoYbiQE3PYrjBmcgOlGC6FLrfhN2eeHMlr2rNy6P6koRckbYhpmpbbIyVlrF7vP
OxHM8p50KxA/tXw1YjhsrcHYwd/L8GTzsQn/gGcS0Eqo66awECM20QhGiIJSKcqDM7p65feusZ4s
S2SvOQJnQd5P6Y/H7uItr742S15FPgJ1BK0LpouvXfyUefkw0sUP2qGO/o0YLu7PpplNmV97reb9
4PGZv0OYUzivdTqPsQ89ca4FXq+l3im1Y/M/CjB08zAWopLaFYURfcg6x81QpDL74aT1qx37mlQS
/scd9fUdDabi+7C2+RCadRbDF21VaF20aum+6iWK637TKUZ9TiPd/r5mkdL7yzwn+seyadae9v7K
lICUIWpe9FHYqDZGzWyH49KIWDsZS17+o0KfFp2j0mgaboeVim7nZt4ePxdEGKWKt4YqAdX1pmX6
OtmMRBpM7azVSwIc8UAy/By8WroyEgEmhZC7Iem1t738xMyzxdGFE2ilmn+omR0Ka7XZm464DWgJ
mhm60un6ASky5Vp/qfEMbacVzuA4Qa005SezXJRgVmLxIUG0/dh1U/IjYornaDIvs1O1u2OZmXbK
kGTbMq/aVEZqSC5qd7LdwNSmF3sxU180xt8IjF0g7PqwRHbjR9GTFUloVplwkUByqcpDbX+rDaFV
rr5UdmcFc9Hpx3VeRJC2mrrz2G09IVbkwKMcn6N+x8D+9a7GuK6YPqcVaB3lECVO3b+HsfRoSFvJ
U1nw24JQC7FNrMl/2Ju8RzRdnU3UXwI1R1IDgsLpD5G565+PHcXWF7Igij2U2AlhYJ7ZxkvxiOir
nEEIsr6z7MO4rt3XqJ7z2W/7xfvLtRp1j877zh5K6R9IRKiVUNTauKa5YNpT2IVNwABZ4Zh2WTDj
Zk4AXPagU/dMMa7G8CiFXdBgm/rIZFed5ghMTY4x+tmqT4dMZdIrydY9ROm9jZRHD0pEOaC/janR
CQa9sw52kCxLcXDjXP8zbnqEFOwl+jSvtXN4+sPRA8eDSElYqjLy9/xyv9eqsBpNYiFyc44PcQuR
vK3l4gyda380yBb/B3sEXjSlCaspQm7s6cwyFBHQsaDNUucdVqpAlGtztp1RnEpNqb4+Xt+dT0c6
Di2LJBaR4NXr9ZmZTcgu7ZG3Vr/XbQE1tVaJH52LFN1jUzd5KZdAsnxIJlxQwaihX9vSoOSchraI
AmeZuj9QVIrqCs7fsRz+GN2mcD8PpttZUF5Ftf6SaD1kUA3zs/PF0mLxWvNkTPDMFYl61KvM7GTd
tKt3fuT2baIORobKGaIx5lEF3vhzk8JR05qKE6TWWhzNUQzHcu7/ebwT94zQnmLwgQCJNGrzAMKp
R4sMws3AzNANYEJS8YU97NVa5F/5NTaRS5G1FhousmC6tSLipsjge/WCQsz9ZS569BKTUT0t1jh9
EnUUX8zVUU/OqMdfnEnrT88ukjeR2tSbMpLEt19/7TxrmqkYs/iczeSgeWxogd3kfz82cudMcTrl
y0vzA/+zfX+btXDr2lvic4oSNbEOQ0jMmdLtTI/duHp/aVGnmudpHjztc2SuapSRDluDODIEDu90
XLsK9Yg584Z3S6uP/zijMT8nUCafGAQVJIYaHCajIFufhdR4lI1mnJz7ZbbPRlZa57Erm6doC/9r
hZ1ghI27Slnyer/byKyNdC2SczKk7UHti4RSeFI//VVZC+MzRBwMa1IevrZCA184oq6Ts+HWhm8v
WXWYqRvueMHbCwKimHBekkXBZ7YFF5cA3BuoYJJzSUGcf7TuYTGGaqcLc2OFWgmTOTajhnyXG/qm
afGi2Kw7rGheeurB/x4ytH+eXQt/GTwp4s5gxGQb63rHXCNKmixTkrNS2BHMb57yZzuI+q/HF2Gj
H8rnfzNDq4xKO1mXunk4VsWwl7FHyECdSvvf1Vus9ZvuJI3lE3DEn9rIK7pQmZRVfZc1pvuPKvLe
nolEkJ32iyGd0+OwgKT8e6oRQwxiT8u/NJnJmNtUOtP7OF7WITSSas781Vqt5DyBwU4Posni3leN
CiY7VY3H33p3ZAr68eJuHinWBhuanNllvPuGeFlWJu2IlIm1tRAEmmb9mlfZGip1vjcuec8ULXcp
SIxWNTC766+l5hmSbozDnK3CRh+hRNIopY3iZ166N4ewTVkl2xpyBfLplbw/26emyhx7nnuPWfq2
fBmkWo01WX/jjj+Lyv40Igbx9C6+1V4l6T7yUNuESIFTsXHNPjtbmd36K9rYkB5GCADRtg0em7pz
swg4JfCH2JModLOLmQfHaJa32bnJ9eLsqd18tHLjOT2GtyMvo076CAhASuKk62/VmSYZsT5kZ4Ux
2gO88NXR0fpo5/DdXQv5DmUMZtr+H2dnthu30W3hJyLAebglu8VuSZ5txfENYTs2i1OxOA9Pfz76
3LjZghr6gSBAEsS7q1i1aw9rrU3t7dKKNffLqOWUpzKyv+M0GVOUu+iovrxj+2yOw7C1JojEyFgp
i+1iIwdJwSbLjDwePdxQY0v7oS0rA2qPrXV9aDrd+GsxnPJsI3//78u2n1shdqk8UatBYHHnOupq
SguvxTbZT3MIJnM5aKhAvwp59v9fiwyIhITMDmPbDvwVSdfNVDe65jFpBeHqQy3gBq4rU6f+h7Vs
ypSgbWgy7NO5srTSdaz0PC4qR4+81YOzsOrBa19BoljaSBBBKBYTZO18etEO/WiIsojNVROnoBrI
wLvyy8tL2bb9In6D0kMznb/A7dNA2BmZMttaxrUp474Z0IBdqcb0llMtIaig7M5TrfHfywavfR9V
GaSdmRdH74Ru1eUX8qoxgRBC8cgR/fhuHRbroLS8+c8tyhuu6GppBEEUTADR0WoEsbWdyL/OwoS6
0KS3ZhEbs9bpD/Y0GHkoU0TnT7ZJv/hxliM8k5eX95xRGgjER7RkkK7eLS8ddBh5AqfkN+l8WPRp
in3GQUJvhgoZ9nyFny8bvNpPVgkacZvRjJ4BKevlKq269JIEwm1czqYKjonwQB7VwvPj3pbWramx
zy2P+JfzyNuFA9ktj0A2zTx9wRpCZyEi/v0X1SX+D1y09SbR3FdOyOBCs7w/nWKcL7HtvlfQu7BX
UkTW4qqdmzdaYhgfNGDo31VLUm6k1a2Rws8tEFoEWThNg03p63I7eyrIxQoeKJbLkjdwV7XROvR9
mp+qyUs+zM1Unl/7ASkNkVsQiXIhQBNeWkyTstQMdJXiRK50hRHzvS/8LHunLUt997Kp68VhKoCo
isAKpfJ9Y7xLoXGVsyVjjw8FBUNXT46X0bYoxjSRJ2NR6rVlWGgRGzORbhelL1gf+9VRecrsqgf0
OSwptZPgC3C57kZWcn0HKMuDBvK355N1bf/9r5te+K05Z/SR4tkgoQ41lWTvRx67z6udrr9f3sOr
d4wFgdGBf4TTvB7yAymoKZesqmMaO3bUFjjvQ9sE2i0dgT+i1ReeeTO0wbTBaXMa9ztna2I0OX0q
ToMy/zS5WddFyepn84lwGDG4ZQqKsPazpruXftalb3F16RflZf4C+KVp3g1uYQ0/RjenPpuUqcO0
cR0qU1iXjpO8U7mEp1WKdn4ClePUESTOdL2Hkrda9wvIbheN/7F1jkNjGN9qfxiEDCkAzIEKPXuq
X1tJ3w4KSR9zc4nptuGAl98wkOu6lJ1fxdpM12wsEuONyrP1y8tf7yoC2lnZbshfJwWok2nKwqr4
ekGO5KzjR3U1MGGlqoqjn/cl+yrUZ9moMn7Z8uY49p8TRw1qCJbcVka4tKyAUnRpuaGfmXJ7giM+
HxNzaCJjVu5HdEWWU2Ok2WcfzvCbdDQ4xv+DfQhzBIBMkrwSPlJ2Omlo08ptlmSF1laVfxNaMUeV
0sq3qjNF5DA17k2vjcFTxrP/2jSYAgW8Gh4OSOuUpncPxwCCxF1lwRVNCv/sWuP6bigIM15e5I6S
uj0XAHA2Gj7gog3Zvvu+XVDSgGMcEBOrA9Wf9bXsnTDLls4602hVS+gWpjb+FIOlpaFee2t1Jitt
jHtldq4e1sbkwzDVXKFQbSq0nMkW5lxFSkKEDTvPm9GVLxs9i6bShvncBXJxz+jtyfxhsIrWvXFc
t0N/eWi2V5Z3He9GXr/vobJDjFQAZUMleKzDpSy9qNSGz8jSrMeXd+76adiK3Zs/w+GYSH5dHs+2
mFobUfc6RqvYMcIgW7THWtoyblSiQmswytdN6fnzqSgjgOTkLlAD3YdnCAz464xMQrzUaXlc8+xz
0GpBFJjiFt7i2mUT4vLCUnuGDm15u0RxhjI1kLzVcQop/zhOtn6nq/EWVvnatVBEIjYCAOZz+vbt
JHNV/joIS8V9kPzLSz9G9mgc8aN6hLCVGZm19n5p7BvRwzPfbTvqSEFAoqOSvPtuRZcqNaEJG6/2
ksV2jtxY24x1ZK9VehxXSz29fE6e2csLezs3xpRkAXh4UnHhdfp5tUZmWZPXRi9beebcIwdOTAQd
gSB6fxoHnwAon5ZNBqIJskPXlt7CaEfdOqDX4N3wzM9sIR1cnBKyi5s66fZj/noTaiHr3qpqFde1
BWptnn7PVvqUSflr7ZMfLy/sme3D+dO8whVC99vHz6iCakkhibKk0tsoZR7oobKDW7HDtRWIctRG
Nhicz+ne5fkMrrF95k8McRl43aaT22th4o71a+FC7Nc2sQTAKLApopVdtj3mVeF7Cjuj2Rlh467G
yU1L6/Dynl0fBioif4C9m2jblQJhJxKX4U1rH2fmYqZRMvNsHkfHzO3YXSv/Fhng+jjQ+N2qV5w9
2lV7REk/tPnQ2fMQewKOUui3fidPxAxl9pbht0X9XnVG+zrG7eYMt+Y+LTDWiczivo+h6V7pdobO
kHPDlQe/zbSoXC2D2vdw64283s4N27Vpf9KJpgC5y3Donym9MTQ9TvpxikSSZQdV+d25h5B1Q3br
6hwSzFHxJoOz0QO6YpsXHHY5UxWP07aZD33aNHcbZvLGo/8HsnTxSvLHk86AkPgjILnXdGmNZCiY
ksDs9km2/xguDj42ZJp1kSim1D4O0m6/Lolt9lmU5O20PNZG3S0nqwC/mt74NddrpjFCfEPSQ+Pi
ajylXTWTZg2pHQcDov9J7+nx5DOu4eU78Yf8dblmQGccTs6ojdvfa294i6hdHfhWPFZOsR673kvb
t7m9ZvJAj0rzw8wVZR8OUz5rD+BBA5twXhnFY0fRbSXjm43B+KJnrXT1eF28ZoQb0i/aP/2gQ5f3
Kdran6QLSOGIuMwUPAhVQ5ApG/D1qqm7mWSgTvv1UHhmY34LstV7akGLllnYDqXyIrEa1fJAAR0B
5IopJk+Vn0MQHt1JqVBJt/OOSqnGODU6SMaHQc+N4jiOyh3eVoECWd/UY54iZmwX42FthKn+q6uu
f7LKzu7CMXVEGzd5Z4yh32gwxpUywAREAY3Ae0Zq9d0hpXwnYSbZyj/53pKUH9ZU9C5hfrK4x8Ro
k/7LgDKPdyCTyqY3HciD4A5CDRMiVsfr26OUZR4cZm/SVko58zKdRttEYycphfnFCtZV59Zscv0N
0yF/qxpI99dKRwr2e2Ilpf5Y+m1eHttkkMl/L3//61O2cduI5gk0wIXt0dezMuYupw0Yd0GnDm5v
pBFDatTpZSvbO7E/ZEgXcZKh2NJa2gXt7dAkAk/hxssk1C+EyOVj3roK2R9VPq7CMo6FbPLjy0av
/BPIH+KoTSjcJpDfa5bkgVg0Vdv0MFEkPE1ubcQVBNVoXOQt1cNnd5HwmtAJRttVtVjY9ghDgEuE
Ds/4KIG2oX+o6//Dgra2HLAV8DlIilzGF4sqRZMViRsHY7oJbLjlsQKpfye7Zfz48t49t6CNOgQb
cJP93Je/56LvDCV9N/aYQPi2QUvyPnEC9Vq37hO+UE+lhUVx1dojaxu9LQetnrR4LEsTaoWWHID6
Ga/dNpB7UKzh2Gzozqu6mPBXWByT4cW9X3v/0NJMDlnjBHez3dwaVH115DDFMUDKiMiM/sQWEvwV
Aepjx0MZ1D7v1JT8MJNqyVHIMzJmLCDhcOOBuDYGp4yl0ain5Ac2+dKYr9aKed5aEEvoIvHoav5P
tFnrSPTMirxh6+o8gIygjLdV2yn4kfNe2mrdVHO7zA1iTr8CkdxRSaqb4BYK+nkzQJd4jWCT7/Wm
lPJzwKdWEFfVBN/WzWskyxP/1QeCxeB+wXRuJMM9TznTAvyxkQTxZPc6iIBNpysf++Ggiqa9Ncv7
mSXhV6mTcryBO+xvEsykTKewzZJEo0JQxgNy1MWtZ/xZKwAdaBig/nrVCBZWgSJQnSbxWNtJcUhr
mf6kNrvemopwfeb4NFs6ReWHE7cPL8vZbVDOzd04yTM7zE04KtLu+9OsF/YNjPQzpojWgV9Rf+Hc
7fVPmQ0wIX5oB3HX5tOROHuJjCxxmdAxtK8+3S6bxvwcIEAQ1PemoOkiBZV2Qay6Pgj10Q6i1LgJ
zrsq3BHOwXoGxL7px4CZu7xDjecPKDzIJPY7P02+5l3t6++UbaU60Fd6SmG2jqo6ANsv/hPa1kVb
PVO71Xi53lbgxbCTcYgbsnMvT+cstWYZ+Rww3h13q7LBjph8HURDfpOpf30oSYcp1m30RtK6vfqE
dGReaGTnsVF1en8UU6FXzIaurVvP7zNrQpoMQ+TeMET3mVbSOmnr6XUSO0PVRaVPtalSFf1Ad5kP
Lz+Mz5jCt5Mn0EylxrzHMXc4dnuwdS1maBu6YY3576QD6KzAZL3e0lZ6JL3fmpuwWy6PS1EWLZO+
mvTUDYwZMQLlHREZ9u6mXHt10ohbgi/Mjcaez0iOS1NjMjZyMMz0VNjdv4UPznfuFu24/V83SiTP
HImtpkXCiDnYI7s3S2gS2He2pKfUbruoddYhsoMpPb78ka4yb34ZwQs4QoJOwJG7ZzifM9KxyUhP
qq7vNIB4YSDc/+p+JGmRr1M/IeOmWQSkfts+uKgcjMvNcyzZQ+UYxEkkgx+Cu6UKP8zBjbL3nzN8
EUITO+Ob6GfQVCRd230jzRSdo9WtFtuaZVdTOAZzVrxbdESZ368mI4DDIW9Hl4L8mjdhzeyjj3kb
DDIsOsRzNwCNLONauEw/1ntmk30fSukZwGeFn9wIHq/uCA8EEQlh94aGQ9vmckeMKUU5Kk2rE4Ji
/yiZk0HJ6l/JuLAb1b2r08TG41OpP8Acpbaz+85JPcL/KpQ8zUEhDl7ducegt+obF/HqNG1WYNTT
TuLk0vK8XE67GKusHbgf1mS2c4S0Q92H64j4fohg0Fjer/zIWyqi13tICMRLCyCetwlBuEujg6tK
2hOZT8aETlDkBhM1S+TA5/Uus/v0lqjKFQ2VhhleTd/kzRE2owx8aS+YjUBId/XgA1Xrm6ya0/s2
Marf+oLA6BGiXTag2zsGjHyupfBOQZDVU2RpmujurAZyz42M8eqx5HEiZcPzEQYi3LELOKskY7QC
QJN4yZLv/bLGptTunTT9N52Lx6x1/7Ea77GybnWZr0tA2MVnEMTDxNla25f74HeWDOo0DdgHZRih
kUor9LPEj4ZON07VIIIHI+iyh7I25w/GoJlfE7tyPr/sv67S5e1H0N4CiwbQCjjm5Y8Q9WjbzJoK
iBRUpt9RF/HbI4OKLOdUlegmh76ou/eFqOBCvWz5+kZRaqIQhC771r/ZK1YwYKeBhbQEcWE0qgod
5S30fFdn/F/s4CxJmBGrQJdlv0K3Rj6yD+C2t96PtFiHD7rVVTdCyOdWQ0xAyZC4jr7ozmfSH82M
jrMV18rzHmnEM5i9zJbD6/eMIgNXhygVr7ezQqBa+mZKbrQSs1nHSRbGdKiNebrVeb32CWR6sKWp
TpJIMO/xctNmJ6W5MBPkkzVnERg59RB4Q3PIy+aWFvlzO7dNtkF5jYINUdWlKTsotCEri4TuTJt9
deFcxk5Rm3ev3znIPtscQoRAKbteWpFdmzAvTiSxNRbLMbNy/TRouXvjlbj232zbX1Z226bA+3Qk
REk8eZl8J1envlfCNu/6TDPf0Gf3ji+v6rnbu+k+E3ds1Pb9FHYGPgUz1SAibMMdzu7qfy+acY5A
q8ClX+7zGpzMyxaf+Vqb4svGXfhTRtk5LTgA6FAYVRKnYuliX2/zg5iD9cPLVp45frBNMOTSXaCO
tzsTZZMgB5OrJNaSLo3xf8FpqoR+5HTcGn7+rCkaQhRrNiXtvfDW1E+EDdaQxF7hfFnkTGXZy1ti
HlneeGee3ToHXPOGXITkszuCtlbQ2UAbPGZQaxsOpmYddXtwXn/QkXjYwkOINPjX3Wtetq67pLnU
4qAcGjdK3DR5tK2NIfTqT7SpWhIk4lm3Ka2XF4onfpKBFOkJCEb1Tsur6SHXVBAtQye/vWzqmVtF
kwTyF8E8gII9TcQq1cqG9uI0SFN/6JPFP0tN6z76pdt/c7y2vVUr3K7pRQDMsGVi4D/r2wrou0Pe
8k4iSVqIE3ORZxVOjeWLg9kKG7K8q7U/iWYT/66eHCG/WEXvtSFCCF373+ANrTzS2dabPFRJV72D
C2JN7wdEP1ACgznghLKtJxlJz+vTcPXVaIN2GpLvCbO3+iOP7Ux9Dek8dehyM81DvVhd/4fbeMnG
gjZ08TaZTByMobqhj9O+1H4GSBP4PGytrO+MrhfBMS86HUZ/CrkG3uto62ExTVoRWf3ML5isqRui
dErzrxLxcCYTB3pWxr5WAuN++cs9c+TBGoOhgWi5EZG2//5XkbIFmmujNQQSeBL1RyRQ8ztoOv/D
q7iF5oCEyBIJmndHcRi9GqTegi57LZwj1ZUqalZKHf/DWv6ysvPt0Kdci9RVnBIj/24Pw3xQ1DEO
Lxt5xhtRyEDOCHgEFQZ7uwp/bRhyk62guM9RL8ZpI6Ur2qmVcRT1+lr1EIqRGwyX1i3OnDrRzhQj
jRa7KksGyjGD5JQ75Bijyo14a9zd2LrrVdEDJ9Lb/kb1bJ9QSlAuZeaa2SkXaXb0kH85JnMw31kr
uObXbiBtW5CHW9vij8bF5QaWkL9dv0S3FbFYK5obzzkGqed86G07u+EBrw83pmjibjgW8PtXbP2k
7KzGAWUr6B6GvNBNaAzBLUT9c3u3cWzh7VM0oft9uaCmz0dpZXBOE5nRMcyDITKX7B+Ekm7x5q8t
bbUMpGI3SS1a7btHF2ZqgZSgXp8abzLyCDQICp5CGtN40KtAv5VR783xfbb3HboNXX0CwN19osld
SLcMkrjyF5RHfLM0i1OWliljMvVBrDfKQftQaTMH/48Ul7YJTLCdT3eU2eheSzUNRQjQTVWmHozR
Kg9dnQ1x60M37fRSvxHH7F+uP0a5zH/2FbDa7o5p1OpQSkVXq1sM8Unzxu64OK19VhAY3hDl3tKP
2Rbx98OFvT9Ekq1IZLPUnSdMEFdYIYJrNAczNKRU90uaxlPZte8nv0TRwlB3VT6d7aq4kWQ98zHJ
fbYi5Qb8u5L7SBqgCmm9pidhWmXA1Ia0+rgA2O6O0+qqW674mW3dcE9E84zeIRjdxTjNYCet0Vvp
yUiZqTf5kog+6xgOlRbz3TQGy3zDge2v+ravAJ84N+BCrlXDXU8IrZUYTBt/DgO/ZdBnWd0ap/u8
lT9SlJQSySQur7rvN7JCBD092QvjAZlk1h6Y7fhatgdr+QNrZTkwBijCXFoxLPI6R4rs5DLzGf6e
LdsHxpClj8J1Kjdkqonz+t1DdYt4FBryhv3YfS59YUxqY3dY7PvqHbNMB7QwjVsias8cwa3lQfUf
Rjcl+t3ulVkw+wsa9SetLOqjLlLn7aKZZmwOxa2i7zO+hAYlqSS+ku7GnqCotUBui0LnPWtU81EI
wBoKB3m0RJuU4cJQ5HhwGucGY+D6cvPlUFqgLboFwvvL7SxrYNb6mp8WX6/HOOtHc3ywU8fI7iaU
w7v7yR3Kn32SMUesMNrBO8w9zNpXvnoM0gZ/tdVsQPJQDd0dnynTXKMXVXHqnaz+NAl/+TQMvfr4
umccK9u+0nT2yQCp3l8e0gYlOCcz7OykN93wALd2jdBEMN9mifRuRAzXtw5T9BgRBdyUOvYxagfz
v69NLzvNcv6vrvXmUFMeil9ez3NGcMhUnzYGBs/e5Xp0p8+1lhGjJ+R85HvN05APc+X6/WUr136R
hiJuePPEGx14dwUosDQ2VVR4P8rJ3utl6j1pzjbeMBUG40vMdL1xJJ8zSPGUBjczSyiu7UIGu3WL
2ZqWgpDByR/NMjXuG5Hb90ze6O+ktzTnlxf4zDbiHpHx29QboLjujkW6gEdMtb48OUq2d+Y0iLOZ
GdONbXzWCs2PjQxH423fZsn12bAqxqudlD+qKMurXIT61BZfbyzmqhLOKadjCRwKX69vvZ3LUzGY
s2U3FsWUYpayfbs65ZjcBVqmxs+KMc+/NMpm2kPf1Pl5TlozODWsez3nK5Rlsu0+tY5aD+Hkceps
r/lQDYtZtiEhK7oSmeu27lEUqQjizYw6Lnk2lQTeY/Bz5JyPkSnV1ISQg/wmNru2tSN9XJnmUBdp
I7/qSW/ahxRBKvdT4ky8e9A8Gu/QrwCbz6llju2jsQokrpNhFeIj6l5u8SOVicrDdLANrQrHSjO7
B9NaPYHWVwIkBt0Nf4nzztf6TzB6DOvgNLpCGidpev1bYqbLcmzNaemOosq8EjQaylFRAe/nwxgY
GQxjUxsQXwXXRmKeJ7XtCRpO82DCBFapsYSibKfsJGuv8X/lqbLGwyyM1nhECmN1ok65ozxMlSW6
N8vgLnpclHWlfxA+U10OMpj16UFIPSjjAh/rHUZZI2cTaE5lfS7coA5Cl/NtR3SCUhFOPWOdhrDL
GXrxdpPb0h8d6BuIsQQm0/lQMZI/EPSvhnfFqHwznGa9dqJeturX7NHouTdWbak+tL6Phg1NRKbX
aIrRMocgn2FeVi6Ml8NczKt37P08w+faSSffNFrlDXea5mrmiTxqqj4tKX2jc9Imbnlu18KZDtMm
jvNpRh3BfASIWDLqrCsK419E/rwJ/j7gruUtVlCh06EwtD81eo7ud8TLE0KPMZXyiIRQJkNGQNfl
cUEhXogwmHHWKeh5Y5je+g4tvqNCyYUxo2WQMo6p5bEVIE8cN39v9IulI0jp9ojZdMsCWbsEH9wf
ps7ovDf5AkAeolaqzAPllmJ6Xzp1GvyCOJwGH5pGGepDYI1jGereaBVuuFZaV50KV7O9n51w++Y4
+1bf/tdqTm0tYVKJOTciZRla/an3+oAP4Kt+mu/rfrC6+zLvF+Oxhc5Tx6UWZOkxUUOeiHNB5Go+
wTM2zf+m2cq9t26X6hZD3gxz+DKb1KfvWi1HnUeUszF9XQBI9ueS3nXGXdOHOT9uci/qjIb/LKIV
qaDcDPtUcJnCUeQ1zTSzrefflNEm89AQJ3Wfai3xrTt6BVJ80LbK+F3VAfQ8CtAFeZQGk0WaNy1G
flfP/fjUKqOtj30wCDfizIxtyMRevFKyKr7K2NVdcVc0gyW/gTRnUrayZ087m1rZf1hdiQB+aJer
n0yh6Xdj8G6tO+l/lAPif+/1ZjLhGAdy0rM1bFffpfgJtYagPRul81Yfaf+ealdM5lPllNNyMJmB
EISIU25/Uo8cysHIctHfzwwaye6U3Tt62HtL58ejlXnBkQJhIj8pwk0z7Dor+6bqobcYhzd0vXWH
2Kj4QeWAcaCr0RXJaTXWQR1Hlc7TV83pRX709dJ2QLe1g91HlRin6mgMZuehnzAV6k6Arcrf2Waj
WSKk3Zg2B0SM3Ty0Sr+ffkyM9prPZoWEYGR7sqUOIEezNQ5ZltXGcUqgkSJqVFTt0zgERvndX/Rs
jsZVBAgyglbwfhlVyxSucK78KYtl1hvRaHVnx5zAJfnN4h8tp2veWzlRRiR7t0kPteuOwSEvRNpF
aM92zYec0e0P1AGn4miiNjQyC9XNs8dkadcsXDWvyAGGBUP/wV/heYdTJUcNZluSftsKuSIL3XZq
14iHMel+51qefB6MNpvvVzkk5QBUyR9lefCyStgRxc3Rb8OUjnmPttEyE+OHw5j1VRHiy3L9jZGV
9nI27JI5Ou5iZvqXNlEzByCpynE9uLLQUGMOILmPMjTsQnffs7Pmeq4DePCfUMZwph9zM7j9QY4+
0Oqw70QzhOjuSTdug8q1Ijn0k4Rv5q6WV8LwQQz3YNVZlz/mazIr9AdUu7lvU7qQ1oDnFu+zss1E
6DWy/IEG3JgWcN/bvj1kXo8a9Ooofls3VgoZyW5uXOOhSTQxnFe7dNlF1bVSzzm2Se+HHvqR/r2+
mrVxHxRV/TkA3DXeC2PpZJgFq7ivmlnXTjm76typeWjccMoxcyikZXztArsYoplRTTSjbTFkh5Vp
Du6bgkdXe5ulnIg5bHR4n298u3XM+6bpxzSWXu57P/Iiyde3jNEeO16sxmy705wvvkJ0fSTY/ZC4
QdK+g3NlfgzqguKRXO3+H3+0jZ8JssyMo+ZlSiKGOE2PXTpUX4khxHs1DnYVtooe3EnLdPcrtMLx
qZFyniOq9Kv9yNQiz7mnezhmYTbP4++8WZ1fyTQTEtr50BQnydR23JISnU6BIHAQD3pbePa8PLXG
CEsJcF3q3/nVmnKLLLG6HtvkJsPH0lms7MHvjYwR5A3vccU0HDW7b0AcjsV/JaoEtoVkrNVWTwb8
iQowf7t4NeP6pGuOITdurWIFuLP6KHTh92HRJ6sdD+jImev7ZvuHp7LOCxRYtFLZg+DcEqzfBbId
xkhHPOendBOHgXgjMPow7/Jee6M1Vv/e6KjS32te1qRbOOQUYd6k5kBkIaV+sNbB+aHNfYaoVZ7l
zk+bkYFFxBgXoT5qiaPK0HHBS74ZEpF15sFhoMxvY8qNz9wnLXmSY1tlx8Uws/x3QQI2RxK492v7
rUSCAd3wDRBIKRsq6GUkSASh8yAu8mTyKh6Uo7kRnSRAc6XlHm6EnfxRlzWiS1O7GNqwMmOhAChP
FZv3Zhal/Kb7063K/3WKTAaOMDPQP3I46qSXC2Lqbq7mZaxOGWSbc+UMNESM1fm4+LJ5ytxeP+Rz
YX947dLovW6EfZKsjQy1y3/UoLejl0t5ao05F4fOHJIt5NNvcdWuSw0ItdBz3eqJgGD3pYZmzHSz
qm1xmiu7/DaWaduhBj37+mFZde1/SIUh1CJwjR4eEL3d9zKhXVvrkoiTjwyJxrWy0s81MfUSKeBX
t9DXV0vbYKnAlV3KNCgG7JGjclWEvYaqT7OHK0w1v/zBrbSQyazWTy9/ravkkdNB7Q5eIboqGzr6
8ogUCslp6k79aUh4JW1NL6IsmJ6Q6Ecq2Ho1RwPdQjjCUGld6idMyt1VoVyVtfMUmJhj+nok5rXb
JFWQn3fAw768sqtNpHTBsaC8Rq0Q/chdXqcvXc40BQeIQbF4R7IT93Mwldl9vZT9r1ebIjwEpWdR
tkfVdHfkAxhH3rBiqg84EcXgZ+FQFllc5+qWbPUzq9pqhkDMUaihLb9blTbX4yCa3jgZdsJ8BIPn
PNtIT6OT3ZLJ8vc+yqK7wNwcoEmb4uee/WwYs5dKGgKnYbGN9gyO2Pwu9c5ToZmm+ZMlzOSDSFno
sVzrrDq+vKdX+f9mnSYBmADgKAg7XB7Mykj7zBJYT8l+70jBPZ4k9xbs7DkrwJUpWWKDGTrbHvzV
6iMHUQ4po3nSS5oBCHYOBx1VkBsucX/JqIdSKUGHG9Qo9ZI9iBiXqDaOq38apeGfa6tZz6U9/Bqg
5d/Zg7y1dfszAilla7NwGDGGfNtuUT0Kat4sq+QEDKa+q1d/OehW28YiELdU4vb7hykgqn9ayxbV
0L3CeDYP4IUWSq/EBk5Ugkg9D20rbpQ7r/dvkzDAzW+KwURR24L/+koBIsiBNrv+aRbuv70wHrvK
rUNSxw+Tu6Y3jF0tifHnm+fFUeEV+YdLY5lEbzkxV+sEskBNh35piUHrrMy/v3zAr76STdsX0izb
R1J/FW0I1hIkrpGf26VFpDDP6yraMA+fxSicG17+2halSHwTVwqYH8ChyzU5/lC5lbLLMyR8677j
4XqLeIX2MAGcvrF92738O7KhVLxBgfG31FooRu5K04W5TIUMtPLcMMbOOI5FZro/siahorGaife+
VdAC3pljUuSPo6jLj3qvxvH02r2lyQGYDVYRhDPwKpfrXTd8WWqg0WF1SqBkL4YnowcdE+aOuDVs
5Pq8MHYL3Sc+Jr1FMu1LW6RoAM1FKs9qZWbp3LnOwZsz9+7lFV2p+rCvBHBggBkMsYHMdmYSfoJr
VmZ1ricSVSYq45kPS6WPeUShxf/cB4zHOlOyYGJbPbXz8ujDdV3fJeWS21Qe0lU/rYvvfjEm0aPw
UDCu49BD7soOiZnkDEZvO795SrR80qFipUVQHALhMcJWesprjk4zL/VJzXo/o440NNNn9Bqd8TFY
mYt0tNv61ryJ/6+8Xh4lWgJbV/8PrQSRq8udNfuSRCTw03NpSkKfO3K/Sc/PulNlWylqafzxH8dW
w/q5a9bZ/jorUxpZyL/JrLegHQrn4DoQat9mJfCYN7BpxRw5ycy3YuTOaryvRF4Wp4EyEXWsgAl7
xzpnAng4gfyUP8cSYE8EAUDv3kF3FvO5FjRuj4aXN1k0mo1IDhSYhPa5N5XPpFW11MVxSSxtPNYk
GrkbBqU+/R7onNiHujQr0uyi8Z3TODECOapTy5iQ3xi6/M06lzJ7rFWDgFjtBMRGfrFaIlILiDjI
soVK33opAplHZ0imNsxK3VoenBLqDzrjGZ36d17n+dU70VWW+56L1jBXMW2TKjKmJYUP4JP5P4hK
NtrHxQky+x6f6tUPdp6nVbha1vKd7F3pRzF6cn5rMMnBP4MDAHwVGi0c7pODAEX7u1hnyhiURG0m
REgvaaOkKIrqTsCVzw8raZlxTOU2xkiUvvebO8qqJ2SOh7OeV81wt1ZLGUQMVkp+iLJEFNMSDAQK
F19zynBaXIaJZYM5+XGXmMZ3ngRZcdgz2Z701RnUgfvOzPmmK3v941Qv7mdtGpfy/yg7rx3JbW4L
PxEB5XArVWh1DtPdHt8IE5UTlSg9/fnkc/N3VWMKY2AAw4bNEkWRm2uv8DiUsS32WVw031AVar+z
wUiel1yTGBJi1QsyLbasS7tQc48rzZC9ZmCp/s51nO45d1f1KBsxIuS0lbgdlsGeDzUpqikeQJR3
gTEtXRu6VY2yvLQTNw0rYyr926J07R9aBcK9p0FR6u+gNNZym7R+/B1z0Tze6Y2VDaFf+OmaYiLk
rl5YTHb/pXZaDA0Iv5Ay1GTldztdn2dwXSSZ2XQkD8bHV11LtfZLqvlLfYPJ7Ey+ebJU03HuULje
pLFl/jtLay2/O0nqVVfAcq24sq3FLJ8nn4OfWBnNEEHfuf6jdNbJXMNJF6n+ijja+FJVi5UfSoyk
6iRoKBvif7228/JfoLHVa56l+XjUmmK2H5aEVupOs1pYG/Wa80qWFTf751rmfRJWwibAasqUvnIz
0hq8UEQraL8a5eDd1WldjPdNLrR/qxVm1ZWRNl4+hXhhuuOjr6Tb/pj9On+zSMZKHiZVdy+zt+j6
S40rg6TRXyzAVLlanciTXYvAX3Pn8s32i8XeLb2vE1QJhvtb0ZKegsUYiVlMcN/TAl8TmrptrL7q
bgt3yr5gf6RlED9Y+YGZL7HzRc2VP/zOjBhetVpKLQ3kFNdvs5W1w30yTLpzcLRR045eVzj2ddPB
x76FeltbT3kTyzvTam2sSR30+ndNnPbZTu9RZwImdWB3Jh2I9bFFF1x8oTnA11iCTOsByyt1qZS4
kt3Zidc+kBxAY8TGWUOGqRnrfqDjkV3tS1HgdECgH7ZpQNlNNCdEFe+NGCR372qoWsPMqiszGEwt
73bg7yD8qZt5PzRhr8UNoF5qHxaKzzQcKt94wqWstHdrWg0lRiHGQDaB5w2AUXPSy9CcNx4lkI33
oKyS7ofjLs5E8OLSoo0YzWYKM6Ont2SNop8Ce6jAmNrEkebOgxRPaJHrFXk0G13lbRIkbCQ7xxmu
XC/OyjBLBbk3Y5HZeB25Rp6GkpbJT2MmpSSQGCrQMgety0M7T9aXjNou3Zum1B4SnUbg3tSz7h5p
P7M7FYOMSDDrfjg9XNu9ZWbWI/4JTYHr/lqV4aK09Ue3pjTqbfyVIsPEKHGfDr4H9ERhEIiFTJm9
m7ftHuv+9T0Zk9K4MRcjNo8uePevQsgKo52pmWz2YjN2diJV7ruC59+FC8eSHpRNMdxxDaq+jq1B
KlVq5BMQrtE96bTSfpInsH4f6in9xxjoDYTSTzsz7N3BYeb0oqx2s8HxAEjjAq5mmv2jkFnyNS+8
2Q+HAak+mU7GNAdiRae8o3XtpTcz5/kvNk+zDWB1zXrQWEqn+4auc9xlk9a+2+Pq+cQJrSt6mTp9
91wRV7tM4Umzz0cvh/06EU+PBVlFezq1uierq/xvsykbI1R2W930dBtXVDBpd535xqjvVEkwAukj
xtoHuh/P2d7PpfEday9SLgAJmM/UF4keFLnvL4EtAU0h7EI0Oc50B2IujK457w2ZeX5IibLCcDGc
qd2VSChuYhJNflTzOgFTZfkUMKuouxbynX+WmVZZUeHoYxEOTgNbt+GK8WAXCAz2ZokUM8wy1/vp
Gq3x6lqLJoKEJUwTzgDrGteql3DapokNuMsEfFs/tu1dFs9THwwkjJPrzOb9bzy6rgnkrBW//GE2
vsYzsUz7sh/G92mSNGCn1vVfy2RxX9x6LAlnntbyNl5HyIBeN44yxG6AEirtG7pCAhbTV3LgDP52
xsB9t/ZEr+26RFd3CKqHcjdSnl6JxmdmUHhy/nqu5DfiNlNnuzGxOTCAsHqd86xRXsAK0Z46y2l/
9glnN+yg3KjCuObw2XeeWJ54c/P70Ne2CPRcti8GCUxdIF0w3EDKxLzLE+Wqvd/1eb3TIG2NQQN3
nDgqtJjvDcmLU5DPaJC3rZWWLk2Xjo1hyttyD5M0vZfzgCntmsr0WbPyIT1yb7Ajg8PdRKTtdnbQ
z7GTHpxqrF/KVrr4si8lnYPJIN8X/7mBjUbl4GXPsqqqPYSZuNyVXm2/dC4dxYDi0yxDNS/2c9aL
GatszMe9wyqsxsVRuDT/EStfCI8+tlno9VrzVi7OgPUizq4/m6XxZIgof6L5Ea+IcvSRDu6N7Jfq
m+CmY/Ox6D7fbexl2n5xe5MZFmr5ZlaaHgep0zTxHo50oR1pY2IXopRBT6/IUlkE5O1xLHetVY1Y
1zhrEepd3V7TZViKQM5lilvPBIIbYtLYP2Oev9Dchq5+h6X5WABs250XkNOkFbt+7bwsbEfX7o/r
yJzti9XKZehbhFyGSgzLb+zj7VeJ5+I/Fe3jx9ryp55e2SSHQPrO2gR1My2ctlPR/QLWHX9p4Gc+
e3ZvvrUd5IJrTas145hOU3tr9iv0dfSDnJqrtGgjObGT0QNu6+qFwqt9rYq6/2rHBrI3Uy+nJxJx
u/oAmuW+lN2sv3uED7jBNAMTBghrKHPzahEvLnSD54kAcSzAZYGFh660lGzB1FRiD35q3q6Z5fa7
yl6x5G+mtR7oZ61MkpQdzYvYdmK19UO764L6eHzI9NpPCFQpi+dcGzwc2VVl6FdrU87VbpqF6vg8
OPtCc3KMn8bCFrhr5Tp/dXwZf8He2G/Y06mpgmE1yAq2cCOcAr3XO+PIDWUWaegoe6muctMbsuMo
ar5GuNnZeNVOdjH/GHH7We4owC2xy8100r/Ei8IMmaeV8VXXFeN6YJbK6qiqxOGFki0JvX+0ZPwV
eke6PFA45M27ZQsp9rWnLBmOvszVbQtfrn9C++x0O0ebuKV1hlVaTUDgKZt3MDb54O0bzciqMJV9
mryrNu9opnOe/HBif43f0NrPtGzqWNT7QdNm9D5TIQdEkhwjd9D6rG6XGNL13uLNlO5gtsZQ7ytv
6IrrMXG4887YaqwHJy4M79aiwTd8swevF3vNKwz/QMpg7/xAUDcyBbpYICvV7ViSWy2HKM6RS3y1
ayL57v0kEWu0LstsRISKLu+S9SNfLXfV2yQokDq1dxXiWeceVoj1BRjKEHsmKXfSIFFxPYZCEksX
YRLu9zdO33HTwdG9HiM563VxMwu99PDLnGvvVtokg4bulNvOISto8XJcN5SbqD+SPNTysVVXFBHu
DEDZtvVO52o1f3cMW5hvWHYtkCe42Hq3LgXoa9egU9m6nDWHZaNz+8itpubSJkia/occ4zL5Moot
NykUXF+asGqavnmzUVHrIQ2WjjMuIaV3wgt3GOd9qybRfFuqEUkqiUutf2NxWzXvSb4U5bFdjFTR
lbNqcY95FamOLEXLYMmnnpb4e5U1qoxqtsvpXlcVpZ8putm7ITF89tedV0ECf53Ju1t2HVl8ZWDE
dmPfwKfJ5CGvfHu9Qk5k48kKRlX/rIyMOG7C4cc1SOwp1kOkLlZ1qCGt5ztv5gr7Ulptv+BLs7jO
fVG07rhb1UB2I0yGdfnVdgqmX6DqBVs81ddWuocB6XnX9aTybt8kmnyWvWjMI93IlpuMV/Sldt2m
UBHvgZ51fuhaS/8gzCVP54CYD7+9durGby7gS59AWeyYUPEBXHRarqdYoImoDx+cKsrGetzXSRyH
fLivAKF99GfI5bORXIQFAGZIwkDPPsIPZuZpI3hkFc16k96R2/51dTMAD7m8//1AWBUhnAHtxgb0
hMCXWV6ja2zREe3TOYxjjcB48IwwRVZ1AUY67QgCAmowZm3Yj4wImvTxmZQqqJLrson82rfvkJv4
YVH2b1jeqogdxdxD8vj956c7x8fgozON9BEs+hVnrEsKqoaLahVheuLuRjMZ2Tkm869fFncl+o4U
vfQL6NF9fLBCE1iB5G4dEUmQEfwyD+V1ClK27EysCS6swfNZ3IB81H0b+IPlxMkaTGy0JknNbWzD
Mr2dcBqcIKQ+9lfJ2idc+6StlxgA+cvfxvVsCUrYmvIH7i9r8gSctiQPVqixiVz2szyoJMB0MHSe
ofZ/fmtni3/rdPKN4Wm1fWlnknTdclYNhky0xMsSWDE0Di/261AA3F4Y6gzdBzdFMbZFEED/PQPc
7QUCq4snYbSoxvitVOWE1dg4pK7pHTtiO/1tN2YzCWHLBnRHD8fK/LhUJlwGdW1ci2hNO+OLwZf2
Bueg/e6JMX8hpDq78M2dfwCwBLTNIpmmgo8u9ON4bdxJM4YvG829MEOndb2Xtq7rv24nMApVLJoF
WnVU7x9Hceq4WaHSlFEGZ5RKcyFDNzCHNoXCiMn8JVuh84ei9b65L6NRcrEvOJlE1Skf+lyZRWa8
Ehab+qP818NT9W99MWhJY50E131zDmBzPEHyrRaUFzpLjl8i7u5J2nOeGbQcK1lckpKdrcOtIUPw
Kx6C23Z1uje2cTwMOmFrkaiabldY/vhF17t+NzmZ+Rb73iUS/9knto0H1MSz0YdGoPTxjQ3OYg1r
MuaRIykoynWea8x2a+12qGrx9c+f89nr4ttC+olSB7cPytqT1ZGYEusLMa7RaGXzXvNrsXOtyrqw
L342io7enaMM9wX91BA55Q6Y6RoF4oQj4o82LpZ/cKoZ3Qud/bPtFxNaFBgQCTDjwXL35Ly0VZ0Z
c2NrUTyjlckHv4vGEo1rUNXFGuSA+kkwZ8n662/ncLOv4JihswU9wz7Ze/2CexxhCjJaBl8etvTb
sG3L7MLudD6H2zHJDMJKhz5zOoe8Q3Ms4cOxO2Hf3iuAr14Ul8gRn4xC+cQEsrPDDTo9weqMe2fh
1X1kWWLcLePghhAK+t2fZ+z8RW1HB8PAuQS2Pt1pq7IrgPa6PtKkcsNcYmk6FzdJUtx4kGvDUlqX
Tuazb3iTHW0tVX1LNWSZfPymnMwC/VeUgiIfl+dKdsPRT5Q8NG5sRkPRzBfKjvN5dOn4IYbYlj37
70k9hcht0FdNn6K895PQJds6gEo4/vU8sklwVkFU4Jyk6v34VEyeieeCO0S4VyS/3cykk4lzS9KF
40Tw8xWtEv9JrxvrkkPy9j/+0IHb6pttu6CwQnJ0arU/9fHYTKpErLg2y2/NnNr9kNbrjbbo1dVC
QxSf3SK333SuAcc/r53zmd2GxoOSFY/M6b9+6P/0/IemyvO1z+ZI8ykby3pcIiMH9fzzKGd78PaA
/n+pr5xldMs+zmxapNIYqmmOMqnTUsSf7dbs6IL5/XrpxPxsKLxp0DfBgSI88mRp6h4pEvTc58ho
TSvQlJL7xcvcUMbepWax/8lroxpgQXLAsEC3r+R/5g7jjoY6P4dwrZf5V7SESUt7yhEqxGeKtJu4
W+MH3R3tb1OqpjLUkqG54F92/iHS+ocRBYGI6YUm8vEnDJKswhk75WhO0QQcjAlD7W+lBh7nVvaw
PMx0ZroL+tfPloz3/1sNKm1UXh/HNIfMGEaQ/sizwD20EbEjARvuX3/yEFHwd0dOjOn6WaG1AGnE
Y8koAnb8vmkkPclyePnzujyzf6PohtXITWY7CSwkfh+fxaW/V+NbMUWpmyLMrkXPLhbby7zeg0JZ
Y1CZg/6IPcuis7FqZRwsjoPXXekmoj/oANzyGJcSeULatPMQDEqmxR6utJ5fMurgl5zuEYTZU8IQ
OITH38m6XkXWWdD6p4iFPD+nutP/KpspuzDrnyxpvlI2A9iKFE2nFx+i+AonJaUPQye7dh5Y0okT
Fpqqsh2O2U521Vnr8mM28IU4EEfSa2Fje/ElSOCTFQYbDPQB51CIwvZJ5aHnnXIHWincZWvvUDha
d4Ntqdz/+eWfH5tbwjNmQlzVqRFPFWkJaZ7Em2Qqot6oel6slumhkqXhB2mHm8ddGguR39GNLpa/
ruBwQjN5Rkpg7lynAv0ihvm0xIWKXF8ON6CLT35eyb//TqluKLStDVbhVvRxbdemkcxzzvOV/YKx
f6pX+06w8/55Fs/3W1xkOZzZAreb1xlhRtEFT5oFpd5AMbhDeOPmgYvnv713iZ7/W6dcDLrgPUMD
2ujjG3n340NZZFmrghiKSK+nGse2kntythjWdYw48JLP2dm5zGAIPrnIskQwEDmZwaKOib1NTDfK
O6/9nYEn18dx6D1xpU1s9jskScJ9Hhq9eDMxzTPDFJf8MqxIUmhpRNnF1xRNKpecJUmrB44Dt31c
pqJ9FYYlh7CrivSZLCdfBQud7g4J1TC1w40xFEUdZmA4X6d1zrwdWGv1kz5fWUWlX5bvZmrTcppJ
UBA7TLFg/tvmMjeRxGrFpmutFdkXAHKLRAyaPPVBOspP/lkR/vyy1qE0fpAEWJXRWC/J9GTUHud9
h9B7JPFTZNbzSmpmdzNyy4AqYlC+7sc17ofQ0sFKg0m506U8mbNPkYm2qMe3EO8NbTyp76pxnNM8
M+1IDNorPpwW2+l0FEWL7Ksk1tVt5YWN7mzZMiI7KXAjr3dT0X9cR3Zme+s0dE5E53DRD71bYCSe
oJrJQnNNpr8us2CZUyJiIg0z1eSz/DhcZs2yXCBuRKXtYeDQ0qYfqvjHnz/Fs2KAQagiCXrZ7ruc
mh8H4WAY0onM7EiQLxmOtd5n9NOM4dYq0u5Rqwrnwrd/tk8zoLVNI3c1vsVT7yj8G/zWSyduiD4x
ElZMQx1PbuPCq/p0FBTeSL03QMk6eVVzWviI0Xwt8qZielRwvl6XObmkSvlsFLwGsKuG2mQDO36c
PDp4aWOiGo1S0+iucq1eAxr0l8CP82WHJJ4Dh7znrdg+9R81/GRmvaV2hNbW2AvaSGGp1zQ8LfPS
8Xb+QGhf/gNQATKhKZ8sOZeWKx+/YUdSbY0PhRQqx7j3wkl2/kCgwbQHuAhy9TxDVzazz8QYVi+y
YpWVXzS/IHbN1vO2+ImxjvX85xV+/kxs/jbfrM0BwGlzshQm+L2zkp0XbWbp75AVs7eyWC5Zrnw6
Cjdq0zRd/pw6T9Zj17dtPHvRqHvjWzel440uMvX252f575v/UNEBCsAmZUvG0ZdoxZNNj4hbzUKZ
7Ee0OpBaoUMessOCA0EXItUyzWvXXLxfg9KLf2PRTfkxTbThe53hr3CAzbDq0C7LWD/8+Wd98kIR
AmyGmJvFMH8+fgdzVSZeF1dkABZ66jwqCCP9VWVXxfq6wAz59efRPplqmKd4S7EtApGc6WL6ZGq7
WTGak9kh34t9cPC52f15lM+eCRUMUXY0mTA72P79/1zUxnRstCLu/WgmiRfKV65FCsU3RL5xCP48
1PlJRuAGmBTyA5K8uYZ+HGqrF2i381JtK6+OHgVYsOKXcp1JrQ5EYmu/zOziR/jJLFqATOBL8LE3
gcDHQZu2bDS0ZnE0QqULW62sQm2cL5mXnh8vRGBtoW+QETBwOOUJp3CsBt2M4yhF3nnfZFnxA3t2
DLIn/BA78J8Lx9knU0k5ufl/67TSkLl9fKp2VrFlY6UQDcnoB0JDmq8lTv5FA3Pc+bo0bpp5kpdi
Dz+bS3wXCb8mxQJt4MkL1Ox+SuM5j6O65KT2vFk7+sZ6SfTz6SioiHGQcmGZn3rOLngmWNbSx5G5
lj/wlJn3aef99RWaTGZyUThs6GXRhNx+xP8s+0qTbkFtLqJJecZutQxxKEunuFAlf/JxUUHhCw8k
gATMO5mwtEMdyKEmImUZWSgNuzpUzoptyVp//+tv68NIJyeaZmOgkMSM5LeYmbmo/W8SzeYTHhuv
gkzTk1daxqLf/3nYTx+QFY/PKHgEgOfHaTRq0mZTnWkspyz+Dlig9+E8ym4NnbmT3/56MCRnpLRs
bXc0FSdlCFUw0XbA8ZFFCfJokoMW6PVS7cZesy9gR5+sQXqbVBZgZez2p8q9NTNXmBFuHGVKxlhm
dOjNlfO3Pv6cowDfoCwcpigFTxGFzCcGq1eWiDCvhxOo5TBsnVFd/fW0+TwJju6UVxuc+fEdDaJo
nGTJkuvY7MstKdffV400bxsaFo9/Hup8G6Tzxx7LBQIlM+v+41DjmE2QBNclGlX6r6XiX35uPq9a
Q7hJWRz/PNb50mMsMh02P1htUxV9HMvoSPdKpnmJUPCZEDDwjMcb3sMSxp93fx7qfDUw1OaAzbUa
O6DTxuaSOZlX2AZIYunMoYTrtMvW4W/dMf/rWmmgSzhdAdCe0kqStqGyWmYrqoQ+7Bo3/TGsvgO/
SzUXDuLz5wHVARJ1+Qu07My3bG4g5evcTbDqWB8J3iuuC79XFzCW8xfEOU8HjqsJCBImXh9fUOHG
WUoemhHFQ2od2p78WH/16qDU10tJsp88ELlryHl5QTRO3e3f/89uDpmjdiupzAg7sc3Ww4MgqQr3
r+t5NICbkpepo5pwT+6QpTNNZFo6TkTkKj3Z0fuWls7dmlvThV31/HGofbkGoYVGFQT/4ePjYHez
mo2bu1Gf6r8HO8murEJZF4rZ8xKCQbbHQGVIKX/ap4qTGaeNtncjnEfqKTBbgcCjcNZ3rskCEis2
EdgrwGH7WxvAzXqd6FXoI0iruBWd1C7zIPRCSug3SvbdVeqOz9rYxhee7nwK4RlRoQPygSmgB/w4
hbFX4tzVDpQqLXcGqVQciE4bL+xBn4zChXUz6YW76wKtfRyFnSmtgJfiyFrsejfZTR0mPRTxP28/
wBT8fz5ehzZRN1s4JFKQROPkU9IQPHRpm8VROSjX34l8cvWrftLT77grDG9Jp6yftdVo4mCmw6b9
xrW/87YkM3+BXmXDvg3dYjLKOyMDOHqWZSumL1uzXhziPB7NO4OOb70v3LKOn7ises5+1mJ9OCQY
5QiUFZo53sEVaO2DRw8sRSFWAarpRgOBPKmLfr5BkzMvR+w/RrRVfuUX+7VNXGunDdKGf5s1Y3+N
V2ep39qLPThlkDdtX+yRR43LccS6Y71yJr2M9yRUWtarJcT8ls2yspEjYa/11GKmZV3VpkjnnStj
mK/aYlal2o1qctarctVLOzIVoEto95WktbWkXf+8ECZtokrp+t+yUr28a5qcnqEhh+R1Frhk7yYt
XpOHYTZJOKgQ1sndyk68QsmGHblzO2l/4btvkyvHFAawP1ZOYUFNae1rF6b0g3KN+qk3eOK7ZDbM
4uBgEd1dja61zns/KxV2K0Zp+dFkYQKV7/DNL5egqQWmOXq+4L/iVsP4OmXT8m/eDnjoiHUs7XDK
dbt8ViZNHgJFzRldkHKcpA9KeGakWmHtqgj1NDmIOLkgjbjZSjgjcpepQ3CDj1X1hBAr9e9S5HwV
3QhdqHugy9T9uXRCK7/1rVLpjT7gBHq0SK7S/jHcFW3LQFyduF4Mx+0CDYsN4L85tvP0MM/ZrK7o
+HbXHfjou903fX5ddzaGa4ipRAVnxVLebh1mfTzkNdkluxmDL3XUrREuftXROrnObZJmr90GmubO
xjumC5tRDeLKynBt2KUwiOpjXlLsXQtDV5yAFq/llqv38mtc7NG4d5WO6EfAavkmNVt64AO2I6/W
VtbD3q37BAsfI28nvFPM9SmLY8cLIfqm2b01ATjc2muvj9fU5GN+dHIchHYpTBi8gmaCUm3kVwo7
g6W1aozfFqFavMG6or9RlSricKmsAd+IxlirUI6xSIKxN3O1U05uI+mwxTAFa9djWdM65Nhu3kFj
ed3HYlJB1hamvDIl7Kldga1yv+dMKRfWSqt1IUX7AD9ekB07Pbu+4vUm8O9UuGSep2586SzmYdTW
xMI1bZyH/ZxOyXRsEhv9RFD7vTE9+jSECCeaY03sMf5u3X9iwk77W38qvH/SIddesGHz/TCL27S+
TSb8FQKtxK80GExUUGGxStbT5ilXhZ4ziThYE4QI4dSkehcKbm0xILCj8jADDVlCp0QGQLFiZSpA
Q+4T1Ago81AvIn8x9Fa8GFi+5I8JYWL6q5zXSj3qrBfMpQlhX66drlBuUBddX31Fa9uPuwmqmthZ
cwltt3MSbxxRT9rlIkNF3HMTZJVBvnVqzt4/thvPzTFTVmciOqHj/X1IifeEN40kS4IbztZzOaTl
v6Pd6u1xkuZSwpTWpjdox3nxvLhw4B5cNAHzVQ/oIb9ggMT7z3q/eevElOg7dEE+tHF9Jo+4I+Xg
IR9Izj34WKp96+2ljO900iPTfc53rL4vkz4TzFbzud9MeMaiW0X419+OwzJC4Yaj2oTw+svpuKWU
Ovuht/U54CthCtHipP5XtuG4OKI4G2UwbIGRV4sbW8NVnLp+f/BLsuXDziWo/DedjdYLh3lMDLwL
VwwjxezrWNQBBK637kCg71PWOUi8mmWWxpMj5mQ9jsmkzQezMPr3NXaH+SFBTNPtM60t293EqyRy
vVt0ua+mdlX3WZHESAulIJ0aB6eh18gTGYW1G2dR49pny8a65aiNkatUtCUPqT0X6pooBau9KVU/
zFGFAZd48Me2sAKZzq5xW4wzMpbe9FUfeWtsLLcU3bb5IzZs9VYqczKf7a7z3dei9UT9HoNpai96
mY5FVI5a1gfpquz1WBl1f5+vSLEPTo4Q9pWgt97uwqFbbLFz4mmZOfNVjBaZZYLnH+6RHiIjnGba
nYYoqEKR4EmxWVqNyaFucSY+VF1czKHqxWDcE2yyrgdvbtsmHNpkYWGtaBSPXjs65F2WS+/8w441
NN9X3GmFGzZaWaMuauN6OtAVG764YrGWcGy92L3uBe0CtodkTSM+cP3JWZ1G249KDsaVLwlh/oZW
qJSHNAeDPNBVKHUzmAuRpI/ZgscuhPbWLmk0WWI9KJubNnZzXPoxIUvWr6mNHLoPjCUWxc6W7Jto
Beqme/Dp3/bX0NnNB3Qlbf1dUzKJd6iNuNhm1BG/aF9xbRoKb22uIIR15I0NGWxipHW1/dPKEppv
+G80cleyN9MyRblu98zzapa/OH266c4XnvCDRVYESogq17MQQ85B3PR5jozPX+iv7O0G67sAS9Ih
Duj/2YAihFJSYtpidUO/WYwvrV1JvN/6BjHXunrufaL1Th4t7prn+7W0BObslda3e42zUzs6/kJd
kzcaodoJb2mOkCmadsh/5JWPApvb5eApIM2d06U+wXVr2vIlKX08Wvks3mRGMMajuxS6FizZav4z
JMmQPeXC6/gsV4xZ2M2wFuu/dQLfrzRgjdTTyzoJ13/xMXdALUT30Nx7paRZgY08fmtYXjrNcUXV
+U4YlIV8ih8Zc9ynrklmYyIIEl8WsWV81aV6xQcPAg7773qL+ZelRUubZ2I3oBLrf2Zz1hCOLaf6
GxqoGPdZaFjfFQKn7zP6lHW/5htJaHZHg/04Qf2D3M+QxSHDLvwn+aKZ2huIaPJnO/Wz+rZKqs6g
OJxaownKGSXGbrv8kS1RL032lqu8kG819pnIYo0JWwaFLw3y59mcH+k1kgdeL2oVL4tjoKoIUs6x
VxsSevesuPB3u4oebY40Ti73hZsO5X4slr65m6cpGe9coU3qCtmidouigfS21B3ykmkW8rnXRosO
cY7s59j0feyGHswCLUSbixiE6pJfhEi8fkowW2yeNGKUnaNnKfsHFuastrFP6/QhThtFYpvAhuwW
KGxab6iOV3nVxkam7ksvl3WIb/biHmNt1MfvLu51j9W6+VQSl+TMx2bVs+nRnIbqt9d7vR5Ja9Df
xORb4w8/jjtjXxPvsrx4/KMumGWeLO9LJZD2k1+eHTuK00jHxcEOcSWxZ2q3nL2yHdtRHYZqxaSi
NxpAkqAbWkn2T+vhknltYuoJuaJD1hLClo45bM24yfa9JswviQe+eFAktUMdWDuLkBtMGT03qISF
gnO0vJwt2xfNEJpeMqRfzXT2zBcvtYf2rR9YDBF2cqQZ2fxzsUv6zdMhgOMyVbeOLKsWY8G8Aptk
sdpPiTW6+n3Dguu+eElrjPsuroV1rNntoWE4i33gVmhiKVAge7mpK0SpZNhY2XRTWLLwbpEKTc3V
pidqf5VOF5f7fvCEw3ouUUpOboWPcYmt5nBEfAf1kuQHVQb9aBj1Af6wazwYohPxvs7SGLdA7BW1
8bbF4k0rAqUlFWYVKsnE79KLi+FQDWqlOSSQSB5yBBAWVrvZyteTaJu7IS0mHLA6trQmVLmK78e2
s16SrkfxZstM9Xfk3tZOlAhSf8NEE9U7jnssuFL6jXaIYySRwYTWoznObTyqhzJN3ApvTBA9fFwm
qy+fbFehiwsGR22O7zVyhVu/KuT6tNjOwHITypjeK63GVTJH15iGcZKvfoDQrtCCpnEJ5ko5Cp0t
NzT51s5zXIfUbdCH49VPd7PJNhQs+kDZxeHmXIrM2fDZjxdLH0Cf6yt3S+7Lp733uK5yu4p9HwTS
TI6Zj42qGhzzbvk/zs6rN26jbcO/iAB7OeUWiZQsO65KTggnTtjLsJO//rtG34mXu1hCL4IEAQx4
doZTnnIXA+kNtA/+qEWCWIVSLh1Ss+Z7bW5olYDdp6ZCMUUynDaFjrjvx7ox2igAMlL6taukL7BL
sMzDLf3lfhL9VnvcTBX9FhomdJhRjNqK9SluNjlC8aKgRck282d37v+OoWF8qSHkOn6vN/nPOk/W
yS95Yz57eax6hzVX0n/u/5AbS05NTKOGZFuy4baZM5qWag0wUAmQmq392cnFmY/en9G2ac/QpYfA
S0q8H9IuOcL4/Hx/dPm3b1YBdDIlGNTicKjbkhmQPRY8rEUccsJWce7b1YFpSUjzY0VXFCGfElrW
Xv1iOybpDJhoyeIBoXCFyVeVaTa5d6MA7jgZnxOJ8+r25ou5IObQq9qyU5WRtZ2LOTIelXVASTgW
qmAv+PPfq4Gk/5x2dlWV0pnQrMb8py+4ULN57o7Y1kUfCNDHPzO73xNiuip5ypFdjc6+lBikAn45
coYFV0fBhDpNVueHPFGWj5DXEXJG2u3P+x/yqnwnh6JHQRuVRiANucuhOnrGUzXRAQSRubzCwy/P
Y2uLc4lQykPSk74BEEP/4/6ot5aWL0gjlbI7zYTN5m0JlXp3ps0Ua/mPwqO/lCXzkzYM/xg1ySzk
WD+3kcC4P+qNZYV2Q0UcPyfEKLdltm5QC4XMSgmE02unPmqIAwtn9iNcAP6XoeghUReVWorbdvGU
wdptrEkJnCZyT6jQ9P4CqZp6QrynHnpV1HNAk1JO9lQQG1y/m+KhrThmoSgD+txiRL16RPvdWNVq
5zDcGoViMpVxaG3UgTb7RKnVsuKY8MUoiRwrSGAHsEh7HYUbu1EaQYJOwxdZ+uNc7kYUjbJZd3Hw
TSsl+9ajzfB5ZiWNsDXxjlWmyaUkg4Kv/nh/Z9zYj5KmQtPEBcfDpXY5rrY2KyC+OAtVzN/gkYoi
zIYZFRXLRACz6rNTPGvT5zzpxc75u96T1JYlrgcjG0rM2w4huAW7XaiDhIhaz4c2T+ZvA7n3gYLR
HsjrGg3DGacjhFQf8E55tV3OMlIWhOzmvAoN4WGLioVpPv+M5y5OX3K17am69r1mhQk4d+tRo1b8
dSHh6c7CjXpUOmwDlQg2otp/v7/6N9ZAdziY7CpOJoCYy99lG7JThah02KqYfdDVGmO/oxVJnkvY
eL4/2PUW46ID7UDHSuIero5LNxkq/fQ8XCcD4ZdubD1/QMvkaYaQiOiKoSblS5OV0bKzx65PkE6l
E4IoHVpQe9u9nZAuty22iWHVCEVqdpAXELW8++JhFI+SpU5DGA6qnP5vj5aRZ0iouFkRIo2gfMur
NDoZyzrguBDtXTzXh0bi+Dj0Jqspwf2XQ3WYB0NIpihp1Y0aZlVmPjQozXBDrAK9nxQ5vgJWNiWM
d99FDEyJEEMyuk7s5M3Ahd7BLC+LUM+U4YRK1eQ3xRK9t+/oMAqqbsBJCTvwF78cxRktpDoQGAqR
iLB/GSWilq6xitfIHfr3gjzfhoIgKglfRLD65VAqeQsHl6Eir9UJaug0uG7+6/7Gl6tyGc5wsSIE
6sIXxoVmC7lzUZBqW3flc+WF+wkVYX09AlygLJznQHIbt7b2KK+3tjzJAOAYcCtcrPLPf9uMXafZ
3TIVRVjOa/nnNBTrk5MhifP+iYHjkD1IWvjeNlqioaWJukqLsBlV54wVCanPsvCfjsjbHHP1/eOx
J0BjUsUCXLQ9yEvrNm6ZJmWYprgYrmvxvaPX6ff5GHha9t/9yd04ZADOVPY6j6L0mr5cQmuwhx7R
PLaGeyyduX6ozeKLnpDmNIYenUa3WaiqiZ1b5MaHA7SNMgDtJ+gAxualWLy4r3I0k8JcKd3XZuQy
ZFfOe2Hg9cUvcza4QbBhQHpsI2yhdVkuVc5CI4cDO1LLPyeVkT91zrpL6JWPyGb7EyMTU7gSw+Ju
SRTrSllHXaImFIjkrH6JaG3vqxay8VT4HVxKJtoMX9W26D6BwWx/TqIZ50CNYhwbuLmz7ggFZPlS
5YiG+ekUe8bjMnhG8dTmnaE/utaq4C1D1KkcMaAoh5OT9vl0HFbaCiHvaCNFwjli55wE2nF9FR3l
9YHXSFp5j0Pf/524Xp8hNssHOeRgRZYTdQVEK3ND1HFYV33sHGgPllgUplqynJCiIM9GyRgJQKrp
Uf6ogDzRDhbMXheM50pAgVRUWz9BBK538uAbO8TjdlBJuFHhRc31cl9GbmeyR7IqtOjTvKL8N/+B
Xc2eW+lbNr35avT36btLxBEaFfJ4/HaDaOw8txj6KkSFymie0GxwvR/YldCdzVdK7b6qIzoa0hCk
TdcnYuqf9dSIyyN89yU91vZo/IsmZTs9uFHbCOqzy5yc1rgp/1Zg0lqByID0/9mPatIfBgqwcXD/
/N7Y4tD9Ye/IVwSA2+b8lmiQRtTeqlBRcuW1YA+OYNpU7bTYivVuqQtIfKRVoFP4F3fEzZOFmZW9
aGSrIQaMw2M/Z/EpdYzmTEdM2ZnX9ffnOkIrmNyNtBEU3eWHcTq0fAwKcdwQq22c0PAdDOSIyik5
31/A62eLyhLVHQYjQb2CeTiZl2luylW0Ehf3h6YosEVIDcPPI6yaqH3SwLg/4vUn43onHieweXsq
N+FojURgmy92EdacswMKTTXHjkYaduHa4f5Q17e7hGYDPwP4AXZvu4qIw5ZtZC5lqImyPerLh6qp
DpjtUByU5WSsSEspAxrtXO+31tSTvDgVkBMxqVyB305VgVtLjBNIGcZpnvnJ6B5TuzAPmjB/jNzz
O+/lja2iA79HitwhgQRffjlaJRHFVeqWIaFCciw7I3kyk+LdtA+Kj7YthyDKhqCzOWgrYlwa+mNN
iHgO/lM61VbgLSin8jl3vtqNCUmZbAlBh5dH9n05oWGMkUBWhiYcy3n+lDpe/BjlWKzc3xs3PhL4
R/524Gh4XG+BVS6y39DLyibsmnOvjSxalU2+OdPWMZSdDXFjRrzyqiNxThJmt8ka5oRQrUZmL4yp
Bp0FeItzshTLl/szuk69JHWKlItlI4DasjEmg3c1ymzWbSHDJbTPaWVpBdw3q8bpbFan5pDjV7Tu
rOSNAw3xn3cQ+CCMli0OrnPEUKEb24Rt0arnGViwb5WKd8RU4N2gc54qaEegWWR2CcL9cmsYmRoP
bhfVYZJN67GxRH/MxLgXzNyYEOeWgJdkkiLstvq6JsAt1lZvwrUHg1TGwv1SAqB/MIbMfncWxMOr
ge4jMYcPtPVaHxHgxXukESGi1t2JiMY7lCIzD4uGteL97XFjE6JyTxEAkRyUQ7Y1M4mhHrKxFqGB
pKEJwt1TvNNiiGGvynRrIB5HKa+FKwcaKJcfaZ7TMUOwXIQ4QGZIXUzQxBRlLxO/NYoHipl3CwY8
UNzLUYpiMUevRzsOJVj1Y6KsuouuI5C2nWW7vifgB0KyBJ8o76Qtv6fuSoRbZ30IvSiLnUdjXlB6
TtU+nk6L4qGsly6O2AtrridH0McLgusDUkakXZeTw76T7upSD2HXeUU4EivQ6KnrNN8JM653unRm
xdCHDBxo+/botm7fduWsDiGC2OJMkX7w4ZR1B8jje9XhW1MiPrYdj3/ARcif8tuj2On2QCXcHgA5
JNl5NPQZrRVlj/tyc0K2fO8hi/BQbRYONpoD/DEew0Kbyg+KA9IAxVnLwIlAgdt9/0RdX7jkcJa0
XsI9AiWezW00GlbWtYCJwtHuqvw4xZPnnI1OIXmwnGJIQ8rvuvewFGX86f0jkxnAvKcbyCMpN+1v
i7maNjY0YlUec2FU9qFCf7Z6MGsPHMuygHV6bnt84I66PY/V+f7Q1zGVLKOw4WguoPSyVXHQzD5x
3TRvA4QnWt+pjPWbllgI6a5q/LjSoP/U2kZ7AO8X7Sz39Q7i5USWkINhQoPbslhaQ3RiLvMuGBRh
PmRNx8ump3u45+vzzppyc8knTebom3tlnrWmB9nZBbmafhmzEt/asnl1k/pf2+qix/uLeb1dYZRI
EKr0qad2tBlMS03gTKqNKlCbIr29xss5J69AxUPbw/m/kc0ucz05lsTFU0+EsbXZM3GqV5FpJkj0
iLhzjiIBE3JEFXpQj3OTmrmEeoIZkJCe9YgRo/pMA2Icvkj/P+w/gRBqvW8msxHhnTn3PQLaQOvO
qTLRIB1jQ3pnTmIEl5U58c/76/R24W1/PPgBCsqkKNSyN+d6ivVs0kTTBF2RrQlY07Y0PpkGAgqn
oqjcJvUptxfJYZrrwgkjmJ/ZoeiMsTumYs6BVWcjgffaLN14xoc6jk95T9Wk8Oe41NynRm0Ns/mj
RHla/2EmIB0elNbN/rb4OqufJ9yeOJ2QgR+zItE0H6RTZr0AhMDGcaKaXfyhYzQxHmO4vUiKgXfL
MP6Ii+b1/jrc2i8E+RYfUqXHtnVR6sZKBVxi5jDVgLmoS/GDaMHynaZ5fwzkyPob9t1E/RSpNo84
mrmpMQFwDkZZvOknc3zAYHjCEjNeT/cndX2uHdQLkEtDjJO5bWvqovM83raoCmoe4g+gg8pjoTvF
u28PQjrZ0kfYjnxpS7wmWekax8V3eZjV4ojWaPSoN6W2Uzu/8YGgsNK1p3xJ+rIVZSsVwFVWMohA
WEnx2mr6mh3RcM8fLL2ui53A+8bC0ZGUXRbZkEBd7PIVGFetMhYtEUiZuq8SQhmMvPI7X+f6PoTx
JN8YUgp6u9s6PSjy2gJ10gbYKE2PCNuuKzLdXZ8GapybvyJbGcQOre96ERGm5HEhKiYyviLcwZBE
CLrhiUmKLPk6t+aEQKXiDRh5E1lOO5/sxgTlq4JmB1KBZISbnW5MQhA7SiU4UCWjn1u2aMENoqB+
jhczMcGeL7Sy7+/5W1N0aZED8iAouiJZ68riiR5rmqCpmuYTxI3xc1G74jnDv2MnVrjeJZDqeGPg
vVDh5tq43CWFWTZ4e6x9YGKUrfltmbtQ5Np2yc/353Q9EC6KEKsBVqBGdQUTUjRM3kq8W+E89Jo/
Gzno09h4N4cb/jbBHcUjohDqHpuXwC1jCsyW2QfYxfyMLfGglfPL1PTwbQb1/YV6GRcThFPxIHTd
XhoCu1zVSpQeLllfvA5gq09gg6edxP16MzAKTWoa8sg4UmO8/ELoOwFJVcUQTNVcPaGH5vhubM8S
kriXq9/4RhRKmRNxOKd526VyVIx/qBNMwdTkygF4BibfEoz/7p1AF5wLHeAE9YgteGpWKnofJvV9
9M6wTcEr9KOiretO8HQ1F9nOk5cTUifyE22WLYPK5IwJ4PUaT4CXXpVe9l3t7lxGV9cDxFQODTAh
2hSSYHr5ccwi9VJ9mKYgNxzqJ4OmnvAYw8FEKdKHCTN6//7a3RwP3QVSCjpgxja+VlVEvQzUYgLs
x7zPVNinUz3Nza9RT/IHRYtgzdwf8CqgZ4JYp0nCmgwQnc391yoFDgWeMQWWWMxTGieP85q+zpP2
QAr6UYv057U098KL24NysnS2ohz8clXRmxdqs9p8O1V99Zz1QIOx9bsGU5gkSSvf6buPUznthJGa
nMtFGCnnStGA7AH0EJHA5bCYpmWd3tZz0MaA90dNPa4j2M6u1POnqFeUz5iijF/nqkpBdpat+dkW
pvlrjqxv99f8KnPkd5A1/n+FX0o9X/6OIlsE2Gx7DuLKtBHYHUT5h0J7OT70kVZJilOl/AEtl+zj
/sC3dhfiHm/EfIqEzubMaPNAeUj35mAYxgUnLvtvAfi2xV3S7+v4r/uDXd1rzNIjdqTmxP1J4nY5
S2ru9jSkSDsmlOE/DjhLgOtX7Ncosn69eyRyUQBUMFa5d7b6sVPU43m4ovw549sQ4qUDlW3QimAe
dft0f6jrW4eRUEjh7UEomfrT5aRW5GKLJoc87wFs/+EMTv4zb4W1c4PeWDq6qJTkuKKlgvBm6RJN
x9ijytQAu9TsU9UUzlNZKtEnfezKnfjgeiidzBOsLRRZ+mjbaieJZ2FUnToHbuZMpyxqp+OswzBK
0vrdjGmKt28CNuQTPODbLI7ytObM8IeCehTjF6eIxh+EeulOQHd9uHhM+UbUZtAlpOB++YWaSU1T
kcdLoK1iOejCzb7FqZR9Gw3lrA0pKG4gUDuP0a1VBOvJRQqWlULuJiyBz+cus1kuQRoDfvRgIn0f
WXVfqeP123t3IB1BhBdlRx+807b4E+dL22lw4IKUFvhj0YOZRSB8Pt4f5eaEXIIFqaWOBMZmFbXh
TaxHWwLkn78uyP+dQLVBesUpZGek6xMF4hGVVOBpxNnczJffK9ULx0kWYwnyuV1x3vIi3+hhhd2f
z/XNx6cBnYc7KjH+Feh3xUF2tr1qDWh5f6n7JujpfPrVIv5r0DL8Xwbj6ErUL9Pa8trbQqvdCGJa
4A3ugtiFszpfTSDA8J3gioYewZ6+00m4OT+eUhmrvLnPX66iZFPa1TitwexC8Ts0djsfhArVRXh6
B5SrWnbmeL1BTI1mFpBxPhr7ZPPZEMF3lwW0R+BGVRto6ISfB8/DdKz1lh0A182hwIgBrELNkmL/
5dymDv9Vd12sQNL4H8hc/sNIcD5xQ7U7k7rei0wKtRdHch5kE+NypK5eosgVyDjqjpKe02ow0W6i
wnp/L96Yj4QPyDoBrTq0jS5HSZdq1AazdklwcT0ay1b5aZbwjjC6tH7cH+p6W7BoZH/gjVy6Zltt
o7wYOqusULdrTAss2lBCHC8MIz5puEbhTOkp3+4PeGMFEY2Q/sYIotFy3kQYrbF62DSYdrAqmfMh
XsEw9Ks57ez2W6O4XBrc7s7b97pcQauFWoiJlBMYvVtxy3pV9Zea58XOrX5jGIqlctPJtaOvejlM
2ro50ajpBkuRxidlKDA8phf9/k0nL1opukbFCHTE5ShZ5fU4WOZRoKWY1+el8E4DIdzOprsxF+5X
6a1DAZ1xNh+mrrREeuK5pH5L8ssqV/ejmsf5zlG9PQqbW+fe49nYHCCRJa3WW7mLBfLSf3CK2jvG
6GDvfP4bB0iGEOBHSJwps21e23jOegdOphuoCKghhye0DwiSYm4653vCrm8P3WXOQHmNZ5Cyg0pw
uZUVsqusUeISYQiNTCjunhG/9HvhACEBrz242vfCgRRd+ireuGNWH1mXA3oPWHRkCHAuXxLc7ZTl
++J+VZfuUCYfegX+h11+TZQfkcgeHQ/jOmHMf7XKr/tH8frsEzjKS5MKAunr9hUanDgbcFaI+BYg
KY2iScOp0eOD0ZhogUfjnqfC9bdnPPbWWzWN478JGUhTlXHJYBDVhjtjeVTVRzpTe6AeuU8vvwcg
ewqD1BWooFEyvjwt2Lz00HdWpAK7ZgyIyOg4pPDafZjO3iewZ3lo9K14xhCv+kGWNe2oxd1YVUbm
sFJ6leyszQ4H9lrbWAHEId2FJEBfA6NirBePxGspT1K2p/N7TYmjam2x/2BsyMbNVjBa7VLdQRMu
DnM3Web/NBc74ue4AhV7sDBaHB5yiVh4XHlplOMCU/OXZZUS2JKYhXt695YCFi7rwGSPvP2byadD
Bse6LpIQN1T1OJqTHmqZAmsEpVl8EL3j/eHkjtl8a65EOo3032k8b6EELQp5dG6SNoBzn556rTWD
eZ70J09k4hFgaPbo2uv0/f6g1x8YPXOodyQrNEAoC19uMEwGnay3vT7AgbTl2KeIEUNEdFInwFYL
Jbu8Xru9xjU38dVcycEMyZGRiLUro6QokdrIdFGDuBtc5ZAilj0e2rabutMbGeF5HOv1m6sZwjmU
kyqy19XrB/tkwxP82I/UrVGDUvEOrRKMFnLuoyTKS24gYC4Urxq4x3mKSvUBql1pfUvXJqr9ISbg
edH00Wh9e4A3FIhuMPM/2qWolddKoXVBL3u2Bum/XePKhrF5e5ysdKj/KeYhdmgGJF1MRtcMZX1M
Ili1XxYdn29cUhXqsU7RjeVJndxkwFYWJe6zBXvqmzL1bvtqpUmen3AicLyTLQbVfbBnqeSBnED7
q4W+m55FDGHxKY/GMeNnOjDJ1NFzoHtFs44bo6H9gA6CXSKKN8PnNJ+GAaPCusM1d8wKLT+A71nr
Bz3tVfVPxdQm5VFr1rVD0lRpxu+6SaaY+1FceOqp6aJc+5FNnju/JII84heWzjnyAWW8zPl/kxG1
ybPeoRTzFK8DsqiFVrTTQU9tZDrSsYi/Z3mWaA95uZbJwS0E8CQqOXauPiVq7dIxnbMlmxk7R8HJ
Oc1ukRpnJ3ecJhhGZ06+5GodxwlGqW6OZwG2qC1kcoInH+ydNn30vELnKHhzLg7zmMIgbKnm6g9e
1jjOI9POh4PRq2nzKVr7XJcyo1X3YxCF4iFFoa/NI35B0b9C6dfyB5T9+F8bTZLklKLgHn9oGs2N
moNRRXC9p66A2F8MNVoWHYUqpKGGuhP+mA6WeopoBmNKXfeGiSJKp6rfOoLc/itwklj7slBbTj+D
Fu7HwLCWDmElxK7xHx9qJGCSrHSGUwo2VHwai3z8azXQkP7AGzZ6hwRVoPiYqYW30tCd0LrCLjdq
j0OBGMeps6osfcBoc5ifFrQJLHQfqqU586nZY4bO3fdorHVrH9t8tpMwd7J8OqusvYPbt1I6f9HK
9uJ/xawN2VGbLE9AbylaOKCVWtYfRZcm9XF1J1E+isbp8mc1UfU/sbe385dWx5s5qPtZwB7pEpy4
hwRx5BeRCHj7yMUU/aGOFO3zaC5u+5xmKI8cikkfrRedz04bsEeN4dnRM/sD+lC4TgtMPLvnmN6n
dkZCcHQ+L9Dwkm8p9u/Fx9QD5HIEGyT6VxEv5QsK7IiVlCxU/1A7WqyEyZjB9UZVxda+V27r/pUj
N4KmconE2YuiApM4JzRGloe8tRc0VXQ30lW/yoxyOhkmr6cWDBiLGt/aoU3Sr5OlLNpHK2oQIc1h
AeLB2iDUlyo+nkiLjhcpVjTn2cMx3acsJaJwdhCNOqwpWtkfamUSP1JqVJHhR0aZfWhyrXuep3pE
ILzEo/fBaXvDUnwXqt8rrfxoruGQFN5Y+EiWceUd0VdK4s8kYHGKB3CaN97RjBWnO3e4q3a1dCxV
mLUS59HZAGWmviwFt7MfReUQBQu18R+g5d0UWSrP+k6gjco/gMcJ3aFk1O0DPGOFOmciXO84U68U
x1lBSgstlLJdOI75MGOL4tUosjkLLmEavrcYQrsWZtu9mJzAxabXe5rUpPnXSNjmTznqY/VPQQnP
DRQDN9ZXa8mzX3piptkrvJ+ofeq0efwHRpyLbzLCUZ4/qY3qHhQ3Hs3jasWL+zDy6CthOmNj9KJ6
c2wEieDbfrZG/A4elMxwSr/SYpH8iGeLyhyen+18bNHEEAjlGL0ZqDlu90DtnKr8oPJgLniBTNYK
iaVP0URN6n46TE3crEdnmF3zY7Km0z9gKMcf49R36stYurmLFBsSjX6VVsv43/0n9UYMg/q9LC2z
aQENbcGHImObJ/VqwJrP1BN8rPmorGb1AW+gJDBQV31AQ8rEX2hsP4ymQPrFRaLt/o94Q0JfRhPQ
KSww9Vwu1IK2kTwoulbUiWkEeR/jHTmvcV6eiGfgTk0j/sILn9N+EkMH/WcqyaC+Gppwmu9aqSyf
uIwqcazSdUDiw1hbLOFxFM9x4xa6U2XJCbvownB8DmY1hK7bDchIgITpfuk5Z3WaK3c4R103KieQ
NDNG3JC3zDM7wPu+CKPlUXcywFz+PHR9fWgGpNvOLawGvULZij5a6+uzidO3b8ej8085adH60aQ1
P703xJN6jHAcAXy/+QBuQjwF0bx0Has0rJAcNw4Kz3/rc34T92HpG5TPBnsu1OD+t7lKHRhUEvSA
ZJMI0565jLli4HUrKkxp2MXaeFoVPJzrmpvrfxgF1BwcPejcVIkvRxHNUq2rY6ShUyTTs9tSysyt
ztqZy1XQChqDbFH2BoBakSpcjjKNmA2aTm0SyOkWEQAcGKyi9eLZypQuJGj1Avb6nu/R9QrKUSUg
EAsBmq6blHj0qEug1WUGAiG4GvUgvFZ8iBbzThnh1uxgOFLmpkVJB0T++W/Qw9ygZIQnixUABBnG
E+/pkH4ecT42DnpTL+BrjKIfn0ZhKP1ONnAVmCOkgHokUyTv4vhtpmgJVMrYjUjBrOk/Qzk9t+34
t5c7/yVJtOd7eHssWZaB4YUEiPzz36YpqsVqBprPQQtvDRGlKOoe0lX1cKAwUACgUv363r3J5BBQ
k9wKWr9bwBWicIulK0xuKvvm4Em/c6QHxc4daN7YJpJTgW0Ud6EkmF3Oa2pTJ6or3QtqG2bvCcKX
qfuVDrDsYFmI1R0WdBnbJwu1zeLo1t3Km14sUPIw1VKeRJrqyWOXWrF5TIrESqHPeTiSn6xVzOMx
ctpqeTJtkSJxlTmjG1jSA80+6FGJoJpSdG76vedo2mcdqcpviL9N0H7VuFsPRCtG901DVqv/5qVz
HD00tIgHTOXHuAusOk975A1tJz+WYEuJmEn80KHBAQdpxDZ21QOQq7Ln9xTKEjbaCum2mIXSPFpR
mq0ntPOiH42tFKPvDd6cvreGB95LAkUACwCAAbl0ua5ZkphYw6vIhyJ6lB5s9OFg8yO5uQNHuP5+
jEPtQZYLAadu0TzxrOmD0FFX1+wuC7zeKp5QXKv3tgm/9uKllLMBDEDZkzgI1fjL2RikABAQEBxC
onV+LBI3PZjGsHee5UtyNQoSw7KOS4Ftaw0s2jYh52cvgkiqfghEek9mGvV/1IaX7NzJ18sm4w7J
TaWaK4GklxOaWbMe9bYkbIyq+Kbro5jPTooK787jKT/z5ZSgoOqoF6GDooLukr/jt2tjMadBrycl
C1e6NPglapAtjoSN0Ii71lwXv4XrhkuWowy2X+Rlv8MblR/mcvw3yr4EILI5aBNejm9YuH1XLSU/
XAHnA8q56B076aNrDN/cYtx7T68/IO7HVEhUoioqJdvyOKTQrhoqJHwiIX5qajGdK1hC/mqBRn/v
7ShdIglJaLtLMarNy23HWATTySXKL1JKbWX5r1VN74Yt8TfDuKXYT38CINvmfXHsOtXbVFEo6qWk
NeNMAC3Gd9PbGOWtmozLik0hbXNTDJnjCqdY4jCu5uJv4AR1OFvFnsbR9Yan2E8xyPHQoaYEshkl
A2dBwu7EoZoX1KmrOvKCpLP3nDRv7ACpT851RHuJkHozTLy0Q5cvZRIqVWL+Ya2GEWC2NYfumOrH
+1vg1lAocVF5pRoogRGXWzvri2GtOjcJkRedDiot9jNCttkLkjPNzm5727iXx8iVzHlTHmSIUW84
ot+OcWt06DhqsGKnrDbH4+CZzei3VcOVW1gDxW3gym3xs620TLN9TUOR0Z+LHuKglSyo+a6WmxTP
PaiD4kmscaqd7bWCa17hAaMHxpSPyU5V+sb35udyGlEf55rb5jYAjeu+b7QsHExqiI8adWnjcVhb
0s77n+F6IBmlAHDQgdnwEm2+uG2Wa9vmcRG2bleTI5T5J8tL9wysru8xufx03EhDaLxs84E8N3Hd
QIshHAo1fkEwUvoldyPCthrMWjRMI7Fzc9+aF2hCpDTAydIs2Rx+ExPVDAtVSLvDiiwXErzpKY0y
8/2XjAf2UuKM2cSg3Tfr12Z4zxqpA7Of+nxI9S+AViB2noHrs0JfBPqKDCl1hKs273frCUerzaEO
9Znk+tC6c4bk16APf6jgZ/d82uTJuzwtUlWFO4bQ1aG9pV+ezNxZlyHt4Qa79WK+NLARVirlg1Ki
FtIiuKiBpi7+TqaymkH3zZSiuM/RNnj3xpQJFzkCdtIS0nT5Kxwl6sgZKNg7nR371looz2hsKl/f
PQovEegA8FIyipYr/9vNMNepKCPbigIR59oHSCe9j7NAufP9ZBT++4rKXiOSNBDXeZCAI2xWNHIb
tYwmGOQIWwziwYNXtTzGpTrmPoqz6/SYuMii+rUV4dV7f4JymTZDy51DoYbsACrDZuuoduxgm+ZA
sXUyF5nYWaPmrulTjxq/k7R+wmOl+VM6qATZ9Ft3ht8eQ2ZuQcaGIkgpAALfJj+Z3WlcyrKsw76s
lUOvT/NBV5d4p0t9Y325wVR5sbzh+OSv+O0rkhzHWKmsdVgsWvMnCslVdaj6bjzNFmkM+s7aYclS
+8/3Li2oZ4kdJDbjqtmKVcwLQtOaVrUhVPN/s3ZpPmtlOZ9U2QWOVid7ABw0HfrOdr/cH/h6UdGQ
BEXIlkLjg97W5XQnFUMH1DPaMDU8XH8gDr6IvtZ3Nu32zpbTokmHuaEsQ5AzX47SKPPqVGbThTi5
9UHi0pgbem06Z3oxHRbTyB7eOyuDdplHPA8CBAGfzayGAvkykOFV2KmU161+BDFPOXZnVtfnAQIu
XCgZfjKzLTgDjWrXTVRXhHHXR72vWxRxD8K25/roFNphVB/TdWnboB3UPSett1fu8ixK/jnNQFJK
oFNbUZ2msbIBAZA2jIZVj5/5v7+duIjPphSUP2rgshEB64Qs7raV3vl27i3NY9bHsx1ma9PnBxJj
TfeBYuBLwQxJgDIPgt9JWdw1O3v2MhQfVlmFjn34m2NyLgdUbl60tFn+W/vF/Ifof6wp4LsZOr9x
NGdBaxSWc1AthUIuArBtd2qxHS2gkmtp9BDNYsC6Ie7Vbz01corrTYm2EljNfvYRra6ng6K6UezP
WBM7hykqDftpiQov+rBOvV2duVEX69BZ01L4XFJZ9zhkvaWhAl/pKDvD+26/zqhxey9ehPmOnw46
nb2+Tf8zjNlJ/q2NtV+/G4qZZI/gxhpBsw4vShTTkvFLUxptFc4KovDHMm4882mqZzU6GiKeo0A1
RwwEXLymx2daEca3OfJYt7qkQnFEesGgk6EUKMEqjW29gnStunDuqvHV7Izmly7U1Dq2yFeXh7xb
luUpKVyw3JlFmhtWQOneK6vIC4RfE+EpDj1AvLZvkV13XqxFgmpz4S1hnmPJa3e99k2svRrgNVB/
Ei0QCp+S955xzzbAoEYjLS8ZUx4MML2XZz13aq7vYWlDwtrMZc3a5afe2I3gafCWcd0j4lzfLURK
iMRRuaUxT1x4OV7v0tm1I9GFAi0y+6GZFKt9NtbSzg+pEPaXpMqHfqfSeWOOCAsgJsgjKO09N3OM
wUrhZLdCjtd4ipBtbH3FIFvLjfW9GmssJ7MDcahxpUEE2jy6elQvPOiQ4wuL90H2w8SjQErpR914
DS4MXj6c71+eNxYUlWULuA7CkBI5f7mgJfTWdaXWHiYqQESQolDuDlbSVsYpis3O4+mtrT0NgBsr
+qZUw3oijgMh7XLQhUaqnnTOGGYuNu5+qqnRSe17JJRySHY7GdH1DO23x4jtIp2KtwIvVpW4pHHz
FBL3Fn+QBmNIDvPhAS7c9GnIs73I5cZ4UqsJ4icirqztJv6M8hkRNF1fw9HUReynJUY+/qDCWffX
pBxpGnVltIdXvV5RfDHh9fEPMSmsrssVpYuo4PwzquFk2fVLMVfFQ2XHyc+WW3on8bs1FEkZ2k2A
cWBdbZ53vdN7E3MGPURPPv2rVroZQXUa+GFrVcNOwHI9liPZs1KlhG4hWPfLaSVCGwdqNEa4GtMQ
ENZoT8mIldPkIDX23oNAuELwQ8GH6AjFl8uhTLGgMJImNrIoRUTaMCzPVavnn1e9T07I2PXvHg8k
KTeZFDCQmo2bPLNeEnTMTcUOsTXJfCVBaKPM9XOj65/BsXQ7d9ibtuVlCCFjB3IiinSSxLbJJAZr
SjQFiEr4f5yd127cSNeur4gAczhlJ4kKtuQg2yeE0zDHYjFd/f9QG9hwsxsi9GEG4zlyNcmqVSu8
Ie3R3tuhK9Dnuzysc+U57PNwBBMUCpV+dUZjfNQidKJH06yik6Liovc1HtVqPNL7dX69/dqX17r6
XTrKOtAXaFYzrlptXFpwmSZLVAfGDluCAoeao6440Ua3nHHN5Tq05RmK0Z+EibQWeERhQXBXdTG7
NgbdVC1ihDc2NgjGJ9mkgtFm29k4d5Q4gHenKQR0tRdQ7SamHHZT/xwcI58PWV1LZ494gqE+dZ2L
UWJcusPnas5d/UvmZrmxZ281uL+o2mgdBzt3GfMyoVB2zI/s+q6WZQilYUzK5kc3CLV+yI04jI7E
qKzaR3rnfsQTOPUO4WKU9MVmEn3PVJjYoaNWruLbgDj5PfOVCqs2BPqGu8wzm/yOBKUKKqBczJNJ
/JUdflTul8IZxl8UZ2Bppppx/j7T3cH0GYom9g5sRmT4mJHg4tGOhvVH5GHj3oCcLcBOlfOAM0TU
Qj9t3VyZ9zF2nfmf3MRg4k8W9bO87WMjC/cMxg0zKELAgMdZxsRwVabF/Leq8TP6AIMRaHGMXGNx
NMBSNL9EHhfJSapFwT0TEpzRtg8x5+poyCdceZBz+tscrneEy7tep0PkI0iWdzcU9Wa9T7XC/OBU
qew+DIlnvxhO2U5HvMYZ5GeIEihHa/QQXonBcrhIFdQhM0jbCcN9axTxEzZ4pXcHegdXnqZFAxtn
o2ik/pqdr3Sg8nqXk+qIA8WnU9w6YSZMnAiHqjmEctDU+y5XQ+sAvxnoWYwCBcwOpymwyXSE4aAV
2cRdeCw9VTxi44f8INA1RTv2sLV+o3GqDLuGjFa9Z+JuRVBHPdy7SjHhlKO6yjwflJg52X5xBvll
DY3WnFQ9b75O2O14QUEf8psXZ2ZD7Z/q8ckovFw72FhQtV/mEdrRxqF5LWlWZxP4/tJltcFJcGzO
Q2KkjZWuzZQ8aWKgKFPoSfUz0Rb3cQv54z+ji8LyIcL547cep/2dkfB5G1xa7P0UMe3ZGVZWucde
qt6zmRlRymCYtHhn5qb21ZEK7eg6RA/l1i0HDgtSNV148oQ2vVfygR4QWAJSRlTRaLitm4jO1M2R
ZVVVYCRFAVipbD/YmFBtFIhXIgzDVGuhCdCzACt+/rY0EfaZ3UZ10JmggO25jQ9h3bQno9ykFV1b
igdaivilN7KusPPCiaHqTnVgTUOJNZUzfpwzTfvjKba70SG5Ep+dV70rEsSltbeKz03akm/YXhO0
3mA+oEmiHcVQOTfvvQUYTyDChy4eZFwu2vN3RxzrMQPMm8B0wvJ+dKvilJCrvjtzWVbh85DvLj21
5bX+2+1RTEtMRtoE9ZhMH6KoVYBV5mAI0Yrdv/+BDDpLSw+LuGSsXlsRdYqlx3Eb1FIrDm5hiz0p
4VYqdvlxmGBS8hkQzOh1rj17PQWloEwbm2AeK4dbm1lLH5rxRu5wmdCyiuuSiRmIngObOX9tCg1I
sxUJXSMGl/coFk+nSYM4ObV6fxfT0z29/91xTun5M1Xgz9V6oQWqAghdG6Q2vlt5FRmHWu3bjae6
9u5MhIoNS11IqOuN3U15KUENLF8oSQ+NLEB51s4WBujypC6GA2jEs+1UioHlV/yz5bhKgK4Xacvd
LO296kjvpvS0fifnKtx4oMsGFUvRMSUs0DwlBp0vZXQG2U8y8JnAa+2KPn5x+/Q0D5rhq7M6kpKU
BvZr2vPbX+vaEyLBSH9qofCjIXe+bJfbWRnaektfLE13iJyqOFTizUpau7URry3FYItyleUWYu/5
Uoqce3wEcDO1FAtHNEScGQ/tnWIc9m8/07Udv8TVpaKCBW+tAoXtxYo5DkUb4H394KBlBRgvkYho
FgURI9wqhy/GjBSLXB1o/MJbX1SFV+Gv6FIlESrrDVGW3mtJl3+IXEfeKB4eweZUevtckmYqVM0v
A7D8xyGu8NvEofZbGHXFUYJr2EUGBDivyaRvhZGyEaBfPYvPcwHGVYhTLnk6iKE1mG0Uo54rKd6E
YdFV89GzMnJSL1O9ZEeZWAJWV9s0PFoNaHbfbdpY2bet5X2JxTD9dOfMHvxYcVrLTwezGg60v+3R
dyKPwJjoFmJZJQ9i+0Kbh9EfocR3vo1v5FPSUcHunSG1UlR/uire+NTLnlk/l7e0/4EB0jxeezWT
HoadCpg2aNBz2rnxIA9dgSnjuzfUArZCxQh5T/bUqieQxK7iVFYlginUu71RxslzgxQPpg1t9R2Z
U0ro9y9IwHFZE8cIGjvnRwUw72yJ0RVBhIMD8GKMJ9N6NJ903Lz/amkYbuSKF0dTezUYgnZMLCVq
r2J2Q1UJJGnqA8uF+O4bek3onlvsKHd27xif3n66V1HPs6/GKkv/D22+VwbW6oBWlQjtBqdcFLi1
Vn1sGD8PcAmawgPfZZa15sfDpLu7BD65c+jsxip+Yf1YodEeTrZ2y6U6OndT56baoYnTzP7WV4i4
+VPVFGgZC7vFFanRnHDeV13Ye8EchxjTUQrYiQ6KAiR/c9eLfISr26Gb/aC1ykA9Ew0apokylt6p
LgpN3pIXd/FeTJFHZ30CJqx+HMc6FL9jhZLxT4mppPelNCqKIVNFh/hej+1MPg1t5/yxtKj8QUt+
mX8Bk0dtLskz+T3l3sTPvjEyz8+x2g0PqZ07jyMIlfyTkZjpLygA7mdzIQV99KbZsu7l3OXjfT3S
dnxv9IdrA3aFgStwas7Rcrz+ud9G+CvgfnotaMAKHDyv6/08AcuHHv8WB+xyi7EUmr8IprzqbK62
NKQpF4NhWwuKNE8/N6Ui9rTwYBlII803st6LC2BppZMhovYEf5Hq5/yxonHCnLrstEAZTes/b+hi
KJ6da35C4zA+lVptbu3odRgi/iyAdKTvFm3etfiGYnYK6LrZCBLCR3MYp1kkh3kW6UcRF9p7BeyJ
dqQi0Agp6pjUr3tPZcLWaCphBVkSqXvUQl2/VfvYN9Tx19snFWzd5ZPxIvGvcbnhUAFehT43Hj0P
Qeg5IINU4p96N3r9k61Ow3ygKQYnI5x6I94JrWvEpxa6zcuMwGcfFAn8oN3ABof/QFcLo1KZePei
NHu6BaUr6vZRB6nlub5Qyn7+qMFnmf0ISZDyCXPLpNqVY2PfN/TvM9D4aA/uZ21IbV9xtAnC5pxB
lciGDoOgKEE2wa/NqB6hpeRRegT4MmV7wUspj4SYSX+epyp29q42ue6TNJsa9Yasswz4CoULTL/P
MYbtOGHinv8r8+Oo2OP4RMwP510vLbhBatOK8HtsuPEPlAkZX0XxbKXH0OsH9aQjoG7/KNTEMwCD
eJXyjO+hax0UzF6jo2XNQFexosy8XcPEHu/gGT/5+yp37Z9FL4twNwyjl/npPEJLsCi0/1M7xnrE
ibKzT7gElcPeS6xEu9WMqO+AEkwpOUQBBUDbp06RpzindQtYNal1JfwLyUEz/aSyRnsvSjSujoWR
Jgn211P8GWN0zJTht3n/NcOszA95VeePNaqiz2Qx+AEX85THh1wqzo+e7h/0vxC5En+weqoT2S0T
qiRO3N/ZrE70TmQ6J/48qbV+FGx9rHtDJf6NLlZY+A3YI9ysqyTRvkfK0FcHPc6lfUpbObs7r0vU
eFe5eQ4ZG9sR2Najrb6QfnTeh1xH9PNhmGRWHd08lemtiz5QflRjdN6xjKdQHHy914T9wYr1uDuY
Sunh2ZxQUsH0nFJoIW8fhzVCZjl4DPj4B0AZ87J1jwCCeQ0F0aboqL2Zi8TtMBg2YlcFA5CXNoMe
ap8J14pOT06jgQvDrm+mdgt7+Fp/nl+gDMtpBKKcRnOEW/s8wMF8Y6oEpTLQLGm4T5iqx95NNpNL
7ExpqPVJAf+h3bl1n1Qkny0WnHRQrB6B7ShKD11ajv0HnNfd4pRbZVicGkXFVHmRpGn3DOGs2O/1
ukZSyyuV70VYTwZNzz7zjjWmr/0ud7viJZF9/8LljOuZI0Vh7vvSy8ad2iuq/tRUdaM/dUVm/LQj
1I2PyhSX1q7K66G74dQayYNZc/1gZD+JSfW7spSgriutSTdym8uPxlBV1RlAQEjhz9XF4xY9KkVt
jldxlTmZP1ll5nzyGDqGtyPkihlbHSbe+6RQlQzT9BZBGV/Kwuq+vb15LlJVrldY3wAdwNtB7Fjl
WDU8vSgxOy8YcSzYdfS5mOiaW3Iuy99yvjPI7l+51ujpQcVZXX2jhytdJRQv6LNen47AR3GKnFUs
bl1hZfeGWRrFIepD4WykrJevmRKShJW0buF5r6lhJcP/sS3V7K5t+p6pfHLsNEdAru1uWXTGXF2U
+0pNTlbdvbz9Zl9HuOcPvaxNz4wM3V3AY+fHwYtHVwIuzO5UGfZ0fPW++a24avZspxESD1Giii9p
pSQv4Anq/mZ047jeKQpaE1gXVdb9xNT0O/QCrwQuXA763gXOKw4IbY7DQyzVLjm+/Ysv9wJDjEUD
Z4FGAbpd7UnAzzkGxXF+h0quxGC9GU8Z/fmNcHW5F6hXPEbtyMsCclvDX+lZmHOkNMXdLJRwDDx4
jF80ek7J0U5UzKargzeO08e3H+0y96LnTIkP4AXqPWPG829h151aD3qZ3eEV4Byq0da/OUapEAeb
9Ktp19V7tTCx8mHubkAIXGiJxgXSLbOMZICefKchVVP7JhEah1Zli0935ZO96ocsoukLLWyVKlMI
x+XkDtldbSGyNknwfFU0boEVLj8ZXW46CPQRUGcgeT1/e14+udEMRmHpxk83Wh1NH3rh1B8nIcVT
lif9L0vtxi/v/WS8QIbB9J0ACyLKfr4ogwBT6mFU3Ll51p6SOtJeXHSvfntKo+2rvtY20vPLV4lI
HYLU2oIJhm+wlAr/VB0d2ZOQDNPvQHzVfjLT/CTNLHZvP9Xyt5wHhfNVlo36zyqZZjIbAoR4pyZm
/MEG4440Or7oAszXh7eXuqCkAj/E9JX/IBxHj3XdAYqHtMtme8rvhkK0/9mp9LhS4662mK/NMrtp
sYsPj3bNhOowp2bcHGxbJMonGkuZuwtLnY1UJt6IX1NeAEUvIqf/Ytl1/SPpvPwvId1APmJiHGgI
U7SHUpXNBIgNyYBH+mcDUJpeU9rdlDcy8jthFvmuKMPIAdzGbGlfaYowDnhsVz+VWs7iSfZDGv2O
cFAP/VDJ5ReM0Mb0kab9pkvexXegsWgtEn700dGdvtAa0QYTCFkcBy0pyd6K0b0QstUPdW2n7/3k
r0u9OhzCZmHmdf7Jmf0W+K1FcSDsxEFl1ST/DOOfBfnz6e0vflEWLStxmYOaYhRGd/h8pSyxUtOr
IEwIHI58sLzxi+1E1o2Z6tp+bCYJGWQY7tzJazfi68XheV2ZNj4iI2QR9uoZCzTr3aHmdY5W595w
wtRTB8534za/tgoDA0SscKZYxofnz4dlHpTTuVBu3ajpHmt37B/CKnXeew3yLDTXEQBebkP+PV9l
Bv+ogD5WbtGbTh6baqzv8s7aQmVdeRaLCQFxZrkFAbydrwKFivQ4kyj9YBvgnJKqqT/q4Hnsm7f3
xEXsBpgLJ54RlcZIDY7T+TpoZwwocqRRoNhq/wPpffc7zgYdngZynJxPQ1WI/jRbWbh1z185YaBs
WBPGJX+s8aVUpAupJ1Qg4LULzCyJa2zmi5aWQOt5yUawu/Y6dZqS5JYcZorV1WNm1LEjKNNAdI7X
HxmV6dXeqmxCztvv89pCNDeQa0OhSCWCnC9Uh1lc5GHIQh5m2gifiBtGzemX969C8/iVo7K0U1aP
A90TxeBiiALpKH+9Rk8PmR5uMZGuhAtmlv9/EXd1nIjvMPBA5xIu7Ol74QkabVYo+xtoz/HPJumM
XaPZGSHSpJJ//wMuICsSCsiTF9NmlclEL90KyHAtvKPDjeg3uINvVFnXNj8BAzoFKkawYlYBMULa
o2/iNg40ZxLHqq/kvqmfreYR3XrzmJMIbzzWlU1vo0C4UE4xeoGxcr47GC9heGmpSaCHpvnTM1p8
V8fRnvUDA45pyxDiygckn6VtveDU6ccve/WfZKIdI4hZnpsEU0Lna5iR/sAHs973ucf8Rk21m5C2
7dc0jdNo40GvHAOCFjqxeL2A/r/g5pVKI7QMrS5IDsMNKg6ULlYVbZzqK68TOycSTmbesBfWI/wG
GcYuTSCeQazUTqo1/jYAjh3qNnHf/zxA9ZCIhRBDK2UNtGhiTQ5yctJg9GTzmNWl+gM8UroRjF9/
8Fn6h4/zQvtbht+Attb35NgRK6cqTWEzOQp+EPDNhvggrGWyMboOSknEcAZfc2QoVrTrO2UayZyA
vTP7HJURj/NmEHup27Te5nhAdtNIXRpLOrpi6r41a0+7q+q46/ah7JgAqeB+vlauV/4ni6aHcuMl
5pcZcJT5kLZKYvozNsRzu4v61LI/wWUnCyyy3tKPtme13Y1dGHnzscxm4yWOVGD9b4eBi7qMCxYO
AhBoBgxYBqzSYWD93MTRgMUqfqRo5YhpL/AZ9CdFfUxkscUvvNxPpB6YL5E80I+AG35+YOqYiUmK
rEogSrgCaoouDaaGuQ9nfwsXcnlAWAq1NaaKODBRc54vBZExbNoallWPVuuxtfLoVFfln7df32V8
Y3jhoegAzpG9uxZgbc3KDnMFFdSpcJOD6Q3i+6C7+X1VVNoeHdjhMYv7LeXHVzOn803M/qW9tyAD
uAjXJOPOzKaGvgZcB5Hltu1ngxKJR32Bp9wqSSnS2M/MwfMetVGPi48oZNUmUENLoKBQqmoYf8ap
tFe/Kqmezd/Lqlce2mwudX9k9yY72t3tZ9Psp/tqhFsIWcpFsSsSZSn8oQ51lI3MErafWonsW1Yh
c+sLFIn7UxwpxVbpexliofUvMgJ0x0ASrRsHdTuQJNptG1i9U1t+7Fbd3aTH6pOMuumr2tfy1HXp
PNwV8SSMjXBxCbAlE+VoYDhHz0IjdpxvIk3PptxIe0a8JmJs+8ExBeMiY1bs5zr1ZPZFJnkt7pus
catnXv0U3WoyK/8C6I6NF7sRk75TE1qwz2/vu8vNvTh9QTEn/6F7uU5PPDJWr3NFEUiDfo0+ifmD
hq7Df2+vcnlaYZV5IKcZODM5W1uXJE6fgN+Cy+lMQPj9Gshoshsjitob6KfzllfFZSxasBloTcPR
XZh7q5eN3otuzCGHCevgujyYrsK4xwI+W+/m2B5frMywfr/9hFeX5LPabC6i0hpz59Z5O3poQAct
rl67blDtQyPc/liVtXto0mzL/OjqeotEEdghLtU1SdDGKqFADoygNA5hfUyHOPyqZ2XxxOCXKyZp
GaNsXKxXlqR3g3c7zHoO0DrJrFpVo85J6gCEtLhR4rbd6UYb32Cn3u4zRHc28vMrmwaGOpo65A2g
X9daKQiZ1aJx4zowp6w9alo+PQxZ69wJhOy2judSCZ4HwoXMSnDnKJBcrn2LmcyZo2pLEIZ6BMIk
ldbkwCpw7S8T4qkySEXtfuzMofoILJ+ZR1awbXdW15nFMTEMNBYtR3QTxndiKA9vb63Lq4F3wGQI
xBHtAGh+56GjECLLaLWWgdsUElle4yCKtPlLg6vYjS3NmL0cRL2Rb197+f8uusSNfxJSlGHF3IWw
4FS8rY4iL7y9VkYob6pa9T98Z5JP91VJlRbh8lP+WWpCWN+AKwPV3Sy1Y8l9EehqIffYp2/pnry2
pNffmZyeZi59FegO68di2AW6RSuDEHX1xHdUBdnIyAiHR84vL7fFcqfydemF/0195Y73+jxF3+lf
mq0f5nn6Xi1kb1HEYNJHArOMbNbJqhIPXqOF0PxrtCJ9paOLNnfJe/2QWQWU0CJoB1McrOYqg+kU
Y4iRCy+DWWQYjVqmAKzpNKe39+mVLUMKoS6vlwSGKHj+He3BnJVBacBRR0K5Qed6JvCVcyBD4u7b
S125tZaOBCklOYtK2nm+FFPhuY9NG/o3Y31gCjWW3HVuvVMqYHltsHnp66BztyAYz1eBHCUEKhYI
FgwNIvxKbTzKORP7t58FFh1/z2pT0hxnpAVyhXH3uj9eeL0TAgkeAsyp8vl7AsR9/mFAdxD3RhGV
ebWbFa7vb7nIlIKJb1I34uD2s97vyglL0E/qrGGghqnN2B/sJG4VJq0YTd62gzLp/xVZbXwFBFCl
J7ptOMzraaZqO0NaTbSb09j4rJo5VYsASeI+UMynqLnaY6O5h9ZqABN1eCrYN3E5au1da1Hb+zRM
SoEiF+nKB1tp5yrxrVRLnMgXDXDP1BdlqsSnydEjbZ9PaKvuK7c3K4gsZT77Tm+1OThA0XX9D7Xq
J+dGWl1RBomSq8lORzG7PpnW0BNiw76TkPHipthNfQQGIsyBrNa9rsXPfVk41aEjkfR8QxNW9Khx
N8ldmaZT/hxFQLRKvx8TPfFTVR/7I9qydo93SGiWN2WTO/bvstYnCWvMnepbFDRL87lAbAy0NINe
53dqqZEdOGmlFgd4GEn4h6dtrZ0h3NAGLxIaKh34skdoO5EekmEzUrnHmq/1YE6RiL65jV1/D4dZ
0JTOGkRIW9rmzQnb1OHHRGu33luetE1/HFr8yZ3EVJqb2FRk8uRMKLki6YgfZOsbWPLlJ+Qg9Zeo
H2FZ+3ZSp5PcI5zb6X+gERO10GVDklX0ufNZytmz0NxtwbCULfooWVLiR+cW0sELI7YFDuzYv+XF
w9xRs59CNSx0X6vmsTkaodoo+0yGifN1HLjb/cE2xPwE9rNxeFMIOO1Ac07a98agi+v3ppX8mI2k
1CEH9WZ9QILHdV4mvZTPuZqjL9NlrZgfPDUW+alD+2M84L7KTek7soU77Y9Nl3a3aVQp3c2o1T3S
zo5HpILuyabza+AEhW+Qyw1HrO70P4Nhz9HXt0/hlYiyiBHQVl1GVBdTfJNtW5SZUnMxpCj0i7lH
6TmqGm8jiboSJFkHLOmC9qavv4opHkq6JfaUTZCPGYxo5LuRSJ4kZCGfHkm9hSy98lhMLamQYfUB
KlkXPRBOBh0fxCaAqtbs1bgJv+gwcjY4tBe+u0RKunK0dUgQcdhbo+XNOrTH2Ea2EriGFz6Bj+m+
Ay/XnnOAbd3PiInc/IFMtphvprrE8bFKvYYt25fStW5rI7Wyh2ly02bn1QyUg5bbsNspnaO/IOOn
i8duGqZ0F7V45e7txCwaiqEw/JtEfY46eaMY6Werm9X4Azve6B7SebblbZsA2PRHq4eIqiodmqgI
BbjJvoKjUNy+vX+WNu4qhi9W0MsOQv7hQnRS6zSvtc0J8LlZ64tSOBJQaeQyErQAoiuZihhsYYM/
UmMDGpul2H/e/gGvn3L9C+gfwIqg6gH7utpZFsSIaXEdCJB1sK39OHv1h1AoaeHnbYjrsowzT91N
em3du7aSzneynOt2b/STrvlVVjAcdFylNSi+ozLd2UoXykNhpsLeoVLXxCcZtskP2YzzhwK4+ZY6
0JVL0DbQ3eVWRxgRQM35ZZurOGMNPdn+CObIb6p+XyEptotEe0+2a23kKldyaoY1bFsIKxrrrnKV
DHVeDbFllKmcufUtdvW+RsN+ZnRjzvMdB2ljrLaUnOuvQ4YH9hmIF02r5fH/SXKpDuIqkRnxJZvU
B92QJVxF0SFznzc3uI2pwZTNLsi4zt7YmVdCALY+SK5gkMD4eD02Uno7Qqwur3lU+o05aor7Juy2
+DJX4xpkGUZtjGIvEWOlMaIkHtaBUZX9ThF4RM5lq+xdNR03Qui1B8LrgsY8ZkU05levUkgzov/P
UpEbDo1vpKF2KjOz3/hiVzYktSDCJSgNGTTkVoObESouim1WHcg4fICgUX6TpvvXQNPs1hyzaP/2
8b18KMgxNA90vhEl9rpl4aZ1igKfI6jn2/w2B6v6MOpi2sibL59pmTLQHgfFxIBtzVxpIhNgHqor
QTlm4a9FphwIjZ3Xj1pohurOCD354+3nuoyLy+nimMF9pPW17mv2GirhQzbKQO2LZjxIs5HDTdn2
hXnoszyKfPACTnNTOQ4h0hKuIXeZIsPw89s/4/K806bnmSlLgEVZa4feVtUnNVLbLujLFDfRXDUf
QRfrO3pxr+p0yfc4tKeNk3ftbS8Ca1zzNI7Rezg/85Gn92EktQ7yyJBOQZOqEpyalyqRj1/rEN2A
IK23jI9fM4jzSLOw5RfKPJ5XIMZX7YIGGJPMINEE3KSx8uwlslW+IEgh5UeIRH30ufLmeAKCVtKj
gpGMu/2sSUXtoLeAydzlmilnugxF/QPgs5d+S/QWwHKLu2v0cZCd7Z4oJ80fathFCawdmsJfErNX
vL011Pn4qIRT0m70Z66cDtB3yGFzzkhn1jIkYaN4c49vReBaWFvYQz5/LOlebJzByxi9tJpA1wOO
Yqe8dsv/idEdFG0cg6QMGkqvfUnG0OxCEp/eV4WRvFjFmB8jhJ7uZOxk7x+jsjhFIG5vdNeQYjjf
LL09dHJUhAxmgPCnkqaPbztoSL19Dq68SKanQCKAr1Bzrq+hOVEYFcWsYueKGRijVryotTQ38sHL
y2BppS/Ktqh8Lezq82dxRy+qytjiRZbp9NWw+/GB6lC/MSr8If6HB7I5Xq9wGQr286ViYsWgC1MG
PXxTZA0gnDVGrh//h1VoQS6tT3i061akQNEuLoy4D0hD+31UGwPqtdVWJ+DqxwFLCY4X7Df9mvNn
0dl8ehrXfYD8tndMtUmc8BqYv7/9LNc+zjKkc7nZABhdwB5arU3jzu2DuWjFU9frCXe2U4Ees5SN
BsrlUrSbYLQxDwT/Byvz/IFCWTliTgeCv9TK28J0s9+h0KFMML7buK2vLgU6GK+pZdK4Vv6FXRr1
ngAXRVnwx2EE7MdWQ2+gV7YcQi+/EpxPWmmvOw6I7eorAZyauspMFsEglDkmpcp9D42Sw9tf6fLu
+H/ILwDlJMQXogSRPoYpHipDIKUu533BYOUEz6JSn5KIT0ud1Jjp/u01Ly9JMmoY1csEd4E6r+4r
8PaQDnLWdIWwP052P/mybBbjFD0LbMNOjopbbR2tKw8KagrFIFTEyejWc3RcPFDzgOEfqEYHnDFG
tDfH1eMpdu3mPqz0LX/DKxuFchhd2kU0Eyni1UPazgSho3eHQJEwWKSNt5IXVtExbXvv3bcWlTeV
MQU/7Xsi4vn2z1AdgWhVjIFw9eoGDsN4C4N0C/tz7QVC1bCZuqMVpK67lJbZw3/I4jFoqs6u8AvJ
cM+ppJ5MQaI78ksx5/r7MRYL941OJnQ7ksn19L3sGffaaYOAcwbCNoRNiWhNlpvZxnV17WMBvuFY
o/PEw60+1mhWKfr13RiERtUGWWTrp9JAyx7FoGZj8195jWRNtEnMRbSKgdP5x7InBh5h7amBqDXr
Jp76bB8Lt94lBMdjb5RyY70rj0YfiNAIvhzE93qAJ61KtVuEPgMVn4X/JlywkBAMrfKOAsDauI+v
PRsSWZa58IpozS+/5Z/ERlQiatgVWjA2lXJwS7y7CzMvPlQzCvpNuCmSfBlIGADQ4QIRBqtPX4N9
8jjvGqVgbKZnrvWo0vPca+Qb38qsqG5DQKfP+YR+0NvR6zIuL8NQ3BWodc1Fnv38IasR7Bt2UENA
0q0etFRV/AgPi+O7V6GAX2Cv5NHkiisQJvSXdM4KjGrNZm6nG6ZDSE8gGNL0765yQYOgAMYaAEJo
xp4/TmfjrFG0HOvWkHDANDv8OCtK+15VGlBSvDUG/wwWVYat56vgy2WmBUZpQe2S01DBm/sQoWa/
qsz3CrNzpwBhp00IrhgC4zqHoielxfCMx6ADvu7DiizxndHynWPH9f/w7sB4uITfRal7Pc3NKzrQ
Y6eOwQy73JehkqEF4Wxdl5cneOnhsgiJOwn1GiFYClWbxYSKPdtdwd9y0Hwl6ceTjYPE4e1dd20p
2PrQ2ck9aFCvdt3gWrnp1M0c1I7L1JfMI5Y+5I0hO/XgH/+8ezUTqAZawIucJVSR803h6diH8bpU
elUeUmOTXezFMLhH7BrfK6fOpgBWhUI84QJ8yJogLuqsEUM2qEHbRt5exzZyh7pV9f7XB3CZM8Q9
SWW1Bt90iEWPNbY8QBzLesecHW3cIpxPRqZsyTteRCFmudQHSyeHakFfM7V1A1II3mVO4NKm/jWO
SbevhyR7fvsLXa4CC4TQCqqYC59r//wLRYOZxXWLQmY7ivZE339+cLsa9uHby1xsOwNHOkIpdOYF
/L1OqgeZu/mgZLQSFjxLkXh4gxoNJjnWtLURLq4ojpJD5c0gnP8DJXX+RNIoxra3vD6QqQg/230m
910+a6dJzbujENUWmP7y0Ti6yIsyfAf3hGbM+Xpw+5GfyLUhYMCs3BiTnvqDrOPjqImN03TtyahH
KEsWXW3O1flKUwMNMLPUIUgxoz4w0mJMmIzVsdaq+sWMq62K+LVTcNYAWqISydIiPc84fv1ojlTn
yKHZG4RdHO1i2OB3ToFQnazC6t4F6/U9k5N1h6adB6ta905MQofTDGQuSHU8BCejNO8Nddo6hRdZ
AW8ZpwwULTW+teWsGlNx4shKGsoY5E41+bNpzPux6qrHuC6GXYvi2icn67bYuZfUKTph3KAG+CFc
QZjNnL/+sbaaBjKYHkh6895zmMqp+JwbUHM/VRUUqO+RO5v5EWS1qT/Qt5hQeOkaV9wNMfrPBxF2
VogFT0tS7bWm9sFDjM7cgbcyZ6bZBZ6yg15H4e+Odqvr0+XMlb+2Ell5hqXoqEKlL9Ki3cWDSLyb
Lsnc5iDxCC7vJcYs3ssUVnW6JweuhE+5lyu/aqSrYz9pOG17FH7iyMdxYjL6fUN3KtxVNEnb97YE
eDvgNcDnLSfhgkJFj73oSWeMwEUCVAU8oFMPJVgHj0aZio2gcrkNWAwkOIQtqnXKlvMPEuaOMLLZ
WbSuPfun0blN9Ny0g1nu9cgyylNrWmEeMLWctog6F/09HpM6CSQHGQjtr1WK31ilF6UTdhpp65q+
4WXiBqdcoGxStg9CooG5s5paHKrMDp/fjqSXAZsHBWdLaQ2ni0c/f2iEgIvRNWsjqJAM2cGa7W8L
u5o2iI+XoYZVUIvCDQWcPaudr6LX85jrYWIGcaRPqe9VdtZ+puNZe6wGTx3pmmIYN1LIK98TDyRA
v5h70KxYtxQtBT3SaWBRSsFJ7mYbzS+GjUpp7mp9VLrd/3F2Jkty28oafiJGcB62rKmbpZbUGmzJ
G4Yl25xnEhye/n7Q4oaKxShGH/uEvfAJoQACiUTmP+SI2USg9og/z49X9X6+RG/Mzikt/fLyWH3Q
GjDLYo2mGYDXso1jW6XVTIcTX4FTXMZF6Jtt1LTHx4Pe3xxAgiTjkCKxdP9ZfUrPHQBmQAMH1+S5
z11kMgyc/ue0cPeUKe83rOyq857hpW2C0l9dUoY1JW1DNwOFTVyPDT380OT113FBw98U8ddOwcm5
EubOLrrfq5TZpfoDCSDPuLWbupTwGFMD3MtsA/VI8Tg6iiHp3gowpCACXkBqYkqRoDWfH08zFdYa
EhOj43aHqTaiS29Gll8jVbrzxe75+7yiSGOwhfqV1K5h7p2pg36rWzco1Kho/utn3geHDMgVkBV6
3c4F8HMYnouoSJxj2EaGhsY57Qg0WazCukxpNNQvthHqeJEPVFmeSiMkUyWKd1WOtEqNBVhvtWW2
Rz2Qe+n2KpeVHeIlFSRgzOvu2ZR6cV40pReA8+qmIFNHC24F7NDsmI+2llxLt9baA465eNm4CsZT
p24oo6+Pd/z9hiBiIoyKApHka64/1YjAkQOlKwxStRr+iLIaDT8YKV8ej3IPkZfIRECQ9JDZ8lzW
t9FLc8dQQrTDAFlZDhXQMSy3LSvHmagQlEOf8I9AEDezJPxjLPGt/OgOBuo9Mwgv8awMrXjW20zZ
qwxtTN+l3IsdkwU4D67E7e+qCnw/FuQdgmKOQCTwZvZqf2yK8c1gHcnBkNIGIJFluXx13Pu5SqIa
W90rkrDZQZu64aI0CL08Xue7oMkZgLckkRaUZqgw3E4nGvMKq5KawgKt4A9eE3dPNQTm95pT9Ffc
7vs9U4a7KMaAaJOArKITxHtiNS3yXGUpFcqR5jh4L3GPp88F1aq68uekR+26csrsP7NdZnSA2Fw7
cebu69FSB7LOjc/3k4y+2+miKJyFSgW+ArN30u+SriwaLV5W7qQ1G8vKTUReK6VgEKpd3b1VWWR0
V3PqeX28KOdcN8PO11NRvaA3Fxtny4invfvhHs6MRClCXbTYf3Xz1nVY9EKx7J7R9Z/GdBKHtkyb
7FSK2Ht1tcnRfNcdov9yPPeA6YG5OwKLrF0fC+r0z5h+fHh8vLU21loyv3D8delfYTN3u9ZZV8dO
QaYZGHYHB8ES8XMYW/XT41HkfrkJikwaTVaJNCYGYy93O8qkCHiYXakFXdhlT32N+EebhF6gsf12
Ns/G1qWoLlkroHK5Q1ZHPyyXrqBTrwXjpIpjYqcOYioWktTKVBzM0jGOoabOH1o72iPIb00SlCBs
UNgdDL3KMlJ7NCKvbZGYQ1bpBdjv/EGy0H6W9ijeet9DiOKxSDoD2EUqxtyuZ9HPHQhfTQtaMKxP
4AecJz0v8x0C6MbeoLNOl4jysySyr4pKCpIpDc8Yzkda15ek1X9YXWjsbMCN78WuI87I+gsNutX3
SrrIqRKFx15kC/0UdXp9BdkK9s3o7c6fM935nOMYdCqjbtoJq5tDkwJLDQBpVLDa+9jOFEpoRLoE
eOUf6wJJdzsrtK/LYIs/VdyRMDfyQpDD9p7y4Ubkwf9JasaAvKICvjoPYWv1yRguWlCGpniJki4+
i75PviNAjbfr0rzVNZDbmWc8SAuq4FAV135CgMA0TerWo8zvaK+F0gxHdWlSnBcFWMHHZ31r18gq
ODuGjiRyEbd7s+kjldIrbiIRpiXHtMjicxWT/Twe5ZcizCqkUK8zqK/CD+SWX11R3RzaQJlNPbDD
6johopLXyrMRK+9UNfpaKNZJFc6/jWF+HGLvb611fQwyToNlQG8tdecQ23v4xK15gwOjjkinklfV
+gdpE+5oZarTsenLg92H2bWAyvv0eN4bQYZrURZGeIlT5lulAkqdxsNSN8hKpkXxeciiLIjSxDot
7bIHb9napJKKB2qehb5zYVPVZmhSh6FUWPw/qFCJwIgX+2sYh+lzFnr9W5+GdPKA8ZBMEj8JOavj
mIeKai5uZgZdMRQfKNBnRw8FwkOlqOFZtRvn7UFUFrcoa6EzCv18Fa+1tNUirO30AOfmBfdXQz8m
qvlmARpmBUAElBINQ96+qw/W2sOSwHmgUOMoHcqmWnpcdHSR0XTaE7ne2IGI04NTV/mfPO+3J6/W
jRCaGd46cVc2n0Ynip5qd6x2oqYmL5fVyaOpAaKLmMn77K6zIZrRzCPVCKKl9y70I0LIk2X4YS5m
UfrABfsW+Rsj9pUK/kYmhvA06vhwPD4IG7uTA0A+wY1L9Fqr2i0tNdOqQlszn3gKUSntwkCBxQHM
Z/RwJjXTPTn2reVFEdck5qBZftcNm2aj1SokRkEFhvPRSl39UNb9cn48L5ncrlcXrIoscvN2u1Nf
F05bp4YemYFljf/YtfKlma0XehKvXPef3WR+fTzcr/foarxfKA4eMoCdeczdbhqnKHRjjmoLLAJy
lRcEp0TyzPtpGY89xYz4mC8pWvPOlNXPvNwi9TJG+PYdsqWty59WnBb2s+IO7WsdCcv8DOAucY/h
JBLloNWK4V4cZXQ+9HCeZBabTLhNlHauB72i5vpfIk8RKiJZHpKXbk4yD89Fw/ti2ctcH+o4J3Pq
cH7tn8NFV7PLHHcW9ABFuMUTvH/R+1DXE/HNaGYT/5tOKApxPlyqYzx15rd6zHP3NOlq7x6NVjGB
TcJogg2L+Lh71FueBn6qoBLrm06so7E1OeEffPn+p1bkU3TMmiKNT0aYos5IYoua1lhTtzrnIG5y
fw6z4rPrhPo/MzXo8SB0cy6OEwY1PB3UUPlm19BTP1hqHekvVVx0gR45dXkYGrP9I57DsD4YsTq4
Ppq9Rv7U8E75XisqFQm7L8zYn4mT8J80JfsnV4XILmMy6T9FCGfsAGOo9QhcI+qrReFlf0W5B8uz
0YtCPWLBNjg7x21j89tg/ElWpK7xXV2Lni3WNgVyxr0AWVrWDsCf0V6Oj3fj1iiSk8IaUxO9Swar
kuq+N7L5I0W3fHWGFq2Y855OzNYo3NRkXrzZeZisQrIAPuEsQImCthvioyEm5zSFYs/bYGsUcIc8
qsgupYjK7cEauVk8VwmZi6WKL4uajd8KkUWnxyv2S6t0fX4lewSbQT7LXbyYKC+2eAxR2yxN5JVn
2Rx7qXilULhGyEQ/4nkGMKazY1LZZUDF8pjidfgPBpqdcdRSJ+++OrU+/KNSo0n3ft3GXQE/kqgp
+7gqIJ3bRYjnCkhVCG7VRpv2z9JqtU9zqjgOaiOWgZ9p2qm+FCr6MbdjdqYnNwe0GvYe+lufAgk4
cPRSV+yOQtzbBbkMYreB3hbae8j38V9oDVg75YSN1IzeJIp2aEVQuFijuBfXVCiZkAASdn7OaRhd
BGf/kA9i2FnWjfkgoELFCW6IRMWtMhdIBwBMmlAP4mmEkGaV7qFQnG7nJtoaxeUkck4g93BYbr+d
sKysJODqQTJo4AgLuG9jRbh6vIE37jtgrf8/yj24b0T5tx31oKhG8VJnhf0ZhpnuF2OyXLWmq7/k
otp7dG5OzYR6Rb7kkUGs3ihDlC1F3BVMrXIHX+m86akpHWtnATc2BEBQoGIyY6DosYozkRL3pl5N
RpCGln4cI++bqs7GMamyeGcR5TFaBQHUJikIODYvdXbf7afCpS21W4BrsMUBYypNbs+nfnaz7iy6
MvtgN8rnMl7aa9qG5p+Pv9/GUjI0s2PHs0fWu8RweczmdAGDlgf0KSeEn7BL2CtI3lPlZHGAySHU
QQZGTfJ2ho0yp1Pl5WaQR+3H0NL+E4WrQJMbzq5i/fCS5JgqfzqN8p5g+HmhHYqSjf7qghbxSbKO
NGArPxrGT0k3v/atvRy0Ze/8b60EFyRoCJQKJKvv9icatEIcfWYlaGfhTTwv7jlK8VN7vN5bBUTq
+fxRlhTMYha3w5Az0n7yBjMIodMDFjCrBv1isZgfkhFj6DOyntHwrrDHMn/Rl4zaqaYjZHM26TVq
JEOZs/dw25o4zyeIEER6IOoyVf8Nqwi2HplkWJxBMWD8jItHcVJTd08MaHMUKT9JFRF/wDXcZKIS
1TM/M2isqT9XujDPiWja/2E7U8gHDInIJe9eGa5+m0uyjHOMaoRJeTYXp0a1y4uNufvOeb2PDJA5
JMIeqA7zWT91R9HQQ6pqMzAHNToLF16tl2j9ua76ty+bHApoCaVQWhVrRtOMTH5udBU3sBpZkOrb
ZPzmxLtcmK0Zgc4Bq0V1W5I0b9dNiHxIFINYZ1hmikpHSkUmyiyP/DWsdt4sW2NBJKRFAGZGo/Zz
OxYkU/DnNvsNJe/o3dQY3cEcXSWY28rbOW33txN5IvmbSyfSpEy+OmzDgGr/pFhWUI34r1uRWX0o
zb68AFByfySgqP1G9OrOHvxVebgN54wKDQM1JGoGdJJvJ5gUfak5nWqROvIy+7BQov83Tbyyto9V
XONC3vBwiHmf6fWrjkjDcgrztvs2AhMWh7nTReurOOe8hqhDpKC8xxFFAMwdYCkKyWjmETXUZ6uu
ho+hF1d/py3SEYfBNPPlkMESWnyj8KLXtqqSVyu2tK8UUdvW17s0/FIPeHv6uiJS5bIT2eRirqeN
jwLfFT6IbGWvpo00RWJ1nh3A+w59+rjGU0vcP2QhEcXsNR5kqf2pE6nxlIfY+eBZgTXGlCTFO4zz
quPjn3Mfb/gVZAjycgM2vE7nFLwv7aGcbNxp2uiIP6kDs2x2d95VWxuMnBHKAY1zzVuXMfUBx5Cs
1e3ATJTp+zTq3QFnjOIp7JIkWKAW+0LU3g7Dc2NqdNdoDEMJAP6x7lQITR8Ma0iQS+qi7xo2IK+t
KO1vj9dv48omWEMsBu8ok9Q1FNHqhOkunQiDMoqs9rvqKDo0ew/5+dTPHWwBlkkgYBdFiatfuLLN
KGhzDG99RHHzrjs0hZ4lvhfRY/6CjXr10a0aPXt20jAfIeXbVhokyVJGQTqUueMjv1gYO1tyI9Jw
BVAVgYfKlbNGIUzTWPJX5CBZOFZHpOfwJOnhKFXoaLz9SmC5pNWWbMfdtQSWpVwyTqFDtp3b5yb0
uqNSVMolq4d+Z6iNzw9OnUkBvCdOre0vGpELrBBmZgXqC/WZluZu5eylbFujUFGS9TnmQ1pwe5p7
VXh6NJVuoCwWSBgDzxehL+FOgN4YhcoVtyUPInpVv4qVv93XetHldR9L/BSNqnNvJ9MF3NYeK25r
FLomOgR2OkU0Mm/nMteemaQJqKXSHfC1Rab0qa6mPQuI+yxewi25qfksXKNrv8fZzCjucnApsxcU
UtXsqxnPT46xQCaLk2MS2if61P89PqYyqK6CLsgo+jTgCBE6WEPia8dGTt7LrMAhsnM8lfg14yx/
c9tSQ1ci5rM9HnBjLckPwPbA24EmsaZMClGAT0qFEqCWnhxq00iPSWcXOyf3fhQkayV6AOo8mIm1
shWEEhDdw+IEBhIlZy8aCqizFM7eOhfoERbVDbIQmhfrL9ZandOTXHtBRPH0Nawm/ZxAmnj7KNAx
SZwk4w562upeFK2Y9Dmk3ufI+uQA/vFvO6M5+ua5wJPlywC4AOy7BgUmKZpmHQiUADhA9DoNznTO
lyz7+j+Mgi28BFXKGa2iwthaM3pPaRj03VA/LS62QjEP1Te3dui6ENkoHPMgI5W/Pa9kBFGNjHYY
LFCr/WkBtzxG5Z7NyP3RAWMAbRoQCSw0eCu3o9hz33vN4HgQLRMzCdSxNT7WUWS8zKBrtLM5e97n
N68eqAb5wKfKxDt49QpGMgMrNSqxAbg19zlUM3G0G2NvV9/fegBUaI3BJAAlqq7RU1hEDSLJizCI
l0ohZZzTs5jrLBj1dM9lcuOYkmXxBIJBLVmD6+6DZzSVa2ZhEGLv9g/txuR9XTXuDt51cxSaxNDU
2Nk87m4/lBd61TI6TYhIYdPjfBE3TypyRV8ef5zNZaNWJuvWtLjXnb7UjXEFrRkFJ7vwpOpRfLaS
JX8ZZf317UMBIAB9J48SYeF2QrHuFZXR9yGfpOkOmi7cQxk6WCv3+R5UYWvtCAs8HH8VAdelJavv
xr5Waa6VeNa/d5cxOS96sqelsrV29LwolXOS+OdqH2SN1sejQq4Yh079FFUed09sY1Q2lsPz47Xb
mhCxAYACqRa6tqvNICxdgSQ7h0GGOB8A9sQ6O7kY3h6zMevhupZ0cxwYVhFIjbBkdBODnmS8ZH9k
5fQVdLO+k2JvBSDkq+Ttw7LxWrndBkIxiyRvkjBoakO50KfL3mtVnPiJUIvPjrqUT29fOgov3GDs
b/qFcml/S7ZiRAfrDnBe0Ntp9Vk4sfFCmNhz6dn6QPB7QJbCMZfA0ttRbLC8IsUFNaCcMZ0WHHsC
01y8T4/nsrXjHHozNMtRiwSwdTsKHt70JbsxDAyhJccIh+uXyEQEs8F49vx4qM0JIYMim8a/Gta3
Q5lthRKux1AAw/W/q6qdrwm4pr1125zRb8OsgkKLTVVa9AtBoer1FzWxPiiVF19qBSvpxxPa2ncc
INkIJC9hj99OKNJCZI86PQyGrv8qDCe9RMo0+m0l+hNirLn/eLitiSEZyiGiKYgKxmpDzDMeKlZh
cptnpvOlG7LmzwqOT34MccTamZpcpNt0WNqoovDKawJVwTUTq0dwDZqZiK6LY7WnmYrmz84awh9F
OpWmnCEP00k4yHA+nuPGHkEYC0IlIR04yhrRJ8YF+pEQKFeiNngqCV4f+8kxfr55FKro3Bkga6Fc
rxGvltIXuQYiOojjBV80ChKnpK/0t89FFsug2kp9YGqPt9tjbNqQygxz0dCpksFofIkaNdkBem6s
GOATB9QgVj6UNo3bUZwpqt0Oy54gXFKB7emknuzW6d9+drHPAaFIjEA/YS3+aM11k1XUBgKUEKer
G2OHEaJsuqO6sjUXukTALKFW8PdqxZIljZJea5ygWEzhV6MbnnprF9V9f44Qe+MdwYFlwdT1m8hD
7tHWsMYGrb/gx1hW3gv9WfeUx7365kuWPx+ONeggMlW+0+3HweElzxW1xhbVmYyj2iHZwe1f7Szb
1oRgyhJZUbTgFlylw12tW7lnMAouu64fo4Zy8ATOoRVm1Tt7+j4uMBWZ1HFwfgke3k5ImZRR12P2
9Dy4fw6ZEoi4+Sdyhpdi5iQVc7dTotucmhQ/o0NJnWa9u5UeI5JlYmpxqeqHyR3FZ7fRrXe50TvH
x0Fhbyi5OX+71WsNXbEskwdJUecvkz5ivF645aXL42RnVvcXB5sb+xUoEwDu7pD9WtMsRZE5Nir/
1qvltP+gO/0t6tzOB0z0z+Np3Z8pORYID8mC5pJfxYfCzh2vlbW7RPEaH0RRexq6ZS9ubywefSKZ
RYDGIXldbcFhmDzFMycnqCDBLwf0gq2DGKdKP1LFdHdO1dZgxGSyBDJK/LZWOQuCwm7aRbYTRNGU
+wrgJj/Pl584VRtvDnv0kdnwfCf2O7WN2z2BnrLXjrHuBjMl6YOaO+Lc0rveOVQbnwiUsFw5ClC8
0ldRom2wLmrixQ1A7XuHGS23o9JW/755H9CQ4jKSgg88alf7gMt+THKdWoDW9orfV33xlFf6nvPB
L074beLAq08qgtO1oYq7TvhHnMuVEXOyAJfopQ3KUaSfWiDsX0ZM8my/0WeUcDxnSN8rGSfrmC35
FB9qBPShCRuNrXPoCv4vWo6x9zdzXGr90Drh0vn22OtOwA6sXzVvWJa/I+Ju+DNH7E7pfTUxlCr0
8W6Mk29x1WrdAWQ5clOPV1FurUfTW+VgSCJJIS+XJzS5eBFMoqtOiTGJ53G2l9esCL9CsJsoyyfZ
h65L8h+Ph9/Y+VCSKCTLyiiY5FWMMks3HEyrw7HZg77XNnV6jhHkvka5/fPtI8nGGzg3yHu8eW93
vnBDY47lw001ccl0haqcqFo7VEahdT8eamP7k4jRWERqABjKOk8K3bQ31aRUAiUqolOIediFNXiz
zCvlCBDy6BjI9QNbdzuhsNUXpS4TJTDqdj67Qw1PrYm+m726J8a4NR/uKqqtNp1tMtnbkYRRFHkx
20pAtdU9CjQ0LBBDkO931m1rM/BhpBoqxEMKvLfj0JGJ676Ko6vjVNVxKbryD8eNqqdlccbL40+0
gbZgy9GT5LFLwkzp/3Yso1EWarItYjEoIhJ7P7VG9XWudcxUc/jathOrvl2Wn5Syv6Co+TWe5r3a
yPZvYJ40ojgAPCNvfwMZR9NqYFsCI7e7/6ywb74Ps7ocXZRhz3loe74WduElK1rnOLp6++oOvXZI
ieA77/9fPc9VFKBZKTkrFBvktXr7S5zeSlWk7JvrgvBHfjDRBPC+Qt9M4/M8qan5t5pP4Y/anJXl
ue8itEFqMhysJ7W0VMIjSSHCVVgK66h0ziJXvnTJrCArG8PAOS5QR7QAcKbyFVqM13/AubZJPo/2
oAxHuzehiGeNWjWHvC+czvKd2WkGAMCtGtTADfT3UOyJpWqYtCfLS7z822jW09e0Ndr00LsYKfha
P4XN0QgTvKFtnrHGWZnUX40p21me1aGdlC+wXakD+I3StMs7DFXj4ktS1KX4WI9L9FqKPrICrQjt
+DAXpfclTvNJO4R6lHlXA9+t+o98ntXyAJRJGf3ciL268DsendlXCzZTeRHkDNWRh0uMX0qY1f0h
rGIPHKo2jcO5cvtSeTFGJ88vbt3ZWTA7Vj/5k1Vomm8pOq8C0x1wzEVswZj9kd6J8wSZoo9cnxpg
+0+qaoV3pnXYe6RV2hTy6yZtSstD5RZ0S3O17OaPzpxnzaveVmX5hzK1k4GgQ+/MPzMzjfJTrumt
9mGC+OT4KUj6WjvOqROWJyAeceW7UeJMl84q8KY82nVkmVf0t4r8xU28pD5G+mLxkF3sXNvT4t8I
MdikU9gnMaG4v86AorLAdCLUwkDaGl8xnomAKkTDTvbzax+v9jlYU+hZVPAQ3FwLBkBsVfK4qxXw
gbp21XOz/5rG2nhIQgnxBi0hnpGp1F6TefE+LLU6fMEMMvv4OPZszRXHbyCE8tJDm/X2sNWT0WAa
6IWBgyTbQaMsfkr1ZtwJpluj8FoHi4wYvlSZvh3F1BpbWzxuVjuN3c9REca0aZtqpyGzEbIlBIl6
APAOSuT67SiGXiKirGfRtQhDiAVepX+W3e2XWIvUPd7SxoxAbdAjoefsABdbhcuyb4tlCRUlCFVC
9EEPxRd8Gto9O8NfOfBqkwC4RraD9zQQkbVEVer02ewajJOI5QVdmoNiR6mflvE7ouNzN3lPqeoe
efG8m8bk/WxEz52LoWQ3RB9yOz+2wFh6bb4g6Hsui+KvPm/OmI6dsgISRKRUh1mdjlY3V35imDvX
2sZrFrimZD0BamCFVjc1MrXZhKB2dAWu+W0g5PtUkZWj0bUvhcG/K/vtrEAOrGzUU8WjdrzGbxYw
u/ATb6OrYcW9bxba/EymJXYKAltXJQPIi9qSD+d1489rEnsKpzK6qi5uNWGRXuI8hzwGVtCy39uh
GLGVcX+0XYmzof1xHJydK3Jr87GmXJCUJUBnr1Y2ryOjSOI5usIx0f5JtGzQ/KYFyvXm2AAGVjYx
KIeCuVudWurjWK0tfMAYjZpjmrUafhDRnpbn5mQ4Rjxs0KW6a5XMQhm1pQqjaz6aEXWpCtqJr+N3
e3w8m/vtSAWHvxCVldS/NdSqQlDeFqqZXNVG2PmJ+kuJEeqSoQQY6YOTfsxHL/5klIib7KzjfVxC
zQTyPxr7VMao79zGJQClOcT4KrvqlvFMipBdkPh0yF335N/uKx+SRS0hRMBz7+s5OAX0qguw65pw
+4tDrWpt4ZuNk3x0tGnGmlNAM9o55Vtjsks46GBySZdXm2QJ1c5amqi81nzG1znX2uQwmD2yVU0+
WB/kS/P18Ye83zB8wV/iXQgRUvxbhV4ndQ3gxSVyGKY2fA/tRn3OtDLf03O+/2qUC3jP0wrnlKEP
dfvVyO20XiR2iSDa6GG9LGyezd50qdT67YUQmI5wjKVFDkdtnXuXaWZoc81QmOSE1fOsJeF0Gfus
2DkCG1MCcoEyL4VMVXa+bqeUlm0GaEHn0opmxTesOjlVWj6AOdP3YAv3H4k2FBgmMPuUFtGxvR0K
doWiLUiKXwUcuR9UXbyLCyJjTw7hrmJA2QhUF5EDCCtN6tXRqtHHBas6j1dNWbAGdJANM16aWB8z
v7Si6jvEvTh9WZqiEJdhbEOMgOqy3fNWuJusxG+SO1H6kb4xa9u51ML+bYGZcM2xstbgyvUakm8w
89+M35PgaobghNuyXb5q+Dq4KdQRF+tVzerxOEzp/LkbluYaL7ry5+NTdneuQSRLKz3aRIgTgtK4
/YCmtzT6kBviahZ29GebeyLywSFhQT1YA7UjFPHfbOAiQdCgGuBxoXZzl1NhqVD1ZaOLa6un9XtM
bUs/U+vprYITGJ3YBGPUMemb8xFuJxa6mJnZrSmugi5i/aTmS/EpQS1sT3d4YwEdML3EJ/rmkm54
O06DIYymLsZ4NY2OHogievMSt/kQ+Wnv9jPyZ3uUQ/lJbnJFZsbHosaDGQGCD6tQPNZFrbSDHLHx
hn9zrSufhNCmS25FSHUZWvy95B13SPRZJKfHu+Uussihefo6dFC5w9d4u8apcAfmzr5aeHI8mXqb
/NFinHSx2maPjLg9FJGfmEwcWz+b1MXp7TkW43UIbTzpa7UyitOS5+o7LVn2CnUbJxu9e6BXpCbA
49YYmCiJONpNN16zyjb+1svevA4k/Me3rx5kEHxHJcoL0MPtVqHEYlPGULCYLvQUH75YL3lPm6NT
v6sUxIO+vX04VAcp9sAY81AMuB0u16c6nsyQwmYkucRO35zrcPw2Lv2esuLWGUDum5K1JKlaa50y
GMdIp6XZdFWXafkBGqz+W0SzNj6h5ZsnZ71OS21nJ24OCYhRyoyDjVnrtdNaF2Np5dM1okz/lBtq
a/ull1p/9fVc5BiIRaTn/8N6/nJKlypHzrrlmWuJmtpOOl3tUhQ/bG2ez9Ri0AIbo27vBri/8ChF
AjjlMU2tlZbG7bdjFKchpZquvT6kh1QhRvtKW8ZPA+/d16l0xPu8L9uDmxrVparrvVb1Voyh3UX6
LPFAd/UCzVoK0VNuvUZjI7DyCotLX1TZczv/MAeal37n0uwFXKgvO6t8Xy+RzFo+KcIIskq6nno9
FiiCzWzbqWmmPsA4Pm4OlYECxaEUUfhfpEYi8c2oLT9GXSdeNcX0awoO5eHNn5u3Jb+BzAaIpbe6
GedG+nbiy8MlnNbnRizYbSrJT2GFw9PjkTYWW6afONHppNZAMW8/dhLr0GCcZLriMjM/K4lpfI+b
rjoX7aS9L0MxwN1R9BO53h5KfCPuIcgujd/JAnjFr7ZZ5aWqQRV24iVRi9Nk9Ol5yMJ2x39gI5ST
haKOQhSSfZDV/PBjL2ou/ena1H19KrWq/NA7w3gip0t2bv2N3SN1Vl1QHLJAZK47tUqKyZlSRsAr
WnuaPul5Vzk+eLf0ZSoyZTx0YdyWvhHP8BeNCR+0g2JAkTrnEZ3dnR10/12JvpJMT1EHIP76t9RY
BWhuHLGT1fZH6Q1/DK793I3Tny0MAJ/ish+aw9fHe+n+i96OKf/7bw14fHkLjwqcuCqCA1qDS0QM
okl2duz9F+VtTaWDvi747jt2ldtFCY7C8nJ2CuePuumMv8wsbRI/dMPp38cz2hwLxKi0gdfZP6s9
qkUteQ06MVdszcaDao7Ticq1chhj7+0RXrJm6GwZtIS4pVc5o5E4eRnpTCsPe+VpTtL8yVaL8jy5
7t7e2PhOdFZlgQJhUgovqzNBXj9PRTzyokni7NxRZwzyvIp2cE1ybW5TRSaEFgv9FQLLHTfdnefO
yNVpvPYOzIW8hBoaf6hVNfOnKq6QsNvV0tqeF3cXhxA/s7X3h600va72LGE/cjMlCEi8q0ST7oCw
N/cEMAxqjtTmOGS3u5yNgFcAsjLXdkCvSijRBMe/BrhslG+mmKDAJyV46a1SbKYecTtUFKpubFIb
uPZDOyAdCTSsoVN8erzJ79MZqg/ItsOhY9l4SdyOUvA8q8tKG6+NKcDOWL2P6Xh26PC89ouBF9L/
MBz1ZhdYi4RLyJ/zW5TQytEYbGjd12RM3Rc6fOPHbtKd/4SqKU+Ul+ad8bZ2Bfpq3HGkofxTvx3P
qWwkxjIxXcOG9r5fI/6S+Yk7dG9fRv58KDS0jQn+69zBmFsgXLUyXw2EVJ13bgdh8Zi7zdgx2rgk
qFlpWfX8eDE3JiefRUAh0fiHui4362+LSYOa4kom1CuFcDDGYfMtQcTh/HiQjR1PXuSiZ0YhhBtl
VRJowm6metmqV7PW8Ba2Y/tV5/n1bDZuvef7cJ98QqeSLGVZ7eO5t4pNS7LQgYxaAbLYzs+TnTJC
5ibLCVcYW1rIJiN6x+NwSBMl+T631p75zdZkf/8Bq9OQl4MWlvEgrl0DM99JldQ3hDJ9VLRq+h8+
3u9DrT5eJQowUFkvrmSddLy92PCNDC/Sx19vIxOQMGCyaXTS6QKuV3R2nVFrZ3HNXHc61OwYf4xw
Py26OT+UsfZ3OqSe3/X2zq7Z2pq/j7taSNr7S9iOo7hqVkqb0WiyF6yf96D8G7eMBIQAbmB/ohm+
WkND4dY3Ywo6JkbcR5Lc+BjaWgh/qYr+VVQR+kPbuMe3Lyn3568dSrFsXUyNkfaahUvhyiv6/Nuc
D+XVTEX/MaWbfuaS7w6J3UUfad69GSkq8S+QkLEeRqKDnOT2vKsu7sNtznQVqsXPUSS+uaJunxL6
oTsJ5C+1i9X9jbq9hB4imMWHXO2b0S7S0kyot6RmMV30pJ+AP7Q5CruF5x6LaNEOojQwq8jN7pJU
pXc23di7pBHlBWPq+pMWee4JcJdK2t0753Bp96i5v7LYu98INRvMLTkGvarb5ajnFHKNGY+IR/e1
72pF8VKblBrcrDl6vRFhNZtYR/Sj6nNe8WDHLE4PMN3Q0V7rldNiZ/WXx1tjK3xAPaQqQE0OGPQq
O9C6wtLaQRXXtLaii+Km8Vd9QQ1qab09nsTm1pfdM0I/VfC1RP9cqG6BvvN4dRZKmOdkKooKlEOU
t75r9caLaivheEineE+Fdetkc8XxdqOnLxlIt6sOZzw1nTnjdTraXXOyWmyHfGuyFnOnq7U5EIUW
WSAGsrQuWtlKpy66W4xX10UQIsWpz2+plO2E4Y38h/e+VB7jrU2SsNpEPRzbZPbM8VolNpJdk7mQ
0XV9lfjETWyn7Fbt9mhVW9tE+oHw2VjFO40tqwVi48qi3zxq3lehipljlszvNBKjnTi8OT2XnSh5
EmCeVhEyLQutHPJQXEuvVN8b6YhIS6Hbha+KGDv4Kd5rAW1+NYC9khUrLRrlFf9bTlILW9HyKpXF
iyUJL2Je8swXQ1btachuzQycKk1qyKT4Ra0+HJwxJLDHnjcuyBXdtzKNXHww5ukb0pNmfa6Urt4p
J2wOSV5C4s9b7Y7TlS+4eSkJTycv1uJLOw7ll6RR3Su658anjn7QzgnYHE8SKcCKUiD+pR7821q2
os2qeOIFULTmUW3S+VxjJPGs2KV9MN3x8+PgtT0aBFYABxKdtLpd9NryIjsGjmoU6LjjZbx8bTql
g8Zj4zfYLerOeFs75f9IO7Mlt21gDT8Rq7gvt6SkWaiZsR3HS25YjpNwAfedfPrzwefiRJRKrMlJ
5SJVTgIBBBqN7n+hUSIfUQChKHdd7pR4LTU7dT0+INL/ml9PJTWKJTP/0zBcm1T24OlvrTzLocxW
L6WD13a9+CS0bn5DYXP+L58KnA4hBAgSEPrLySyJPa71RGtEU/r4DyWxs6PtOun3fJqqb5MQe83j
m4sn4am8dMFibwG+WtSa00gcCbtpEdlJiXrcKrpJ7b7c3xS3QpUMHvIdj8bwtu8i9MqbkjyZQ+5O
92iXoj4hTNs/Y2xlBfeHurn//m+o7Xs3yXVrtUrKr+gCpgHdntqPteGsRuZT0+8qGt+6P1k/Xk08
5Nkcm/Cxepiq1A27D2k5+3Eq6+HodbiSjqhkHBdYTrHfUSI/vn+OvKHoVzMmZ9q43CZ6OcAcyThj
LkZdx6nr40M3tfp5TcBV+AhJ7tmG3npRccKkoBWNf0RMLgesrSpSxpXvB4RHx8Kl5PD71ajlX/uo
yX+b4P0cc7EoHyU3sfVrpXT//g9TlgpQ9Le4grYkqsS1lLnOaV64aoLpxlh4qhI4EyWACVyq41et
tE29P+atXQs6gOgiDUaRP7qctVJaygDJZA6HKdaXIBLC/kiClL1WOdfkzr69dRSh+YIG83DK4T66
HExEhTdHKh0LFReOzy1nRAlUxZn2Mr6b40izZQIH2eX2NqAtSUHebilm5xqA1hK3yiEZ251AduvB
CHmT/i4pNdiHzS2QtYnR1COjOPEyfnDXpToNDUY3GM9k60HrjeppWkvyy8KOdkroN74a9EQ0XPDm
pB261fevheqsJPF0IwBCcDg8K8ByJ/ZXpSvev0EgTLOIgGO5XLdAFaWNc8OhyxOyDPFXxyiWws+V
wjlmpd4/vHsz0k+TigrAfYD7byKNtfT47mgpOV60xojKxZOoTkqursmzro3tXlHoRmADDQkbHJ85
aR+0ScDiyV0ARsHOjsxWc4OIDOpPkgVN9wfVHP6S/lLrg+3mjrlTGr2xPzneIFa5jjCC3DYdVHWs
XS3moKMZLB4bdPZe4rLKd/L1m6NQHOKqxXEOdY/L00ZTqVXWnk0CtqJ4Er0eB0uZ7umX39iKkpML
5Af+jI6B5uUopVOsZdkOc1i1lv110cvupQOD8FXpSga8vz9u3Hs8GamF0nQkVG/pCMLs4laxPbb9
4KBInvamFXiRhc73lGatfnAbS3v/IWc8KQlG5Zd+52aPuN6cYoPJs4M+fRfh+Zjb61k38qYIBmAj
30fePqlfFnVSBNTD+j3trlvLKxncqNpIAf5fTqL/Smw16DWN0i4oCOR18Wmq0Ac9JA02qIHd9XOz
E1dunAhq6L9gwpTUEbS4/JiUHzJ3AfMfitYbEXRMOmUIsAJdq6Mm9KV5qqusfnPSWotP9z/tjc0q
X0JEbOr4SDZvjn4hvQttd1Hh+BjFoVed7M3pbOu9sHR0WjnrXEG/CgHbGzbDE5TmvKWCV2zrsFDN
/mQlUnFQHd2doa6hyYyFuzqhjC9HeWizlqPZtZho9lqYWhT4/DWhQgqOJMZHFSzSGZWGZT4WU1aY
AQUgpODLqFQkTbBP/GzUuj1VhVsrTGCVeT22MNAvL79ttix2QkVKDVukAP0hU8ejrvR7flfXo6C9
JRnMoLmwrdwizdvWmos8G9RwQkvvdVB691FzUOm/v1uuAwHYXVI0WdzjDbH9jl7SgDunQhsuHsiC
2dOKn021zH/UttJjZm+mf90f78as4KzK+gOS5pg6yz//1ymsGtw66UGb4bJUyz9o7y7LYfGMZC+x
v04puPaorlB+hkV/BelIOx1TDb0sw7RKjZfRHuKzXSrJU57Fzccsj6xjllj6g9Fa9bvPH8BJXUpn
8dUkuONyhuPgaE1plm1YZFF2dKyVDjwiLN7n9y6kxGeiY06yidPMFp8jDGuBAYtT5WA32QnI6PSy
Gs7eU0xu5ctyJ4ROPIkkwQXY0ZZ9otlt66nT0ISWYveHIndyv12s3wBimVQ/yqODwprfNeVHPsPP
+xO8AW5gbCnQT0pBQ1zdvNWtNjOHelGb0FUmcN6JJIoUrtMeYJkOfln1w8nIK+dAHd47WLlWfTbQ
3nr/1wSXSn5IP4NLeYsYNSYKQWutdFzKazr7baoOIrDXLtszers+iDJ7kikbb2uq35uDkTqgx7pC
6emr6c5XKGb9crDjxfWwCzWX4ZDFerN+uL/E11ciL2zyJ2ru1BCu3GxrYc6K2dTQwWiWfABrVTk/
2iUT9WEuaP3uxPHr0Uh/4SDzRCJZg511eTDoCpUFUeFX56J6MPpV/zAQqlFTKXfr9DfGknURxGex
WZei15djWU3smXEqqtCdsuTRtjNYp2WRPyqrru3c9NcRjUwbeg76aLw4kR6+HColnE2scBVWatMd
rHruP69D3n26/6mutwejIO0LN0BS67zN9lD1poxiOJyhcLT2UFa2co4tdwzdNVU+FW2n7WApbozH
s5nAws2DxeHWXE4ka7QMelqHRtubCP2nRr74yhjj7g1IQGRBbMHsPL17kgzG+wH4kEwUNyce8nhT
GMKuuRwcBG/7dXjugVcco3rozqK2o539f/3pfknHMEfplgtZ4fLT5SIZKBXTVcN47Vtm9MopXpr5
eH9S1zcRrTApMgZq2kZwbrM/7BJdkN4AlaJmnRYkKAx8qtFaeSjj5bujJXns107pHuk4f7k/8PUZ
IHPgRctLjzouXPbL2ZWxqUeIrwBDKMpxffV4GP2eNdoyvoGVNd59CgjQ3HpwgiSGc3vgZmdKKyjn
1OyaWITGkiZBQ6l851l7/cH+VzxLvm3BaW6FkfNGgNJykzUspzmeD1By3CxA0Hz23r0TIcuCcABR
D/CGh+Xl2qXRJPBCGvQwm+fiXLjJGHRO0nwQWJAeRu7KnffY9bcC7QCenqYy8iRUBy/HU6w4s7Eg
MsLCVnQPK1WjrIM5ahvv0axM++N7dwZeCxwzIDEUI5BEuRzNagFhZ5zr0Gk7PViRBDjF1py89rmq
7CzkjVucVIhUGawnh/pKMbudej33lqQPyzHKH91Mh0Qlkv5nr8NXR6UwHQ9V7ygHCUZ7E0OdllBN
jMU43p/yjZ0DwhgVYkmkpAqzOQyKlyUKfzKAfBDVoe9zobzY6GC1OyHl+kMidQW6lIRMSs1sX5mp
HmVlY4kxRG3IpAml00YEBa88Jf2k7dwJ13MCP0WxgFoS9BneY5efEUiFVgwoRYfGGnsHXa2noyA9
8e+v3PVLFuU4yQmllyGJaZvNgvFSpo/Y0IbNXCl/TIk7L2895cAH0U3x70DeMgWRZWvZs+uQv/4y
9YSjRj0EaiEvBbhxl7Mz7EZz2qqew3VqtIeuHqYH2MHi2FVCvCloKb77CCLsRuCCvQ7Ok7vvcrze
EW1HikcES5YCOYasP5VdZx5SeDQ7qe3Vh0O4B1Q9BAJOBQ/bzT03lrM1weIxWFJkxEdtck7dmIr3
bnk5Cu8PeGSkXVzilxNKrMJuwSwZIe+kfzS3cX19rN99uzGIxAxKFCmha1u6pZ7SoNaZ2hBdq6T5
vS6ctoiDzEmK9EFbKvvvYqi8+TUWvSgfRW3k7k6icmMtkfQDBkxpQD5hN5GzqbJWjLlQQ4+e4alX
FTcw9ETbqTNebUYpkS5d/qh4GLy5Nl8s5mhAM/TUcKQ99JKaM1w4Tem6F7Nt0uNiT/H03u3IVECz
kr1SeKc/ujncaTTWOGiYWoh7Q/IdDx/3Y6EK97WodPHH/RN+Ywl5I8tPyIaxryTneouHQB25Wji0
2DNGSw/yE6LOzt19Ywnx9qKJBRcOI7Gtxk1qFhE5gmOForPnz0mqasFcVcoBR8Di6ExGfro/q6tI
TCOGdz9pgk1SzmP8cvtHfbJ409JZIaLctncURq1RdXNrUP/a6ozZ0/3hrheR6xtAB0UhnooUNy6H
89TG6PtMs0KPjAEXxVbHfBy2UvP9P4xDPKTnCwoThYvLcdR0RlUTxlU4aNn4VqQtWWRddTvX2PXH
otAG5IBGJW8NwsflKFED07Wuczvk4D21atEfFKsOG81VDlnWfLs/pRtfihvGJjnmXpY0mMvB1Mht
UrcaLWlfnR4MT8nxtdRLZPubPabRjaFwYaEsS/zlatmi2eKod73RXpwwVwAU/SwMp8T/olZRnE4H
ylI7idaNZaQRCNSHygltwS1sbxgTR1jIw4c29exnml9O62tenz/YsQo8vW+VvVbFjQmyiGR1RAz+
3j5pao8MyrZrN7SrYTr1Sjacohw3s2ls340okt0sSVFAhguK2Bbm2du5VavLxFBpj8cHCm3GeETT
BhvOqsrVnTh/a2LA7iQshfI1415uEqQhynEZbC/UIxR0BqX5LXXS/LHT9Z2DfGMgJiYl6bgy4f5v
8oBUa2M7G8coLKAohHPqjtaxb7v2i9nHyp6d3s3BQDryFwBLUI+Xs4JblhcJfoWoUdi16aeRO/yh
dDloDvDbf777mIGhk1UKLjEehZuJTUmsJqTjUZjp1nyYq7p6bB0gskprH+6PdJUy8oShZGZIKp10
W9tED8D8Te00WhTabZV9o6xvndFd145lMy+HLuvXhzr2ksf7g8qlusgX5aBSqxDhfcok2ybdWuY2
drsMWiiGfhIO/ds0c/f0469PNPFDeomoEhsFLnbzwVKi0zha3GJr8Uc1rV+BUyOgWrWOv6TNz/tT
ut4dDObK+jyVbIgEmz2fxW6jDClRONaa6Kg1VvlEQbh+NNYs2YGZXa+eHEqiQ0A+UleW8/5XXd4a
vX5YJsWCZp2u6jHiX86gjMmE+/6cbg0E2h6dRxZPthwuB6pjM2mjIXdgkJvLY55Y1iMBZs/E5HoH
0kelUCYrc7xatnG+pTk1z27hyEpE7mODiQh//eesq09W732ANPb1/qx+eQde7j54HpCBgQUCU4VN
dTmtQmnsNG0mJ0y18XXI2kNWLyjYQ3wbz546nFKzQ5+I8nS1eq9OOcVB4xh7RBe5H65+BHnqL0MV
gv/mhEMRI2RBUw1tNO9w78ibPNCpTj4WbYIcZoUQ80Ek9eJHzjh8ur8CN/YqGHGZL0jTL15QlwuQ
CcW0+qhy5F5tfTAwyiO0etTcWrFnd3ZrKD6qVI2Q2J6rM1i1CU64qxNmoOGfXV3YlNBoAZZTpO1E
shu7lRP1i9UI4u0qZmZ16WAaw4pWrWj/KuD7/NM6zbvlH0nniCbcOMClWLzN2vE46u0KM69QzIn4
UDlT8tpmg7KTjFzPhTGwNCQx4OShm3n5hfKoXnNLLNkZaV8DthUzUgMzqaY92cUbA5FwyzjJRgRy
vDnioH+bcWrN7AykRkUSQskPCADq/ns3HJVpCKcMAp4OG5TL6aTKQhYeW9m5n7v5iKbCGgyjqT3Q
0Wj/w1DyGQHIHuDoFQfCSKoFJbtKnJPc0cTzbDvRGNBUWI3HsomKPVL49R1DCMGMloxA8tW2Kp1D
gXgtt7I4o2xR2f7aGXWgtJbxGnc5iL2CNOjdQVmOKEWWyDUIYurlWuJUkAjRTOLMMrfYzHvLMeMB
tXNDX5/by1E2RdVI6NBjtF6cQUB46Pra6QG2ZO/XTZrvTGhvqE04rpSmalP8Q86qVfdnd231N6MZ
ug+LswzvrXzTsMAgGz9ZS0K7tv6dpVPzCDMYao5RLIuzyfE78Lg7gejmnuBakck2G34L4lQosmZV
r4rzmKmKj6Xlw9w7iIPYL0Pb1++uPTAlni30LWRreRspsLizsq42xHkixw68YlyOUTSkz2427X2o
m/OyJZCCxOMaFFfN1VwQssQ5NdbXPM8O0NSfh0SzgnaM9mjI1/cjRW9ZfNBhnUoIwuU2H8alcErK
h+dqtZKvTtethq/jZKL5mdZNhj+WUk3Dm8dhPqy5syt8eGtXImQj50q0B9p8OX6tQhgwilyc20Yx
2Pd23wYCnFwfjFR5do7AjSgs22hkJbjTQYiWf/6vjK7HcSNvM850j4LqKwl39UBxPXq4H4VvjgKU
ma417s3gXi9HsRPXngfczs7pNHsYdJvp49yPe1XGGwuHOjKZPaQLh4rw5uoyFlWntqIRgCuUvdLI
WRGZjlyU7pxdFtqtsSRiRGIYqGyqm02SVGaRx/mSn8dm8fSjVtTxn04Udau/jF41B0NdcW+Wjg3/
rEF+958SNpIWaIWj0qVHEvSlUqz1n6Etvdcqcz3F525XzXfn60C5ETsjFBB16FNdrvs6qNqg5JE4
C0pcPwA1N8dpUoY/73/dG6cTnBP1RyqfYCe3xdVsVpoU1UdxXhT7d2Gkjy54zsOK52Es9L2PfGsr
UQOi+Qs2ADzSZuGbJCnWqi3zc6K71akZKikbsQD22LnNb44jNyu5qmRybl6nNhtVE26Tnxslyg8J
csp+4qTm4f7S3dpG6DnJZQPzAOD38gM1yVSn/VDn57Q2XmdTUXD6aVd/XOL3v6h41INxkK1zUGdb
Nlllea0yjWZ+VlYxHQrPWU5Lkcyn+/O5tWrSp1zqtsgsYTOfvKyTnvpnfi69rjgUSz4izmqYP/7D
KFwvBEfZHdkedG5QI0E3JD8DlKxOkyvaozmA+/l/jbJVS6P4q9Z6rORnGN5pMI0dWWq/7Olr3Fox
2dSVnjHcodvajhMzxaRmlB6J2KAahU4kQHf7/lxu7DOet4AL+JvW1bYJOFmlYg6VWJ6XIm6xfcP5
YHxRhVF8XubY2NN3vjmaDDqyPaWCSLnc1U6SpqaNSutzN8F39t3StINIE8ahS031+/tnZksgCAVN
nnpbfZLEyqOMLsjyrDdu/wBqWOS+znp+1/Jk3LnG5O++fDnLPirvEdDXsgCyiT21Oi3lWFvrc5IB
9QZS0Iv+PLqTWh+FHaXmUSh5owYufq97Scn1NpE+K7YnESh0RrZhb83XygTFrj+bOKV/tSY0EDML
xsP9xbweBZYTMqrsFQ9Q8LZYK9q5ZT0x2dBjez3p0VI9qdpYvxfiBehY5gJ4rEhpj20urGhlu8bm
gJEjmhcfKizXnwal1k6opO/d09dfTL6VpYDdr2fglrkV46e4zI508MsLJzBqu/hTVxrzbTBj96At
ivbTHo13g/SYHzZ+dBpp8FBf2mQ7OmTrZRbMjz5muvr24A0HfeHzBWMKgt4ZxzHZOd835wn7k1Iq
E6W+eXni3DqCsCu9wI10Uv14dhIImZg3tBhmnqjpLn5m25/fvVnILdC/RU3HMK+ausUQWXo7YUeR
zvZ0VqZ+eOMifrcNGWV8qHCAHWWZHaTN5cw8+nJOUaiMkijgt+1UfzQitXm4P5dfYeLyaKOuhmcA
F6SkV2zxC56blmqsIKCed2Y3/SYSIy8R7a7a7nMBhC59ku28yS/Sqh/9CHrjMAVrZqL6ZjUqsuRk
5kUUdNoi/7OOTvOrl4K9DdWkcSbf8Mo2P5pG3rc+uH7PQnUwLYYAYL/Yu7augy8zYSPIVjes6u0V
vCJEVZkOM+kaA+M2jAvMf/BRxse0E2u1q9J+I2TIlxIgdKmohH7p5vtEQ+klVpmEqzXb6nFA1Kx5
9NS4cR/sqNO08zihnB2Omjl4X1DOK+MnfmFBBWZNqe6jjFuWYJItpQmMBQPewreiZY0RSFSmz/rg
DErgLkZUvqRDq/evvYimLGg7dVb/SO2iiJ5ss6kmpAUQ+f8y9ZU3vrulJAX/eB9RuNRosW+CvrW0
a6N2qghFXfCO7pf0VHpx/tpRRjve34XXiTSXJkQlCt4gqUlsLtcSnxMkXbI2D3vPnGF9rfmxbV0V
DAG7J6rWd1vXgNqHmAH6j3oOxL3N2XJrT6iRvubhGLVtcVitKHcPPdYVn3Q9s9SdfOqXocLlGYPt
iWg8AGk8iZGRv5xeRMORDgXDFZhg9KW/Do0xfHMB6TmHQVDoLn20rT0Hwo2JBJjfZZ0VB5OluvUH
LNtBOWTakP4wWhvxWjr1nX0SWawZ52RuUI/BLsMrv3hpps+HOnb0v/GhjQoo1VYJ5z42lORo99Rq
f891HmMnxVjhZcwJT/tXqxy9v6k3NZmv83u8cB0WtXvIUXAed77x1XlBV4Gel4QmctHCe71cBEim
ZbZUZRaOc2/6i6NkB+Hle0jBa0AdSC/2K2UZyeal/3o5TFf3qzBMKG8t/ijHpdUQTrZK65S1UeGP
caL7mN3gh1RaCPDQXXzoljXdgcNcTxVqL37Qv6AwlBg2vyHpqpL0Fmg+Ygz6kzZF3W9aknS/3T80
V/GOshoSUxKhyPsGOvHlTAcPWQfEKlpkQaP6sLhLHWRFpD9YarLXObkxIZiZ3OwgFaUz6+Z1U1VG
h/WF3YZ1rv/oLWEi4YJHzP35yP/JxSlhPrw6KUXDxJYFtsv5iCKp3Xhd25CjIMxjvXJED5GZWsZB
abrJelKpHNjHiVLHX7T4xOJ3naHs3SLy22x/BdomDA8/jZluoh6CWl3j2MhtF01VvVrpmD3MWTE9
YMtoAdodnPihnN38bzHZ6g7Q6CoK8kqVunxQDQA10Yi4XICFGqrZYswWRsnwdRTm8BYN3RercY1n
NUvynagkz9tmotLjmxuTV5i0m78cDT3TyFTStA+VqrUfI9WAdl5nFZr6aVVEXbBM5ch7uXXXvXh4
PU9onLLPjpYeGOKtRBTaeRYWRgigFC0KnU+TI5huo2vJaWzGOn9uo6ppdqLP9WdlTNkOISOWOLjt
YSlwduuzaA67dSRryctJUV/KFo+r9NCpjdu9jFG/VG91nYgvVdWty+n+7r4+reQJvNjJ2xDFonh2
udxSsUObZlvqEGnWV5F76pOprtCucLfbubivTytS6oRatJfJUmnzXg5FZNTrOEIOKNfT6bM5ZMvb
AnRo5zFzY0VlsQNQKJRfKGubCdHDUlo1J4rai7CUAJEvtfcVBxbLsazGpQ2xjnKijy2PxNFXqbQW
O1H2ehuReIEkZgdDBETY5nKaw6CZXV7BWIVLqshCiLC7oIrtIn2BQIRIZwtpaI+Dcf0Z5SODpw2i
smhVbJNMD+VA8LbdGsZirA7xMHm+pwILhO/x5b0bhuhDERzWE1ZAV8718ToPqLBoUEhTy35EFKI7
Go0WP2j1bO68fq9DAV6ZtO7YoJxIXtuXKwnOzSzF0mihk1sROl2D3kFmWfRPpIbpJ0Mby9dJ0ZKd
I3ljKTmHSKtCwQdTsUV/WWggLWsPaNSbOvcR8Y9o8ee0aT8mFfqJ9xfzerOCVmI5pV0roW4bchwp
gpY3lh6uBYV0fCK0hGd+ggbxqZHu4kGciGF4s7Vi+h5PlbbXQbwxV14mkiP/v9DEzZF0Il1A3lXj
0JQWX+ZCJx4PofmpxBBy51wC7uVzXUb2X3UGaTbJy5gc4/JzamO/lGs8FyEUpLF8q5QxG/y4s5JV
8+0eBbbnuB3X7BBrWtc9ES5VJ9C7xFR+z8s0iz83AxTU0AQ98HnsECSsg8leVbTMJrPMukPvRmt6
dDypVZt62Zh/sSObvuuY+13JAzVhF33hWdkGMtkN1jk2HX8wFXFCH6N4Flzu7knMTfcbKAglEDZS
wcUY/+GayeiLFOEHrL2dXEPCHUUI3xybIahyK+/9TrRFFRST7Rw6e/mrEVb1QivTER80M9UMTKfG
7LXsnfnRs3LzqeutKDtEtXpyFG/tjtjkZbDM177zgOAhh+vbbUS1Vq0NLWv48a37oc3rsQ0Kr4mn
xDdA4LpBp3jOs4V5J5SdfjkXhj4twTAsyj9tP5Knx5CTf0hv8iiYU817Ld3+lE6gkpCCb3x30PLf
2t7gfeeu42oEDheqH69N8mAgMzkEvGdd20fe7EcZaYbf6wjyRvZkHV1Sxtlf61JdgKPhvLFExgrC
yaoPqRNzTFyUjPwosudgwhVkCPrKPhlLjnakWaoHl2tUCSDBATUvM3xqfw78Bz/MpcGos2sXYfqD
p4syMLIkyY6iHbrh2UXHagoQUKxrfxSr5zzmeg+p3C4iq39I47VoD4ZAjuSIa0esPVJlir6Z6py0
Bz7OwAkuh2HmpybrWvhJhyJE0Jmq0j8NWlwuJ3Up1m4nel2dLSCWcIIogaI6CBF2cxGtgzXXmD3C
TOjchNYTuIPf9KzLTH9y1O7z/UBydbdyn0KyAiNromZDLLk8W15Sa/pkDmaoULU8WtnwNS+LPSX2
q0wYagwEP2rItGHQJtrkoLG9ZCrfxCUep+g2GpRm4mA1144prbn7UV3cKgpcc2z51rUiyg9KWavJ
ToJ4db/KX4HZKj8AiNgVj79yK0OheemGs+nS4Y5Ven5e271YdYZbuYfL5P2lvf6OJLioRmq4IVFZ
u7IymYYeCdkB7TatQyHUief0Z1JGXn2g0N58vD/Y9XcE5CyrAPSbpeDMJiCrTd+oCRWccNRLETjQ
yw5zWe3hqa9GAe4uFV6lQwv45i25kVqyFccEjLCrMhwvzSbuEsD8UentfKurtUMEgZcgXF6HEXkn
XG5Lo8rHKCoqK1Qw47KD3BTxl3E02r97a053wO83xgLPzEUmoVgoT8g//1fnfLGqMRlT18Cyp2vW
AEG0zn5aslzXDjh57mqx/PoUF9cZEClKHWj7kc2SLmxOgzLJulExUFKM63GgpDh6ka+KYpjevCjB
8nTJCu8TEJM0fdQbnZq3tbrF+GwV1tgfWjwr7JcqJmd7XrGGTHdW/ip34tfR78NoQL5aWZjL1XDb
WLRc/PAoKAYfcWpKXtpWnUH2KRUFn9mpX4oWttbOY/nqcMp3PxtY4pFA2Gy10mZ6ZzEOXna4zInz
ULRePn2L5yZ3HoY6Gqsjb/n1vT11KBW82ygIAru63syNSKMuG+KKODuK6CRMB1OxbnWnnThwlauB
q6GTys5CmwLi0mZFB7NM3DHKlrAoteiYwr33s2n8y6uF99kxFsQMqsj8GJfTXq/w+rRK3VZKx+xt
fsGv0tK/NraRCQFPt1bCsTftsOun7Bng6rtrj1RqoM2CJkZYCITeJjsbrNRttSgDqY/fC/vY6r84
QxO9rt6uFc/13sTAEctsSAGSfbNFgnrF0PWl03g8BEX+aRgc9yEpe/fUuFN3cHo1+tsWe7oU1xvz
l7sFH45emtQMuzwPQ9+n9UKHCABzYrzyWsoxR5s0Jz+43aIsD4nSFt57dwzVVZriYD3k456dczlm
SbOiNK3JCy1Nq7/26+w8GmlbBMBv8Ga24zx/bEQu/qzLXttJPm7sGYamDSR15hER3GzWopkoxI6m
F0Yi0o94QxtHT8zGfxmFjhrVPlYU4vXlBCFkpZ3aWV5YULj2JyUy/Q5dmp1lvA7s2OlxW9FrklVx
d9NLm9WxF6gwe+GsR1WA4JR7aOupPdsVNfJ3Xr98MQbgeUJ1lH/c7BKnnr1xtYH0dkWm/UltsX4p
yyL55/4oV5GEUVBqJTSDSgWdLPOsfx1oJ6mqfvXk/qcGvv5wcPJ4M9aunH7kS+J2geKQ/55MdEXQ
PFS04sf94W/tDeIsx0BmUoSWy+GXuhrUaog9LsooDboCsxJ1HeadC+gqWWSShBS4HYwBDVn+in9N
Ml/qdUKnxA1z9DHMg504Hdg5sSaDP+Sql/kprlh/GnXfrPQqYTqCEhDTHsrmxq8AlWKSulF1R4lj
cwTJwSEr8swKu2F0raM+zOXboK6L6ifm5J2Nbkg8P8/0dT2gEJ7oX80iwYr43QsupXlpllISwltz
02fRlIroMHRe6C1peTSjCGUxr+x3RrkR4QhtZFkUvaCkbevUSuRMtd66HEZ3LH08zL9XkZb6mlF9
1xbn/Rc9PTjg74RM2WbcJqpLGunZgpooHLlRfYXOET8C0u1fjRYzNceM9oiaN4KALPWTq8rmM+TG
y+1Uizih7JZF4YjxHVIEkJOyKfV8p7XXnQLer5W6zOwABZMYwwzBcxJ46+VY8ayiKoJb57mb3bU7
CO5MKXeDH6ofi9L4ODsiyk82wrb/jBVyBG+2l7ipr3RopeaJPo5BYqDrfxi1qR6/VqXomi/qKsi0
ExRyC7+s3cU5qLEXW281yzu/aRVO9Q+r6cw/SOus4qEYyyE7jIh/qOeh6N3qIJaIFt2Mp/hwGGxM
Jx6LsUHH2pg6TCH0kbPsj03bv069EpuB5qyZ5gtviLMP5lA64GKs1k4fatoZc6DBxOgPI5hJ95AX
kWEep24uf+YOGv4Pa9waI4fUHKvAUzTr24jLdOlPXm82BxUmCsg7pcqax8Ww18pvPDseUJKXwVkT
67w8T6WDLK9Tk5nt7PHryMnrEwCTfB9JisKmtjq26gAUHWqVG6vnyRn1wO5ygyKPhvJ6ht7MBwnM
eaGJvWfofiNn+UWcJG7yugD6cLknSHYBidacLijXyxHtjamkNamKl2FIh6NwjfWDFgk33smnb8Rq
cAw0XaDNyJrZZtuLCXHMKemVUG29tP2i4mjCJpx0pdjJoq9XFsgWgYN3vSUbwpuVhfo3JVo7xufE
jZpPRTNG6cGa+iV/7NvIFYmv07Psfat0G+fj6EIW3CmF3pgpz15oSMiK097aUrFwnXRGp4lhHw5D
9qVaVPNoVKO9U4W8NQqMTSldLoPJlu80Cxu/VY5yOC1mfEyTOQ1Ms3t3UwXtDd7u1GPIvehCbDIW
z2t4sHSQGruxLSdfd/L1EZ2dOQ6Uptyzk7vemVzhzAeRUyhkYO4udyYOjObUVEV87uJ5OI/YNB3G
mT2ZF0byRAGq+oa71p6j7PU6whVDk5K2OXnSlSxAu85eXo1ufNZ4TwZe38YkZs270biSf42MIpUt
qemzxfwKOgztmNjxOW1j7cks3O53j96Gn+gTZdf7l/SNZSQjo5kMwZxixVa4kcJzDNLIiM+mWIPK
7n+ijYI/S9U/2VSxDq6yc+CuLzTmRtMG8KeULtlq9KVuriVRJJKzN7lq7Md5mgd0Cc0vXkMafX9u
16kBVxldY2nNRMViu+tjUSlrg/3t2eodWijr/A1Fqb8iWx19WFh7zki/4KSX9yeVL6zVgFHzLqe1
cbkjZwdZpLqNlHByGy0LBvlsDm1rjFUui1RRv0diJHKi8Z2IIAauhGQ0oLLqYUQSSvW7JNfMB01Y
Vn/s6bl8R56YxkQ/6RUqTlXvKoFtLlX91/1FuvFBpIgTv5euE+/fTai1UVt3jK6xEZVHWZ4O+18Z
4KnnVM938u/rUEvFCK4C0RyNKoozl8uzeFyPoyfssAeyAAmSvtInkoR5ChLFNd6wchjCuWjsD42Z
dD/vT/LGuUXOF6wEks+/CleXY7tmIex5QmiAt296ynpb9an6eTv77cZSIhjChqPVA6pmCyxa6W+O
DQzpME0d+6VYVJoWMLCnb9BNoq/vnxGrCHGRx4zEW17OqJlznaTAdqg4LeUxLsvuuTbcvYh+a90Q
ukAImSGowmy2dJPNZVPOiRvWA72aGhAC6Ya5l97cOKeUZGnE4wsnFfw2c+kMsF8dSvc4zEx/KM36
ca6l0CJvB99oENN8/8qxDwkMhFneaZsrP8nqzFrj8X84O68euY10Df8iAszhlp1mpjnSKFrSDSHZ
MnMoksX068/D2YujZjeaGC92V4u14epipS+8wT1j3Os+yCo1DrVibSEcbu0FREJgT9H3R2dlNUrd
6wXamIKmgeWMXya6RC4Jrz8gC/Hv/flcY6xAWKEEBYr5lVOxduH0iiGyK0V3zyYeF7WP+E+Z7z1X
do+l5chobzTZ8K3qyTN9Av+0AoTWtclOtZHHOtz/Lbf2Cz8Dd78l/wWTe7krh8otu1zO7jlWFI1s
L5p2pl25D/dHufVteffpxlD99JBPuBylbWIHvo3NhPu09xV76E55WErfmYet/OvW1gQaTg67qA3Q
+b8cKg2Nsa4NGhNgIpsvhat2Z7035V8IW+q+W+neh/tTu/EcL26qpA0m0Q1n7nI8qU+Dlee1h5tI
Nw8LBUM8VLMGkiKuuk80Z4tdLOs3C/Avcg3kzosKAR2SNUIuabVKG8dFHMVNkTcKpfI8VEV1cG0R
/Yd7a2mC06ogoUF7+HKCA8zMMA45fXNPuzTSOmfXzvWWA92tfUgPBsAsPiJL6fNyFJFE8WA17ENt
bIcnpcziAzT8rWjw1uZYRO2Wcwdvat0KidC9jepi5Hbs2e1DmfQvSVyVz6Ojlg9RVNa/72+OW/ue
vHgRvfCo061F32pdeOS+HPSU4OphijTr86QijGjHpnG8P9TrOqyCGapHIBpfe4BM8fILxi4SSuGs
emfDGjGK4+fkL9LrDM2f58HsdoXjyOJd01Ra7LuKgU6iLsSs+FGlpC+o+xlfu94utacpy/LPnpXm
XyPTmr7VSLB8K8NqeoG1En1PzS5Vd1Wr/EUpVD8WYQrooPWG+jSEwhofzK7Oi0ONFzS6+1k+OwfO
gvbNzN1O3bdu2uG4kxTU1rSsMDfwf6+kt/UnWLA+9DyQYuR+vfwETgRzU4akM3oeu57w83xUpZ82
BoBfxDIsqky0LMfop6vntvEjxgbd3RuVZUKiTAA7nFU0YUveMIAaH4d8sMUOI7PoAV5GjflRU871
MWzbNHws1a6NX8xcyf+9v4zXO2Zh0UBTBJpFeL/WtmngKouWJlFQG3byeUjM0HezeQ7wW+o2LuUb
4R3KEzC7lvr7Ij5w+bX02ClBQXMpj3oxA2bQIw1ByWF8aKqpyvw6GdxHOU79QdOr8O31AoPCMhc0
mGZKjmv2lYo+1lxTxT67FUwXL0V4gAD77XEK8QntG8BRhLEg7S6nmGUWxKQRpvmYjTM1OGrNYDF0
2RX7tExqAleZv72VTAyBQBYST+BRr5pGjlM0czlGMBlbikt2WyantBKKP9ZYnN3fLNfXGQhtrjGA
DqC21TV5R8WbvVBxbw5SmkWA/af2AEZTPrrVaOyrLB83Dtj1JQ3gFWC2yqiYF66BUVEUml47LZ8z
H/tDTFl1j53bVkhyY1b0GhCgoytMnWe9aJU2qdlUxXlgZcmEQ6d5mnIKdGMRHhV3dDaCy1ujAaNb
BEi5NpAmutwiA3Fy5ekV2Awtk3uhNulRLzUE4DXxwy6s5nh/yV7pspd3FGrQUEqg7C7VgrWiZTaS
bIlkKALD6PT0RGkCZJUCga99CE23SIO8rar6aTThLfjjDP1gP0yWZ+5iNTV/4sHsuodBrdr8YM8N
yCKnmZp3AzwM0MdZOvyqVKNqqJsWiUMltBiLXxOBQrN3B9n+NGuqxagRSOezpfEy7Yux8pIvMaCY
+YUgZmr2cGIy9aBnyHkdKiWSH2Vja8IXw6Q3fjFyO+0MMc7/RGz03p/7zn2xQa3iMKmL/rM0TfjO
FqlberIreML7jc/Haqy+HlkaWQeR+mLkunrkRiXWZxO37YAORrzTjLnfF1UxH+6PcusSXoC5S3eZ
usBaykwD2lJLS5RBpFjWZ10Z3a/hEFbfOjN5MyudDgFNV/5NnY+YZDlyf3SfdG/kUhKyDNRIt3z0
DdKD1albki83J0RIQH+VnsSVbF/iSC8HplkGEzL5R6Q6k0MJovBYyM2E4tZQEFwXEgLSOWQVlxNS
FDtB/akpgzgJ55OCpwgCsSI71ZAwNpbpxnVEErr0qxZsOnCay6Hi0iuUWDHKAJFWeWxsNzyaFIE3
ttzNCf0xyqoJSr25SqtiLAMFvfNfcgBC0/aOdhr1Kd24X28NRV1vAdhS3blyS2mTslVR/2YztN1H
fCPx7+uieDeO/ZZB061P92eYsQrqszEbgBgSZkSRnp3BISS73FO8p/vn6OYo7Gv4l6R+V0SFyIhV
oeARHxgYZfvkmurOVhL39PZRGADwG20whI1WcYzo+9TudaMK8twODwr+RIemK7fcKW+sDYwWpkGs
QvF/3bWkZBAnotTKoKDV5NMQHx4Kt/koQiV/c4MBCRlAq+AW6fCTEq22tUZ9qJMuh7Uc+4QGqRY9
Rpl0Nxbn9oT+f5jVFghjt3OtVi2D3s7/0VJHfyAJGHy0u7YcIm+NBB6CqhcsTwNx2csJoXVYNZNU
yiCViXuEolR3u9SIrBcghqm78Z7fGAwCJEkeNx07fG1zBuwrSfPGrgPdzftTkiCjUtUi/14LZ0si
bAkNVo8RHXtErZbHiN23bP8/7m6njbzUE7EIFikO1IZH7X3XTfZZTJm204vECnK3MbcCiBuDLtre
izaqTpl9Fa9UlXAit+9EgC2w0h87OwrlPm69/tP9U3UNSMBHjUrNAp9+LYldTi4nK9KbyS7JPMaX
sRWIbao/s7qCSpk+pZWR+NE0fcKy++v9cW/cGUt1bEEjoZUA2edyXLdVpjEN2yqgalX8JSaZvOC7
Ux42Rlkuhcu1I44AP4OM3IKRW0MdEnse8pgTHSRT0ukf9XK2o11tctFTWyzr5uSqYSo/DLURm8/S
Ah7od2YfdTuPt2YM8DBO43f6TBPjqSv00Xsu+6hvPkS6TKrnOUSKzJ/HOW5R55f9V+CA4m/PS9Po
qTLnqDjbFGmdkyHxkMc+1KoJYyKW/OAJAJjA9aBAnVWQ2NpOHVrSokGq4Y94MAvbV90p+u30I15J
Wt1X4tPg1PMH3Sry/jjnpvIxp1SF2WybJv96oo77vR2m+jet7oZ43ziDLTfyyOsTx6cEg4SB0YKl
XHdRFOR56QznVTDl0MYdaXc7acFtyDKz2jjc15vjcqjViYvzuekSM6mC2HCyA0bn3UFA733zEWMU
itoLmotXeF1JEeOIYKInyMHDSDlpqWHsatxh/sMoVLV5ueA042lpX250aco4wehNcElMs/PQG/FY
oywx2enGR1v+QeutzrW3PCokpGTDlwONbLXQatjqYSa0XeOO7V6MA27wptLIR9yJZ23jdN3aEdzA
C3OX0jJNgssRWzdP+o6kNzDjzv3HclLx1ai6SvUtWhEbn/G133k1PdCmuOwQCl6xPh0vzgylawR6
AcLCvs/K2vrD6NbxdCR9ar5JLZT1Z3dCaYqKlK2V+7Yzp/FkhW7yl0iKWvXhIavl3i1F6kEQsGfk
i+cm/p5Dv/B2ruDt3UHO0A2aq57V77JuzofPttnnjt/1neUe4xlegS+7cvI+cnFn08lErlXfRTLq
IBRTE5t8000s89RFdiP9iktU7nFonpVdVGvO5GP1p1f7EgOyyPVdKhTyUXXGOdvrZZxmb376IVDC
OkRoCcwbbYjL9eEjLI5FM+uTJPWBIqVyyLw083notkQQbmw+uv4LEIZkl0b8Kkav4ODYXW2KoJnw
+MjbHlXo1ujpTM3qac6jt4PrUVxAWh7lrcXydy0p5kR6TO9wFIGVltmvGWEx6ddR3dC4VhJlC4t8
4z5iaosyNEJMSwfx8kMmKAfZdcJoqjq3O4hj6c6JQ22jzHMdZzAnB3As2NIFO7GqYnkUWpqMUDoY
adZ8ZJNWXzMphj23VOYPRjQ/N7GX/77/Qt44w0ue7QDUeC2OrN5hY5gzLUkY1MpH3e/VXHIG3H/M
Ypj3/2EktiHxDJsEuZbLj1h6Ygwr6Yog6ibgeOhYCOt9UmCQdDATnpaNzX9rzQgwWC/00CmWrwIo
6lVpqqLlE8zqEB4MTJDea968ZRB5a81oQC1O3Qv/bN1p8FIzDa2ibgJPqLP1twU1bfDzNsEtNK3d
yguw+jbdg0IEtgWiuI7cABgSP7H7IQORhV9+z0ybcZwdnCbo9b78kfE+j5GvwDNUfCWqtMyPy7ZD
2ChNs9k3Ikdp/CQzYnvj2bm1gSA6EBHQnlpECS5/RqNrVdy3eRNYWmUe68asPoSDKd5bc9I83t9B
t5aUBgupH/WNxU3ocqguQWweG5gmEJnXh6fIinX7OIYoEBzuD3TrNsOocUEmLLTidR+zkRri4pbF
qkLefIpypQMXInrx5OnT/NUGbrkBvrkxIDpotGeX07809C9nZivzDDmmFUHq9IB8jOSXF5eZ70ZZ
AkZ5C3R2Y8m4pKkk02Rnfut6shVGA5AL3oVKMcSHOBPykLSt+0Ga41bQeGPJlveAZt8iuglC8nJi
dYoJlz5wvYAcBNicqbk/lr359vVCHJHnB9QFQda6/1bkiTbQV+T14RX/RK1jpgOUVPo7axjtL8iy
bdHbr3sq1L7+f8B193kGE4Fiky2CrtJyYpH4Q5Xnn2bA3CCqn8Fu/Ss8a6MDfetTksqQydB1IAhf
veYyKfmEjsMkZ0VrdtM0e8UOaSXt7SUQLpMF6AYiiErI+ubUjDApO/KfoPGgpYZ1p/ih0MrdMImt
Ou+N65OhwAjCz4JPsTaXUpJJacKxaAJZG/TSXXWYAi/MkseinrKnKdW7Q6GGWxCQW6OSeVKrAD4D
NWy1KZ3QcsJ0jNugnJzoQWatdozMoTtK3ZSB2bfiwR6KrYjl9qB0cOj7oei5LvcMRRZ5Zh42QUmH
47ERc+/rMjQXZbtmn5S8u3m12Tm6Nr3mu6JrDqCGW5MqyeqR0CYjBWJWtUE/C9EcQyWrH10+9Qf0
xkHu2lVbIkCRl/tGNTIw1a6dBRCS8GJLLPjm96/VG/cO4AkNlgf8xAWmeXkZpBHcEZ5sfkxpA9QQ
474DZLyLsIzdgNXe+Nho+iF2AUsNrvP6bQz7OW8GBO+CoR3yn4mhRj+wYqyfYOmnL56hNAQhVXS6
P70bB5S+GR1WxJk5O2tJHFP0RBpm1QWKOWfv5rJ0nuCTlxujvObZl4kQZQQkZ5eKDaq967np3oAR
p8lXtEXdHIpRyxHHb2zEGnAexYs1hbWez/s8S7onGpTTvujyaa/npTx2hUQtDBHW4m0rC7Ec/4Sl
wby0silnrsL/drYHO+0ceVZdKitGWJeP6ezFZ2uY38g+XIYCeE62vjgN88dqqKROAKg2yXhGFlLx
dU+LfP5u+/imtXwdZWHLEwLwnZF1u9yqOTbWhjOK8awaubqLLbU5EvpMGxH/GsnAMIswHqwVLiKa
k+vSIhSFrGuSZD4bLVXgIPfquDkNzeRwF9ImAOWutW31UJulURxs7Ep/Jkpr95jh9BKtClp4/9h5
OpcfSiOe48Lvks7+nsHnNQ6GWToBjq1adcggaTSHNlKdN1rLLL+fGcAeow+OZcm6hEI/1dXqyZrO
5WhT+YeLEfEbJKiswsg3Nv6r9c4fG38ZjDMNdI9niZ2/VsL1qISaapca59rW4ItRIWuQD57QIWEf
0Oe30Y1r8/QhpWim+7lGffiIJZgqdpqeVnKPi5D1T8tj1H0ZitpO3kdq1md7U5QxsqlKNJ+8aeod
P9MU+bXTB5GRduV2o/tFV7vGoU26Jvvaa7Mi9qYlO+1oxMiVMPaUVhuTXV2VtLlU9HOwIFq0vkDt
r5oDdWhTYsaeKuh7FykJKTu/c8bv7azLjdjpxkhLVwW5PSo4tDyWv/5HdbvooN67hd4GlI4EL7D6
wxQNraJI2d8/Ug7/oNXywYVfKg7U3OAarp4iG0ZvWueZeTY8xF3g86TdflbUaJfrofWhN5Li78pq
3ujysmwaJK0XGLXB9MgEL6c3SDRSlFo3zmRgmu2boCNPM6y/wjfbTVLO6gV4HYwOAUR7mBwUSZdP
8Me3tIy29bJ0Ns9IhhncyvG8h0jdbDSOVskCoyweG7wAnDsyofWU4Ovrwkkc8zwhjflo9nH0ychN
99lKtPkB+99hg392azwAnQuZjyPOZrycVZJ7IyofiCYkSWj7wJaqJ81O0kdDRuANymZLsG8VXL/O
z6XhgoMINSsIfZfjhZ3XVuhEWWd+UfwdpbfhWNOueqwgKvoV6jzv6M/Pxxbl+o1nbB0u/W9o7Fle
aUdAL1cL2Fa6C8kVD0GhJI3PsYxPXTj+blHqehySuAgazUr2NSnZKQu9EpdLD7+Hie9+/6xcHcpF
Kmzpd3skn7jPr3ZtV0LDbqghQpfO7SOFh3EXwjvZK3W11SJelRFep7wovSH6tIh1rZPqvvXUahaR
dW6I2Pwir9R9UlTlvhgq9UFv5FlKBp66Ave/uIo2qjQ31pr2J5wdsDIwANb2mgW8l9zqdHwoq9ne
iUTvTxwhPqyVdggB1fEBHjuyS5mcNu69NTp7mfjF0KttJuumtRUR2+dGiOHQaROSI5lqvTf12jnO
IOx3Icv+1A+l3LVCRiczeiPQ6vUncMcvmlvwnq+IuCZs36x2U/ucpIV9FJomd3ErNrU+l8fi8ual
+QVZndcEsQS6fasDRUBfoXGqnoVmj86xb0KKDJ3ABvHQJ7Fa+Q4Cn7Wvt4n23mxFP+77js7ZrvGc
otvNNkZnG7ns9bJDoKIngoI42ay+ZrTmOtKfXW6o5zauzzNP6/hktM4z8TO+3Y71LkUvYyPWur6b
KUSwz5fvDPBi/fyAsZ4Q5zT5CIWVHxQ11nyMDMeNG+T6NHFFEqAucEt6FOu69JzlgtZeaJwnaQ07
Wcv+sQXLuy/zMDpWAKLRuZ/rn+hUUZCP+y2FuhuTXN7XBc9kEFau82kxzZSuksI8V1ploXnkJYED
oGHj6NwchUY49w4ptLvGB5aaVTS5Mphn4m71ia+efU6jzNlwRHrF9ay2LQ06IiDeOUrU68pijZsw
knq1c1YrL+/PIsm0CAk0AawNT8a6Ld/pSt1azwg3dtHzlNre6JtxGf12ZycNX9q6lio3V2pmkPOc
Fo2DeIcGV/W7nHAUe1CgEaqWXzSh8zkGAzztEAJOviWqi+adsCwBhlTJCtV5EVreDn4yUXjaoZSR
/q0aca8/mo7sECxQKnt8o5AsFwP3PhcU3+81PVjdTVYMvG6MUvM8Crd8J9A3h0vtZN/vvzLXERkv
GB0bGikofnAQL+8FSqlmjeyAeS6jcPxUZHP3KXI76PK9MA40nvtjoxT9/v6gN44+ng8LvpTMiut9
NaipR06rz3jn1lpXP+h2oWBmaBgPxBUmPnJecmg8N93Fnci2JCBu7Fs6ozyodMSoSa5fdz2vEkx5
cPzDmqzfoxxm7TNZbAnG3h6F9wwBZ4r764tG7dinYNGd89hP+YHOlPmE/9pWifqVs7Y6HRSTiG0p
uy9Ms1WGkGgNlggxDLAUiUFcYRTwmIOGO9PYtEdhp9n3OVONl3FQk08eS/uTty7e903b/0RCe3q5
v6o3ttKSKlObpzhPXXmdL4sc67dWwbgSyOoTXZHnNsNLyIVEGstwfOcpRnq8P+R1jEQ9a2F1wrqA
0rQOXKIoqi0o2uiglUr43EnPPCSD2T6U5qhu3OrXS8pqkh6xmlREUVy6PCiJtCJBLKiccxAPtj9J
p9b3hWOn+kZofz0nltMGDwO1iQfyqlznhiPNsVY5K804fi/I9TPfEY3+JRy8LV3R64O4bB0eiqVz
RSFpdRDp0amlN7uMFaals1Pz3iz9InMrsQcIFbe+ajZJu0O0ZzIQ1E/1N5pPcclZYN9IBPkT9P46
CPCqeW4jrYwC7KZdv6aivh9H8e2tu4RB0GoliaZbRiH0cunipOg6E4nJwGlr2y9Mp/sMHXTelTK2
N5o4txYP8MUrOJHLe01L0TTWrMK7IKiqQn9osHo4iq6wnqo40jaO282hcPMlesLIgTTwclYGBEZS
og66uyw/NIlZP1BK/jI7udgopF7vfORqQEYvriEAk9ZPRO11aRy1XhR0rao8d2pf/NRis9zfX6Tr
24O3DvgZWkevIj2rRZJhMmboiRaBU7iLzawsvzVdK37VntW+G9uoexEoBG4s1/XUlleW62qRpEJh
bNVuLyZcwjI7Aa7ogmWCMcT/hGXn/Lo/txvDQLnkeBHhM8l1B2yE58DL3dWYzrX0NXIzeSd5kk9v
HwW0IO8B54g4f/nCf1QeYkKcNBSgY8JcdrsaKOYuL7QtEsXVtiN4JigCx76ooQPbvBwFDdmF0KO0
gZ714S63eTsjLc8Q5ngrcvnVBAJ09FL8Wrj768sBHFxTZwDyzl3fdZ+M2ap/9LXxRmDH6yiE6yax
OjvgikZN7ttPZPyosEXJ8KmcUYadE7vbiGSvtgDgEZBZ+GigcEVYsHzWPxanJaDhHkKrpRu1at/X
cbT35k0FpOvFIZGm7sS/6G2BV70cpUQQxZsEVCtkowztkMx2dvIKzxj2eo1byP39dmswOmf0chAC
XCDMl4PZJp4KrRF652SYY/uxdPWRSmpZTKGvw8zduMSvKlCL0+bySlAU4r1Yv7+1MtfVBJjhbJnC
9u28zfzKig/KWHyLp3JLWPHWaBjukUFxZum2rs7S2CtIbkdzeAbJov8Y6xEzz6xWHjsyu8i3IuuN
7Wt24cKtp7ZN/YOWxjrRUaVUPQUIZ2CAaNqLvOkO0iqnFj3mri5PxJNvlONbRlz8uwBqwUKgmr6q
CCR5ZHUDPtv4bfbWb1Q/lJeGOvCn+5vket8vZwreMvcsZKjXatsf+z6HbavRihIBik76Z68OxV/Q
i8TDfxmF0IybYqFTrOZSQkJC8wqIgQfb/oArNQU6MWxppl09UdSHWZylfrIIbq4rctiD4YVgdzLw
ytl5n6mJOPT4GDwZKUZPmT1Mh7zW3giwZJnIAmmOE72gKAHz4fKU5WZjKehEywCxuuKoVVm6VxuJ
YDTMgf39r7hEexfpxGqo1dUuLVpeDT3hQC/c+ZNhp+Z+ihf0t2Yk+yQfsxdvivPHTMmGw/2RrzMZ
DtnS0yElJDejBnk5S6T+LLS7dRmMfRs/ZjHoOtPOq710M9x9QrS/+3b2qzZ0TqJVegTP4QO18H3B
TPq52xYbP+j6biNgpJtFt0mDzrCWyeQj1HMzyiHQXNxUwG4q753ELQ8jEtYb8f6NXQXODwjy0s9d
OuOXU0dEVRidGY9B36b5Ca6k7eddP/ja2OT4XFXToRexsXFgbg6Ke/vCVMfAfU0toLcw5AqiOwHm
mOVTBEzsmNVmH1DoFy8O0uW/Ujfd6sNcFcZ0YA/IIfNmUPe7AgKRyERFU2V9YMdqkb5PRWn5iJb9
DheTrxnN812OnrcvAQxpp95yNkVeb6wqweXi3IDM1lJXv/zUVpX0bd1FA7pzoTyOzpTsRR+R5cho
fNzY0cu5XB0mipqLGpWzUJLXJKLeo7YwTsaA8VTUln4ZNY7lRzLJP2jZom5jpGP4s2SWsy81PVb2
eWci5z/3ggpT2KSRtXG6b01+6SiwBnCNaPddTr6WNLmRHMGFr8D+z7F6b9cNyslTi+a0MfclbF7P
na2MoCdRNX+uTrO9GJnYMhmDUNSjRYek/pDm3/XctSDb1un4zeGDw5dIMBv2e4xLfAs7r42WlXZr
wgY6iIQn2I8gin05YRWObVX0HCy9b8HQZZ4nD7Ude8+WXlhBEmk/akNHaSqpxuRbmonHWHU/25EZ
Z37mtkdPL8xdHaFycEoEuoYb0dONwwDjhWVA3IuzsE5K5QQf38rUkYdR6taTRZnY2gnq4Y6fW9Os
+4nVfNZFqMd7E5mixKc+H00brZdbP4I3kwBnESCgbnP5iRKM+Lxe6caAV6gZ97aLnGNhi/BRS2nF
uF4mdyJS/22cJv8xuB2aqfd3ynWYRTRs0sjkxucmWqcsCCw3Qs25hhJZ08XMx3c6Rpy7gmj1QdRi
Y7Y33jf2AXuBZI/G2tqMvqgxe3DSdAqaIm4fVRHW5C4CaoZvTtE7Vy1qH2H4NqiJ/bbSprUA2fKO
o/IAZxETRIqea7hgmKRx2MTlFFAXLY4tegV0VVxsXFKlflFCBDCNzsJCQwhTuAgkNNUnT21xAkk9
2er7CgfDwJiH9hTlcjjojf2zrOZqZ5T1VsSxnIvV6f0flodI55Upf7kpXGVodRw/QOGxNkeJpIbf
paa5cUnc2HqL5DCrz/mkMb+Ka4y61+oqTqYAo7v4naLrADXKSMNaYDYPcsgmdNYs8bGXWfMrdxL5
1/2d92prfjVLpPUsHHWgNK3D38JBHr3mzQE8IsfTPLjRQVdjBeEINHmbKpSfjMjLPkdcqTvXAprn
Rkrtx3liHpNRcfbO5Bj+FFnaLs3a8eBSVN04HDfeaMjiAAl01BpRU1xd2G2CXD62P1OA/+d8Lodp
/jR6aPT4sdE0tCL1sP2W59pGorrGlr1uVO6kRVcJiA1lyMvlb0RXdn0/TcGgePXOkk3m9/Ewvud3
fmTvYv5YV+XBqUJvbzqL33Wt9p9FbY1PPXVGEOfOlvbFjXMLTxA7d/B0Koi+VVzaDpkyhUk8BzQr
aAmrQ08G6CkS6YYuHbOTaJz2aOQ0SAZXyb7c3yi3VoGCCn0dm01yRXmjRCobHV2WoFW1/vdkIErt
GMT7LUBcv869+DnPM++/LAK1MFQxEKyGUrA6Heis5QY+YFPgOlINJlfjqMtWqOopK3UVBWWL18PX
40TFCS4f4y8KHM7yMUNBz0L0P2tan6TL/VphHv/t/ge5cWcTOSGiwY8DFaevVgPNvNBBoGIKwLIi
2pGmUNZ9LXboc8xN9DwaY9duvJW3biQ6C4RsYCIMmtiXWxJnV7VULAyF5hYvDWXM7Y+znIuNOuc1
8oMrGrj/cjkv7al10N8lzK0MxRRUOhX4fei63kGbImJxZaja9NFzhP6hFLX5rw1m4F8FobPo2EA1
Av8hdW3LEeXmSQQsa/NSQcxF1eZy2qNloo+sNHPQGKk9HpJatU2/HtBU3bWoLh3VjBV2cYD82zOL
tEPiQVd/DM5YPNuyiZAExNrk15A4zbT1pW6EVsTxEKHIj/jvdZ2p8wZDCeNuDsLBML9W6EuowKqs
+dCXJnGEpU1F4EkPnRL0n35lZn2aUeF6TLyIkpeEu/jXjJSAjwqY47cICmykVK99i8vLHQIVmjKY
vKDSTnxz+eUadcw9rSzUQKfOKp+kFyqfeup/0YMpTGo59OizdyX3qOYnipd8ssay/KfKFetZ2BjJ
Nt00fMaH2RsPC0WZv7/tIM43mnl2FBRGgcjIUG5EJ9eb/PI3L3/9j0oJKv+23VQxv3lC8aXNPWOH
CKL3eP/0Xq8coziEW/Rdb/Q/pzZacKShGhjgLNIg43kcDm5ZG/l7da6NdHd/uOvEnscdIYAFqQuc
EQ2oy1nB0PPSyGEPK7MDltLoGqPm2UzwnJnd7Nh1zXPftcOL4kwVwRAVxQWHrgyfcnRlKhzERjTE
7/+mZciLzUEMTU5CjQ0aH7fKanOMZj6noW7MAWCQofL7sswPA0gYbM0oKpwVp+qdXWOUmboHJpLI
z5oZ1z/v/4br5GT5EbSfeVAWqNm6eNqMNjc2mgxBVaNH6g8pnl1+ZBTHLLZGSpum0geKpefkaO64
yxCzekTYyj04MSXQtFOojyhT/mWcknofjyik3/99V5uRn4dnDkRbdA5dunSrZUvR9wz7Tg1yzm3h
G3GaWz5iL8a4vz/Q1du+DPQqSgb9kIr1an+4qpLNCYK6QTXkOYFG8Xc0jn8pjfJbWNUeYPPRVsvj
/TGvYV80sRiWuhrwQeLx1RNmhzl20nChg0kDpr7rpCK/WFUTghTpQ4FB5yib98S8SgHoLTVSfy4M
u/AnuJfqxvyvHx1+i8l35iql4wvW4/JLT0Zc0qSZ1KAxO0+8V2ICqCeNV/SdSMvIOxbkfele2uYY
HsCQ1Raq/+B7CAUluEN0gc2/7n+dG0tPREyuQsNv6fOs4r+oknoNU0QLWqMT59BT5YfUmryt7Hw5
ZatTSOGJ+JvdxVZbq0BqspVjRRwaTMNg/2N3JfD6uFT6el9mkVXslHgSyZOKt4G2F2Tl4W7GGeNH
3HmT549yosHhp6VeY9rRQlXaYjO8cnEufh9lV+o3kCvJgtgkq3WhBqYQBfTZc1pouXWoB21SXnS0
tkITW8cBH3JN78fppeT/Q1TQSzFkO4YOoei5AlucHVRHmcQhB9oPCT/L1OZBxHg+/iVFNI37oi7y
4WtipOZw1K1BUT7loduL3+5Uze2zFyaO1fmpnojqb2GktIp8ZGksq91HeBEVMzS6wSj3UdnidG9P
czb+ssFXRO8EXhcyKLusUDauzeurnBef0hGhMM8qMiirjZHU9qiLMUqe3WzSgRAi+fOPmdnG93FO
B/CZvS40ENWWB+LZVFLj25ROMNwbI0qLvd5pcfEJaowwNq6qZSEuF2opsYGeXJpebKfVVQWjMkyb
JMdLzImH963VdT/oMnCWNVsZvPexM6oG9jXYET7cPyhXVxf1LcRZSJiAVoLUWO0QdaK2FJV6/Cxj
eMwPYqgj95Qjw4almClykIxe9wyFKhI4yKOlurEeV+eUQipgbP5DTwIS5+oZy4eKwMm242eRe4Pw
MRrtP+tOtcUNuP687H7CYR7xRT99jTR3Kp6Z0VLL5xKRcndnSG9oPqgZ0q1/T25c/huSqfzEbQo7
hvuf9ypS4YmmFQC7h9sBFOEy/z/ioUXYR68SJFbqMXEfG8VTThV2wyfTqpSNoOj6Uy7RAJV+iKPg
wtaqRV4/FC5Nlup5Evb0oOOAeorRB9/fn9D1KNaidb8MQ8GLTvDlhJQ41ysh2+pZbXILPtHo7Cuj
qTdi36v0DFbjMgdkMjgWV3Wmrp9DL9O76lmaXnVCRVGeBrc0Pzt97x10TSHsvj+tq3BqoVFSyNFA
b4PoXWOIdM+tZG5I8Uysr+MpSpaKgZkBpvI4WYkdvicQTaqPEbTD8YCGkTP8aL0mbraIVNf7BZgK
lFjyJKjoYG8vP28/e4ZAYq9+prJbPahCn8IjjOpa86WjbdIEbnzmpXOyyGpAL8QI7HI0Sy8HyrSx
eFbYUoeyKZqH0p28hz4y9NTXQJpqG9vnxvwWbjMVM4qXwHBW2yfNKnMC6iqeozG18cxJAcZ7qdN+
sxxl/Pf+mt7YqsQjC/wLVAxAydVY0h3VZFJV8awlhuh2phFh+qnqkkr9/YFufUY6w8DSly77VXUl
1TBIBHskcEpN1J2BDVlAaUq802VHZyAbxmljwJtfESnV/+lBUIC8XDe17V03mQbxXA0k7GCL1Se0
K+cn+/8o+64lyXEsy19p63f2Uoux6X4AqFyGi9AvtIjMCIKgAKgJfv0ez+ndrYxsq9wqK6uyzBBO
pxPAvece4aPU/PP39h9fCswz+7Yxooj+cj54yK0fV6dtD3MWuDVdlW7JsHOCPNiwwZuf//zVAJrj
0n86CMFPRBnp3yh9NyX1lwUAIWE1N4hFOsAQGanHAW0tQ9zBB7feI9hehBaMnp98V9tr+vzGIaKP
6jVoYtUC1leoMqm/ltNxGUF0IEgnnd7ttXU/ZtVQtZQeZXllbBgkW6Sx2rmnCMRAY2AWJULShEGs
sWJJW1fwBB2aoHhihtq3g+Udg9E10ORrGhHNLae3DKoDIO1lt/S2f9cVrItQ7U5ISZr2kxww1dWy
Sh1UObaRzlwf/lYeHP9WxZ4KZbQCk7N+jPKcISZnHEP8qik2R+2l7vnRzZollTos2uYiGytStF7N
iJf33QFEciMPueXXl8Zyuh1MT8pduWR60jidwk6hZwSWmXdN5lcRrmo5+AiljuVYKjmyDYaXS/7E
geJfYQO4vBttnZWhVEG5729OPlSyuXePHmT5xcXLwLzZSnfFzQrgmh08OMiM4SH4gPh4btO5+7mZ
jIlUojJlGihPvHfLzBjpdIn8LIGQyzJWtQuImrDarPCJrA0qO9xvu2kPkHkba7Atcs1rEEvUet98
e+ZF6i/TzV1hqKe5Y4cBR7O6d3VI3VOErdjZE0R+Re/SkcNZwqH6aAxz6nil/JwWB1Rdny3MjuFi
tohkMG6OZnpRsiJewe5H7QYtEjpiLK0uyjQkB4SW6ucihtdYu0ZQyi47DRKhN3PsJMI6Bcq9ae3c
PGbGbC508AZ4JM+DWsxQ57ovqNOBpksCeDYjU0Wfex2+yVPVpkPVs2a3BMh2Sp2hMJcQHULd3M9Q
Cw4J5scTvAuzCkg43CpcFAhIvdD3YHA5RlI1vEYWmOTShMzC1/L+aah4p91bWTl/DnZnOQ8NtqO+
pjYmbiU1hN4HMQtKb0pAuUdlPZkVhKXK8vsWYBvO2BjJBVMTGXMpYEQ2j/6LadfwYABTaSxJJ12J
tCEgYGU0OW1wkU2rl7ToVFYjfi0rBLGDfK4SOZdyfLAhxF5fCtar4tJWo3idECak0rYtFA8b2fcu
8YQj63PWezVkOQX3IFBxWQcwzVYcDYADL5e8I7wcuUkRFW4ydIR9Vb1akjUtwWxgskYyzZgowNKc
j1cYKPn2dizz6nFeqhx0Xgi8+pMEa8+qQKQwzAEvc3POsvpaQRIL17lsm/cIFTs4vfTc2wrK/GE7
OEhJPay2ACLaDx4yiYrCnecYnsOqOmY8Y+OD5gv9E2V6x0LmoGvDAkI+XeQbrSoRdqFP3XmxVDdc
+2CQw81ds9LnAyJ4Wosge8ieSI1uZt16guuSrsIB8O22/s1JC3HpQZ8ROPpM5cZfFzxIPpxuXAlE
cbUAPw+1q+1KuH/5ZzEvFlMQMOSVF6Igm8R3G7SV4IHxQbKwXV3pUm3QlQ4ofRzhybd4MxTMiKBO
VOn48/fMqEV11DheFAkhZt7G84x4etPOfBzw0MlyjIg54/wxBzG6jm1uTxNB7D3ShTJYKjwxlbcd
cbyCjXeIH1YN0VU5jzsYxDVloqHW1kJ0CI6CZnq0vbOrYJxG4e5oe0T3BruNFD63gQRr1/GtXXr1
GFZmLcXt1CpReDuVyKPKtac1Ue1Q1fsMDmQBybhltpuxc8z5oAoTDg6jUyPNyYB7FaQuDe8yKChv
SEaxSt08OS4eClpkdY7UZxuJa4muK1lvgLgjiWxcAT0QFzrqR3gCAnFwNQZZt1bp9nhC+JGlQ58+
mwEN+qCv9zA8sLSL0M2iO+NCeu15nqBeP3hGtrCowQPupp6srDUEljKYIT5q3yJrV65PTg7jPYGP
l9kMuwWgb+r1tnKoB9vzGWsgy0yHIsq4d8K6NuBfjYd+HiNv5spPpFqGKtT0VhanzDW0BpsoHxXx
wWafk9aG3Ix0aEIH0gz92p6UYUMdZSyw/SNN22Ov6/HLRKpupoObxuBOvcNnt1Tp2tVAgOdA1o/5
glIWi6rFw1rKrnscOQ/qUOhN6xAw6fvXFmZBz7nvZXrkDXBDgjMihPc7iYEMEgpzE3t+sYDoB3s5
yeqEKcgwCHqgHpJz0UCjpFWTqzawj2MTFrcQCGkQotDJABbmi952dk9bB3LJVO+XxQ5nbJP6RWQS
84pyEYqRorplJfsN7DDJUhfVGi3K7Zxz6Q+Kb/pyHKBUGifNWjBbVRqc62zGR0bdYQrKd26Pdn+Q
WoBMLmxaWUvgrucPsWMJay86SCNWwlWjJPGXZoTp6pKtWtzL2l7fDe6XMnaXzHuZhCP6EBliAHtN
vR0X0g521sCaCjmyCXwimEmMVm8gVVHItiW9udiXtVmbOnZwhdcV6v7+Ra4GzAwgroKIhWLrqESs
Q7/zVOhrLbADrWtzygekfAClg4gnxJSyzxOww0oQN+ZCyYjjLtxWUJkroi2yCyhCkzDmV9OwvHRg
yiyx8GByQidhrIjIbObAvEKoMNbnCa5esgPHtC5K2ohi1MIc6mh/D4G69bzOjg3X+tZTxxpWnyBo
VpY1PSLbZOm3wzqV4/PgKmaTNR+1fgNKlNeQwljA7uh8h/URWLxllcAWiRfhKltoPDB+HNdNVvVr
8awa3eviHqPVgsKFalwPsz2Nc6z7feeHs50H6uhYMnjwbN50aSYNs78uQDBdakon69LOu4U6S5HB
xgVUVn86I3SFV3Gp+au2w2HSPsMNGjH0gSgL5IYCJPkGGImzsMfNxjjbgZdiWuZrK44m9xrvBe0f
SgRr8Kw5ciepjQcE3plNkvvIo6Nrj9yDaHFEVWJLskR+AIuhRp4EVqeXQgepV1QsuW3GcGRDKYhp
x7RGKyqV23QZMy3q19JhpF8se01saebVnWkNcK6cmnzqN0HfKWMbrMxDTFNjgHmu8OhjqqDaso+Z
7jRuqBulnJJqWFG+tNzMHxcfj8UWTz8odToDshYhTa1SO6TqTV28GJCCkrEUrLxkllUchtozJHWz
iWPbyCxVIdHTGAVuztxmkEHf5m449SwWmrXI8G59rznNBTxe48JezTqxDRRhcT4GYtzKFtVtVOWs
1a7INbP80O57ppUEZhQTCj1EswTZSmeTVeotD3oeFGSoNGQyaVMpWsqrFj4a0ICLNtY6iZFq5yM9
lXpDm8/hYmSa9mivWf6e88E0rxpruycjM+DlH+qOWvrUhWwDKd+sEGpbzIXx3Gk2eF/ZCLSOBL2b
LTGKcKnugtpGQEzXNN1lMEUQbHKE3zUEBV4vI9Dz3SaGOSqDc5zlVAEOLjk+OsD9tgbPXL6BNH+A
Xg93pEyWCk8+DATnbg6rxqm/GbPeOOHCh8VOxbhqDzoKMI/g0XWWcFwNv6GLyy3toC16XcRWK4at
sHiVxZWuWQpBEMxpoLXXmgEJLx22gWq1EbOUO/pSRwzbcbCFPYrEbp/VY7Nx8dwPZDW6BZY3Vlmf
NFO5PgowlL+H2TJaK6zQ7SnilnPu4L9iccEsHTBiUT0LvG0OpN4mmlaZV2QBWDy1Zdl4RFPYfXZy
VW5AbAmHRiwTFMIJPqkxCwHrTMZO1JmtdsPaIxpq8S24S2ROu+A589YCjwy8D7ET9Utbb13Tk2KD
gmMQlCN6GckX2TB/lKvpzYmx2iyPMwzVV+Iug9vFZVsXVjTD/5edsRb4lLQjwwCoRMKRj2asXsW+
MfKlSuqbiw1BRCWcpij8SKezVRglf8/gNDWGRq9xttBatu1J5GX7qhi34RHoFplssRFYg78ToMXm
BCCqhqhf9JI8i6GnuzWHol91hnNcTcWx1IMR4+cZs9GtMtF0JcBCguwuQEFlxcGiB3lYNmztFwLq
WNYdlsISqL3AI+GRriC8TgeBNEGwOGBKaIWOWazsMIm+bUNeD95KXQ7WJMVf1/3xFplmJSjhIABG
zegXW4gMEMfqmgMmt9xb7atdtnNzcPncLpHJUaI8Q+ze2gqzAc0NPjgmacPBKpgDMfA8VgUIVXqd
QwMOnqW2dAQMCjli+lgHvU9gbDGV38AMXNvzjx79f31b/iv/EKf/acb7f/03/vxNSNUhyWr48sd/
HYpvnejF5/Dftx/7v9/28w/9605+NNeh+/gYDm/y63f+9IP4/f9+/fBtePvpD1GD41Gdx49OXT76
sRp+vAiu9Pad/79f/NvHj99yr+THP//+TYzNcPtteSGav//7S5vv//w7EkP/AFfcfv+/v3h8q/Fz
h7euZ29V9bdNX7013/tffvTjrR/wWzzjHzdraeidXSha9RsQO3/8+Iqr/+NGFMTIDtNrqEuBtzWi
Gxh+yP4HCDI3stJNIgQwHjh9L8bbl+x/gH8LG76byYIDCzSQcP/PLfjpw/p/H97fmrE+CXjb9f/8
+xd8BegUVGKYVwNgwWtBm/kzdDQbGMVBSVtfukVH7AqGHfAEv06zi84FGu3kDzfo36/+x1f7Ml34
8WoANjB+BeQHW4zb1fwB/nZ5jmZNk/XFK/oyrs/mmt/NGEVimR6EhXhSjKyK9C+/JgyHgCzhFoM3
8VXpV6ODM0cEv1wm5d0tRSDSZVgS2ReRPgkvKZAfUQS/s7z9D7cVJBfrRopErscvt3Vyp2CEg2J1
MVdnTafB3wxL8DRo/q4q3N9xGyEY+hklg/AbyDvAxltwOzgsX8lkyFdqfF7p7iW4c6bYd0JoG/zy
u76gGcDOx78XIFY1zfOYXw1w1MejP9xZTeqg088otg8TxY7xdiuDs3Bk3/38uy8elvaJjSd92gzT
p2VvfB6NQziwuOL3dn/nsl0FYqcTFfBMZ7SrE79/WQcc77kkS0fN+7Hb9OD57vlZsEhZ35W4t6cr
a44Vu1u9F1dLVpn4fpI5F8sLpXnW7YvvcNLD+aw1TTLL86BrCc6l0UsL5JWkWs5CzfeodfGzDXbP
rYVyAmeS8O6Cx/XNZeA2DHSptsWL/VS+m5KW2gnutRVSvAtXUlmQVpxmRFHa9Yevvyj/6vhvLQdI
Nt1I3GezfW95GfaCE2l+TNkrQtVIE4DiHvfWZhIN4UVFrPY5W88ZjLgZzgsO72vE+3YO1dSzh67K
sJ60YtctWxfWYdUqSWDsdLlFGGZ/agpqZmg3qchzikE4noUc+GmJJM3Qm1/GW+IuNO9hITZeQ/98
IXxlCPx4SiC9htwV8n0YUHzBUlued3k9B+5lLuqWui7ij+0ePZbSbYB0wClieLNZe9hxFgRN1L0Y
7Ok31/DLusBi0LENgPwHLAACrZ83AOUNQ1kq174M/tugBvTEc4+DUc4BuTlH/2a68J9eDQoUbGug
wGERfpkmOhh2w36ncy8V8I6MSWA+7ihpM/H90rG/qDTSEY4LHjYo3xiegGHwVRyRzR4EdtZS3S8m
AAQLijd78B48mW2GGYkJyKlSXfM7c/yvFOwfr4pcEswZYIxyE759uaNZ3ujAUcr7Tjkvg5eyevIf
giHTUZSjtzHgOEM6BqZdX84phDh4liW7L+rp7M6NT/rRtzb1UIpoKZC0sPDLnz90PwJ7/wDgg3EI
5RPEKXjiIIX/1dbQdLS6NPPg2siDNyb4tD2LDn7qmCGwPCQa2nqqytSIl40+RzILYVTHZKR9QN0A
UoQO1A/skOuQco3yuD50O2Pbbpwt3M6gqulC1tIA1EC8R4pv7DpUisSYIYEhBnWBq1dE27qxTrhN
Wp1o37V9vxWpI4l77N/zK9uau+612gLRTbKojUyPNnDd84jBw+zivPz53fixEf96NzDGvHkLggv7
5QDMJcZv6O6Cq/8wK2p9y9EUmURgCXSE2TT7RCTxAxAT81TtcCMW1Nt6KMEiDwhcTbvHNiNaS9ur
PMw7/iHe8T48SabfPVU/yKd/dp1fxjxdrs/zOrHgyjdyj5Jz9inbdLHYiVRLG2yjnwbu7TPcQOPs
PD0bd81ebQFbkSw7lmaSMZod2CZI84yaF2tjCaqKuBAp1CoCiFYbViwEZLmWiP6j/vIwsLCxCCb+
y0Ac9M1OOPmkjBjyfFJvl23mk3FeLkqDWSCByefchoD90IG0Y1K5xFrv7GW3OnGfHQJxUtmbLl6G
4dK01OqI/Qwcl4jYTmXCz/Ig7sySimt34IkW//nn+8MK9et9uxG/IOqFyTCiMX5ejSWcb+qMTf61
eISB0J2xWe/4vj/Wx4A4KTJHH3tSn8cWTysBcRBTERBi4Lw/BbEGzv1A51fYjFYNxSShXzbdfOq6
pNJog9yLnuLnqi4ZwZfD+MJJWBs1CHmeaTGGiie+A0tjqP1pa0cGo/2e75wybF5x7ngwamfbVmLR
xdVre9W2yFh84q/uk3GYjnWsnXDwWC3hZ5iD1T5BS11cR1BZ7WswbZgTYj20IrXsUBOxxhNY6AdT
BFREHwhGUfw3BgY/MtZ+vYu3VEjcS3BRvhxUiqPGqVHzXLNDdigex621YQ8ZlWG1bxnVQWDViRAx
8E23oWBJgRu8GeNq1+yKBE3fGX1oZMZ2rDfEfEKcd3X4XRDv/+Qc/vEaHUg7IabGlgZ80AT4//Mn
jaidpV3Bqz5XflLUCTBNhG/4HYAVSfLKxP6/K2VG+iCqEX+Vb2WxqYCHT2febPRg6867Xr7YwQNG
EH0fefnBUVS3QpWlvKDtN4mgKQwdxXb4VHcsC2Fyb50BGHQ3aJrY38uWBG/5SX6abjSKh1w9+92d
sUT4OswEENfBGdAk6o+R41HkHgsj7kRYmNdVhH0bqnkr+BHeq10VZkVSsbjI0wFwnoUbbGDZBdZd
JbaT/uDVBlX8uJYH2SaM3zZZVH+Y4GB4d0SgIB29AEDAg2sdgyDEwpzGD1x8OySeHvGL35Pxvcck
1b2W446bsSjPk5a46h3eVsRt0mbtQQRsSOtZUTmiDnFgp27jLeJibNHhlqISxPQBcyfskZYDsJM2
ULPpfE0HH7L10O1zAoQfXfm+Xi4eO03jofeLePIfC+/ebBDtyHG35r9YyoAgAdzgttQtBK77P4Iy
/9DLZLAWddeV6ZcGoX1kXoAaYdoRQdzW07X1fnNyfC1lbsHIN8I82IUQsMDd/ufHDdJSYFdF2V1y
3//edyjdrLLkRG89huPS/B0X/gtXAu7SaFWdmzgb7SFsF25f/8ObGwrd7UHXyK/crUFuN9oVVt7N
NzDobnX+FhiLTgtv00yTtc8BcAB5ChEM1aWB9LadsH4XhPvDMPin5YY7jd7thwkceKVfKdcauMSQ
hSz6xfCzp25mTozCkTDP3ecY0mMKkSWDhUNVq89BqR0xIz87rqjRjehnT9m/8+z92siiwkNZcxNT
W3BQgnfSz/cHe9OS17q5XrJuTuwV9ob2PBC3beNgxQgMUH5GcIudv0b0wMcCBz4w10AuhVURZJY/
vywQp8EDM0m/jIXsI72EUmkygCkB8rSiPz/Kfn2H7o0AaENUfGuav0r0tbwCZCfq8TK08MkXWTQs
GJ84K7y2/PLVgngjLI3fhcOhVMY7+PlzBkMOeuqb0x9e9mv85tKZMEOR0ryU5RbCwZpvmP09qCxa
iuNaUZunY3D08rcG4a3WFBC+YlPQoXM8OAEyn8WL097bwyWTj41+wvS+Wa5KPqr+HcNEIBpXxPLO
wzssle1hj2q5bHblmvoqBQFBrSmMtw074rcwYqsnhV3T59oLAehTvvHatDQx90YCiuHfrR2MSNKO
Y7x/9gqs+lMzHhw3rXUMtLCB29qxXVNbHUrtU6DnWDHm6xGNlmmxh6PXfnbzyxhcPPHYeuiEUg8X
4t9peWxa3yrx6KhILMcewJ6b4oybvHOlbwJ4mdah0XwGHkc9gIS5O9/Dm65DrUr0YiJTtcXOv2pR
oD35/MFcjya7oMP23DDDeypwF7WtaX9kY+JMb4Y4Nta5aO8rtLfusOVGAmFVOKkNx73ScNB2oaft
kQ0YytqPOj8D2+agRDx+Y0KjfvNmICOCOa89WCtBTqSbVAZ8PuFocG4Ump20K6iA0YAfmfYG/bPr
3U/jPcO3FqULMcK1BxjuP45BbFiRaaXAKIoMjfNtrwZMb/Hd7PxGj/KF+IkFBDDN/pF6qMMZ6au3
WousidxzMvvCirxCww4Kk5Q+5qfipuBwELBUGPJ3pNZfqmnEyDhYszYkjzZe9mutgKDSeVwa3bqs
7vcGZIBupWKN9DYnvtiV7WevHfWS2LfJdH62hm1ubQE/GxnmTY8D/DG0sF9eND+uvEO9HMz6WJg6
KZ2zj1bAOSvjNcspEH4JPAFFY7edqygHtOMiaOLU2zy0OO6s2rYinoJw2prwTye19YCqbj1lGXWD
M/gx4CWRGbB1DhJ0bGahrtHe365TQ6S+BaNs6T/yJradaKgi8T1zEx33Tt8GZ9DJj6tFuvmO8Weh
HOJUHUEwGTHG/WqfpQcf1u7Rs7b5BAbJXWXF3kKa4jcUUXAif9k6YE0N3h3YrlBCIDDl580R1BaZ
q8YyL4W1LZFcjmTCfbVxTllU0fkTPAYEG06ke7ZBnhgpBhR5jrGvS6bsrK/bRbQkhqsQXbwDHGsq
+/32h5wXpKgfMYKEX2TVkFWGoOiLhQao2K/qKNYt9w6sOdwJYG0l6EcNqmZ7Y+NsttTHMg1RaT2P
SIf3BP63F8umNmRsTSSoXoPiTfFDAMwH5ggiUcUVjqbmkmrv8mT0B08LjXyXT2HjPmbqYRqnm0kn
MTFas8+QGqNROmCuqLl30iJgGRLdqGk9Y0Po7pR682HpIjBj9y5aMaKP3k8hRnDZcNE1YHaCauMW
7kYEYRUYGk3gLrgJs0id3yM1LsrGd6OYQ47ZHhT7eqBut0yhHxxLDOnxdwcTzTVHD18QBE/C0pK4
Xqgejf1oHsCGN2fi6rCzvnRvc5gbp7mich2Jrx3A7SA5UpQycGvmsABBqftuYW9jB3Nc0mKYaDY7
+6Y79c6jkd/GtWjH5V07RG9OySDdfReLsx+HYsPACPIX8JmWd26Etfehg9TTYhDerwyeMgkMvMna
xt7wzSioV2fY12PLE7dWKOsSuBFEboc9s8QU3b6v5TZTUCOFcgSuN46n3FJwDXiX1XfHujdJN4Ua
MvfKZMRcsEq5CjGmsnuU+bHwyQM+zKR5fTTfNYkwvQRR77oe8ov2MOqh8T3nsY/mpY0xZg7Aqyqj
bjmULMF5MJ2H47KiBY4nrPIQB02VsI3iUF0kAppYUUctAmOqUD4M5Q6wagxFEegPyFaXCL/a6OFe
VslMnZxC8ZX3h2KMmBe7aRBiHt9S9lLmRLzmO8TIHss37dQyUhtkuizRuJlTkML6uxFYqrvxgLtc
2GvekEUjetpeC46rUzbOMlps5I4/2UTHiPrc2aH91Pym5/sqXcdW7MGtAaR/EJfgIPEjJvEPFadA
LV+XQWNeeMd92Dcj1hBu+hQNIiPwfCnC0QgirjcmFihwLRgGYLoX7CoY+oC45B6ZbTzApxOK5t+l
Df5SCwM/hGEWhMsGeMqIl/p5Xwnari40jJgvnEExnzvIOSybqfiLoxGglDdfD8OD8T2Uc18VH9ZQ
ZK3PlX7hBaoK6YyPOtNPtj6hyV/fEKl+mjH6/vMaD06fX/dMYJUALV2MoXDnMUP4+b2BJa2ZMI8w
LjV4pSvVvbDWUwBRxYqdAN4FIfDvxYpcI23MI9cShud0faywxwKFR+LOh1GE79h+kIgMyGKsdp5x
ybmgi/biIXVhmY6Fgz1jp9jH6J7W+cOonyEm0qv3aTy1/CT4YzN9rn4MwtTEKeKfYB3TagSTBnhC
jeBJ9cQACg+z0BjPAGcxDHXAsoeIVaCS4ltksTVeuMALDjlDoDEVBK4iWLqYPLBq6wNWjh1qp+YO
gEaKQuTcR2gmKfDCENBVYsSKwvAq7iN4ZZyzV/GZPZSf8llETih2mKPg+zA1itvIjaaX8ql+N17a
nbExX9VZw/+d05xRMJmQDA422ixC/Nvk6WrE5XqZtFQ1G8vbL/O5SXwrlfU7hrCqPizmTp9ibTro
/G6YNxq8dAxMvwqZTs6VI45RPNdhg4zkfLOacdFujXIXAMTJN1WRNphGg5awgP6B9oboE8V/p4t+
376UktQv4Et5gnrAOw3sbNgCMQkm3kvx/ucPDxrdXx8eaJRu/m5AQH7tRhTyt+FyP64XZoRWmy5u
yvnetmNjibMgQlGJv7fd0Cw2GMERMB/xYNuvQRt2djTJ+8Z7H8URWLy/HgYU1ogYhUMScuFYBKNq
BxZdaN84ySXtL9WL9ixrKo4IkaO3wLWKuNchi2YDs/XIvMuu6tmtaKliIYhztp+nR+OTXZrHGk/D
GU6sKS5o2x5YDBYrDV4r0E3Ag9pnd2PsRbjGTfMo35zHKQG7DZQuh5ZXbPefCGRFOA5QZcMNCyMc
JSlwgSm789JKEv2t6UMvdTfgVHXGvXvnxnLLXht4VNoEcufN8AkkEAcnuOIvzqHEpR2sgxMFVIvq
pEzcsI/zPXx3w5zqcRehg9HeQGrvsaA4tV6BtejXbJ/d6zPwDqA++ndzkyccGA+nPicg/G/no5VO
qfu9x24didh8N5/4ThW4CQ2gz/t2JlhxK4ZbEV/DsoxmtQVZBf4qa5PqmFlN36V3VtNGWVcm18SB
bQ6LOVjSDi1scjsUGuJd9JfmqTy4L+MMJyuSH+qHtiX415MR/u2y0NVSV4B+REFGBBublbQVdMbL
zWnQ7yZt509QJ+hA6557tZ2BYWJ/f59SL/FrOqxA7aOZJYUVTudyoMbD/N35mA43Eq9POvwmH1k1
dC0jIEjalHYuXLVoNsWyTHonMYdjCWmaH3s2wnCoALfNJuwDTDVwh11OFx76KtTHOHO2cPjo+M4y
YseIM2tjGLEvtmw+I/K8y1N3/LQL1FNXCyPiKS3apLcPIqNWfzejNeHRMIT4yxHKRZkIEQ4ztjqC
9M0yowC2MUScMbXA+A6TSPLn6+1XCAQxcrdJD7RjMPqG4P3nvdp2OnDyIZO81KM3Em/GCoe/bEXK
CfMOVnrbobwY3d41x1MjQHarzVDDP7TWHUC8VvmbE/sXRAqXg2MDTusmJIO/SGo7q1vEPDLjYjwH
TaAi3ZGYsAqMNRb/N+cURn2/bDWwKERlECDyCpLir2iEXmXWVBpyvUBkmrbb8bjs50cz4nEQzScs
jaIFQYrWbDsu97KknRkZgIgfzJN9rzjxT0DJ+XTiJeVAzOGH06ETjouA9A34OInPiP9tfVA6oc5b
XVMLLKqBIh0ZZn3AMns82yfTi+rhrurpPEVefTugRh4tIuzQlsG+5cQ/bwv9Tr2MU2rx+9w+qimy
sD2f1EnuzJcuzTf1fojWbZ4USXABWzoadupkh2UCbPUJ33eH7f2xeZv38mjGM/Yl62hbpOVHD49k
FvY8claSdVtVJEN5WIfTUh5qG9cR2qeFUyC+9o1qFGUWxl+R5p0NHDkGtT18NnQ+aQ+3vfGgn3D5
+atAGf6gnzBf05+tTw17ZLUDTuzlJHtZ1xBzGDRE2GPck3VxQzcUFIZm8bpHfRvbBOdtaMbrJ9z8
9IBoD817wKnsIaoi5cOMdef/b/bOYzlyJIuy/zJ79ECLLRCSQR2UuYEVmZmQDu1QXz8HrBHJYBrD
ej/Wbd1tXVUZgQDg/vy9e8/1sf0q/rLU7DAivcT3Lbr/h/KBo5ByUd3lNS9oXyy7pvfTux2UwNQC
hYhZgAVvSPEFo6SMA4Yvf8O+vKpvkhfaJhfutbzwdvZ9+itifx4umsv8wXqfLvSr7A2VGMuuc0tT
mP9Wxov00TAYK69MyRHa77SDhSp7IVQBALhrw4PbXg/eStlk5UXe76YRTuOd7G4T8yqCh9RspL1S
jFWlbRKXRYflYZWDlmu3noH8dDcn2yTe4BGmi2EisfxBw9puWbhXog2slKfFz569wl+UBYpvo+S/
rdCX6rtJbvTpHup41gaxHbRcd3GJ9DTvbpQuDDLrykuequgibH3nTF/3L+/s4iYGk4E3nYCEk8GK
K9EWQmKf7+dZVDeKkRSHXmijH/ajua6R7f/XawREZQ0XMb0PEwjNyZAkLe0pHQYFLSoN5aBLXFbM
pr4o1ezn5CrnkEofAUqfmoc0d6g5YCBoGlnT7sn0zUsro5exm92nbVit5km8YWmUtwSaEyvavasa
CybRBQjcyrWH8MGJxyLIi4It1Wa76oRO76llVD8p244EmQCAe7fxovb9+6X89DYs0RQMB+muqzYI
I/2ku16PUk07XPf31eyVjHYkj6ltdysOO8E86HL//cedkmMA1aqEuuJ6ZAOBM/xxCvjjbJVVnpir
Nk/u3WQeDjkwoDEN3U2GQ2BFSN87Sm2MGamRrCd3ZtASu86G1nARlGbeHPqGMyPXQ2oIwk40uIqk
rVc5lxU2ue+/6UdC6Z93EM0b+glUFOwq/DbWyS8DqwSTWGPMR/2H5POw0uAne1BuzK11DLfuhViX
d8xL42N0Uf4ynlnqGYomP/IsUAT9Wr9JNnZ6a5YbQQFWsJqsNXktaLgkG0gGWbaiJLEQt9L60SAb
GEdpXpv9zrsX6SHSDkUYWPWBKq/Og7Txi4mB08ZzA2TdlovXId9rpKk2FBEbRp8eDCVzVYurQqd5
e6eE9wPlfroGoUtPgEJkOvA/DcVP3sr1dFcLhlx+j/Kg9elk9NhOGKJQLlHLsR89d6x+aKycICEl
BF8dRaCF5P/MT/whejn9iT+wux9sAdKtP5cRma05tF9z9TiT7o1yEAeTM1qEurFRVsqo+7y1//QF
+2eVUV0J9cbUwt+pl5V7hiK3Z274yb6OixSYERZnHm2obKegEI7Csc0rWxx1PdGY4uQ3pjn02zB5
13RJ1fo49eUuRRV/Znh32gf++FwgeSxOC6fy42jzxxtRGJXwbIIoj72nbDoNUVc1prOPs9sXeqLT
zLLbMwOVLy89lwr2jMqNTgKa5ZM2gmJqXasZtTimZdqvG+cwGXbIIY9qPhXZ5vvf9S8ftrxIoD7Q
37hc7eebPEajlVSWxe+a1i9JXFBgG+6vUpOPU56cq0xPizP+eJoISBsoB5dt5UTUZdQEbqhGNBzD
OaPlVrTU2jojm+8v6WOz+PzgWks6KppYclhRj508uKlpjK1W2/3RvaLpRuvVHx/i1B/wQcy8/hR9
gcuhF8dofoulMFLXFvUOgtbiUSb7sjik8b3i3VTjobLWabgltSqw8g0cFF2sKtDkeDLra6N5qNpV
Dmmj3Y7KyjN3bbYiO8gKD522djgoeofIXE/mupl3Xrj2LEbUK+03x0mm1iOlUheQK5c8iAftyRkD
1V4bSVBdU3vx1/OnrMdG6tfxWquDiOoTR1QXlIwM8+vSWHfJbhTXqUMk3XKIn6PAVYIe6U29Iboo
crbpoRM7Ndxmw7a/KrbyzI98OvXjVi56OVALNKLIxDxZf01VEXGSq/KoYoT07P6GGZ8/e1hd+655
kVYJeqQ8tyItN+7zjYVuwJyZx2h5WE+ZtgWIkyIHnXZkepNyDBxXk3DitWFZaLv61lxh6acl1I+7
QumidV1W58bLXy8bppprINH+QD58bEt/LAdqNOMkgpd2zBXzKU9EEjRmHAbAnOt1lxJzlpa/pVOe
i2X8+payBqPHBEy08E5OoV2tnLIm6avmiJ0Hh5W7VdDiWbEVCC06x6n+ov6kp7gAZVgViKXD03Wy
JOALleHQlHzY4B5rVdu1RZ4yEvgdD7elUlTstjIPZo8RUl6VZwrBv3w6ylMDKhYqQI6up0Dwkv0+
LpKpOSqFuvht5hUeqCtDWvXKSpIrwJx1mjIEjJ6YzL18v3J8/ZkBoUC7BO0IWIal9/NiqJtJFfXk
eR5b0R7qVudcoxIx30jMhF57dp368jTzabTFTBT1SM5PG9neoDZI/Kz2iLSi29HIGrr9qMyRL3X7
ydDjONCLCneMkbnnXqQvuxoUcLpxyxBMR5Vi6J8vNOZqyIRlAibEhMitUR9i9NCFPMpOORSNwVus
M5IeOwe2ExtCgELUXWMNtb0ICWaVq5tuVjfOYNrHljn797fhS3mOQh1zr8Fuz2Df4HX7/PUIyVUW
77x6j7OXdPRx+h33dbuxy6r19YzpPsWAg3SdUaaXjazMHYfoOn7GLs+wyxTmpnNluRY25V5l3OsA
bPFooXir0jNf9csTg1wVLKsNLgRCEGSNz9+0L+aB7Du7OnoV+u25ZWKCu1ALQj17j2sUZd//Ml82
0EWTDSVtYY/imjslVnutbImLcsrj5IwGknJ0KzmkhzPvoPVlndVdWEIYTgDy6yhxTxb3AY9n2ep5
cqwRqxE46Omvhjbet/G8j+ukvLRN1GrRNDMENuvqYFt8D+ihxtUo7ZtQjbxb+LjZJpyR94yOddFj
OLuurMQ4ZBo9BXt+MV3BaLdJ7RsvVtANzVLbzPo7DBkOFeGbF8XKnq9Bt5SmsA4Z26stut2FZwZ5
M6E2UClUOlO5ULKwvPdEAdui4wbMs7mtHLW9W5AfYYfzc3bWeah798gKJqsrb526m6675Ex5+vXk
xE+GDBF/DNvTkuz3+UFoE9N1JdnbR1ydaRDhVw56tS5XTq6VgTrT8kvSLryQMrtlMX/A/DP4ner9
Ujv1KtPDtTGa/TNpuMHc0AdodK/ZmEiDz+za+mknHmMRMiQdOQ112JJW9/lr1nqBQdMtcI4NSrI1
ht640bpSWUd9p/sgBHzQniVqAjyFDMiRnnZy19YxD7SJXa+hEXAbFa+iysXFTLSmcPpun5kSA3Db
XpIgfuhCTd99/9B/2XN5BHECkDqCHAOizMlh3ZBFo8TW0C+KLm8L4cG/ZLbmRyrSddeDYZmDeVr9
95/JAqktNKUltOHkMwfdQqHr9s29nnbvc97+EnH+nIfZXrghmyBzL2x8m+8/E1oUv/6n+gblHrsu
f2FplLKifL47mWE0up13432RrAwcfebR8STOnCd4exEMiEh7scQVPqSuvhA2mh20mQluXY8zKkEh
db1OksiP8PNMIlDxZCRuuzI4qbUTuoJw9qMZKYb+5ixhX2/2WOKnOjQ0/PD+6P1Nr2c0xHZp4U/i
Xh+ve9Q9VbYLp1vgAs60LjLOmhyEntq8DvrqUWhvQ73GthhIa296Gy/+jew3j+kM2tuQjrowH+1y
5z5jTx6KF0C3A0YbzUcl1d5a7lpOTMIQ/DAmtde2DLw09eX4W6nuM7rjol4V4z5zrkz7xmkeQ/p3
9rOZm2s3u4n4ws09UIm+3FRR0ICPt66najW5vvLKqsvAK7H2obNxFpkpf9Q6KzBXsJ0jhNyCPvr+
zn3dBQC0LVlIKm13arST9TJXp2GSts4KaRgoJ0aam2FyHSGrLYc+O/Nosgb/5TFZ3gSw4GQl4Yz/
/JgkFmmoSW0O99LcDPpdaYO/u2mJhMrVOrDatZXTKLBeHPcfr7oKuYlleIy7l1hetMarYf7SzF/j
QIuruo2qX7lyFYc+DBsze56hpXXM2g6hygzmUXMfp0n6Zvoc9XrQSc/3QnuTMCbDf9uFTDQQVfRo
RoZsH8r7Ib4qdRzxL6CP/an6qbcN1Er6F9yhFvqNZqd+V4OdGp+98GKKwYPg5hlsK5iIsXHppIxt
t+9jZW0MUJeCAQGdOUhaJwNNORrLWQehFHkEszSvxM+Qlj5AHYwPIDqY/0kR+YrxS7N+JkrlF9qt
9zJymGrwfSkI+Qu6BdFLXYptz1ef6Gc3/NWFEDKEKv3VJ1QxPuAvXwXCm2YMuPtX6wfWgYFePMSZ
px6xUh7o7l1T3afZT5PhcQZxpBr3bkxAVvTgRXdJ81ra90CXC0y4aHfsQ+1x0sVQhNBNpPchX8b0
9rDpZPWKfAoZ87jKDdQTPLFyq1grF106neh67+r+/FSy5xF87nteQJ+FOZp81H9rxzFeMQHXTMRd
2aWOU8EMHL5wvJbVnXLHVLB/Mw4j1C3UuNuyCMxmPbAidL6JjIN+Deo1QhVQ8rFJqqvMfRv0J8Vb
Q1RhFiQISR1WMltHRlDHK1tunXSXF1uPs3F4kSBjHH54LS3Jve7s62mTNpthceNNDYKQy/Tj/x6n
m65BhI4/rh2fVWA0qf4qy9eROS4qXOiCztPwc3ZWjPOku8VcyIC20R+87CLMg0K/iDpAIvt8/uH0
/8w8mS7mFZdyY5lVy3idsY7xnDAV9bZAHwEMuOMBPTxLIf8u+stGOWYoozLgE6tRv8hyhAOXQq7T
6tpGKFK0b9kyTx79rIV3cmfy5ZXqZ6/d9fmRKOCUYWNrrTGLuM3eZkcvs8civirCa0Pb6tE2Fhdm
tA1BSMuLNL+o5XK8N+Yd6shivtGKg62tCnMjrPtpeMbIZ/SPMt+IvSxvwLWM5qZKHpoMa+C9Jm8l
g//wWef1mMe95a099xIhu7B2erHzGJEig7qwGUieS9A1l93+ZL+BWrhwO+AyUu59qV5LGBNgXu9n
BoAJ2lIYU75TdNNm0tRjmubDfq7t4cbsahM8dHRZjHqyCr0whhBJF6WWOn3hbPR4EVDM1Rnlr9Mb
XeBArGJeC7XWBk/UP7hp8dCFy/xWL9ekoqF+WIRgBWKtTsTjFrAqHZi+Ujd9yzYFOy4LrPjZ6wyN
WFRRo5bt8Z24axseX5Lb6D3ncpv1SLO+X8m/Hj+piXAcLudAT1WtD/XRHwd8pbLalJxbUEehOtza
cb+qIc3CPer9uSdyQesxs7jR2yhbkpPUSG7PfIEv94QvsPgDF+/jcvo+aV5BHumd2bLyI4c38zKq
bukGTJuqM38nLdLBrpMScw/N4WYah6DI5p+Yxpk5VTzo33+V5e5/ejqWbwLcUWf8A5T+oz/8x08x
zHns5WkvjnOuvkbWzN49ceIqKXW3tn5tESDyX5eny0fa0B2R8Fsc/04O4IUwAMDoJq3PduhWblkM
QZc570blubfCjDBOSB3MRSHQw7bhOjSbm2bUHww2w4vahcvT2uIx0hv+MXdqKIGKPuiI8PD0X87I
poX7eTzzK32ouj7/TLgMSNZZaOpo0k5L6mQOE6hbdYYMjuej14p424+qTm4bYC1tSLp1lfezr0cc
lxZYBMyk6LZDYhExbpQFGeMAbbQtwEm51aXpW3VbBpmMtE0UtvbGKkpv6zqLB0akiDHart22WmXv
phLVVRwn71PhtLC8xZZowXOA7qVyOb04LJncEiCny4H8c6nRTtUYluacHXVMFf7gtg+Tmu6+f85O
Y+652+QR/fEhJ3c9jKxM17MQIU2rMuiYHZAyWlOho+E/TBfHnxPpG9vOacXmdrK2W++lljfFmFeb
1IGcnXPiBsN1M7r4g4YeyRdTpwCGSraa0wmdKyrfcMS7JEibQLvv7iozwpZQKc7GW3F3jXOl/Ne3
eGmm63SxYF8iWTx5i6vEtWMrnpV7u0PYVDrxvK7VnuaAGw37uOLQYlMXyOjSGpf2bhSBgeSfQaA1
uGce0I8W/sk9ZHJhI5ZcRhicUj/fw84zw4ljknIv63xrdQYElY5fESjMvoSx72t6BQESVZ5JKpOu
TcYN0WQUCfgk1pFFEWYJJi2pc07I+Ncvpi2IB0APqgGk4vMXK6qhgKzWKPe1N81BFw33xlzvqQ/y
FWsb5t+ie+0hzIwh91AQPq7SRwicCZVUr4xtYCjxsRTjy5nH8cspjLELR2PeZO4bh/mTs18j+wR0
dxUtTPLieuY8axtyG+bucJiLcG+HXrOqMjcKRnNUA5O/K7CJ1j5YlrZOlcNIUhVTUpPQll3UdmDO
hP278OJpUwO2CkZ8ER9f+P9zVf7H4vr/n/+HWfIFq7IFEPP+60+YyvL3/8tS0b3/MNNaJkAcyqht
lhbW/2apeP8BLEJzUbf0D84HT93/ZqmY2n/oMJBrA0YF6hyclf/LUjHM/0CTRhBBSqBLb1jT/xuW
ykmVAWubsRSjMMTCtsVA4TT3Ycj7pFBsS/EJuCwvwtGebzy1jnfK6HVrfW7ktekM/V0VGegLpEx2
6PCtM8vu8nb9v2Xh3++AfphJGa1ERgsny8JoJwOY6joKJmlqu3JW62tI0c2hmsxzS9DnXeTfj+J3
5WqxiVFcndSZo1BaqyfhF6RAKVY2p3tG5nWL9eGP+3/775f/kxrzMZL+dE04wZbCiegGyBFftOFZ
F7qDi10G2lporeVcjjs4DDW+1a63rwcHcyShonWKWKpI3C6gT2Ir+9qR07tlYbFopsF6AJRQTyvD
bqoaKLDtPWSTNmq7oS+IO6uHzqCPAsCMXLiwB1hqOz1qSVWpPfSZg4Hss87s6nVMdGtdVk6REJuq
GeiG62746RS2s27HAfF8T3JaGaCgQBWsTyNGrtmVlJlaZFeHpujMedMoQGkCOcQMuRp1rswLJ1Ha
+EzV9eXusDswZWZgyn+q+un+MBo6mVaKGsE4Ht9tSvFN2CvntPEni/2ScQE3yEVVQv/aorm8fIs/
qsm6loOeKOTZwiPWALSYw2GiUxJMvCyPXm80a02xaN24SpnuvEjTbgZXQOZsBG1IDWsZsagaZR1E
86HnYTrz6Hxu4SxfT1MpRHj/OQ4RinJSgzR61uV5xdebW91dVQCP2QEVtNd13ajrOE+Vh++fVf1z
k/3jExGvLJlq5D/i1zwpEUbB5N0IIRXoZZ88apA6UXPAdtxFZV6/R8RGIWswe/Hs6DHYU8Pt5dtC
jUpAdSQWLJ3BgknReaHY9Jmgi5I35E5gC6mw9ISzHm8rPWPjVCHvgceoKoIVv7+Ev/xmuAGIdYRP
wYnldPgh5yLtsrngwVHF49zk3TYhRX4lO/Oq0r2f33/Y6XLFDcJT4UL2Zv5q8ZZ/fn6UBA7abDCP
MjMDt79Jo18U+XRTKKFxRvxmfq4APm4NPV/OTdDmdYPt4PNnxUWYKbZUIPr0icocKa88XOK84Gva
wgq8YtcmiDD0NLTUk2VGv2ar8W7HaAI5JIikRI2dR2q9GW0ldfdaHGePLXD+Wzt1mNkCm6a1rnZ9
Zq1UM4eoiG0qv8Ym7MqgsxJOc6YjkhGKd9/fUso2pt8bY5yTt613SjCFrUp3jFBW7LZEcNxSYoYe
3VvdvhvmyXobLTdHRNAp1UVJ75w+bNSyUHV2OTOaSGL1GrbmFO/6uI6HM+fXkwnDv7/dMqxG8LvM
NE/vU+Z6tT7bDfcpLsM6oLgUePP1EeojgG7402XevERiib3lLGMTjaah4691x7tpvCn9OeatBSxU
Gs1bU3rhSysK+9auU/vWsXsT0xzBgPoGKI/31OBz72iKudk/3z9rJ6ycfy+CJ8BZigF2rA/z8R+L
VZc3WZ9bKMfLooRubE1FfyDzrVzBqsQ7UpD35zNDdredVXer1kQZmeMJXTekxwY4IYE71VFvX6i6
Kx8NuzJWg8K2s4Kfo51LClke/D/3vOXFgPGG559jGg785cX547uGbkNrZ1lY08wYVmApc3rATrr+
/iehkjr5FJ1a2KAtwpQTDcJJUQw92Y7CuowCrQoh36jOeKmB+8UHWJXN2skG4VdGZPCXoFXffv/Z
X8qlZfPQIA0giOKtBPTx+RLbZur7OKfdQLNoeqttoGVWXE3XphVHj2Uk4aBItge233ysA8VQxmRF
6Lg88z2+rnd8AwRorNh4r76EWjt1SBg9NE1GlDOelRb/jVXS0DYniNQQkLVzOtW/fSABChY+L6RM
VKWfr3ucF2yC2kaBPgGhKqbS3nV2jR0FfRMAHEec2ZO+PkpoKVn1YMQhfgBb8vnzOh6bWILbCIa8
7tEzI7tuKefObBt//RTKQEQ6HEspOD5/Sj56XpOT4xiAdUc0NeAeR3fnnClv//opxDgs6A0GaqeA
HVJfHKbJXIvn1VNgKVkNH5uP+v7R/NunMI3Hto3SjPfi5FpEyBLdmwzfslqZ6drP4drqovzMy/fX
T0FewApOMK3K4ePTK25FgnH9wHLkEM6MwqEz8t3QYTT8/mK+vuNYtziPgAVcACKnQ09VHxPLFtyY
IYNrXxpIDNCI2Nsszew9r/X05KWmDEhwP8eQ+LiCz4sY/UVytdjYUfO6p8qbiuN+3YQsYlPNH652
c/nQ1Qqonngq1uXsTTTguzmYO1lspPlOPuQDRVAYhCQMnCmHvxYaAERc5G3LsRGx4sl6ao16m8Qm
8yp+7OqfqC4d4hBMfGHmNJ6zqyyPx+fL5rDCSZTfGucoheDnG2snUTOqpgA6lcweBseeplCRShIY
OTmYZmAXyeBskkFVL6wmSzAT5WlILCRka84JMn6qusEJbwR/yv1oAq/0VUR7ykbIOMNk1AAZ9qc5
6UTgGS1zXbOfmGIpWoZloJXwwn2tUfsukGbJ75iDU9q2QIp3ptsP0ZnX/uvvSoMUEbsJwJSywFke
8j/2qbEhI2RCieFHPWV1ERnYGSLkBTPhgmfeyq/rJuXD4u8HmYrj0DhZNzkt5CMqWhBoolJ/DeXU
XaIHRJ2pe7/pmnbb79+br1eGHJFgHvr2AF4A+n2+Mo95rDEPfNw0za5PojmM+a5LMVW2KJrP/Iwn
IoGlNuGiOK8v/UX0UR+b5R+/o+id0MxaUJS53swgF5wCQWBbXcwV4OhwLtTNkBvOk8hd/V6SNbVX
DbI8M83K9t9f9tflAhESocRkXxn81KfnRqN3kx4cdcjIZ6qe9Yh09mRssO3UTW1IXxrhvM9z1Vpr
ibDOlOhff/JlXUdvxdr+lzMrgwhNCMlP3lXg7tOZc32bNLjYlfHcD366+MJmw23NscPUUYN4X045
oYgz2NESxIx81wpTWYUOE8Dvf8uPrfzPlYCDBh12FncOoZbGvz4/Q2lmlXDVsb5Ws+hjn8S+cDuF
Bi2ifhpHIAlGZuHfzCc12St2wYBcGoUyrcZ+1KxVlBJ6FJhdbIP44XaTftzgCq67jFF8PIxgYVgM
LLkqSE9QaawqyXOfe9iB52YeyttI1oQX5KUAfPr9hZ3eKK6LIy40XvhXSxTx6avo2JVWyx56oTNn
19Gc9ptpjJXL3rDKM7/h1xvF+AXN2iLNVXk/TkrU1DSrSMxKFSit6Hajonirsgc88/0FfTng8LCb
EIc8YsiQ5yPB+HynppgejsybLrCKvn5lqoBqhbaTknLcs4abnuwMN1DhpBy7toAtX/QKS0Gcx+2L
aDt8sTCMZ1o+9sJmEX0JSkaJky4PGGIJa6UUohiAS4TYOgbDgOTmFBH8U0ls77n68kthzbXQeKBp
oLKQIANdFtI/1hKP6dSMnLYJiAl60DzR/NMOiF3NKXEuzNZk6x0t/X6sRPIArLDGMloZZ8Lev941
XjC2WSCvnF44OH7+ClLkTo9ps2Je1uebJAwr1os5OrMj/OVTKAO5Qm7b8kHLRvzHhSJvS9OhLDAM
15xZmJVa+z7s1fX3z8ZHE+vzWwwGy3JpHSMfZrU4edqxiyUJI70uEM4YNn7kDu0EWCVrjmZvjq/O
0PY3jTsiniBc5bpIs/GxGm1j2DaVB36RwsxFz6VQCPms/cOu7d2q2vYkYfyuiZO6CucwtzdZPqvR
pmE0+yNs+mEMyFZEt+IplkWkE4fzR/rXPWKZKqyu1QjVpI81C0BirHXPZV5Ei+RlwqEakaJyNWeN
6QYJOSnIdIY+f03bZOz21kjIQICKq38TlTHDmhoJc9LInEKz0nvFY06yEdwZcV7mf9p+McGdwsRc
ZlWLuvZ0oprNPQcfDTQ0pdjwTIiZ91smTo7JOnQfZMJUr9GZha+9xIvfQkEDpeCUAbkPGek5adeJ
C2ohjCw1BOIutlxuqnryfMZQ8ee0sFCYgRoL/cWC3keLqfxcNt9fXkY6aTTILd4DjpnOSTFYTU4v
IhJwAscrrYWIZGGxswuo/UHbxE4WDHGPEaRxzGJaV7q0U7Q5wtGx5kb6w/dP8tfLZh1FzsZpgPkc
msuTLzO2xFFNjo7vhKT0IQgtJhY8L4PngfFJ5O/WsdpxywaVM6dVEzAVqETpeC1oe7YgNXli/oEO
riMr5cze/6UCorXEtsLkkDpIB7NysmoJrR60WslKlOHmiGV3SsL1mLryt1VlZb5Pag+sJrE5pbeZ
pwl/vdu7nVzjTlMOFVjrc3vcvxXe5/feYWHht+KxtcCGnXSPpZBaR3gWrgg9bZnghPMHDjwH7zHm
g4VdEvXAnVGQ1esToTW8psw2M8RbDsl9ZE0+gp/Wn83CTo8im5gFe0X+mEt9zleYKIdnTW1H5I92
+BAib1+ixCbtSs9jo/SpqLkgJIfKgxm2SnRbttmEwkoodsmWYqTuhTWMFn5ix/iRJZryWxjNot/U
LZkjNQrDp24qCV3Xq8LZt1rnvVM9I7cSrFjGOnZnExS0KA0jcL0YlEBMvcTUwxPpGyWNexEyHJn8
SS81KkG6YL9I3RqOc0rkEUPQaIbKSZg5DCJWlZfBG6J5g5Gn+FFbrDb0pReIqFRzut263Tj9hqw0
6712vJwFjLRKuUppJ9qbwppUJgGll5NAXRLRiT5LdANWbDVP9q6YrB9WPAxLXy4unkwmGKxTka32
F16UZ+gU9QHgS9p3YbXV+9hNd2ntwX0lNJBgJKHTL1iRFeg9tkWBqzdJ0+peGiXCUxnVGdYmlcYL
x1EKijKU2XU2Jt2TwSYCCM9ts1+VPnQ/XLyRl2XYxkMQqRLlgi3m4l0d7QLr2CSmvRkRm8FCVdot
dIm6OXhG4Y0gMEoi3zulHoMmKeYnkqIWMmwfKfq+tXSmHxlCkdDX2xxeadeXs+JTLjhvJMSNdxMR
m3eWI4dh7U6s/HSIpfyn03h+/FJL8YYZXZP/I6zFTpKm83xVZKKdt71Uu2saSsVLTCjVc12VGdii
qUFaWElmdhvSYHTO+7ZSopgzaCsfyrhG+knuurgqG+GNK3LobEkDO+xJDZQCfrGoWxdmiEH1QF6V
bK6lNMS0yrM8otKZwhRWkNOhHE3dGjVXE7ZcqmrPnrYmSiZWiQX22FlEK51f5WzhpzdLHfViWWQQ
/1AA2TZqdJrvN44xOYzojEI4W2w7BKqMkwLV26ob0CAT0wGix1ONQV1vJSjT1A75UkbuH5GZuabv
BfFhy49XzGsCazs4XJY6Ez83JUO2IlWwPSilZ5JAJDJn3Iwi7B6qROmZ2IgUeSe5RBBz57n/IcK8
QQTgjHW8kbYTknnKiekyJFHqsde7uHmSPcEvAck/RMB4CObJMRMZ3mIjdguJIq5KB7+wOH8DRNHo
dvSj7TUHet3VY5LAJwy0Xjd4J2cdIoITc3ynRluwca4DPRivxtYphv4hE7DMAqWi1OfriOK16zXk
2AuR8xIeLC5orRfKXkss55V0JvkyVq4B9pYaTGWSkXa82FpnCd+ZvexBqgD4iRS08QZUnVtc9kPl
xds8oxbFe8za6yMImxhatCpCQG2U42tpxdME7aWfbpPRVEHfOI00L6oq19ULXc1Fd1CjyGLmmkpj
UxIVlMIlyYr7RHfDcj9gLMYZGReecQAWgrORIzDU8rDh/L2q287bdgq6P18g/hk2Lel9IFVro8dZ
WcVEWOcjE5JxSD1gba0UGrYLQk49LdKcTZxWQEdcd4p/jlE9R+vCDduNYtfOhV14yqVu0DAMJiWs
3jhbOXwquoLbPOorb8XEhzI5c4X+HsWmuUCtFMVdFQ2VCRatMb4acttdT1k/EtPEMuCtl0RKGH1R
QYyQdJ242qsx9gjC7HpR7VQinx67TjfjlVUIRjxOaGRGwBIOmM/wujr3e29EPzkRYyf8KUbRsDK7
rIBv5TUw9UK9xoc/VrL9mXhqVAa6PgAxb4XdqbuxztR6XRtWce/M9fQrLxyCzghVMF7MjuBm+JEG
mwcJF+A42hEY+TqzM+ysZTMTBykmgICcGgvpdySrZyvZZuZ8W7hN/CYdlDCXlsemB1dZbUGvdQMz
ngQLlMChnKLYSaWKqF9l2/Vjmcy/59IejiOZUgM6OCvy/NFmQqVN8ypS3C0xnfVxVlNrE9faFZ0o
y5/C/uA0kEBqoV6LEbWSE4HMc96EpWwJDonx5UJ44XWH9jyuK1PxRSYfisS5Hbviwe15ZphPYum9
SerqNTczhLXaesiyX2qSbnTV3Fu9GuD6vikt+zok21V2HsndmljBa165Vil9e/S2OM3gbInnls3d
rNrDpIXpEdfF9TD1B8vO31IH3EkDMVJ7LeVDFom1a7xrHbxzzdmb/AlknWJQi9eJMDbsrHgSyFtY
JWYDJaq1F4l8Y/lxx2X4UREaP6KYnauo6FxXoXojyZoUfqzF8j4sljBSWhTjjlnDgU4qf68BWgkZ
KySTVhW3UeiMK7Wut4nTPshebNSIF0OK8ioccpZdROYgOO7MMd93irlEbIlj1zTP1BsPrZLRX+zi
4YdaOM1OneAKTvMPdGzruvWuIt06cP/vDV08WgrBCEmP/r3T790quiNPeW9ljy5GTUs0K4mvBnhp
ApTSMNA/Dr8J67pwqN5D4YE1jbpHrSIkL9YrPx2HeWvMZAyP+AyjZDiKVtsOPUiHynT+F2dnttyo
kq3hJyKCZOZWQpLleSq7XDdEuexKZkhmePr+8LkpSw4r9rnYvTuiugsESeZa65/2tW7+CJvkt6jx
q28NO8j6alcMxjYE5FnRzGxdYf4cNeNWRMzeItAZvdShK7bQ6EMUf57N/FoLXH6ms9JmY9eW0YMZ
daso8bBn6WUCtQx2npZJbuPWye2f2CQ9a+qnOYg1Soc/mNy+NSEA19gUV0YyXsok3fgDidF+fhNm
I35ymtgnUpi/vJgXP5IZbWrDeC6iIpDhRNgyLdqcBIOhv5UsoI3K5rfY/EX83W6wpxvC2J4zvqdV
5xCH6OhnErXr/YBMl1BGyjj0NMYA65gUV5FiP9NfMxLY2UpBOZd4Y1Zt/WJoyGjAQ2+zuD4rbVZF
IrGam7tXPvyb0puyfTnh9oQJe0u5Md53NSEKodn+SbsUiUysJWCpIq8pkkZcj4iwuRraSr+sdWQ0
HMzeMwlxrrXXB6zJXAsr5AZ5+WieebhDpD0gs+tdKttCk1G2Mcm22rVDVi8HtgmMGo9nIXXMLmrS
N9reaD3n9Xti5I+DJ17cmmC2pvnd9w7CjaZCwLcf5Ei3ZbcWTpJFWYaXaW6PT05har8M2CFvxELL
Cbaii0BFpwaRKxKwYQdkQmJS61Wk1Nq0itSQFFh+0DaTuh/9SPn7po0MJHn6NJHq3ZCft3aILItX
Eb4n+B4b7fwzmXOBgWU0xUXQh5XfrOuoT69dTxHDMymGZ5m5nC2NIbH8KoiveveH0PHwz0Xws/br
Ut+1ibQALCoNa7tGxDehb8fWOuerwIcdvo277ryFguSzG7yOYNqvul5Cs2/NZkbjlPeLIqFM8E0q
K0EALBoZoZGYaBJYUlBknU+6F2KmNdctUp65GNgjvbQ0V/xq8TuH+nynjGi8t5yhT7apjBj8t8Tf
DmuSj8MQWsgM1VTVuMRHXRL9aq0+ZO2apbpzez6uQGWph7zdSwe2rxaju6Ey0Vf1zIXO22JUDatn
LvAbnRLKxjRqMe2L3TlEVBYuGY7k0zICsWpFYuHI4XLvodeZOQfxi9b8ZjOnMSKkIjW1Kuhwa4D6
M3Q2MiGL3L8VvNj6T9VYI/+T3COvylawvmE6OKhKOE7GVTWVacbsuRLTFjtqvKRyvCD+TqFl5nxq
NZ54UmU9bsfkuXaBOZh4LWnuQHU7GGk+sefCbr9Q7gwdbBK9eW9msD2uFRss/rzUaO4GWApD1KTG
0c/UhyaHd9rZf5NC8foIP5TPVo/NEOZVWfQqfE1UGydt6yetFf1lOTVyYSd0E/Bj2C15FHODBKcx
muTK9XKOdidpiWtIpTuTMJhIwp4HeyDppXJVztrxq+Z2BsRE1jeK+UeGKAXzfMcMn1zVFK+2FhsG
DoSF+G2EEbG3WqdXNxZj8at0MkW+z3sCBKE3Z5CDYrUAe1HR+cmWYrPHFkfluPV6nfQ7VqiCl8AA
V79kFkLoDiMPrJAkWUT3KdFvF5rKymey0vtrHSdQlyKp5SmDQ2rLNHnAda8pdS+D6KEtJLkZaMou
C6rzLg2NX2zeKFtDQaD1yuvIPl1Zdoekyco8YnFVWMl9kvfxTzkWJva5SeziYJw7UOlGw+xedUuW
t3qdmHzYFm6KjpHkTwPhoMkqyRZ0F66NDQMj5GtcZbLwfiY+RJ3VPHn5YttUDZiKi2ypkPT8Iob8
rK9NBlmCNPEwviMmvSOQIpzAbWOnS25CZyDhDOa4Y57Z6HGvazP3kCrWxfBKnxHDZzHntt1WZJVe
CVdFamXmWvRa8X/46RCNmXMGe4YKFFA7o/i89KghGg0NJk+7vRVhVvye/Qywr+8043dJ8vMVNKRO
4GKhMU/TKLz/aBTOdzExrXQGZGt4uxyH7ox+yWMyRtlZdUGYGBFPdKAVQ4/fCeJ1LR3bbK0kPJDg
3140m2rubftMVtAXb02rglHvDnP3h+GMjsIiN/0HRw7FLX9t/4JWmVaefMvpAfP1iEabRjJdYZjd
/hWqCO9VmTQvbe0IuZmaZW9KGBrQBFVW5KyYFPn9VTK00VldF1G2lTo06k1dWlS0TpgCa/gwy1Ng
MnQFwRBb2ohx29wmG88X8bOQaGxDH/ormR4jfzYRHA2O5eQ3tUbYNV9/RkGpVbJSaMddYo+qfK6x
Xmrz4TJGJEwG/UTAIhYktOxrU458Lz1lwN6TNDW0ElUBL0rN+tvg6rEb9LZeP5cktKBY8pElrR2n
i87nNCws3BqH1gvchAWwIiVzFEFq5M4ud+2LpCEVra97fPQGeLwXOl0q+IbtXWGIgrkfrWz3Jx57
VLsFtJYMgykqx0bXUMllnYaVsgoTPnBU9hqbeZ2Mf7xiYu/3iiGksk3H7omKVms2At0R9uOzPXKq
ICi4naZCPkoyN36QTxtxgJHTZpEsPrEmVNJycPsj846g1UhQ20ZLNgTKutHfs+YWxVU+VmRfDemE
+b5tk3Zulx75Qy0Uo2BsXIH7oRMhGh5mX95G7lQSQ5pMGihUm6LNb3qbXqTxS0KXZktr8aTXTGuT
5TQjxDT17pVuJZrcCKHcF1U4RbiCCa3/ntjPjC0GJvpL59Tzu4GO8zWUodXs51G5V+3gRO7KHGR4
N0Wxb+yyqW4fNCoJtc6amCUW1k6VBYnlSrWjiV4mXKaevIusEywGXAmmAL0ocBlKlu41Y+PC9TQr
pziwRuXHQSM7hI9227U7M+trHXXp3GF87XTztGGMWtUkLjgoLcuwIIewRVt5PnF01XzKcm52yk2R
7DSWvGmZeeOaqYcUN5HsTW1DbGhG2I3i/ArKTspbu65YDE7DTHSV+jG2Psk0d1gUavNcrqJaZD/z
trPfhM4hw/nUGdTMZsUJrjHGHo05JgV6dspfSern5sYd+3w94Ymhzrp8Sv8wf3SuzDFtr8vGYU2l
1MQOg8Z6+O0Nqbrqpc+QCTrhBx/A0vL/SK3hiAEyQqEGWWjBoA+ANiOZRRkmBIP7TZEgMx3GK5rj
E9yII8SGi2AD4+FgKtAGHRq8id4HRS7oTmk9Fyd1HlSal9EJDPuIlmzxBRAJbwM0oAlAvv0ZGDI0
M6oZ9SyWw7K6mgS+IkPYYFs+MokinlpcVAkRR2bBWJtZe7HRsvzR6EbmBFTH5wqaWDA1Da0eUcYn
oMYj7PTj3hxdwM92fEIQP9/bWJRekVMOr6dlfGUUdbS1y/CeBM/xBHB1IClf2JrQ6mAjojxEN+F/
kJX/wcdgSCRGHeKg7I8DgvGpqd2/fmlRueRlAnmkLwN7KfDKxGlJrjL9ddul8oUMa30lYUwTDOC2
+mWDGT72WGlx7rXEQtiEYG7L2gh/nEAnll/+ad7O7dLWwiRHp7OAsAdPBiw8E9mSTWBF+VmcKFBS
12+2Y90Y+y6O6m2UabiAs+GcO9w8VjBxdx7r4TPiOz9IKV/uGVERolKa+pXXSAPDz9yKIOx73ipb
NFnf3/EXqxlWOavHgcMITrC86n+eL1VhoQn8NdaW5qt3DJX816gS7X+/ioFzowmq6xsQmA8Ws27W
eZXETbZu2zC+ZLDbBkgU+u33v+UYAQfGZ9y2CFdAxY5s3Gg8/NIlIhlXIIPQDyxktvCJ6zeMhA0Q
kMi/KsbCXc81Ev+wKp0rNS6z95yoNsJLxKiRPtKTkT2SvTDpBBWt51CbLxj6RedZ5qJvHD37wXKm
AQl65gTf3/7xV8Xd2whvoOoIvKYOkK24NBqv0FXB2U3twPvC5beCHdjYpF9/f6lDHtLyVdH8YVyi
Q3oiePPzW6+GTAztgMqjmkt3W8YfUa4l37PhkDWtx6e+4iPgFPmiDscKZRFsUf8wtKbTNZp5MZZr
xw7764TDeVNalkL7b9d7qDn2VnWzfj+4BN4yKisD0+3rHRh1fvuffzj0CBQlSHg//NI+/3BdTPno
Mqte26Jr3zVcVhG3DMXWYcbG2L1wTlA/jt+pBZcUoJJhz+KQdHAijaFuR/VE/+R3dXGDPVHxM3d6
93IgXuXEufTVpTgtlq15ebWHLBMPK5oOUh4TBCmxRobE0eLpzRycpBqyXr5/jsfbBg0tj1Ffwr1J
8zpYQHRJIwFabMtxjVjKqzFxjnKOge+vcuC39bH7L4p3HWEOaCEa7M+vq0yHxMPUFebM2Ib2uvDt
8BkHcQA8A4crhFSpSaoLh8jY3Iq5i0mwsSGG4JqqQTN001GjBqx6dW3MzMpXNXKUG2PynMe+SRos
jfEi7/BBT+XT3OvOqXy9L94Isq/FdoV3D5Xy4CFpVRwzvIgqqA8zCZTjSKpbIYrLUHTO0/dP6viD
5q/34LtRMaANOPLj7cNaLM6362pI+7OoTue9JvJqr0zwyNTE0vm/X++j2mJb55w7TN1IwjKsOnrA
dRdO9m7oZLcCEqg3uNJ5N/GMaOjEjnV8sOIxCOdhKbogBlnLs/7nnOpbMbii4ZzK4GbTBRjhQ2J4
6sqthbtLm5SxWifbh0l4M3PTIs1OYfvHRDgHog68PuxeWYwIFD/fgUUH3kKGzddOW+RvUSL8i6Qs
sNaVSrOtQE7poEGDJf8NT/ZUf6t9aTWXeeWRkWryGZL8I3GM2+Ra5T07IiHV0Q3rhqFn7gKJeHoZ
avSN6OWZAFtABGGdRX/cOIIngM+rVWHJazXOHrhT91ZLBu+LSTHhrixk/oTxxCFjatB6ixFrXOE8
5GIzxjX8hEyUDkl5DBd8bK+i1iVftU8H90F0MwQuWHBOzi0Whn5B7bs0qDCW7FVr6MwIITvIp67z
jb/zEDJQTyLruYkVWW1hlzR/G9IvX3Mu0p1BCxnHoEjRNa7zOnfeUW6KhBxObwmSpgn2n/u6xREm
MVoiPX0dkXcwFl2ogMaH+KU1CvXC9KO9lTSFesAp3z5FXctQdioTsjN8Rn7EbzaQwy5nc6LqM6SF
bomCS0RBWNitv84yK/tZxyk01LK2SZnTZ1rus4HpsoZcLyImNp7xBmsqz3+z3Lq8lxMUsE0livll
TOD7r7R2LsQW6yQGoobbqBBdZB8zMKebXE0e0PdqQoL5jAva8MOwyh7n9zIBc1S9I1TgQmXoCVKx
aafrUfPwcNaajNdRxOLaygo4IVMxjzKAMo4fUr94B6fMw5j7MaS85NdhxF/1zAHbKe+1TdNZ8V+t
y9UeYj0eY60co8dEmrNYpYMnL+I+w425qoFTCdUEcGl9ZdX4aLnZq2jcGYNmu3/8/vM/3v6x4OQA
xVWCUpfJxedvQeG24udxhKDHHpsN0D5JVAPase+v8rG9f66mqRUp4yBJcSHHW3a9fz566fc5bA4w
3XxSddBoTvp74vnUqxxgcU87Hm/aOas2oxYSqariOugh/sKwrEoMSDAoTrxmvGoptdYVQCqx2o3U
L5HAQY2o/YpYxLo9p1GvAqWVCl8lxiXf/4Qv9mW6OLasxfEX35SDB1WFRWXxlZFqFhf2tTkkMigM
VZOPpwPBmCyd7693pFdAlIPeiiuyUrnsRwTHP49skKUeeRalnAi0+/nM/om5zy48m/9m50MLZHvi
FX1xQnM9FgDqHIy/+G+fX1GZFH1ndEW1Dn7t79/v9/vdarM+G1bB3bA6UeAcL7rPlzo4TkHPcr3u
udTYPI8luIh/SgnwYaLzecF9vsRyC/88vUmyixKAV60vto9bfsput/v7cHF34od8sa6Xy8BtRczv
caod9M+kyOC/sFwGk7of46VaT7f9mX2RbcmuXpObHYw72CZ7gH4ZzLfa1n/5fpUcFyZcG305vRi3
cKSZYzRTI+6uIGYziFyNYe/t+Zaqbd3Op4JPjl/a/12CXF0KuCPhexV2plarNkY/Y8jnBjI2Rb//
X4UOFKM6/9DO44mIRdHBZ2aoHIx2IqwT7DV7VLKw7ycrAc9MMUD7/tkdsyG5loc5rs/jQ2936IU4
O8NoTTYJqRBTu/MRtsy67oEzFBSUDOhJl7+yXCN5ECXINimMqCO0unJOWaGyEj+vVPoKH+o/5DrQ
zY+5yT8rFfgOzIAXycBdtBvAxmFvJcWTX0f6iRbmqzcIHMAqYahmH1kfIRpLSifmJE20eNhDU573
1Tif8hw+Urby+gRrkjmEz1DpiFsL0cczerdJ15yFPc5us7QWconfwuUxtW5Tar54LNtUCrp7MmqJ
1/Me8ryKHiJpGZfgPdjvUlcs0U3ZQkyxwdXaVRUO/laWqv3vIw08I9DvYfyvM4Q+tA1oEuAzeEjL
GLBhrrzoO92SgPHvV9syLzp4zYhk8ftETsPbPpSydLrfiAlYCZi+zy9Dp3DvIrMnOBnPwh8165O0
mnZsTiyuL1458kReB90LncuhRNFTrkZgMSNOO8JA01cuBpbkNp34bV99ScuwBqNIh4mqc3h2xCID
oDMlkUaFlRiQZlOS0aWlEnqyHC8lxhFVZBAGJHNUZeUMx9hLsv7Crya9OfFZf7ElGoiI4Sr5PtXt
YUOjxWkjPrjMNMtkbRkMkaGoTjvPqKPg+3f6xaUYDiIlpK5kqPnBIv7n0zUhmY4iItHTaFx3W9Qw
DmFGXYD2/XfmNqoTbCpspjyoM49M45Do9jb1PnuVOdOszz3ELGTSBOcw87lLepzLjDmq79J6dvbw
zMEZteKUa/ZH83mwiJfBH00wexXzkIMyrnJGGDce/cfYpk6zmqDUXtnlZEEfD5sq0Lzobz1GhAPI
VN9pxhDf8WlZb6NHmCmsE8F/KMJASwJs+XisfT2j/RRQT9Qu7E1OMDghY480CWg5ybJ40+sLvy9X
ydM4ieLESvnik8RVDSI8uBlnm3vwa0KB87wrJtZHaU5P4BzeA5glWd6MvzdCH/wfGCBEJ+y8v1gz
qJLF4uXGAXekgM3KFsrxwKGD8Qa8jU4kl02Hra7yIv1Ep0tTfbzpAKIAPXzE+ziH1T3QcxrlUaIR
Xwq/ZmWLnlirKKKf6ZMMupnelyDqjaVDboP0nT7G6exvdGmquyJqfAgCZjD5nXZZd0VM8R7nOjEh
Yk4eZ2dhJdptBquzW1i9G5UMWbND9oultB6Wpn0uCWP6baSl+F05s/laotLJN1o7Gdc9LHeNjtF2
kBqHII6IyZp8yVUtdZhq45j/mOKc6AOrKk1nhZ5Yu20jgWWl6PzsGj2r81NLC/eiTCsb5nSoj9ep
muHr954S19DDZRtYvUFwuNuq6r1zOoxYx9woIVhPLq6xoaVVWA93ifPYtbZ47uVY/TShi6tFF1tN
95rrFeHWYDvrAuwhtfN2qIAkQQyScx+rLbp1AN/7TJeOtUKxjw95HQ01FpXdrNk3ZYqJyEZaLYbH
vS0hmqDcOQedg4ap5KSuImZKKoCJQ5raNHkNX5M3YFarRTp3vQxePKQwJvZxeZjD7fNzmFOEirhQ
9xy/ALKxDUleiw7rO8QShFw2T9o25qtTQ/6Q3wzTdedMqbmdtB5yepY6+ND6mUye6jCXUwAoXf92
yhzXjJqtO9m4GSKxlZMV/K1+Mc5GgCy9voQw5WlBNte48+Vh0VbrTmsNMowyi86W1VUh9LWqfiQ4
uJ3b3VxLiIWQ2+cyEKAF54Ofh1NQVV7/A/8VyFYaOJkKhjGp9pkduvllPvZYVOXgwquUyeobM4J5
XqtGj7MgbZ3oqu9ihxhUlGNXGU5uxq6BmgUFbtQhRUNJ9d4jJi28W37apVvpRrWxss5nrY5pY0Nc
7HtIk6PSs9U4aCVUBqsiZWzSU++NSdGYntfGhNuonUHDsbtq0gK45KO98bRhfqlG2Y3rVu+HOIiB
hSAPFJSMpFHGUGiNEb4mJAOPKcZg+/JGbydC+yIrNAuEkfUE2cYAxdyUupP9YUdhwqbKlBy2GXM6
kgEd0bc7LZZtvhGpMVbbGTmlwmcX2+uzEEkZ4c7gf0RHKl/NGAwOVsVQoOydsxlVFuOaRlR4wXvR
ElevmcTnThGu23OvWW2g9HT6Vdci7M9to2q7tUbgkrvpPrChIswqLO1NH39mTRUWQ6Y6I4pGRTKd
d1M/1g6CUFFW115XwJn04VUnZ2kekp4JO9k1AkJD3GI/Vz30Xsnniwtv7Q0PBAhI64xTynJXcR0P
lyWc+ueeA+t3hKym3qQckhCxcl/pAYRQMkA16XT4AnYpXlrxaEjEE7F8wyaweMTKlTLcbYRdXlrN
wEZZ6x2LJXEY82y83uogcddh+GpNU/vUuKnhQVkZ3HdF3YHarW/SYVPATb0cRFzqL70H9LoSOtAe
ioLQf4HIGMLo6ZNbG4LND80cjfsoH+i49SG1FzZpUaw1L5shWtgtiQVdXpubVHfk24SY/ge8iPLp
+9rii8qNUh15FHpd5ubOIo3+p7awUdraJKWRHe+zxjPKp+tcI6vu+6uYx5fh70ZRxDiQbgj52efL
OJ5EUd5yGex+NnPQBtU6uzL3WIEEZlBs1ZV/LXbafXo2nkVbjIG2mCFvs40g3tXeIDBZFVcTWcZw
GE6ck1/A5p/vbLnzfx5AXbldLQV3lq7cVRa8Y4m2eYfLsnpIt3GAoOdENfCF5uvzBQ9azxLAYYiX
C+ar1/vV/mW9ubv7/mkfn/2fr3BQcMSThDM4cgXNbbEFv5QYW6lk+/1FvnqjQDnErgDrcB4c/AzR
mi1YEad1BQS5cVXPhmL6pxRyX/wUeiXqbCZUPmjnwU9JGmhyEZ5AZJdm9d5ubZ2wuzG/bSqSaL//
QceAAfZ++oJo43LqUzZ9XgipXcCrx88F4mwJtUjWzLWr3ilfh3B2zvN+REyCOULzqLRaDmd2IrVT
S8PgEp/rXjSAaDRpb7DDJ3798y3AMwQna4Zs3fd1ot+jRsxJgu6EKOGb2SGSH01GtwNEkxctMp1z
rUeCv/MtqTYVWi1aSznHpz6QL1406CDRWBCFGF4cWhaVkdfVI5Zy8Kka68cExwSaFc/wwikLRR2Q
W9afoctIRM+6njLNkSIjgzweIHJ1upn/tiN9+mk5sTmtpykqfn//2r6AWVy8aRlr0IEuU4eDHQx9
8uSKHlK9SO2kuATzgJvZNIt6rJjgScOgjW3Y217oYns/Ne2bPYZetikqjaSghrSB3yr34tu+b+aF
+21MBSVjW6ETF/O8y4zUJB7XsBGtuUppaqf5Ubp3vNAjz7VSSEpUp8hP+/5nfTHewJnJBgm0mZM6
SLA/r4VinmWHVhLZapoC56dtamLa3vRv9UTOBWU1iWB9bvgdbedU/SkadlecBSvrQYtGgjXTxhw3
5uB72t4WaXcfOUyUySbAD3BdIJCwNidueGEbHCxe7hJAEVcfUg0/suz+2UiZnKlu9EH4soU1g53f
/OCZebdWbpE+NH03QanVxZ85neNfEa3yFoWRkZ/Ylb4YERC1pDMeIA0KxoJ9ALp1FfY72FHnjAgG
X7ugeIfuNPRz/JSZ1F7r1M+mX2Nbpg7R8/M4bHJmML+buUhfTzyPQ1MRYG44SGhoaTg5+A69VPoM
P78UwG9t1y1+nFVLRAP+qBfSsMbzxKzcvfCUTpxHTCpJEo0/oNygzBGpduMWYRgMTEA2wLfTGZ1U
uvUFUSSA2tYV2VCnzLGXbfTg3S1+hHCz2GjxUFha2H/enY4ZGDMzviEYAXLbqTDHckczt1gAkDk+
1c2Jh/PFnkI+DC4GWK4sbmgHb6nvhsTN8bFeO8BC1xB2qzPCjMYT7L6vFoPvLiM3XEggZx6C3LOS
uZ/IOFvHcQbgE44N1gRC2hq81Y98MovPgax3p0VHluk94acks7UvctadE9vo8RP2SEIifXPp9THY
OficZzcbJxKXkJx2fvczFqW3abJ2erJn2zyHpBn/+H75fUFtYsOGVLY4uiMCOzTl9LsCKNEECitq
rwm3tLagk22q6X8Tb5ijTV77zh/HrAqDxrGtb20kC3+dNK9RdDkdKLFrlhaxE/VQAwyTooXiQQ/Z
WctFfAVxR/2WWS3vrHlyX+vB0cdNh8r35PT8uALgd2CDshis4Vtz+EGrsC7NumDM65Jb+k440/DM
MS3uCBENAxVl1hVFp0LlYPVBm9jJPvTcITAz9K0rbdLy21lk0xkmTYyG5tA9Mfj8Yolx9DAx47Wy
kHHb+vzlTEntGzIC2GzSEnqqGUZafzWVcmw5cVzzbzxpzX3TDfKpZhwJAb7WjCt/qglA+P6Ff/Gc
DIavCysPByOKmM830hh6k4yTwUh79O2zFrUVIqzWumDyforN+cXZBDMP1iw+yJCzjthZhhlPiE+w
Z2zmxNnqo7dkhTjZg+2m8YPAVKZb8fnLHadBt0o90dxkpi0vGuFUZ25R93v4uMV16rfEbcSq3Gta
Mp8J+q70BLp5vAczAGMmDfyiUyQc4sFtBDuhxf5yPZmD/mKSyoOOUG8vygQjLbfRIkS1fbWHsWqd
f/86vnxG1sL68KgNQH8OypJOD816NksINm7dT2zkOONs0zFldMLGV4Ige/F40+oyvgiTuQV/d5X/
2if98MPX+0bf9LCpPdRsRXNZEGdbBHOTuw7p0BPkC0fWwjxRchxvytD7yGGCNaXbuHMdbFFu089z
xE65NlMvu2SKIQNH1NP/45V4DqxFpsOYKhwib76iRe96dEmeLPuHNHfR3nIwvY1ULbdto0aa4bBp
VwXl+AmDni+sQDxOYhIxeSuM0w9JaA6E90wbvJRwHezabIyALhonWYI15vIv1MJkM/plOG6RI083
mQ8ZbpWEpvqBhMHZxXkT3ql0rk/Nh7+6LXB302K5+HzBh52HJCIPdK7M1pVoEyvIkf88lDPzFTf1
TajbRvJq1Tain9xgE6sL8dilejpusGdy96HKK9R4sjnFjf9iQ2H+jx0kvn4Qkw/rfm2EW5lG6HTm
pJsfcuYvG+aE9j71wNm+/1i+uBRNJOgGTjmYqx+CVs4kTKxZwmZd+phQ1Fg2BEYcpyR3Oaf4Du6y
IX8udRaKnYNZ1LIhQDH+vE9GYdeEKrLa9Vhl1nSDTDDf+ECJyT4SsiILpuvwwIwqhFta2cL5qIk6
uRoa33xOk5r5TJnP0aOCQChWsd5Ft6ZXSuhVLn8YWK62qP+SWZ27bjI9z1gd0LtR69jocnLdvfb6
1nS2LdSUX/BZxTMuK81zhjzzSWjij+FX+hOSO/1X7TTnIHzZdu5V2m9mv48xLylmzELCVJHCPjS1
3JWJ2+jbMG7Nu8ZvdBs6lw6XqFX89FVrxkiP0B9hs6JlsLXXWtWDzPUEHversfLDdzEgkNylmT+K
bQRHp1thso/XTVnkfraSA5YbzNUyCbLmpva7D/31KQ5r4mSRr4yvg8PTWyXD2I5wRvv52Z5GXBAE
KRvFqtRjjXKhdRRUv8Ec/2YG28nOgtIyISx1skdTOs6pLv4YbAElw3dosTFd9peDgQFqd+RZFsNQ
Hme4p3e2Aqv2h22V2sYZviUSSSOBG9+v3y9oIJyDOgDP4tq2QJOfF1U6jN3c1JQh/oSazob+dWmj
kr+dE91hLju6TtAg5ISEp/VnA9gWiTBZt8vM3LirdX/eQhqz9hKNFu2crvzLAvvUExXoh73fwcpf
khoAhhcOAKXhwU1Wg27E0cK1s5NSBMz6+iLwWOrv3VBV9MbKsttNNOrm/YQU5nHyytiAoOlrWJPo
o12vcN8ZcfTjK/BXpa+QGlv+vFSDjT4Uq46UAgoxpHpXpugTF8Z8rWmBsLGywE/ao6ZEmR+PG0t1
sX+GOE3eu0lavKEBneK1F/vmWzzTq63mNE1u6skJ/zRt0XVEoznTDQ4u6pyTMLLoo0ztvW3Rs5w6
tZev/+AZLSPKxelvKRsOyznTDnOtA2pYu9gVbFzdTwPGtcmmgNjxK5Zufw1b2IOSCTBjUrrflNSY
l1nvjLs5NyIyIUvgk+9X1xdLeonPYlnhEQUz+KDEhNAovdBRzdqatS5QmO69MQYiZC6X4SoBbAPV
ik7xdY+2ZBfqBuQKJj+wtq3D3T9sYrQo+JCs60zLyZ9MmnN0elQzlXuqcj0ulbiWZ+DZp8NaYNRx
sDA5YYFVbAFYX+AjtQlHTb0BXIjHOIySX5rVUU/aEmN4MNbhAdYsOROMq+2ryJjFW22Iv07d4UA4
mfOjrdzpHfPI9i6pvfn5+zfxQYb7tDzgVUCEsk12QUFtd9gnC7d1m0pVa1MjRmA3y1YNpFqQtbG1
hJriK5EgKAkqURU4GtRzOGB4MA7AnF4XMSrFynFel0z4p1WXxF15k/eVeaIl+bA6PLxJ0Hvwe99h
GKMfVJ4FHwZvz0T0PFnp75Fx1d/JzuHn+rkRPrv2jCmvOzrTH1klZEHOOoZHSLkpdgrY89ZaCmR7
68zNFJRYMeRyr/cVCoihwzhxjw8llbz/0UK2qEF2/D68S6RVwRrGYSbtA3yQvGpjkHBaYQEIe3Hn
m+VsnShXjwfpLqk4zGoXizk0voeiMsttC3dIodE0fW7te8LuLhn+WFsvcnvmLZkXYAjYbzoGReuo
Y3bpI6NFfwfYfGJZHNUUy50sbppEj1BbHoq4Wg5RM0P3ymXyFw8wdGXYzS4ytHMZS1IW+3ELV2Xv
TvhhqjkHVstO7Vwfu/fBW+cemDlhvWrx74P+L2T7LBt3uQejGa4HCWMQY2TDeXGk5YWrRuZiDX2E
IsLVAZwkFjGDLkhIgfVwu9BLgiYq5v1QhO5ZIyP9yrfAIcNOjy7rwe62cREqTHXGcZcpk7CTkNEe
gJqOjD/NNk5p1Vu+bmI3VY2ovmnV1ivwQyj1Frvy0jOIn6zbp+8f/PEmZUCJxLqIpheKv37QsSQJ
BpWNb1PYNH74OOtjv2nLzt3iLavu//uleLCLrhBSIgyZz4cnTjZp3cao6TprAHDOnHFbtejAobCX
J8ZWH2ypz6+SBgz6I58wQQi8zc/Xal1tkkolnKXFjC+uGiZqNiQsGXOIQKQRbrClXzBvx25p1dPn
BAi4R8J5GOsMYjEM00bCX12lk56rO7/0Kuv2BHcjIR9K9WyYcP1jj9fpSWHd5lGu3TD8FrfSd8le
SeLqzFK93I5pTsCp1hX63nQmtS9IE7lUU1md4o8cTY4BXnBOXVLgYSMDfHz+vWKqJhcn/3ydupPz
rkdFRmxtnmi3afg/0s5sOW4ly7K/knafG1mOGWirzAfESFKkSIrU9ALTiHme8fW9XJlVpUCEBUrW
VWbZnaV75QGHw/34OfusjZ5kz1ndK4d0bDo6jkmiRUcuyGArA+rDIKTGIPhOYFIZG+ZUPY5tF4Se
mptmuR0HQxxL1aHLoBrsMANAkprvtbbUv11fHWdHNE+AHxBnGJ8fGZHFEU1IWM/hnAD2ifvoQe38
8W3Z2cONO2sJWkuXJMkcrW07Fwcld8oHIPtLlkBifDjayMBYCV3p0D5yjcvBCQIRg/1nfZyTcX4x
WqdckSKf68V5VOJcJG/0WIERXZwuUQH3kDwfTYd6UhyxP1CPZU1M76FYcW/9xCg2M//BBUOBQzhJ
ns0gQgAXnVrTvBArayn/s7QFP4jVQUIJ0T9B0mIT0A0AlEMK39OMGKui1H+QotGVj/JCkKIBfJeP
zUlz7i1lBlGZuwYUjhGw/zuQolnsCT92rG1MvQsTaJyDj9nYTP0+LOYQDm0fDqh3ump8JaBo8h28
G/x+la5EIDMHzuTjoagCQ+U2iqIiDEsSLteX5aWXJTsJLJdmCIvfv1iX5BqShMolGvGpdt40URa8
ThrWzzRzhjet25hbP8mMhwKw2uNkIJqEIzO+seq+2YOamj5d/zkXtmvSPqT9SVLKcsNiD+3maBgA
uWUbNeriT1acAQYPLP+zCFxCqutjnSdmyWBxGvKmqJ9RBZCR/m8ljQmUAN8Gm0rg+uMujKxbeuv2
ZKsHmBVNTm44+sSyBO3kQJDI0sPK+HLTWmzimoVU3mBbkz58i6nX0wR5KPCZTTXFuMCaVbjDqdNF
+s2pWM7x8GGiuP0WB5hupzalcZijvAaSlWkvzWBOK0HhhY+EuwMKDP6Dz2SZYVHqvlJzPcy5oKDK
CSzFPJrQ1dc+Ejmpy4eW+RuVCAQR6RKBbRtzqIW9S62YKy+GR07zrE1a/VF1A4qPqtJm9l60CngX
Ugc2dEPRhF6jJyn/mMFhluQiiEkoZ2m1u/4+LkwA5zamO/jbondZVpzCzhHoaHkdgUlysQW+emcl
lXlzfZQLK5wxmF8ABKiDl4R9+nMm24gw8ZkcyE9zH2GFl8aIsYEirHzblx4I0Q43M0P6Oy9vqk7h
UiF22fbwSXDvuIEja3Vornt3/YkuDYN1MoIEEBmokBfLGP8JqG0t/UjFjE7WaQz3DjLNmtfWhXkj
+UminEUjpbKLe1URFprTRqQ4YzXIIcCJZqcrRlYh0Z3VlU/hXPGDnpAbPmcFAyH0WETKtQnwJ6R+
jtpp4HqgWBaEPzV/m2dgTNNChQw46/PWyQv7XtPxUkyKXNn4geG+paKobDvREw7Xbvs0Ivxay0Bc
mAoU7vxAqtiU7pbHmVqiWaBPK4cFWvudR81K/NDmwPoqFRrO/eQTM97EtC4/lLFuFLs2zftn/ibq
mzYLDoP2TGSN59gj5BQdB+rcqxEgr2lVLqwLGpWlIh3thYSKn26vRRCRM0R2uCFnUd90Gr34s752
tJ9nxikwkaNl/zZI2fNXnY6Cl4uLRLSrsemqQfv3I2Dccu62Gg6BqGqjaGuD8nqIiyZ8KGDlplsY
5+EnULkfZlXBpZoc9toeJ1f8Yo/DXFKXYAKLQGJp8JP3RY2a1YCbVNjDU2m0EkFXJT9hOM97Y5i6
IyKinRJnPzBH6HfG6JaHgbTQyoZ23khH7wG3X7lK0I6eXfNF6ytoQgXpxYHOTopJP92hKg7gqtId
5a34sSY7/JwHcwuVFzZp3E8Tmvjhe+JoT9oAo8epe+NnLSoYI2hjdlZVzDdjG4JKKW175TyUb+p0
1mj7RkFEmp//5RM/fZOgbl2zzHmJioIMtm0K5x6eqnuX6iM+SPSWHZR0cFYKPhcGBbzPl07bBB4r
xmKRzmXeN2YHeanxZzZ9MFj30HjaQzUW06bylXxbUCHcXN8xz5PBmPKyQLC34fOl5XURIfehlWhG
11Sbsc6aTyGL6F2BSO6jUw7GA7RHsGgQ4NwvlhUCmCXboqmb3AR8RXeyn763wjb82kB4eUBFoEnN
mT196rTc+rDyOy/MjlSnoLpBr0OQJP/8twipQgZRxWZZbYwe7TMbPbZ+qWrMHx2tDjLOLC37Whrx
9KgqwfhhAkQnW8+NzNn6ZWvuIqT62rEosize1USvt7UfJz8gMmbwjeIRsPP13yunbbGCWO0oeggd
cRBb/ly7mCpstvm5UarX21jQEJ3SzrVXwkx/HfJG/2y3ETTpECXa9ZHPt2R4HJZKXxUNTnhBLiYq
pYVMNkXKmoIYCCGD8CFoyXJ0qGpXTvVLQ4FykYUwLsI0652+E+je5AV1sjg9be47QIquVzpx703w
bVee6sLr55ABsUKUKpUii5pFiNFhoAhqFnYBHhTxeuF8nXUtuFVcMUEChoSNFlyvRbEy8IVn5LOQ
HXAELuRQF9MJ0isFeCgAt6h1tQua3t3mRp54rtEHK/HYuTjQRgSGGAUZHcJOQqXT+XTyGIUP8O4N
Rqi5sylRZP/Iaxr1pOcphNtk1LlAa/QnuvvR9s1hZ7M3zccytSDqKwogTI+IDttZOooU+LYZVUor
c0I80/u81m4CrA3BbQddtXMDrfK3CvzUz6UV57XXI613cUkg+l7ZYy68O0rFsm9beq2xXk4fq6xc
VBSZX26S0QzfE5F2d7IB9Y2JGeEz6hKxzeY4frr+GZwf+YRLaH259HOnQSt7OqgTkNnDrwWES1X4
u5JspKfHg/jz8IxhqAggKaYJDOTQ6TCj2g201rl0bUeTRgvDZD1Z40x3Os0qVCMp0t4A16TL0Cir
21KYFQs2xkpYJoEhSoIoIrTypqjxD+qgkYK+PgvyszjdhgwkVSSqkL1InsHiC3VSg+tLKWjtwd/g
s5WGNCSAJtpOFlxXr02t8HB9wAvxKm20QhLkuBPxxhcJDgUHjgmXg3qjhY7oIUNb7hZPB9MF2aPO
7iYOBxoMQtxlhWcEur3v1K6aYelVaQph1LcDL29S+3MosuRt5DcdwMouXUnFXgjVWGZSCA7mQXIE
FvPCth/0rYKtalZU+g7KnLXXBNqKGOLIZ6LlMKa1tnawfDaqWzMdh33dYMEIZD54Ruhq3VGaXhPB
ncPgqJfxpnhLRHpcfxdbTabkKvxhDXAP5j4l/ZOO/S0pw/hTaJbzjyKhILx3SdH4u6SkCWXXF133
jsRVVux938FBIaWUAj0CbuUHpW7170jeG2PrNLMqNuOMllilAPFt5YWfR5jEleQNWGf4tSFVOP0C
hgqRm6iFAjClx22kb1KKTJM53mjVlOyQ+xq0NYbjXq2t4aFy7dbc9qLUv4NEtvbXf8v5Xi33TfRk
vyIECnSnP6UEyUsMDoyyCcovNPmqd26nfxvGql3JK55vLgwkkRckT6mtOfLPfwtGlNCOMmxDGage
/I2qJjFVX+oW1x/n0igonFilkHlkDfx0lEbz47BquQwlTcii6HNnNxbwn6+Pcj5pdKZTLKDvkLXH
SX46itYXMCEsNdlEYVFvpGByDwkzuG008/v1kc6fh/qApbM5SNtyoqLTkSruzRI9jzVskud3rmGS
08cJYXd9lAs7EIJqgzyijIIIaxc7f4sdla5WPv24Q+LeR+U4/AgQimzrBmzTwNL8EKRt7NGTi2ty
N/ebVO36LfTVahPkNRVP6Dp3aRDBhU86e+WMP59tRF0qkSwME4gvyyIQdQXV99OU5lOj+u4nqQYA
s9GfYydpP6/Mw/mHCQND0u8o9KFdXn6YOvQftpBE8UATtnx+s5p4sao1t4g/490Qj7jTK5xpG9Sw
2ta3wualQ6bzntBZ+2PKApU+ms8Rnahw8tCNnb76OOdiOFAo4riL8LkT83hjaUGydts9r80QHbpc
w5H2Sz/lxVoOlG5CbwSIMdfq5NUlCPAih/oM6GVELIaIyVCAzE/avvuuc7vcgsHov16f9/M3jDKa
5hsqYdS1IfycPiptzPQ7cmTR72BF+3Diskhyo4PRX63N6oVjjGfkRsRJRtsFg56OhYMfe26Gh6ET
FtgBmUUqs/VR2qp3fWHmwHpD0/yZFrMdeTKIuZ8mjueNLwzEUwbOtPh1iZ5yyNw4sb0S9l36dUyD
jJp/KfWXLz2fdH9Qmywj69IRfvUQGQ8avb8vLWrLF7Du9W0sehFtAp3uJSeNggOc7mcnd2ghmbhI
3AQ60IKVn3W+C6EBRmNPgYGQiC/jdM4wnkhDpU0y7Fe6FG2bkd1Y4Lj/9ChCY42sGSU7/ykXxOko
6hi3gvJWvqEupXwt06i4o5Q+U+43xUoS7uyBGEr2RMpNnJT58oHgXxll7iBIcQcs+fpYDw7c2v84
g0txAh2sJTESEB+X5ZDcV7AqHIC506FQHlFcwe6uHXt7/eORH8dJvEq8LskuLBq+4LPEd5Ta8+jD
vt2kTj6+Vkmkv+owyd7beiNu0EFbXmCJ+jiCZ4dxORd//tYM3UKHx97x67Z5+tYiv3eL3OKOhVhF
Jlvd/FA6HQYxBUZO15/07FKEGISbLK9NWmMSOZ0ORcYgC5UGDoemFYCrMi/XVCyqbkMiZb1dI6Ii
TDqfWS5fNCbyP4RISzGQM7DJOxWeINzN8Y0YOqB7G7JpAglKrg3uxkxGPCTGTA/eWl2Gid2EuvtL
WpMh85xCN75HAaLAQ2gGw5e51ac7asjdoQKHqm0y1dLQzmc5R0xQmhPN/9S/ZyQ67tyyGaeIOudA
7Z6RPlgtHSSVMN9hKdEZHs0HCLXIi+K+FapT/RL6WmtujGAAOuG3A6Q7ux6m7NawNXSaORvehm5s
aGwiUDBibodepY+5NZJoG1qF9tAorh/DAumbuw5eEgj8PHR+ZOHUH61yTBXMjuIZGD66Upqle6t+
kFynGKrhgOGiW3d6uKGSr3yJ7Wi4c0MccWiEj3TWQxBgmd0NtvK5gJL4IbB9jSJ2PX3s7Eb/HsSF
8rkUkZmD9DHDwuu0xHbZdzvlAYdcBX91YyghBhKRVG96SbvZln0L4ZN4BiRfImYwPmhdYuVmFmF0
GA0APIcssMLZq7QSBqRTlDT74yEntkqjuZ8z/AZ4QJrFPpaY3hqe6ARmVspEF9fbNjTYFFQ4iYjx
shFbpC6dLGvXmRVeU2k8w3GGXMtrGnFKj/dUU8tPfVZkGtDzZgbT1cbjS5tWmrG1gQq84sOQ5dvO
bTEsQX1b216BFr3a0vRCycFUJ+BFDW3bpTdMZfd+xt7wBRo61eW4rNp8n7JKAoSA5VjsXDwUi9u5
BF0EpTfPqAd08GXxKCC5vu0hb/ceq8wyt3CVqU7hIoTL1ZiXgOW4PGrj1pLtatvEntPv8dyMfERw
7TUvGB31k64iOfEC18RlCAlV975zs1nAFuyJ6kj9Jg5GZkPxHXlEN75zRVe9TwzTQNOHDIoVwq3v
DQl6oW5atUFVHRGwhCii9P5RtCAXN3lo17JZ3gHEkU1hKS3PEyASfE+hF/iD/QrhIy42eug6D+Vc
9290ZpO/zg6kqZzeG/NupscRT9xqHpCSp9KkgIVoS61dgqFZUWCtQV6WLe/6xnO+xXIwqaqMwmXq
bnkyGYgA5i4l2FUrGmI21HHDvYtM8E0VRcbTPJrT65CWgEpwG/QyMisrEfC5LFFyl2R7GdkgVV5v
Tne+BtSTW/ak6zKIFrSzufmW7za7qazBQYcxW1stifsDsF99ozu4htG8TPLGQZqlIlHxiOOjHVtU
/3x9Yi6co6RAdfof/8ULXwQGCJlmqvQG2HVROm+LPB3fNY1wV6b/PCri8bkDkDaSjSUIM08fn0SM
lokwzjbKQOljmPe+4WKKLF7MwNzbufkeLdGb2JmhQmL6OhnIMqpAvK2zfiV3dRaooq2mdRwpOMpz
laD59IeoWum0g0YXk69P/lcXU4htXszNXWXhb/SnU8unQH0BVwECdPJCp0MNRjWkxJ/SuaC0D6We
+j/Lxv5j6wLKe7K4RA6VBhVW1+kohjuZdkNFCefMNtkPRmC8RFETrNz9L0wb0hrJcLNJcVFNXIxi
jdxxS/Iztd8neHXU8x57M0k9tVducOcLEpGWrNyh5Lmgh6l1KuQ2xtwb0+GjSCJ72vslktzr7+Zc
dsMbwRaT4iB0QSm3P32gzmzCJo7wb3dhkOCWlJO32cwimZ1d5+d+6RXV2FWAWfAl8JR4Gj5UujUU
m9EcYgmar7qbTu/SfuVDufD0fCXoAcnosE8tKyhNWKVG3Q8gRurc2tGU6OwSFfLPytOfx0WcOkRF
ZEdJkp4tGo3iYaQV0vxpiLA0GMPkHVwZWu3bstpTyDUfSBa6T+qoY8Odm7TIaUob4j1Rmo+2msav
zA3uaeTr3Rc9dS2PRPvw51MBYZ66oCt5JIT7p2/In8e4jhOKSW6A1YkQLVG4S7fM9am4MOH87b9S
t8SlXJJOR0m0qsGck8ytnapYyrnd8CDSVF1Zbhc+HyRGuCrxPzL5uvhIzS6x+iFWS2l4U0PHQWtn
ZlF1TH0jX3u3ZxkQ2aMvXy7CCYSOZz4AflFwnlfcJuxePIY4x7yPZ3d67SIzPGp4uj92nZo8BX4Q
YWGhWR+MPjFfqp7b8vWp/XXVPb3X8EvIeqELkO4tyzcYllC//Qg9ngVbLLqd/Fl8DJOu/cpdJEL1
Rc984w3VkDt3UMH09+pQxeFtb0VTusmc1njnU6l5VZMCA8A86YSXakV3M7X2GO5SaJ3fALKiKdVI
8t6l7lQ2+3kexPekHbBFJW4lqx6XWfbT8Yda2xZBQUIxMmbr9fpznr9cCi2IG6k0qLKNe7GE2tga
SxWx4QbUbLzlaDfgFsfaR5WOkZWhzu9P9KXDQuXyhHoJAsnpajVJIdPS0jKUrkfabS202fHKuDAe
HJ3C2dHm/0EbPpjVmqfIhZHpNKGwSpaH/MFSAGzV1QQeCHOhURva93kM/BpzjWav25X+WQuTcW/4
VfL++syeb1Okz0zCSbp8KIT+Kh3+lnEGh92wggCiOnODcNQfTPMDRC/zvvGjmVAiWWtGPsfkSdQs
/E8SGFQ9ea2nE5xw5xGpQSdFkqjVu8yZMUlW6fPU91XgdPrNFOhBjU+brjyHmkvLoJOU6TvbzTss
ydo0fIwGn9tOUSpQvVR0pO8SsN5bHTPRBrEBJNkbKj/Vt6LJ6+eQ04UyoBlGn3BscsF+4sb12ND+
jM9jTiEJOyyl8/ROidNdGRRJ8mb0E0vxsIOs6N3qypqWMEfJ1K1lIKbZcg0zfir21OTHGD9owyPa
hSFb1RiVRnMyfayV2g6ltNHvjmNAmODlXNa7P93t0FTw2cvEiXSHWgZ7tYkpKQaGeJPNTfOGRH9H
uwIGygadCtvrK+RMcUDKwpFqVV4a/AFXbu+/rZCAVitHRH1HTttO7xONxjDJ6KqPeJNUR27cAS0U
tvbgFwl0wOtjnx0djM1uTvRAvo+69WKt0O+lBHRUgk+hI+wWBQI9eJqr/+vm8B/fxv8b/Cge/7Vf
Nv/8T/77twLjmigI28V//ed99A1X0OJn+5/yX/vvf+z0X/rn2/JH/q6tf/xo77+Uy3/y5F/k7//3
+Nsv7ZeT/0LSIGqnp+5HPT3/aLq0/TUIv1T+k//bP/zbj19/y8tU/vjHX5jL5K382wJcev769x/d
fP/HX5IU9R+///X//rOHLxn/2iaM0h/Lf/zHl6b9x1/I/f5O/YnjTZYx//rb8OPX/xWFx98JGByD
bBbGNKyKv/6WkwsI+TdU++/8iU79hRqWxX7NztkU3a8/M62/Ewbhay4zUvKWpv/1X7/q5PX8z+v6
W95lj0WUt80//jrds2R/nMxxoeWm1krecLn4dTvVY0Ud5zs1NPnIyV5Y6VNbO6n/qlG0VF9DUiZf
f5uZf/+G38dc9FlJWhtXKtJfJqoN6gBLBlc0mqgegtS5tb23gff84c3Du6e15S7Plv85zc/HWFwB
3Kk3SstMnNvE+/j5JfDe+N5KTndxSzwfYiHLmqwyq/CCd26b3dPH+5fHePs4bz4Jb+1RFsrz84EW
52hl1OlkTgx053rq9iXc8jDZNl/ZBxe17bNhlsAPXwtVERe8lsTHOLk42LA28jncWxqSFQ19Aram
rnN0ce0ocIHN4N2OJq7sEELw+9ON2yRzYap2K5vmyptcSlOM6b+med6/fetuDg+15/5/DqGd7svV
JIBxpTx55n0ONy+t96B5a9Mr46rfFiQrnpAaQQNaRck/WO79ZcAVIaO0fihsY9gpiR9uIZjpJA4U
+/H6B3Ya/dCTJJUdwMvY59G2oWw7fZxSoUUU81fgnKZfvASmA0xljI+DEiRATQeEi0klVo6XxUZi
kGRCyObwQVNGlN6Zp2MmwO7nxDKzY9WoRLZiwKe472oc47X8NtPs6HD9GfXlfMoBVU0WLJFjSQr9
6YC+EldarWkMmHW4pNSGtTMQYm0KM8FsphyqbZJUPl7TobsL28q+M826PDbq4IDsCqp9QOD9pUR3
U5JAJMHrU6DZplGEdTouTvNWGf34WUGZ5TVm5t7bfgD/JouKY1CXzqEc+3YXNT3mhjBp7nAIr3aY
BxI7ES/tTYq6AA5EiOexrvL/y4iI+szcX5+D0yOdLRurLQOltGyckorLxR5X0PyQZZ0b7PUyFHs3
TXEUxGT7T0ehu4vsA1d8ZAHkTZbbnGLqPnnvag8mRtsM2Kfta6WrV0Y5e51oapDW0ilPTQky0+L+
PNdKoplTZuzb1q3fl7R63qaVObzrqJOslKAvDIXEnFubVIWcy1Q1KSgNE9/YT4FNdpqRXyc8R3fO
bHTP19/QpaHIIcp6OlVM8GSni7TIJPIAId1+BhIG03KYt2oUgcbACXBl+z5bDPKizrFK9Iam4ozP
HWs5ROYotPZoSEws5cph2wJGXvnMl1uLTlZAlv+4a7Dy+NRPHwitF0KFwe2Otq9qP/NSxZ67TrEH
Sn2XbW1u7PKdiwAzXdmhTyNnljlxDrVGfPNkFyv9sqfjCi0UVYsN+yH4ZS1n9Wn9MTWTISH/E0Uf
WtOuP0XEWvCiVaouK6MvNzd2N0IxqdalY4VC7uJDywAxlL3RpEc1EVWwmQOYq8exQa5PgTURz1rv
BuofzjQCU7pKsORFjom4dVl8xKC2znDGtA59VURHdt3gY2kNlMRrG0SyMxc7Ith25dNYLiIKKGgz
ZP2RjYWszOL1mpk/Z7rpFMcsnwIvFGZxXxVh9EdZbV6mHIXCBqlZ8iw85OnLJG8bTHyAxbFqm+xO
zahpWuCJ90kzrtF5LjwQ4kwWDx8Ex+IyeAh6Sl6jwwNZtTtvMXDD0RJ9ye7PPnMeSJO3KqJxxyJP
slidMdlXfOrz8jjkWkGQ1NDahNoMJdW2qtiHVroQlrsKiVZ55CFS0hFy4n94On+dA1Iq0drxOAgj
xaxaD+9odobM3w3pCuPlfP6o5SHFYB1yqtMYezrUDDK9CE1rOgrfrx9MP60PonTHlVD60ihSeMyF
BjUG+e3TURTHFYGN/9hRzSZl3+KvdYTq/fX6S7owCA2EHBdII5BD/qJc/Hb5bloWm6vEw7Es1Jmq
TjHlyK7C7uf1Yc72CmaLmiJCH8IT7naLGSvoDa8MNR2O6La0tzZS0DeaqKv7EnPETTON07fr4y3C
Y1YBPBXZtgNQC9LXUt2smmkZdJRxj1ZuBE+46So7VU9qL86yalu5Q7Jty1bbObFv3QBwKlZe3YW1
SOIJUTznAvfHpTQxYb+0Q60fjo0ZKTsfSGKEokmMGGBa/ev1R73wBtGmcXCTlaRVaWlaRZie0Zum
DscgjxJg8amrkW4XVGivj3PpmciQIm0hd3nONfLLRo/pp5mOIz2kX5hRuyGl20TqAQSVXtxcH215
HaazlbwTL46WXtrB8Zk4Xf1NhKujrafKsQ8G3cGe2aqcR6EExfs8UJSHmdJ78ynOXOdl8B3nOYdf
6eyqUAyBV8D9iFd250W7EdszNU9UV1LiQ9qW1tvT3xOMVmwgwxfHgHnokRGMvXtQbNz89li1GPW2
aiez2UUaQe+W7V2giwgtNB94TlA6TPxRCglMm+pHpsxxug3jVnmvBmBpNYT2a2Chsw+An0vRl1uH
TDafTd9o2VDt9Xk6xmTdviOCEgPIkq7dhLVm3g2YTeyxBG3uwSfYOw1TxZXdeBkSyemySfmyYnh7
5MtPp8tuu9Kks3Q6Tjp8G42efrrh++igZ1n90e+N6E3Os68smrMlyqBkbqi9gQ+gnXGxZuZubkct
V6YjVKX+c+KiMtwESVP4Xq/mzVr98eJosreG8I/+xGXZCUfXse4tE+ppH/WYwtmAuoKmsmkg0Nba
NS5NJzl0tk6YepwIiyfjs/eHruXjSxH/gwCTkOl4wi3CLaJhV9gaXBLbRm2w8hVefEZOB85vydtY
dgyHqh7OdjNOxxnFjFfNITg1rdX9Rz1yBhxDRX5MQTGAq0o+iGAo3xqjtQtyHa/SsIZzgEHnvcq1
Jd0oadBqK4HZ2anC+yYMRDEtiXDET6eLTIlsuhlFLI4T7i2bMG+ml7QLMMVR2ramVSddu7lceg0I
D3AYIriReYvTAeFzRY4YMnE0UyDSyMbc+wo57mtpVMGuq3XjIFmKK3X7i4PKwiM5aurp1mJQkWJH
acLgOlbpkFpejjXKzuy16p0W1eFzqAspB8NZx155+RfePckLCuwyxidJu5CjYzLEpaqNxDEaXNiX
AHEaZZdiSvjd4uV+uL7SLjwkbe8EOgB5iBeXlBVldP00sW0o3IlQWEWQ8IFEW93DEML04Hd0FOy7
5k8DOXmOETGiZjElxkvuor9FP1avF3Q5WvNRkBctvVo1KLoJqNnB7vrjnR3SvwZiN5YTKSnGpwM5
YajrKRnlYxaLbsuFKjmmo1gzvbg0CpoAKSLUODKXKWRR+faotoV6bOe66LemP+RiC2YGkeb1x1lm
eeVpSKcU6TSoOJSpl19ebqUu2HVFPaIbA0k911NXbUssEuaNHsjpg0GcvTQtUCxMoVsUCGWtNcFG
CSlebQDJCNsTmD1Fx8iJQB5e/3mX5oEInZ5kVq/sQDmdbd/F3hVPB/UYQ0gD4xQnZgPfKKSL6/pA
lz6R3wdavFbuqqk/6Qxk5mOOGD2vFOGVY5U+03OpzyuPdXbdZ4szOK6hBXJtI711+lhV1XbFALvj
aCqKTeldVz5YcavdNDhsvcvMxn4b1Vq9dTMKyytDXwgnECIANpG4DYn/OR168odkSvEmhe3p5i/I
elqxqSt3fOZcMMA5tK54Eyj+dAtzodxMfUoB9fpUX3inXO94dpCc3FOWFxUb2UDlWo04WlmcImgR
TTPcRl1Tuiv65gsDsbK5f0qRIbo6+c5/2xPyKYUwlbT2UQT0HadpOW6bqV3D/l44urihECFxtqLJ
WqrSG70bWncEAuebikXuPhtGd4slVfaNjShMQH77xsfrM3hhsYJUQifIl4Gr5zI3jHUbPhphah8L
ZbC3dWBD/5gmccsV0F+5/1x4OlplWP5EytzJl+ckkZGj0sthkIZu289YseaPuusr/dYFowwpo7Dr
biX2W9aD5JaEowsLFK04adll3tcs6nJSVXyqMm2u7H0zzRrW3VWWPNZqWN1hz1U+B9h1/TRafQDt
PUfqU9HDXdlen2bsV1khvxc15C/hiss6lUJ5FuzpCiIJb2YCZPuxbzvMOpORaGTfqm31pIjAsB5U
Uev5wTHLNj5EnYsAIEHI/K0NdFfstaS1Yr6gvDd3VuQk7+MgrAqogeiOb0ABTDiNp3Xo7OiXQMSR
R3WH74KvYYTeG2Ckgdn57wpNTT+oSpQ9iHBsqo86iEb96Cbq+Daz7KHcOA39U9uexJZ1CIPSp78/
jQE4TppiDHdhUrXOZjZqA115P+ExazoZCNC6b38SgFbFm1AzlWaTDlryvoIMoLCAW9veRbS3P5td
j09Y3OD86pVNY/e7QmuNb73rDNMG4EKbeVWuMiXDpLgfETjb48Y0xqTeJmavOPuRL2PYKH2Ms02W
6P5b6kN98RwDMPG3tt67s6eQgzP3Ol3nqWdwCVS9rHKQMs6Ynn1WofK3b+F+1vf9AH7Js0Kz/hyX
BOjoqVTlS+MXwrmZsgjiX+2a0/u2L7uXElcwlMz0nL7oUaz8wEHO+OY0rVEdml4fniw3LTVeZgz4
YPY1dwLqxc2OMHw09Sck4jXgv0nzn+pIKJOHD5f72DalqkLJC/xvYd6ONkaNfvnQCr+3jzxT/0oj
rOnTtoB3lAfZDYuntKizhy5XgeNm5LPGTU3/Wb0bgBB+hiSp6we9cdLXccBuZudXQ/fdEP0UHOFp
09yfqU2obkxfmN+gDg48T1XSshhmGK8BrhkrRN5FQknEMjotkp2vsb9vssCpIE9yK30S6Fk6L8sr
VaNxExgg7U268G+ULJ4guGti0DycbpMGLmCoHZO6LMRh1OC5b5BCN/o2qAaReGOf6N8KhMFYD6jq
YMMcpJP+1sGm8cuYdSOWGPgVQ7umfyFXtbrwTK2q9X3tjP7XwBHFV0NvM3Vf1F0qMMYQSr4rJkf5
qATCanDdSeunkjCCKKIT/AzWWbBzRDsIz1T0oWGFwLPZDumYGbuAQ/Ln/+mTcRibuNI5Phv5V09k
P71gisp0JSq4cE7jpWWiPuImKq1BT7//WC/dSvEb42gMtIF5tUirZJeMY/ixDsah8wKzzo/4vmAd
6Petv3b1v7T9mByQBvk2BITL8kqmK1DeRakB/Deth5qKBaz7dE21cyFg59Yrn4/rIWWcxUOOU9fq
BWDto9YofTF5xAec/I7ostkTnKDpptNT+2uIkqn4eX2HvXS6cDxTF4MQIE/R0/nFHzCQoQKg8TSu
6D+KzOnQ6GJ+NktowWNjfbo+3vmjWshBhMz7cNs8E077pQ8lGfDgcca7M/ForKH1z62GsrtTktm0
PKWBT7oPZ4Xw9/rQ50tJipIk/4m0xnk9l6KTGlXKGN+UUxC7u6K19a9BlEAcrcSAM1ZW2Hm36xCv
D54WhlgxXR//QhpO0tY5xLm0SLDnYq7bKbSMCYbgjRVZYXDsLQcPnzzK8Z/VQf7lu5YrnerVStTo
R+oApbLvjVoHV9+I9tUQeb6m7zsPYyjlSQElF2L6FJfnfKJElT6mUXJT0U/hYI1au3dTo5q3fR05
X64//vlKYyy+ZdqywVGemdWVAbCJQqTJTe7o3S7Uo2TnqFp3Hxq4l5tOH6687vOVxp0FyQBTTuYa
Vd3pyu77yHCidHaOdI8kBxRBjmeZc3aP47V6iJqENiOhr3mgXZhQmSC0Ed9BOzm7eusCOzGue+6R
nTt94CDHg2iyZiTOQqw83/nWZIMtJPykbIJR5bJwUgehZbdm4x4Ls9T2IMdhVMXTWtX8wluzKc64
NH+x8Fl+p7Oo+jOXhbJDlCNihSPEV941IQy6aIArFM7qmgm0pvEXngZ8RPLU06gN8qmQjT8dMMb8
Zxi5tZEblv4ieuiw/ZHP0Ks7Oub0p6LKB+tmaJMm2wy00fuHOFTDt81Q24+Rgl81/qYjpcXYr5UX
f7KbYKs2OL/ex5oB4dzXIxoW0e1DWxdQsB/sfDI+4Qvpvs6whdYEFBfWA0IAbnuU7hw4UPLPf7sA
gYMhtDRb/zgKbZSNZBh57HTMe2w61Uy8v69/YxeHkxIH+i0RCS9vQkrjuOWM8udIP4aDe12eZ8qO
rHH9YqRZ8WdAPZnGR44jC5K/3MHYV08frprUWrFD1T+2EvUCTMX61FlZvaI1urDOGYWeIaRG1GWW
NRm3ZoQ0nfxjYSkhwUiix92rGBHZrwx04XwA3AcKEygFKeizQpNt9JVllP6RRnl73hIuY3vsO82m
brrM/H+cndeO3MiWrp+IAL25JZmGZaQqeemGkGt6F3RBPv181BzgqFiJTGjQvfuiG1uREQyzzG98
EdvzYVNjesiWtbpVFLj05bZyAOkr2x7o7su1LKkXKxNiH2dVGbIPRESD/qXIjfqjrgiz/fDv24TS
IKkVOSyAsV3xI+ndZPbkpJwRiFH8qcs9INpdp6KU72XH62NduEDY+NR3aSkTZbyC3SA2VZjaopyT
0qvCchqGUE30+QhE9sfC8bhxK1649WlWgPukkkbDd38rWuowSAzBlTOt8fStDrc5tPH5euiLEt5w
OymR0Cr7xs55XdEBp0JJn+edcg5yoC8/3jClg+TtVs56W6FolEDti4OiA61/GO1egsOrZhtGd1bP
3xU9dk963y/mjfDi0szp89Ep4n8gt3ansailXVnY4J0pXFbaOW1igGFTYs3z0cCBSw1XPKr7wMUb
8f31T3zphEJkRO9yqyaBnXk5fY5iOo19pZzLbrXvq3xVgoR09sb8Lo0Ca3LjixCuUjJ9OUqvtKsl
3IYvWywparz04fBhHr3euTHQpR27YejhD26wi33gYE+eWWC0xXQcqkm5h6+7l02/zISaKyqDt8C3
l04+xwJhXHCbYJ52qzd4WY4TreuBiEGnycS2kPYTZOcln/4Ph4Me+tZ7BZbGVtltEdeiwa2PZXwe
iwF42Ojm47OaViZIxmqsQKSaLdPLO++WEMaFJeU+hZ9D7Av/89Ul0LD1h5U5jvEwnCnLlj7KaPZH
XGioh/T4dF3fkRfWlLXkvXXoESCzs9srVklRfUsmzyXW1XjvaHm4pK5B8bG/pZx0YVvSZOEaxZxr
K3Luzj6t/NrQys47t7mVvUHUPb0b7Sk//fuECMF4coEusvd3E8IRXpsbIvlzUpTy3u3z4ZB0WvLb
S6w6vD7Ujgr651nnbfhDNOQf7JSXB00vW6HNZe6dc69vIpP6yhGXxnxLvu0kUGOzDMshroMyGUHp
9dPkt+g1fhbGmpziUnFv1D8vPMs4VREBbPomXGzbt/4rhCopbFRCbu8/Vqg0CpE/ODWjmO4S6mhB
piTlIRM2ER8PWndjLS7tIyS4OZTbeXnVKs6Ajzljxdj0WkT+MEP7LYmqTFC5tiLlLbbrxeHIUbl2
uMBfJeOZkbUjOoFEi4rXRqktDTdkS8xPc7tgwnj9O186k4hXby0uhIPYvi/XFYtwb3YnPvPqAKXW
pERiDLsIPwZ84fflbc77FlXsIvutt78VdHX+2sfCtjLNZW0N3rkv12H1q0FH6n7UU1QQkIgWytFu
4iS/p8zfFwhe9FNzSGsj66iHyuWm2P12Yl79GnDN+Gwi//6qxJ3PZo8Kghmf+3yuzMCjCNPdIZPc
pG9FIyi3pmXuxod4VSaJF11R3E9VLn/biz1+SVu3GfwO/VkEzGWGpINItKo6qcPo3C2U1Wd/xOgj
Pvz7F9uiiz+l+a0z+fKL1XGWSHVN47OXC/G79Yzsq1oUzVfwcuUS1vlk6Tf2/+uzRypGp5yoGMmO
V3goh3NupVrlAgpYZ0wq+kn7Gltxp4aEAeVw6NsM811AOeZ7qG2efmOLvr5bUQKiRcbToW557u69
gpReeGtcuMRVhvACmdi5gyEpAL/j9ZW9PBAiadx3cIX34F8E9szNssw5d0ninpS0rKNxMG9xq18f
b6bDK/HHjQSA4O5i7ctE2AWOR2eMx8ujtk4YZ4o6PYJLlDfei4sTIgWC/LQZPe2DinRpxhScsgOj
GhCNBz/g3OrQAq8v28UJEUZQOKSqQ1T2ckMCslXXfrGdMwIIddh7MP7EpBqRo4h/j5JYO1JpipGb
n8k+10Su1spkO1Pq56rAdU1dkHNNZYC+zL+R07f3bxsKJAyvOc/f/v2rsSjlMVKd85rKzxpgIYDY
c3+C2TrfeNpeX8EbwsqBC46mC5SW3f5GJCgrVls6ALuaIcq02j2qVTEH0qt1uE6G9c8XCHMiOQIA
u0l17msrcWroNegi91w3tnrXqHHhd+XaYxXYT+hlzLdkTi7Mj92O9jUWVPy9V2+oizolcBi4Ppxc
fRppdT+Tt3X9Q1xN1k81bnL9RiZ2YUfCgQC8CWBvYyntjlgyD6IYldY9p6gA+lkzNz4dfEx92qW9
cTdeGooPR3BAqLlJjrzc/M7QDODHDPe81quLYtfQYz3GW4Ew9HRjqAunmaohB3kLgbYQ8OVQhYfW
xsCjczYmqrSD6ItQCmW+cZovfa2/RvnTFP4r0DK0fGgHHF7OHA3Al56+0PNbpg+Lmw1ovSEadf32
uDge8Hyb64NC7R4cMBO+LXRz+VbNWvtm3XjPaIYviDc19dE0c/XfayybVyP8jk0cknLS7v1U3Mmh
xte4Z2eKk4PTe+PRBpBHl0veYpNsX+RldEERGO7r1kanCuzthhqtvCcgqFlLoerB0NKYKkx2ZFGt
yKrMBh5fLt3nDqZCaOVC/3V9aS/E8IwPPIEqCOA6+i0vd8zQrEVq2Kzt7ORme0aCuvjtdetooiDj
OshJ6HbfPC1dIeaTi7obqiLS6N9XNsqgLSUyus0z8kQ39vGFcIK7AIQnPBcwVfu0rBZLPgppONSd
rKX1wQtoj7mIne/jCDE/oO3sYQNiTON/WmfRAr6+KJdOEV0uiC6U2GASbgf6r/1dbdDoziPgtYWC
rllpZwE0YiW6Psqla4HNhXg7PB7wIbs7PU0cU2YKbQen6JY3YqzzQz4tbujK9uf1kf4cyN0mg3ey
OUluUBTyhZcTGvhXKwUe9wzkYXo714A1Ao0+hx3IurS/mnWfN36GXEykqiTbnjbT7cXW4sa9cWFd
oUii7ERPj4TiVZRmZAYEm8U7115avBmLdvKnpf5naP7m+sBjQrcKARwywpeTFbZZ6LPQvHNc51jG
bNURUNiYFpU3gs5t1V6tKipA1LUpob+K0tIq2XAVSXyGZNDEYdkrRheKUhSfyjK2s7s5Lzvcggf1
VvH+wn2ok90zO3icrzsfi6DzXjcl+xMjroeB1b6TTpo8molAPnFx7dP/Yf9seEOgfawqfeeXS+o0
OjFioVElMY3pa+HG7aPdpy49EnoH6YwHGQJ8Zgjd1Tv1RV4dZ224tXkuTZr2AfsHeQBEMnafVZoD
ohgZXaxRWMVXiS2Od7KdKsdEojZM48C/WIsbD8+FI0oIjlwCDXfe1f3DgybRbFQeD507OGOADWLm
G43XHnOxNP+HoRiL0s12DRMlv1xiw1rGerRS3jiADB/LzDPRbmhWC+17C13i6x/0wvUKVvX/D7Yd
1L8uOFWdZW0tZDH2mKomtjWi+DquZY9DjmbWfor45hNgDxfJRhDC8nx99EvXAOnG1tiHq4ZrzsvR
dXqPiK8p7lnR5+ZNZhbzA0yBW2ZTl74dOdR20ehbUWb773/PsSCeaMeF6xV5y4NpZLhaLLZ5SDvk
F/99QlRKaSEDFH3NmjHTZF3VkqgrHvMuKuI1w2DLuGUtcmnZgGBu2fXWyH0FChhyOHZ1YZ/x90pP
a1E14Zp17Y19eIFy4+pbW5CwWN1A97uNSAEbFyq7ss9Nh3KvGmv9u8VQ8GOYTGp6ZmEHbbykp1aX
Wdi3seorUN0eAI/RtDRHpHSUWfMdpxNvqjxpfNR0rBvJ0P4notKx0Q6Ib5FT2rDyu5dTiGFevFiP
o3ocCsvXvbKKjHiKvf8WFHm1n96aIVg9LZobDYA5srMypYvir1avKAdRm/rTXOTuJ32trf9wvJ2r
UDrYBPkrmK8bV+d2K/31Rvz5qY7Jm7fx0XRa1S93oYdgxpQ4Io4qe3VRjXPnGIsFiiGz38Kjs/0h
y3QnsLxVinNr4038Uct685ag727v/O/PoP2qbTkIW2h35OpMLSwFenkk4JIFs26XT2Y9tDfoWrsr
+v+NQukebiOaXs7uyA0YnPeZnSnR0mbqHFqKl76TCewKLDoboR+TIb/VoLwwJDAhnqTNA2NzEHm5
vkkZz0vRD3FkFLYrQqG09qmvpsU7ONyh70lInI/XD/s2id0X3USTIP1RouQK3X3RXovHpOmTOBLj
+NQZFbbMBgpJsixuoZW93TW9rSe+gRvJidee/vnuKFqIRhTZMigROAfl0Uw9kHe5U6xqgE2B/MGG
wxyt13Nd99H0rpYIb7jsx9xhBRkqdSu+G7FhdP5gdN7v2NaXxjcVW3uEq2491YYhZ7/XOmqSGH7I
FklarAmPWHjW1t2C70LjOxQ+rd9arzbQqxLAEpjCtgkNDEuKdyNGK5mvLzJuTwOYzI8WqlhoeRl6
WgV5txj1YZq6SfoyRrjOnqfZOOhSMT9M2goxU7Re/aTkihEhWkGR1x4U03u3CRDd15TXtdCcTLt5
1OUqh2dQLWjPu2NerWGslUrpT2a3PptC7RRKPF7h+aKqFXHOirpFlhcgZRoqCHHQYq2T4uQNlVU+
Z7NiwCFslrUMheshGKMi+jYE2air6GCBLHvbqYMA29Y4zgOgbfXj2Nvq+zHfwOJKqkyPWdm1MA4q
PA6DVcrsroEL+d4wUuq7kHScN0bepp9cDb8pv1kxXQqzxsG2PXV0Y/DnFdBKWK8gQnFlnFQZoqGZ
4P3HuqBfnCyiBaQbp+QAKZAvxonLMTSGKR9DxKnVEtTm6lkAl/G7BrsJDMVHCrv+ClYtLcDkzvmn
65t9uxdebvYtlqYqQ4D7B1T+8nhNYrCooJlWpC5pchgUPftSCrWg+DTF/AxLHpfMuJUS79MV9j2j
gqHEqUCn6rUn5adkHgsSKXa00CF0fGF2phZ2ZrNYftJNKCnbhkh+l8JI+tVHJYhPoqdiKe/dPC/6
G0vw+ry//DG7WInclI+jOFakFVUS1vHgHhq70w9SdePwn1fbgOlKnQOCI2I522X3V8ji0JaXYtbN
SOPmDDIXmsBoNVh75wUWXisH5REUvXXjibowQSRV0EXkkoHSt+d4lAOcX+SRjWji2jzFttqF1ASa
YJqTL9fnd2Ek2LEGwNXt4bat7b77a34Z0NiNI6pFY9KVUHet/N2gpup9R+B7Y6hX74JDkk6zHNFF
dHd5H14OVc5Khmh04kWtrrxbWdY7ctoPXp9RN1iN5NajcGk44lk2w8b/pSX6cjitNhsbxSovypPY
PqzpYFK7UbTAy2MDNfXVCv5xJZkeEjjAZTZ9FRo9L8ebO5ECN1+9SIud6uOGZ0YXS2m0L229KuLG
YK9imG0wIkEQVbxGWEa8HMwcKR2Q+LkRzLEsPtd6bFpBWevVoaM4hFjh0snER6a7S7gl0/JtP671
v0EtgKtsgj/U87GNonCwp/2uem4mWuY4kdtry2OymE55mnpN7w6wwep7ZAXkh+tLvDMGosjOkDjC
UWdWsbukNLebNrd3VTStF6WFa/dnQDrlGhpGH8twRe5zCqsMQkitZZbujx7t2FADJvirr2c9Il1s
rPvULZKPbZaCjLfaHsnWYi6H+t+Sjz8/cwOKbi0PfvTe6lBxV54fRXhR56T1B72R5W9nMobD9dV4
dXRZDKIROFq0vgCD7QJIT4dxi0GBF4m6k9/aarF9J16UwU/mtP14faxXwSpjOehpIWRNYfTVYWoM
XAZXgMgRcCl5ICYe77M2u9WxvDQjTIU9Kp8eIsn7I0R0V1Xx4rKr87kIinGtTlWztngnNrfq5ZcO
0Ka8BOAXjDG5wMudZM/96pbILkS9hge471iT8aXl3X6GUh5/Lp02xUPCoed3YnPBIrTzhrrK9UW9
dENtjmsbYING0qsbqpxNbKwWGDgr3toBRCmEUHGAm3K/tGpFjVC1vjXvCx8SNCanlpTA5Cre3YpL
WWuE5rodkdK4IRDT7myUSRpdn9kf0sOLIAVpDKpChLuUqDYhtpfLawrNVXI1caNkyZO2D1Gln8WB
+CJ/Xw1ozx1y9MpcwL1dP5CY22l7WMGtiCeAHEscrXhz46I7Vor1TaS9+TTGBbAxkM4JCa+2Dssb
DyRx+iZ20ubL0FiDcr+OOQWuxXOSX5O5eXkPSr0ekxW2NhY+iX7CGNPRghFOI1SbXjPKqJ2b+NOA
TfsvdyyK96qcwGxAGaJCoZtjaQWz6KZvKswNFbevef45DyZmG9fX6sKmh3KNDD2dyQ2nvbvT1Hly
nWJuvMhxhThpatIf68kArj0Ut+S0X4WOAEWoVvDKb0Jt3j4zq8slFbaie9FCrB0gFOL5vZnmoaZU
68nSgY9JdbkFfPgjCLLbC5tLgokADFLLkMxf7gW8iIvW0gYu7WFWjuTlNekAogLvG4Sm7jJCSdw4
0J59lFNnvV37onrEikN5O+APEgHoW7CIMXX7myeGNT1fX/wLxwFyJtAvWKCUFPf7lIfLWvOWWoCu
2M3PWLHW5yWR3fH6KBfXnXQCnjhSAa+C59zosQruXC9SGn2NcHDTGlDxaKU8OHFnjFGu9M3PLi+0
W/i2C7ccocj2QJAQoPq4eyIEvuWtyKc4mtKp8LGi9sIVgYEAIkuNf1wD5xUpyMOgJfJdWae3IIuX
ht+akizwH4jBbmuvfbIUSa54BJfWGLWgJQPUn6tzKcb2rpRa+SC8ajz046wf29LSbxCYLw1PV2Pj
fhGSoYj7cuMtmp2XWpcRAbqu+KQSyLy1jEZl6R0NY9e+Djut7H0SSLr2jlrdiNFe18Q4blvPamPn
QFTfB7zMd3HjuowjsyBJ9x3Z10+5W+ZaOIyr/iRXXaF1movud77OKRuvcL52Vmre5/kwayfFWA15
Hgon/RbHJkFKbWbJE/pR3i2P2UtXEMBc5NjpYHASdt+J5oUjy4nQFRJt903quVP5br6Qh89GMofX
D8OFI0elVIPYg7ri65fXSQCriYQ0QJ8xkrSgwfxnS3X8en2UC28r+ZO6hS2wlkhuXn77OtVKVaFd
HCWANM4eoOqPKQ3rIwhIRQ2GLr9RAL00Kzq2hGEEppv3wsvxCmMQ7SxSL0KXID4hcprlBxRyRXW6
Pq99c3iLLQktCf6podOP3cOAV31BcDMncIE5jDJeqS22Sw1iNL4pLpCG9168TD963axSn4dg+K6X
malQjzW76uDUWXuX43v7j9jHVz9Kfzn7LMkcXTadG5WjWI6UwONnPSuTQ6fGt4iArysR2wLQbeIl
c0Hd7CvNnVFji9nCW5ZmPJ7mNFOBihST79AFQlVE8YJC70FCxmYWDKmkSDXW5a1234UTw8VG0R+y
E1yxP/Kzf6XNbd6thdL2RPg8t4+mrVjhLJr4rlxL98bjcWkocA+UGjcDkVdhPv6mYrEqdlZjDsl/
PcaXh7iXwyfHbj5c31sX9jAbd0MKgqDf2H4vvyJacV2blTMxsdWbBzS4m3drnzo3BLEunEzGICXH
neBCeXh1rZruD1EvkojrJzUdkB6mzf2UsdQJ4ruj/eP6tLafvYs/yCa41oBf0kbZaw8PeYVnl1q7
UdNPg/Sducu+ldLJ5RfQkZ7jm42Xfl8FGkmyHHmikCelJnn9N1zatZteCL1hgHAQhXYBsZb3Tg/5
zYnm1Ji/JVYbn4RoLRATkwHbPiYFAKONi9xKQ0KIe7M21jt43mhLXf8lW0FnvxpbaYn+m0tJdJ/4
LDD2HXNU8TNPKX8mo2v4mjUXh1xLl7Bqy+F5GeGAWGgD3HiO9xTa7Zagu8iZBfOAOPG+aOG0a+nM
SWdHrtM668GUvXnsjJi6rD7pxvTQxGYrfEPpsnPjGfGHdHDiD7nnrG+WvohvHeELQRl+MvQotktk
41C/3O0xKVYKKMCK9Er0fhrzffwZPWh0t23vqLWiPbiVWL9fX/4LZ4y+52YpgXwr+eUuIuNClwZa
HHZUjfa3bu3qe6co0xuVmQtXBoh3DLsg9dBo3b/npJWlWvVMbUAU465SZaf69TIuP1YNo4fD9Rld
HAwQ+ia5COBifx/HebKWdb5Qj86rJqq93rhr625F5nQ2/z1apwINvt4iqKLfs/tkQq3suLSlFVHF
sQOraofjouJJdn1CF/cpQatKxsIyQnp5uTOkWhlzvORWtJoSwQJXxdwQg88yfxd34OyCbtXyhzFD
TSmgV5u+GVu9QI5MziW2xWqF2MT1H3RphdFs3ygMlE+JKV/+Hs9p+r5cCnaq3qT3E4WlBhHNKSlC
dXLNW4L6l3boRoHWmLj9urRIrdKUq9vbkUJ7LxjoJQUTQrL//qqR4NPpRRqUOGR/+kypuVPdMIpp
aDXcBWsOCrNbjlri3BIDu7R8uGjznm14RRh2L5dvJOCx2pqhXIOOTOnNMvKwzg7jRNxSZb60dmxN
blD0QZFo3n7KX2FBmgllbXGSiVRHqe4mxjuITrY31u7CY6Jt2QrSRVRJeK73G4JSies1Wwsoq7xf
AzqkcRCvwzD7q70sIsA7s/9FjGQfvKZaS3RfmroIDXOmqHV9a75+zPkl8Hu5PqkMvmpi44QDFCvT
rMiRXfM4FcWEdehgJ9CKaqd60JdBv5U/XBqSopK2nYStvrSbvN0vTpYQIkZ6XSRnFR1+EdD3lMek
kdWdNMZb1dzX+4fygLZBMnm+KdLsnm6K6FOFi6UTKRou83klkiP1JOtQC7DJ15fz4lAUJKirb8Xj
fXfZkKpRzoVlRyXWAsemUsv7OUYfvuvzW57T2zK9jAOYFT0fomk4xI6zS46JwGg0g4mLjFY4BzWW
03EZpu9aJs1DgXCd76RuHEAvbO7wsMXh+PpML+1heorgSDeHGyClu1VVc0NJpdE4kbQ8AQYiEe/V
KdPu1SnuT1qnzafVECjwFHGNPo9Rp/Obta5vYRUuLTh3HdUwICuv08QpFzD/zMSJVCC/R73Ll8A0
FpTcdfr1N2b8+nLYZNT4urwtbKi9evrazK6TSUqvKfxh7Alp//8s83QhaXGVDyUIBhw5Ku+9ENKO
pKwzzR9RQH1YS3W+F67RncZsyt85YyH/u/7TYI++3g1sb4TKIBdYW9788uKCTMXUwXlHcZF403fC
r9Z8nq1SUwJDMZzuiNMcii9OTJv4YSUT0f1+UZZl06JMtaNMR+G0mCt2av8uQ/Qst59bbMP69sHC
lrd4IuLvs0NX8cf7k5BN5k9AbP/TGuk2v5faHpJjp1VG9oA8U65jXUh394OVkRH4oyVn905vpgS4
0KI269e09Hp8+HoTa2jF8pb8QAUsyb8D+unmcDKW0UCQ2IBHPbjaYAReG9smer/zGP/nlKmNNQ1I
KTkFdLKT/LGfZrFJTkyWRAjMxvy5MJvxe2mneXEcZtsb8Cs2ey1IUB9dgtodqwEKlU1PondEurxN
c32icK94iHD1Iu/uxgXnNEzKalf6mR3XvQ8bUH9ys4YOisCjMb8rikXDiNLIemLPtgN519py+iGs
ZrKDTE/HNFS7kf+nyOL0CdG/brwrsg69hgQGl36YNcg7d33izf2nYkR+yA4diuPO93UWWnKszd6J
Dy2CqctBuhmaOX7ramv5GXiG2z7IHL7K/ZxbS3PEXTnWf8xNJdWgl6Y9BbXUzeaQ1WOBubfIZvEM
kg7l2nJdl2+is2oTxa+4fD8sban80IyqeYOWlqGGIyI81hzhPK21gz/aiWo+lks3qgGuYvJhEhrP
QzcN1g9n1K34SbN7qt1V3XafLbubilDHnsXy0S0DhVW1io5bkoVbTai3tTqdZBHrn5rWTn9rxugR
celSPlSd7s0nu2X7vLOauPpOi8PpfKr1RepPaqp9WWJd6d8WwyKR59HqwXigz2O8sSZ7nQNjNfNf
o2Un7ac0QaniRL15fhjctqmeVp6E9JAlFr7d+VQsvT9YtryrKmWKj/PaTJ8cXnsvRCtufqfFlnWv
qoXyyVv4KzDXZeENzhxokksaf21I6yxfFXExhfOwrAo24lqNu/iYOekaeGPZfK/o5SaBabbGk6DI
Md3blTokvrowR9+oRmMJWgOHTz/lfvnozPXwfejdUUfpElG4UAWvM94XsaiME+pAONVhJlf/hrGN
20c91MWPysNJzi88C0nilnT0uA529j2zNm1CBOEs31ZLt2Cjz97HrE9Vjb5XoSHUNY3yWcE5CNPP
vM1637NozvljZ+NWYqZN6h0V+jGhp5CGhzKO6bGmk6OR42GZGQ05leBzYVRtzI80M3gDS/xrmF0N
Q2itlR/HZLHTENy4+2THSgUHx96oBs9Si6F3Glk8Wke660kB8KRNB7KzUVM/G32X8VRC5GzuhTcr
sRIIe3CW0JjsDdiXWiCt6nbDIyL+RX4996kXh8k4W0R+o4HvoWO2Fd4/hjF8rAb6fN/dpShzf+nH
OH3URK7Zn2S+FGeC1QpUUpP2QwbtCmW+e1kkSPI5epaJx9xqHRxds8G7p1M+5IdE8ZbH1lPljylf
qYG5ppNPQa515jOiloP6tDpe63EVAlPlJi3NnxotEIyc0faUd9gGm9OJRmT/ICkE2H6p1gBqGtuw
C0Cfjjo8ZbkESRlPXRfiqK2l4L61CeSZyOvPc9ZlDe7J4zqfpoTa3NPY9uUbpYmBCkxxW0yHkYpS
wqarFuuQmlnzrm1q7UNSLqxYZ63d+74rmvmTlo5xeUi4Xt6u45A7ITo06je7dbu3hpIPeHr3vapF
3dwgSzxSllp8TNVWx3eHwXlypJmZEY+dMz5o7Zomz9a8DF8w8+F8GIkrHoXN3j6mvAeARUXhBqot
O+y79albAtsopR3WFgfpMxLWxXJMDOBs982qZXM4JzJrPqdKP2gnU8vF+3TEv/nIt3W9Nzz2yxjY
qT29beMmkQGYwHnGZMEBitbrlTOERibWwk84HK5fZktf+Wan4jztNOXUHctCt5NjWxNO88RpY3kw
9Lx6JiDRmqNV6QLb9WQC/TXhS/RzRKZZ8+tRL+8gNZiaTyGPzbtUQNCcpWzeSZAvPzRlzH47jjCe
ygqZM9+a6/xX1ov5l1o4dh62U9IjjbFkqxrO42K+p1Keg0zVVvSRFfbfZx7kHv+QsVm+wsSL30+2
7O8bWS//SdeWdI3LZfw4kXdzT9SIbfrIN3afZ30tyzulVFZxLCut/ugYffu1jbXsPbXk9E7DLaE9
dPOgZazK5H6zCmrGPn9uVuAnXjX/2S59gbtYTacm0sa6ScN5StW3jasUXVQvc/ZmHd3ZRjXFTmJ/
mDw7DWCCpB9LKooOSQm7Gol0p2qjAfhnHtL3tpeHobGtzymQIPzqsLxU/VS08r/ZpWNjQ7iKAzd3
hkeBXa3pW8JST1VpW8mDWdZt4RsDgKjPxjKIMJ567jOYDiulYERc+WTAA58r+i10OYdEYq8K7+Qn
DkireSCpyJKjOZj9twmnnvazlG71id7irPhK1kiUNKyUm3adc8WJxqVNIzdJ44Z7w/C+zdPS/jSt
0TQPXEWV+nWZZGcdYxFr4kgwp5qHAaXJN7pTia/G6lY88rM+PI6K0L9QTxjWwDL6UfrGRP7iNzp/
3qltlswOu14Ce0HUdG3dOydfRyNgZhOiqALjMd4erzR91W7q53lNpEXpu0LWP+4RpSSUdL7YJHtF
QIkt/uDWOc08d+l68UQICbXIK7MWXVEYVE24KMr6s3Ym1fKb0RqTEGaOTu7o2ItxJ+GuYPzrpot2
kAra3Cd9sgTOaINjhUqTT+lDqTvrOzE1nXlCV4o9DuxJfhIleMpgHHRoGanr4cABWJaEu8ANdIMi
WUV+Il5o38huxI7BGhye3wLfu49DkjJLD1ztuwoVfy1ANSHOfbkYlYJ/FOKs9i/sKzvx+XrY+7oU
CtZkq48B3Mdd5o/l81/Z+jRxGsy00CKM0syoUPIRUyy1EKpvLKRAPta1yX1v9PlDPjpad6NjdCH1
cIF9aCTOG0Jtn8RbQAlLXjQt8rB7JkhLsierySu/RWTwRsHgwlCAF6n1osNJN2yf63EhVyXKVGYU
90QCCXEUSqJxf16G9pZ4y4Ukx7NQpNg8ZKku7zPYxlBxpp47K6oR1j3EGmlsMlfJ8/Uvd6EGQO0a
MiCa/JtMzC55xdpuVJEAtyIwxAoym9bYfpLcSe8N3LGPdqwmP68PeGkFAbaSvv0vj3eXraLk2FRz
iR8uz0hx0KZBf5hrZwl0tO2C60Nd2JXIMQHSgbZCn2sPl5DTjLIWfAOunkbrDivaxxjnLHENe17p
T/Y0uOWhGuaat7HV0uHG8K+XdmtPbDuSygDsmd1Mq6LP6qRpAISiWX901Cy+10uwtaY3qSEl/uVG
TZf090Luia8y1UBUvwDN7XLPijB/nVxdj0wrVb630o5jJPH5FUhTC6MMhBjVIhjqCUklDBehtxY9
Vswd/tPgsup5rg5LYg5NJD04jPzu3P2u93G/yT+lRu6biTpBAlR5U3kqIOujkax63xdDrFkA+qSx
wtIpkoQgUR8+m8mkyM9z3elF0CI6+GVSC9SfiacLgM1ra99jo0LQplbmmh9N/KoLfxVDS9w0xXFG
MoDJ0aHQvSG+40+J1/vW3G56IntNhGlLZ6bw3X5238bgTpZ3+KS42UGZKmwj0ctPn0SrLuY3oRnS
8LlTESYjoNSSoKXgh4huygOXhGXrKZWvepken+xEzCRHGyvIQ/SnEEFSYzH1Jq+0UZ6BWuh1gE2K
pM3SVYodqOoQj6GJu2h25+aqop0oI6NmOCmJZR8zT2p1SBBUj5/yye6wYYPIOBwTXc/bN5OtZfYd
bIYu/+hYpPg+ulRFdo8KNLQnpzXbLIC9HxcHYurC/miSwr/FXZQnOLcHYwzaMV/XIDEKQL92D76B
ms+iPsnKncpH4NzW+9Xy8iZIPVxjD1OKNMtB85KmDSXCTIDKaQ6Y53Zq1u9SrtqneK4ET3HVtsmD
ov0PZ+exKzeSrOEnIkBvtizL4+TthuhWq+lN0pNPf7/ULK4OiyhCPW4xaiiLaSIjI37jtKVPf4u7
xyyqovVFUiTNBRyfeNt7ErqVLLADyJNwGuIfnIzmpDsKes4Oxe7Yn0O4v3QBo1o5daiodgfHRIre
HyQl/FDWXvtOMdyCm4F7rDsr+IYi9ZtVs/GxrG0cV/zCs0dpoNrn4qUIE9H8my5N+cVWE5vng2XO
7mOiudETZC5U5nhLZf0B5E74ICCQJievVFzj3Kp51T4Vo95a11mxebiYilZ89kpMs6Bx6BbnABDA
l2Hs7Ye6nnQYnrOWPuYE2vmhyy1UpOsEJ87LWKTacuxsN/+Kayl6Cgu6JTFuNJnxobdq7xvPnPTD
5An9MaIRqRz62Cryp9oFJYs4fal415yn3nNuzj1JabY46TVfvDY8tBmNgnOXpyQOBWDk6qhZZV/7
HFV19Duhuy9ZnHJw8rJE+LEVUVkf7KGo/jLNBWOaQuTeDxPp7JFzs9TmiWRLpR8ZRdBTOiPWloMO
EcY6ZlR+3vdqaWZPaq7bzgEUW/jFLIqlOADUS76SI8KJxyFw+YgmkvfvsAh1OYkonz5my1T3Fwys
1e6E4Jz8O9Mpyc4ZdkXvo6WTjA3V6SgElVb5Ug+5qGh8WsY/PAEW5XnGyfLDWPaSuFZ6inrK3URk
0Hhmx7mEbp9Q7sFhtT1XYDV+KrldzzBcAAr6g1Gg/Ovk1vzenvGqO8TUGHU0BJe+CLy6bNCwLTzv
0GnxUh3UGZuyAyl8UT5OCUC1w+ipOIXw5EKac/F6eIuxYoSnJKtDz1cVW2RnXnQGrzsX+MOyKGjA
j3FPd0MLp8deH/r0QONhKny9q2lpO1U3fhySBqHk0dPbjynGA/oRWIFtQzrn9UXnKe/9ZcrFV5Ty
TP1iiWg6hulQm76gi4NVSdSqQdYY03AqGhxeD9kMuimY9MhJfG0I07e8ue3vhd7Hzc4VcZtTQFHX
uX6Rw5EilKvbPtdGVR0o8QWLLKHQCm6P+hDtuXhutP0YBsAWlx61dzpTr2ugmlPyKBGpGYCM7VN/
tNr2jVem2J532Vj+xOmgfDO3pXXJYkXTfM9Oa9tHGk9/UHBC+/anWQDgWdxaVeSBSU3X3+zCJU0d
aiCBR5vsyQt5nyq63j9Q93PeUeJLD0vu9b5rFtnl/shbCQCQuV+Ik43OXJeLVnfa1gjaRnffTT3K
t2E7F2ezd8sXRHv3hGhv8x0JE3ZlGwujshtAghm7Yz3Wwghkqge5uauOrjCScx5W30OvsL/yRCqo
VTZ7zsW3OR0ediR0EmgO1WadgCvpACkRq7HAzpErL1KrP0565lLVUuedBPw2xWEoylf4S8LbQCfy
9daitJGlqRUZAXCH5ZgXbfTcEczeRK2WnjODludgO/ZOJrdxbECSStUZ6vpSEvD1oION4Hy/pGrQ
YeYUeH34w5rVPT+njd0CDYXpsyD3IHq36sbVQ1wlM9YEwaR1tji4/Vj8jcBG99whUSdOLaZGO4zW
jWVjt0Dd4b9giNaY1sTuW8uLDEwTMiKoasXJw4QW07lX3GIHsXLbI8NBHA1KmFG0oZHAfT2DaVLo
Q2X1WqB41YK3k63/DTwqvMBpMx8aPFgOvO+aU270vPJbUzn+8UmUloEo3CEGDb5iNXwSZ7mT064J
BnxIT80AhDez05C0dEkP/Wj+hwMBLkWm4QwpeeavP7fI6IThj7EEg96oh3rJqgvN3SGwrCHfAYH9
kut53X6kayz1K+DySN2D1b5pLHssrd5WA9RHONkqJpp/tQMsUV8b4+aHh2Ee1Tk0lGs/TfFlPfDk
mzqYoo320ncig+roqEPlN8ht/fHjkp/GqxJ1L9liX0+DiW6k3ZN7BUOeWO8bw5j/1oYpzY6jW5s/
ao3Cyc5J3QgPRHpwURahUCKFX0+8QOEXKbgMUgZoi2BQ2+k4LwYS4FbdP5iL6R56aKv3N9dqTCmU
RlBA7wEQKb30tZ5SOEiwRIxRtZfq/UGtitzXjie1jNXTBDTkD9u9N8PJYPVbrQX34yJRo8gmdR+0
v8LONP5BXGMozn3VUDkkic+u8HSrj1j7mfUDpYzBPHnhIvaMHFbh49cPkYxHus6ShrjWLKlMfbZr
e7Cvyph2X71YSw6WLqI3GXCw0/0pXgXgX0NBZ4J7D+GG+2WVUKDVENulOzsYMSvGIW3V5RjFuBTd
H2UVgX+NQucaNB9LSR9/NQrGZ2PiIgxyjePZobfs6keouBPChFX5VpjDHrhsY+MQ6V3JBiPw30i6
giKvySlD++oMS/8YDrF3apZCeWEGpsNkWeUZod7/IMUiyfaIYdGfRtVyJXoOyy2MXIVBjS7n6Je1
fhxHxbrqvZXsBP2N+cQ1UILGQVyRd653arwMHYVLVi2pvQMIqeQ41FV0id02O2C72+0cxI0N+Wq8
1eHPVe7oIU2da2Qn1CMSXX8B8DWh6SXSnUR6cygIKBLuyFyu9349OXmPQ5Z9LWoKjREmVW9GoYyf
KnsvumxNIneX9NPG1824USwx6M1hxRIFYwXYPExGcWpat3tcRjc9pOQrl/uHYHVTy0NgQOYDUOlC
6bvRfRqSQrIluigwGsfJZWOs/JSWGjybrAJvS3fEy08SmRr5CPPrj102pMH9n7Bx2hEjBHIJzJVk
b62nCdRcRTHHjQKabdqJyG0eeW6IndO+ypZ/fajJpwIyA0dMXvA6jlrA+XMhjAhZoK5+MuiyPtvU
d5+dxraforCrvCMzRNPY6bzo/f0v/JUx/nZp/29wVNVl5iXFROSq/xbEqdhHhTKVcRADthdo9+CU
hn5zAUilb0dMwTRB5fAw1ei/+dbQxuGDlQ9okw9KUVdHPezNC+AWcznbQ94svqDBA4RfodxwtNy6
gQOpSW8xZzTFnunf1sRxoUMaBhLLhpRh7bff3vN0NWrLw8oA4VW4EbrinMM+jt/mydI9eCr2Im7W
qidnLtzT/XnbOnZcAuQ60oqF8/d66NCpwtztJuWqFkiweHB/LiGyAsesmsadTbh1DjDc4MjpAIBv
VcE4dGpRLgkyPHHmXcSsD8sha4B1f7dDQ/9OkUf7huIHnhFJbLpPmYZm2U5ut/W5LtLDZK7y7bHW
pjZyr2vMpKdtpk2UtNwmPM1O9KOd42UndG5cRfAKadzI4gAEQzkbv61pmqUgTOYEKwyv7m0/TiKM
TRNabcshLqg186ryuvGUiJF6yP013QhwpGzQ/EnQ0VdeywHrI0qmxtAqVwPF2f65GNxU+PTEUOmr
+LP38Cp7sXMzbUwszxD0D6EzoQVrruogU5zotZdmyhVXs0+56MpPal6AW3CHnRXcmldmkwQQ9w/n
ZsPmjtUrml6F1zxvppiCU4H+GKSIBzE6dOoGzADK0+TQbtxZ0K0vpMOCcBfLiVbwKpeZVQ3li3xE
Lj7vkFzJgJCpPqzK1IA91yw7HbiNkEBtldWj6YBF3JpK5fSU7Oh5htdmqvUIRRoHA2l3HtzuWqUU
US8V4f5n7OTRh1KJ2nlnC20Ob0LNlEp2mAivdm+GAhbH1Q2xVNCVTxqlDnrMDmAQvyXNmJ56vLer
q+mmVROIZRyUz/e38EasQI4WMr+sSHCGVtsJcl6lzU0aB2kxOMM/OCB28UPF/huOiz5iVVi7qBZh
WJj1sQ+DEyUczWvr/yDFKw364IOg4XRrnoN1jZizGgMSZWqjx1yW3lxoZD6knb33/Fo/Ql5gJu1u
4jBHiAe93H+/BYyqdHPq1o5ybYStRM9ebUTqmaZ7XPqUgsygcqoasn+vtE5+jm1IFF+8Ikqng6pH
uXMWQ9GkFweH4wdrUpT+cVSU+WUCEWHvbM2tg8DKENpoT9++UqxirFWviZSrm4y95fd1Fn1XhqEx
DyH99D13+61gxiaEqy8rn2RSr6elAFcHvwZLobi0eRhZtMR8040XI4iMOvor4fzsVcQ2siVuRKQX
6DYCh10LDvI86ygdq1SewUGeW+BT52W09dP9Lf6rZrvKWEhU0O+hKU0pda08DhYpmajOk7E0XVz8
I+i3J4+tpc2oXelLBjzTQJHmYe68crr0qrMoQQWECD9K7FbSINKNPP0iTEjy/twYzfgYlkP/Eo+y
ndMZQ20d5iV1ZqwX7X5+gDhbN+8T9PXsnwpZGPJSRT2R1WBaWO3skHW5Wu7lX4cGVjfk6pvjO5oa
XRxVSyhO5QaqM/biTMBh6Sz7Yqaj8Nynat0c9FA2F/qlZYYLy2z1M7i3/KX2Msxq78/21pqi7shZ
Nrn8wNG83ka2prTqaNhJoDmUMRJh14c4x4Dn/igbR4O8hloq7BzUp9fvXUFraWhAJIHasNIHlXT4
bdYt9cVJSu3b/aE2Pwh0CP+hUHyTTS1F2oASY4pB1k6XCauEg4Zh8M60bdy28u/mmFMMI0NcxeFc
FZmKzmgSdD3tHsVpRO6PDfL/QF3bI93j7jnS4vryX76NSaQKx/tz/RbMF3iHouMA6pEWFb43m0p6
hMKb78zhxi0HikEqrdBSwYRQ/vlvITcc3bayozwNMkRjTJjvLbKi0IWN2i+gSk8XL3ST+gWd3uET
qh1pcr7/nRuxDbqdZNtRRoWKL2f/t/EjsdSTmUUy0DQ8yyAmHkQh6peyUdFN6ro9RYnN8bhXeQNS
Q6Xo8Xq8MYYTA/cyBprSpecFI6+rudTGMZnj+Ys6pXvspo3xUCA1oNRDdQdxs9o9+LCAJF1EFIDc
qE95nFr+mCblJayT6aqK8j/cTLa8QLEykUqfayFuxxijHLHhKJjB8R/oodbwRib9jOHznp3kxkln
KG5AKXLl3WSDhO50jEUWBa2deFjb2PqjUGsN2ZakCe7vks2hEFhlq0rriPVLAoSCllc6r8NhxB96
Sdv8MRSR+6AU/fhyf6iN405Hj5ognRl25Po1uFRaMQ59FgfLbM3l49CGRuPXPAiNYy0WPMHnOE3D
rxYKjPGX+0P/0qNdXYdwbei0ybcoue9qc2og8nQLPfmgWtJMXGCjYr08wSX7p407/TGbSDzP/QK0
5ojM/ZwfOtxq7LNjJyBj7bTv54MCM+TL0ErXdNH3zlNv83+cbCtNXiKom/Hn+z95a2Gg7NHtQXsP
ONkqNclwE8WHYvCuYMoicCNIXVIFyh94+Sg7F8uakiRvVMpI1OARTqP5ut7aiomBATLsYB6g1b4A
eTVJhKvxBEK1OhQijk9j0U4nESbJEbU3WA2o9O28gDbCpcxRsdil8UB5ZxWu2tYdm1RtpFJ6Pfxb
VdPw0E4ThAt3MQ+zmYzvXav4GaZi2NkbG3cdCQX1CSmhisDjKo4sMTCAZEKiPRvC7hrSGAW/PXp7
c6wT/tY7kMSWc0aXCQ1Lud6/heNprnsDlpuHa4qZlX7dKmZ4nJOuj896YTTfMK5Iv3QwLL5Y3cA/
YKZxyVszrqrqrCxxZl+cbvHi8/1dthFEKdphGk8jU74RVuciRwYmRmsfd6umyZ4TJ1r+tb1ouVTj
HPtg7+qv98fbWGXQdUw0E4Co5I3Dz+hEtJ5Qpx4b+i6e/a+jJW/ixn4Wkf0F6NdfVYnBxP0xN+IO
/HviDZ0PZAjWaUY7YuPXZBOWYZFRfWvDYj6obqefosmhTLvUoNBtcyfWbZxeji4PCw4uH7tOMmyj
iDtSX+wRvfQblSZYb0WJOnyzNDvnRq7Qal+RChLWMPch0VibFNo0FOEOmUjRJ+aAzFCnw0hogWhM
vhCcNsgTnTUcq1gTf0fNAoLJKxrlzw1syMOZXZaU9tk6WFVNrgyJoKCgwV0C/5Op9kvrWCFWnnYH
tuj+gm5NLm13KQtOzfkmEbbaCTCXSbEE9msuYTzR58aKISYYg/gvH/bbUDJ4/HZqh0QZogl92WvS
puVF9Mo3o07H86xl4384iVImC7FqoBeQbl+PVIw8MNKwx+WymBSUQmP1aWkIDu5cdQcXxYjLf5hE
cm72psrzcH0j1oZBMS0X4dVQQb76VTGr/Ulvu+IncDFYV/dH2zqDvI14sdEYue2dJaUKQbKzcWe0
LUDxHeyo9AVapgX1bZ5rCiyp5PLALk72ROS3dgtpOPBagrxsR76eWM+Y7BHFdY6/mw4nRB7dF7gd
6sGozD9UhJD3KHcXswkhHI31dZ1SmRJ7dmOcSkUVLTBykExoAeFetd7dqwBvfRWUbO5tVNQRWFvd
Wl08qDWWcs4VtlL+tlC1iLM3OwcghSif3l+8rRBD4kRbULZbbzLt0fFKdL5pDNZm77wVSrQEfWiq
7zDTA+yndWP7zDOrDbCCHr+NtGb23tdbt4aHSKCGTYRM4la5UGRmyjIWFg/DOAxRhxRh2Z8XyiY/
1TwK/xVxPbTHaMyNL2QLebQTYbemGslAmNIU9vkF6w1ED4+2g+dcnWIu3nSFPZ1rZCJ8ijvWl/sz
vTmUVOwhGZFahfLPfws3TiVi4KuRe616mJZNaixHMSTZg9rq/8FVzaF1DjwKXphsIr4eytBn3lYK
Q7WeuzzVtjEcOmxpDrFIJ8hdzd6G3dhETJ5UZcG55bY5ElkpeNLFda/Sr6uFtWctnwS+Qw2VqCr6
NlsZt1dTQirjEVEh+t4mP+9P7kaiByiBK5koK71KV0dmjrpmMSoIx3ptOYem7fLjUDh72IeNJXQp
4slzwu1KQrmaV3cC4BZjsNZPrnMehQkjDL7uJW2QSrn/Qb9S09XdT9quEnao7Vq32VThouzbe951
AH08XK0xyYzS7+ht/I1i/Oh90eo8dI953+fNz0jprKcFZuKLVodG/Xkxa1pE5lA748tojMp0Hjsx
55+VcXCaIOtmNEOVoYqK50KLiw9VTd/FT5tmebGHtlcO89hky9NQa+oHGsBdc1ImZ+kvyxzO/3gp
+LhDEra6cdbHWRx7bYS5DgkyToIq1yJLlp21+digKBI/zJDGG9hAXzVnnKd3VjkhXQpF3NSuZdLm
H6B8R7bfYvM+HPXWq/5tESnFlqxu6+6QFqWuXmc76f5SKqGHxybq2UquaOP3dubOk19DqiuDvBvE
QJ8BpD4aHV5TH1SEU7EMUWmTnbSithbfrV3zJYVYn32pQOqop50FY+3X60Uc/XUK2IDr4z03w5L2
8sxR1VIO45jWgWKkGiRAS2LPyj0g5NZeBMDMlYbGg35zxhNS0NAaMZS2RtV5V6HZ/tDVWKUMqrdz
trZGIgZiempTSueV/3rXd4OSCAHRNYgtM6vOTl+iV6tlkdue9SQF3HZ/IjfSCW4+8msKMirN1vVR
FoAdeDsr1x5g0JnrMfpozVOLNn1sH1PTNI9UjsedQTe/kb8VKS+qPzeNdGE3okWahS7kMLYBixe+
6F5lv8GafE/heitYwvJSabEi3HZj5t5CIJ7HtqEvAWBloCOkRxQtrCax/UZpUvdo5HNlHpJcNR/A
vDvTIY0dQ1zvz/LWB4M7ki1XZPFu7n3M5JHWnqgW1vEYfcLfqoTc37ifIS61Oyn9r0t0fTTYpdTO
gUSiD7a6jmCrgJ1NOxpUJILzh94rq+/0Q9HWqOHkxuc8X8b53OvIij4uiZI+RR0NND/tM/trBsfx
pYAZ1AVGbinl0VkmHHRAyC4DpqGKmb5LItsrD8lkgdlX0Oz4JPIS1vXYdip85C5TikNJb+QvsBvp
Z1LVUjljn649IJOXQ59HufexiUJkN/54hsGzgASFmig1FVf7eKImp2i2rlw9tfiUZYZ3qWfbgPU+
GTtruXH5geWFnUg1keVcF9+w7dC9EPeIa591ObS6gtiLSMPOMm5Vkig102qkMSPVzFfLWNW16TWF
yTIm5vQkKqM52ohT+IOH1PIhLU3z73qw09NkZ1+hLSanqNd+3p/TjZIGP4EqEnJzOlFvNadaTyET
0grHtDJwWzKzfPSrpF5OAIW0s5aV0Q5oYOOYEPYo8HPZm1TQ5J//lrS1i42UPqIw1wxDOr8Mh/xg
ekpy6RXu3vvftrmK5MCEvV91stX0imUyQOsbytWKnPKa2GjojF5j7ajobY3Cw1oCuhz9tiiUQAGM
6zFUrhBi5kOLXMBJ73Dduv8tm3tFguQw+qCkTgLzet4g0SfuNFPAV8PGCTBsiK7lZJhvBpvKt+VN
y7/0rFXbN6HVPxmFtcRHEGD2u/s/Y+MqQZPARZ2SiE4NY7VdJm8sulxJKOtnU3yd8YU+DH2TnkhN
F6o3U3+hbZjurOPWoBKrBPwANzjEzF5/uqAzVZjRSJc7juxTpCrhg4Es83MeZ+I6RKV4r/ei26kw
bFwq0K7ZoAQCCCfrzLSRoiHTVAEEi5MahYvYOEWdAKS4GMkRaeLiccJa/hBLHhdqMXvqglvnkle4
CZkY4NBN1UZNIIhGluBc0uR8xvCrPGpe/TN0qTRKm+ydKb7dxNQ1AHcgJobA0037K9U6rdZhw17j
xdE/OsYcH0DMzztn/+ZlyqsUOwEaNVQW+I/8Fb+d/VkXnejoaly9unXfNUNTv+nhmR37vHdeRGE4
qCnUgBLBL/3xQ4OhsZ7jVUp9UeKVXg9d9F6YWmgOXKch7uHC2bH43kLQnX20iMI9U/vb00oooKSB
WrZBu5a2xOvhIuQ9FmyxxytoDDaN6CucrzA5WKI3Axp49lGrKYQeFiQqZl/w8ND9XB9LcmrLStMd
QNjGtPNA9uhZSl1VftPrH4NMuK1GaTnw7aUHLRrgfnGKmI0vqejdry4KUuY5ag1npKlk8Zi4HzM2
hqeiLC8Y0iNJ5Xg9fL/ExjDS4b+SthiHqqOw5HeL3fpllgxPbQmqs85z50Hviy9/PjKmRfJlyV1+
06zwereiyNKMXABhc8jcOn+EISomaL/leNGWyH1sGoFD15KGwf2h13YGWIZznADhIQaAKCAQltdf
HbptOKAUOF7TxRkesqYzs+NchvpRH+LlMmmt8lSnvfHNm/uBrlHSnlPVCH1hY4xFD7Px29qKf/Rh
6e0Etptoyg+T1yH/A3IILaDXP6xCO9iVUmTXflTsz5hqeIgfLc4FDsLysYEK/6k38/HT/em4CWcU
35ArpKDAiFTgVnugBlwTWa3eX+u8VtWTMeX5tXXi5M3oVRCEsReGb3x/yJuQJut96LLKjg0cnTV1
CGsYDmBUD1cPbSfIG8l8UimDn/7DKGCHkFvlsriBinVtY5ZoZAzXpumtv2srq99QXjD+wyi80biF
wAvIHsnrNRNm7pZNQtGiGV3r0g5TdaYBudcp2JoxGvZIhcJmo0WySjHa2TLreRiHq9kpSAM1MwI+
Tpxf7s/YLSKJhQGWA7KOu4BcfjVMLahU2GHBMKPjXnrcaxrM2WztbRoJKznWgOM9NLhK62VJquqt
KPrKPQpaVvEBJTl37+q72ZqwN8CR4MBEQkNHQYav3y6lyuniGtmW5YogQQb5uqTqgrqOWsU+Ujm6
QuN7mv+5Pwc3My3HpLzmcA7BvNzUo+sqHloAYFeF9PRtb3btC6Jn486u2fwylyI76B1EitfJmlsl
UPIScyGFgblamV5/TftEvKd9q1+0JPaSnSN3E+nph0s6HCk3sOAbJ+RoQpaRVZ+vS26mJw8425NT
NukHtKxrf0Kz94KlibhGXRL9aQdRjkwvgX9zx1BLfr2IdkIzCBSIelUUUZ9NJCLfmTO9BNtTur3A
Iv+uV49vORb3GasnQbHrx6Fr4K7c1cpyBdqMpkToIVHV2PGHsTGLPX/i20SCwVDIgWdE8ksGs4rW
Ex1Cp7P15TrmaHQZox4/ko+6ybkYmwFlOLNF/7Nrre7HGHnmizt405s0pSK4k0Pc7ljZoJVdU9C3
t8qfbtShO5aS5OtCL99C1ugQNcFJaWcHbQ0jyYYe9hgwPtXVYRwKTJpShy3LBkPbKRJz6x48fGf2
3t57A61yokzTC0XkxnLVCgUnlWYQpyJD2+D+Ob89gair///nrLUCUHcnP0zn5Yo9OAKe5bC8q830
R6gvw1Fo+rSTad1c7fTSwOfSEOUE0vCVH/1bKGuWnKqioy5Xe7aXU1VYbZCY5nQZ0wWFw0E1grGg
KHz/Gzdn8rdBVzNZlrNmLeawXF1r0i7IjRYPkRj3THpuD51GgYRzJwvCbMJVAoFXR2TaC+cAOZb5
bazP4tQ5aXWNoDr88VYnYf8f1V9mcevLVlHSuENY0biWShYfzRgEj9m3e9S32w+So8gjTcUZV/BV
xJIVSzCHwrjiJSAO+pyPuOhM9Yekp/p+f4VudyGAFTYGDALJo14/ZVNTz3EjVo0r7hGq74aZepqX
1j11RZEcR9C4X+6Pd7sNsXIDPo9dNRwNbp/X27Bjd+fY05sUBHIpLqOK71WVLsciqqPklOZeJHyg
rOpOIWZrRmWfAAF8Vo/60uthKyjCTlxE5hUgZ3wEqTccco1meaWgOXv/C7dmlFqMhFMwrTfc75KX
nECB2LyKHGnDuOuzTxhWLE9Lqs8/kXUlp74/oDxEr+8csGYkTdwG3DzYeb7+NssrtKSOYX+OetL8
lSeZIx6wZ4eQYNRFpZPetop1yZsCu2cq/QFO6dWP+z9hY3plP1fKgNNIuLG4DfWxzZHbcq5LqCl+
7zn1wcxC7eS66bSTIt6GFNrHkm3OJ280duc5pksVYWS/VEZ8gRRnHxfm5nT/gzYWEWoMhwKAKrX0
NYsICqhVDIRRshXh0JqzivNYo+4BcbS+jPmE1fX9AVefRSeWiw23BHJMkD8UQF4vogMKoKTDlAdU
VtwnKyzIM000cf94FCjQ3CwgSAAYr7cKpmkYxbd5Dl8nK1+0KGmOS+XukTxXZ1x+C3LwpK40XOhi
3XyLKbKsBvoZmFrZ+3mfaad+yf92sAivfRNJxhDRVG9PY391DH6NCiCGRx01ZPq4qypO33VI45pN
HoxWUn5MaWI9DKGRosJTppXnV5mQNOI+ATWuoaPyNnPpp+2s4uZvgBXN3pQchjX0UjHMeeJSzYNh
Vt33lkHCNYWO44soTA92sjTPiuIJ357T4mtuNvWn+8u7NfG8dWjn8ZjmvSn//Lc7vs5p/Q5Vg8Iq
3MVDM4/Gt9CxsbGsh+6gK3r5DDmMqPfHo0rTYuQD6NNLc5XXo6IWPrVot1V4nVjVu6hT9YtAVfZz
q07uM/JkPxMwGF/vj7lxXNhfdOwdmly31RutKvNuaYYy8CphvBGVIpC3UvPr/VE2lhP4ARcwylAq
iPtVnQZNMgByQikDREDd7+jbp9lpFGNWX8lsmuhY6FFZ+WjKpbafVUhin+o2bJKdurqcv9/iu9zY
4Ngo7ZPp08Zat7bGzvV6jLUwxqGY8DU0hx8z9lcIzfb6x/vfuzWrv0CHZIgE8vUtGaOwvHQJFjwi
DLuzl0fWGf/APXWoze8hxv26Kigtr+6ruE3ixmyWMmjx/TnQgmz8yggdXirKH8Kdfk2dQ/TnOOKm
8j/dyN8ORGshh1rilRQ4zqR/Ho0cRmiPTp/xbCuTzIBRhrODKI3T+kgh0ir+/GhQmqGSAaLEoVy/
ikkjDreQmbo6WPpMObb9MAf42vensTKLY1/oZDxTZ+zkOhurCEDBQfcLowiIOav5xZMzKssUneUx
Uo2zEfaV703jn3rOsitRAaAHIvv44OdWn2bUg8JbPywDbBJNP0tqNIgNffFrRRlO97fluiokl5Gx
KIjgaUKZa40BznJq96rCaW9F3EwXowkFnpvCKN7mIxYl5xrg+VNkN8N8HGp9yp5wEnSVUzM72HJi
E1zmx/u/aGuKbfk+A7lCWWi9hSeUz/tFm/n4YSp/CB3TL1watD3UyeYw3J8grCi80Rp5HVn7qc0E
+U4VZKgwv4vGzAnCwd3TiFpVZn7NLn89iETZB7kh24sk15FAEmVgDV5m+CXFTPuIVUCqnZFVHh/M
OZ4U3AuU9FLpbqHtrO7GR3rYSDvUw6EgsWFffySi+5BU26UJaH0YHxWrGh80r9cP91dsaw9hnEdC
LsUnKJOuhqHTMPIuKZogUkz1k6c04Zu6UZ2L0mjtoc5M5VB3sXIYhqU7553mHfRsEh8tbIR3npAb
4Y8eLYRpepbSxm51SSdT3+hdHDUBKJASNVSr/EKZSPiuEQ2X+x+9NbVSDIpoDnf1pvKFzcIyaViC
Bz09rRNyrCYCnM4ftmAlWIlkXOpASdPSG9w8dOcQQ2gnw7GqRB80Z6fxNaM3cEa5PtUzpfj2baSH
455y3M33MTKZjsQmQAK+Acvj0uGqqYAYSL0yem908L6hp/Y7NNmtUQAPcYFQjCWvXC1YiGl06WoY
Sbc2KnsltEec8JBRvb9WtxuUj5GSKLBfDR6o6w1a5BGeC0OYBNEgOONzAQnBt5rCQzI3K8bwkx53
i/owjnprnAeMjgCzF3i8n+gALGgOIsiR6sHOj7qJDfwo2RaVhFzpHCo3828XaIjpme7EbRqU9WxM
3Fsq6eOMxhu90YkNd1KLcA7qpsKwIXZT74dB9otvjRap6WMYJ7KR1WUZpiUaT6bJNtpv2gw56byE
RfyxbeqsRBApS/aYKjeHjN+NCgQYdAijpBirNTP7ASvq1MgCVGCmx9Quk2Cq8vBdkxfeznW7ORTJ
BWhqJERu4pfi0SQuvCULYCNlV9xOdX+qMueaLPmn+6uxNRLxWdLdAare8G2jogLCFnUpB62w/c5o
uiAPkXju0RI+3R9K19dJJ3MH3ZVnnCxEETVfL/zQtLg4qWkWkGvq/1QmfTKoa4b3SYHRNft5lxff
BWvwPU3VLH2wYd26vhb16jdIbk1+EE1vGvS2M6V/turBetflnaWcnDzB5WTS3fJvFXtdzR/ayfhc
uQj0+3pegDYdI2Pe+5rNiftVmQdddBv7dQGSn4Z7Gjhjhb+ijs+FUBtxQDF7ryi/FSx4whtUWzVQ
aOvkK5rGGNsMQpKZaOZ1wcbpCehW9KfveFaHKxucG2JVGiWj16sDILfzcsfB2x4b52MaI3uEhqZ9
vL8Jtr6Fk8/dDNAFMbPVldmizkYxv08CC4+XI7Zkxhne4Z7B/MYoRHCwHxLsKlk7r78lga8SVzMz
NmZ69HZyu/Zo2X3x50GcUcgjAZSD0l83mdHAHkujjxhFnZsTPKTsbIbjnvD+xkajD0IFTPuVTq3b
Pw0in1T/MmJBKWbn5ERZW/nh5Lqlb9e9m+5sg43ozHBAJ8jIyKHWna2siJFg7JY0AB4yX3u0LyGR
5LDyvMFbvkxa3J4SXPL+UvN072Uld9irRykPREqc5KYy7N2opeHpbMuCShpUXmMc8d4TCswnbTGu
k6tWz1o8jZ9LoG7/dkrm/CNU65/7e3NrfEpM/BtXCvgVqxNgh1ZWlo2XBbgqVfOZrM9tYA/nvRvY
XpZFz6kumnct8Lv+RMRqyiNOKqiR3v8V8hpZzwKG7YAWEBS8TZ1z/GyNUHRZEKtDcTGmlkBsAt16
32lp+SHO0kR/EGa7V2Le2GYGpVqeH2SSDv96fWTwpB9xKreKwB4tbGZCNE8tP6H6DfYWGsOfX3A8
Igk0sqTEu3310qsMBzSGVZZBJUZV97XFbN4LV0T/TMZs76V0GzP6ajB5L/2WcGRmKCyrCXmx91nx
qLhpdLS6VvXb9JOSql+r0Kp2DpF9u4bIA9Bq8cgh+cBV/OmTbhRebWaBlTd4wOPdNX5sywKoUzEl
qiuVlIppR4BY27heDZr7/8fZmTXHiaRr+BcRwb7cAlWlkmXL8irrhvDKlsmeQPLrz0NftUt1pOi5
mYmYnmhUkPmt7+Lti36GA5dI13ZEznPGxussw357iP4xZCtXLG3E7KQ5jhRHlOTrdK186yYfW3y/
8n44UD8OP0bdvEZ/ufbSSYzg0sO9anIv5lycnnId8ew5m17FDzZndbtGYXen8qJKM/om4OJYFLwy
HLkS+PdASVnNyDagfvr7U6PjVDe+0dbnbJLbw9QCAOtNI/zx8hW99nnZxEAh3AVSMAn5+ylI9OC0
NlHIbEVoHBsjG48oEvQfB9AHH+pSvcYivnY3uSNcS+4LV/3iOPkT5fmI2vDZxAgLnbO1PXhYpJ9w
Y5Xpyz/t+qOoy5mDknQu87O5+qvRhbI++4PtxV6//uhcDAp05FmvNCdXPxW0F0CCbFifhYBqLA1D
ANo/F6pq7szAWG7xKmxfGbdeSWe7oihV9M4qo8L5+1NF5jCqYKHRciu5zfdNNuZrvEbl1h9K1VTD
2S9zB6fCbO2D2wbLwD8vv89Lba+9k0W3g0iAIBK11WXXsOF4GYwbpXzdhIg5ghw3b3IDrYEzxmf1
8uhYZSC+Nj1WyEnIUH2JS0PLnFUNBtufdVn5blp11TAmm1e5zaHZmto/4tJnzf/97vCXYj6PQjj2
t5dFEzjjxikG7g623tkDZmvyDcONV67Ola/OkptDDMmBguYyMs6Zy/QXdPW5ZH1/orGpY2/T3Svz
kCsXdO8tOcTg15mVXnx1FISaeZcFPXvLEOCBqcv70VvL77oLxeeeWl288u6uPXDXSmJe8M/G8iKf
BSAajQLDkbPRtn06lWhpTmuu34bG9s1h+X14+VT9U1peFAlU6rsfEsiBfSL797HusnCwl3YuzpPs
2wcHMxY3hspXeCk77+ajtWRz+zbMTB+uIBvPm0VtM+N9d9G3vt5sfDlUjZ9as6/cvlcVtiDgAvCJ
S/1Jzk5sahzQkqlqVjdRq22BJbacIj/4Ueng2D2HDnMYOD5G3GDlYiTtkNcI6O4SPEdhyvYYBZUx
3PZZ6ExooYvKSXffCLbW4C+D42BhrfjfAxcDcQoK8h/95eUbae3GDaGxoiGjXX1YwnpBe8Bx0gzj
vVcede1js1Vlesy13gdUf798wT9aGK/CD1gjfcYIuvk0Ta14grtoJmVt2P/L6WKWydgEzSgS+8Vx
zuBVuDJXxs1iqSDNW+ddbrn0m+443+Ky8pr04bU7ysKTWT/Bi3H0xeHaZG0qwDvGTWaaY1o6Xp52
7da8EpmvZBpw0khR7Rvq59tpEx3yvI98fKTsyYTa1VtvRjmMHxAEqT++fF2u/aB/P2r/oP8qACGI
oc4cIqM0OmJKXKOWp6BFjOp/eApMA4YCQCYQUfr7Kb6/rcW8M2ZyMeCOyFz8xBaveuUpVxIaS0NA
h0i/7Uzmi1pAlMUqLLfJz1mAr2FTW7h64Rh2hFZr30p/KE55KMwUz9TyFTbFtWMf/YPKc+FsoA36
9+9T5mTDO+KGqVWXyciVP7WzwHGm5ucuOCkmL7/P/VRfxDhGlxG8hh1a9kxzKIIWRh8aIFnmauMB
p+vwWDP+O+rc6hM0VATEWf0aIPDqQy1cD9gK8V+XM6qJZauovLA4L5adHeplmxM1FN4ZSZogxXVj
uomYqb6SPa5cBeSdbAx19mGtF+3n91/nMxj9PjOMEb2bsLHedbU/0ewG6osxR87x5Zd69VHwqEDn
kua54n8/CoMhfw4F+bcpy/Co/EzE0pD5u7Cff/0PT6LHA0JOAvaeocCaSHq7/9k59PpeJVaJgQIL
tlZ+kypbXsMeXwJX9zoLgs9umckkxkbH6e8fpte8wFK5KM7jpNSdiwfsMXCFdOIwzP2PI/at3cGT
G/Zcbja6T27r9Hf9JuVr69n/5w/Zl19cFlaL+wn718fMuz7oW4EaeWn1TlpYfX3qskodF7trD8Uc
GfSAPYbjpdWGCapZRKVMDYeXX/6Vu7pHB3IU7DmaMPvvPwJWT7N4K3rsY62QUquCX9Kx8cf2a4/B
ih/8DweY3pMZJTMLNqsXzZ5oF9fOWpRajX2+l7arKqEnTsWPCXz0a8KUV6I5p4k9F1NkBtaXS421
3XrckzvjppQLTunWONzq2jTPL7/BaxdlBy/u6qzggi+ToJa9rzwB+XfFWHxOPfBaN7qG1hXPU+l8
e/lhVz8XfRD6O7vY2SUco1hMv21tGIcF9C0vaaaWL5dZbEGq1kqXjb7glS927YlQEBDcYtDl4gH1
9wHp3GAlt8Bhh4mATj6GXQoYQ5Vn74Th6yn1hAxe85O59uGAvrHC30GhzyCofWfQqGFHeK7Kimso
3QiSgP/aU65FcMoy6gomD8/n2BncIlZ7lOJDYyiAGL5T9qcBwtoRlfnpzcQWQsSbU3inl7/hlQOz
r5rR14TxB9np4o1GC8OlojE5ll5l3RYYUB1qZwniDNjAKx/PuvL1/B24sK+iYDX7+z//V4xB9XvT
UTWXZ5woJVbIMpv6VDYCS3e12IOB/6TX+0cM0mV50/ie0SdZM4KMsbcMaIxZmeFHMyzYo+a1097U
Ss6fsf+q/GPlZZ75SuFw7c38+6+9iIj4qldiGiXaIgBHUlfPiNctkx0H9LD/vWYAQ8FuCbV2jGov
Gz8xVmw52FEz/9nmT+aKjWHbsDp2jLG/b1XnpuM0qVe+/P5lLwqVnSRFBQm2mm7/IvUgvTz07UDN
EDRR9TAtlo59wyoSVTt2EvrCSNHAcL/xecx0VpF8ePngXTsMbJEJHswa9zT492GY28Kfliovzr7d
OE2aD2J3uvcmaZ/yFWOOWJsBHrMvP/RKGUp7AAiKQpeu5LKPlwiSAcTETSEy7PKNpdrx6OFBHG+G
sDhEjFitupuBChb/kXqzJ3riFhg6rhhT+sufu+ZdVdtgMM9Gl/n3bWB2LPwKCw/NIXjlw157s5Bu
UJbawXisRf5+s4H2werJfRdSZXtJ3zvWSfq1ffKxRseHu99euSnX3ipcCrqiXRrhmeZypWTlgBCs
zkU+51+Xse4AXPXVYfAsHdyWo4ramJAZHeneDfnKw/8Zul+cY0yrKbTp+QC7Xo6qPGVlbLV73qwq
KgVx1HD7VMDjKG4dRE+GQ161M/vOOS9SZ6LlZQtSmHY8OGFzbxTj8jkfDGCxdW6PzT2U08FLutzK
bgNHTfUDNsTTQzSEw1s0eU076bqw245D6GEd//LhvJJooJtCYyJCYlV9eTjXoejdqmc60nfVeu/p
zspjhQXV8b8/JmJnQn/CwujZlAnaU40CoSjOzWzou1AhqtS4wWsioFeiJ9KxSGZwBNFSvqwn/dHb
lL/48tx5sF5SBwYKuthGB0LOZSz89PJvsq8cwd3GEIAPy1MQVBdpbMbkqav3ZUnmjGF+xJp9nWMQ
WvbHUrqLSvyiwwKbYzrZJ23rrsL8DxNukJarFvisetV25HeUItWVVr8cNN+2xF3tQdwEbcC/YJUG
CvQqCrPx1G75+oCVrbncu2aRLx8n389rfG/x80hUn+XGLYq2PRlrVuKNm6vmAWbT1r/yIa+8Yph8
iOgAvWPIcnleEEKRKlCOpFpu5JZk/bycnNwturOq+M9XctQlVXuPYCHdP9GLFoH8fRGwN9FM81aC
IM3K2cJEr5qElShpDjJuPJGrpLAn+TSVbt3dmVDHzVOXG9US+3jamgm40jGMjXmwFPN5B13GZZNd
/0p8v/ZKIJKB66emRwjj4m9sTEtu6wzevqlCvr/ZqaOx6jH2hPiPWpf/vA5Io8A+4ZGB+L541OS2
RYGjizgjlGodEUObfmYyaxJlb82fl0/3tV+FejRcj327yn7o74Ce79vtDgmYszm14VHXjp9O6Jwk
ft18evlJ164R+QmAHONZJHUvhiVLVqt6G6U4M415ErIMDxHqk7GJaMqDGy1zgpUL1o1W95pD75XY
94/7DypN6EY/K0ayyctN6fE223bqDo7WwVsN+Ou/7293VRimMgh9oRpyESXE6IpmHEaOB3ZtN1tt
dIdixe/LUNZryu57dXiRlXgU80gyExCly5KunMxMWmbFDwrz4raQS5MMPh1ZqbRFAjKKBIp/+/nl
z3floEQgIDghwBGe452zaTdAmaHOlHoYAUON2ZvKwrCtDcpXQCRXDsrOM8RAiRrjuc7OVNrRQDSu
z8tqzNs5wkpU3BYE0y7pnRV2x1a16/puBmrqf8zz0M5eC0dXqpx9G0NQJsE8hz1MepBm3poQeEy3
/Jlh9T7doLZTfbJ8Ifp4DHz5CbEuJrVI/1X+B0N3EG0GKl4/Vp5b3tuT8NvTjCLDGzBeuCV3S567
scig1x5e/i5XDgNND4tJMiLM4MuhUhm4eIjXbNM6SrKTtFc/bs16u2k9Z0uEpL7PynV+hex99RMB
0qSbZL7EluHvqBF27WJmwVyfFb6336yoFZ912yz05W5xqsapvpO8X9Kb6Z1f/rnXhklUGNxi0jEd
8+WjmR7pBjPI+mwHumjjUkLFjmGq4LQrkGLvUzKNEAiKtF2T4MRrOdjchQ4U7bk3Prz8x1y7E1AA
dug4xSGLyr9fw9Q49M6BJ1Cf9Pswpr+3H8vc7XfrFnNaX/nSV+IYLBlIMsxi9/Jn/2v+1eLSZcui
7UhAQP8CaA4jQozoy6X//TdR7zKN2Olrz3SIcuoVBoeKpwgreABE68SFqZtDTl585Qddu2YUowy0
oWHvI9G/fxDug3VvTD4MNi+rT6OUQZk4axF8XeulcNgXqObzf/1xsHDBEYGnopijsvn7iYgCQ9qP
Knm2BeLtmLLjboj0Yjd5cbtt/itPuzKUoBJm+8lg2SecXRJTGpcxoJERR8I5RFVctRVa0o306i81
HODu7Mox7JMJgmD3ELVLkcdZFgEf14Nn6JNPItbMh/M5OzSLXxUHv3eX5tA39pTF2FD07n/+ICgW
I820Vx2Q2y67O3tE16RB5vMMnXw4lNHq3SKn0t1wper7KZq2V57n8br/TmQAy9lOgtGBOvTMzAM8
Xcfcpa3OGdLBCWXHkFQhtg6NMwc3L3956/lIYh997QNShlHQPC7yM8ph+KVZkzgTVPSYFmpGkN3f
ZaljVCTMTy1t+7dMjH172oKhVImGrrHGcFSrHK5039VxP8nCfwMqfb0Vax79AsQ0KIRgVxMeQ74s
eQrV1V/SuVrIxq/8/fbzd8VC5B99TWCiLFP/PrrBhgZu0AOgKnEyf58xbvuxZNR1UD3tzU+GzHN/
0zhGsKBkRASqA7f6KOta6ju/EWgkF/BpyleKnuc3GJkazjfAGAZvz7TKeZ8Kp7k9VVtt98kqDT92
lig6zHK2Pndq/fryS7jyuH1yT8ClxnquOV8a5rKIuRQw5+hHClTL36lqA9AU+Qx1MFt/jTXzPLly
damKAQSEV7AylUuIN2oP7E85lR+WAkz2apoa8r4bYg2q1Q2ozeqV+ud5nAfTjCA7tkQUrOzU//7S
sAFaOGz1fO5qsz9s4Sh2nenglUS6X7HnR4qVKU0tVQ78ucvNly/LzJxrEZ3HfHCKow+LJX/X6MA7
RJY2ilguxmIlS7EG36xpacdD4a1jkCKbMOtYhsb8CxOWxt5paf7jtHr5fZeJQr7z+hEvtcGSc38H
q2Qak6VZdcuaeShyID12Pp4ynSF21ufTOr8fl0b4cbnhM56sdSZwH1amHFC8D6LvgymMR7f35HtJ
ls0Z49nZY5jnxRb7grIqBXZo/NlQNtNps83tO0vm03etVyHvom1df3rWPFdQI7y5SZwaXkfCTylE
jOIemoEAxsYv+xUu4pWxqHfsJ6/QyRYFun6PUpn4ZDayfgwqu3201q0aToUtxi9FyFz7YJXbtsVi
WBbcgFRW17+RiCnas2I2ZMRhJIol7jw8XT8uWTNhIAI3snZPy+KzOokMpbvveekwI9S69z4YZhv+
KJeo9w4ldfhysnFmq5FRqKfhrjZYld5J6FJ5qrxV1G+UNLT5BtC44/yYRVQaMeJKy/aTiFajttUL
G7i6tTVZUkZavJW2b5DxhqGz3osm6z9Kz8jyGbbIGpm/trWPmhvD7hfnbeW07GaxAl5Nm9AcGI0Y
znhqA0z9ZYeF8hNwWM1Kvet4v9gsNP4bGnh9qvXWj4navXJuViZO840IZ/GryGz1yMKYSkUCZ/is
TCS4b1bB/yEGZbk0aTVpe41RWAwwDgJz3+GFVyx9AoAo/xM2neMm8B2rLVaNFE+tzhfI3TJfWFr0
YfgBYWNLgAiTxdfey7oeitkgvk0ouorEDkdqck2yi8C4Adw7YD4i+xg0j7XFchNAdcTQRGCuYMz/
ynLk1xLLAuwBHD/XeQpOLRIp4971S6YL6x1lzPQNENHUHIpurIfDLPJliAe87lTsI/cvkjBC6jcZ
vG38wx330hl4xYMeo6aMSz35d0ajQqB2AYtH2Vq1ldCJ1EmVdb5K5qgoH4xxQPbXQ09ZxYHbqzd1
FYoWs812+JL3tXhTeU5zMhrZ/dCOL6OTXWurS0d8M0QSIUL8UE6tX8VGY89rwvGvK2wSUXSJh80L
fluzkz1uOOXdttVargdYNXiDNaZwRDqZ5Jm7ou9tyCV1594WzKvb2OyW8Y0qKw1yN8izB2szy8eI
FCqQVS/zj22dVZ9Mr9+eCqMat8QrC0snlZ3lP3FCKoy4tGdRJjUsyzw2sCHTaVYHTXjTWdP6xbF7
533UCUfFZZvXX9Z68z5HuauWZOu1/05JkKVpUYbLz9Y1tB2ruWV+OYRhW8DgUg7U/7GrEPAOZGmm
RTtrFUftNhv87yo6VKEaMpwm2uoegdbc4peVQV+lamy9PnX0WOqf0Pa4ymNUekXasv8TN8bUu3eS
ldn9lhVRKmGoo2SC6aSOgR26W4JG8dymLcs9GUu0+xIpxuWD4fjDmOppse/d3BH8h9cMqey2UCbr
tnhFIiPVPJb1IP5gm+tAG246i6+r82DiFDbN+17jap94ulRfi1yMedKvudxi/E+4IPOwTihDe03/
o/YwvYozgplMRxxqs+NU+P4X36yWP6Mfii9Oo+r1MPnz5CXR6Bfvvc7w8xN4cohAuulVnhZi8BQQ
LQaBKQV/ZFHl5NkYL7lhn9yxlvnRaVkixXM+Dm/X2jZrIp1cPme2zfCrcamb4zaonJ+lWebFQQ8I
Rh3rWoeMdti+fHO2pirSkFEZdq2IwH0ejSJTiSx97yvzvWE6VEY+tDG8zO2PwZ53p7Gt4RZvlqG/
YrzdDEmUG/JmcGmqk6WvLcQm0GWtU58zE8WW0TXv4bhVj1UTgQGbx2le4ygyp6c8z3rMk5rW/I5f
xPRVgLVAwmC06yfhab8/5Mj6+XG0TOg+BiXPSqqy3DkWsM28uMrK7s9SAiFKB8+v5GGe1yBI+tAU
9zZ0gAcLVsKaTGtRTJiuFc4XmNzMIM1Shd3nbDL9CUTa3HzfdoAJ19EyhsOWN1gn2gFOg64lJzPF
6W0akjAo1i8dLB1KUyxrPdyeGiyqa7Q10UPBxcCKt8FGOJOhLRq/frNtwSE0lgAMTmAAXwCnioiq
63b63JqZl53GttsZf4Fb8lLslYl/4tW1bSRNZ1vyUC2G/YXxQNsj9roA0FNt6/waZRS9hX0E3TDQ
cFziXraqwdtS6Adnnbs7ry7GIHbzAXATKbK+1/agP7ttvX1uRc9ZRSjM/xNm1HGHdqOcJnbU9u1a
1Wi+iiEP+6O7YlsXR52aNLBK5EBjo5KuuHP62T2XuSq+5y1hAXfEoqgTXc3959F1ivpYzZBcZsb8
7S1SPFvP+scdz2s3Wt8xH6ywx+j4NyjU3kvCvDLzQzMEy59u3hwktSH2ME2WI2HQHNvoLSSHLE+1
0sHJspuxT5zM85sEzc/pt9dkwou3ziyKY6WnQHLL8ugPJO4BC1miiRFvLdkykcAAC8xcS6xA2UHL
P6r0543aomiZRbfC1bEFrGBKrHzIRWwtTXRf5AWiKab21kQLzK1i1+mrx1mo4nfb2cucZoEMNVNt
w3/IHbPl/nuG27BxEh4FBqqmAJRIrHXPd45d1Yz3W2irMdGUzB8yAzrccST2n5W/ZlG6yoziuCMT
2cwKtQqBU5co30LVI+v6fjZ8td3W3gDh5PWnQW+RODQtANgYN6nwvkNvYE6DNeNMtva0jjc1bLXf
TmM072ujwVDHk65ckjwMuzpZqmheU13vUYsthn5Y87b0byq7Kt8iVYV9xYhdH3gOb5jf1zhI6JNu
IfkfiRLm+xBH+JWiwNKHVskuekcLXz1gb0HvO7h9INPG00DdtLHDJcg3moi85aI7mKUpprjLTdIO
jm1FgCCOMMs7w8i7Np6GVnTJAtmC/DivHVeUaP+72abqPXJpdP+WW+AZiyvJZt9sU7P+iiyVn0a/
8SLuy7R+an3dvim0M30yTUkaRHKf/UPTj30WtzYRNsFPQi6xdE2Sv1HXyKSEAbgDf1j8byKsuGHm
Nji3WSXDiV/A6DPOBoJyYomlwz/PKOY2zu3Wf0svV65xgIBtl7qVo8zDVre2naxFT1wcnNXzUkA6
wIgE6gw2VyQK7wEB4cwRZEVWx8ais4bjVxh3I6IUMu76ceYflnN03wr2duSZAFfhbImW5TRP7AzZ
nwkKrwrXgN+d7akSZj5FLHBKiVGpGG3OSqZV/Qv/2zVDKrmwPkrZ5Z8NT0WPwWiS5HNBTFcVNk+n
pSiy4Tjgkok0kW9bAxPqzmhxsVl9gwPfGKxQ/KZ9nCNz7pjc1eoG39eiuRFr6XySgxIO/YdVOnE3
2GAaIzVYzdHsDRdAtwdGI2WrgfihuTTZvRvulsqFy6YYLJKH1CUdlsCsU9vFcixY1UxokBnIQK/Q
y1Rs+F79Q9nNNtw0bmF8kNJEpGgEqP7Z2gEiiTcgoBZXPvDxGHSEfdNIY2V/hwIs1mProj5GZdeb
ST2F89NoWvldgZeMTurBEf0NfbJVJVAqyCQGzU5NeSjdd4ObNewGw8K6XbRhLScJ7G6MRbioT8ik
ePzVpicw+tK++VR3VXW7+NlSJ02AWGky9d36tQe0N8WFNfoLRsDOuiaFGuYpRgYm63AcX+riYCkK
8SRq6GxSjqrVJKyShp9F7c6oFUVlUMVkGcN8axkAQd7QHAQitpFNo5WabfmhL8t2jJH+sX9CO/co
QaIGseqg7+RhqRoOmYtRyxIj+NG/z4E0tjHKA9kPR1nTl62Tw5quFB8N72nvBAa5yiGddT0xOA/X
eogzlpagb/q+/DhWW3QPYYH8v/l6WI4jZZIbV32U/5x6J/vO2tOSiRf25pz4mdvxWGSE37XskX4N
rkeFXZj+B4lg4BA3xlC/yzuTBaxuvPU7hkIow0cWPOjEbbtxSTWV1w/Xs4avu8KYcVyoRx6NzVJ/
UO2TNRxSFe5BWuoprqlevksx8/PsUc9Ml+EBvMvYxyxH2xDlT1q09Y/oRDGyEBAcUVd2Q003MfdL
XBUuQThbPf7gZbEQbRH0GHJkxJQ501sQDZ6b1E0nfmIeNfx084isIVwE3uK+GLcynSrDfXQVvVni
rsHySENLICNggZMMCc93dS7dMtFWORcpZV63vx+JpMi0Cf3krX7fxdj30Ft69uY8QRSl8jHKeVrT
2ovEAH9pbh/LrFx+eUoC5agkrVMMOMW4p2L3aF9VL7LT3EtriZWaVj6z8PrygNH8CHkBnOVEVlz1
N1kiQhdPwWAaCQm+us0wQyHaDLX+YSx5+aa117F6aCygQK0h/S8FRPH62C06gozQdpHzBgH0skvD
UeanMBumOqXu7ACwWHruTnJGniFeB+3k1NlZ2wA7sRWds3RtrrVcRWJm/j4wljlpHGeW4TemuWEd
L3or6QGZ/YnDnrSfNsNdp9gHGlSnxOjs3do75R/fn9wq9UZDfJhts2zS/VC/afFSoXDvfbNP4BXY
WDpUAYO2cQI9t1A9fgy1r4ZkXJbVTICEGKQ/o1a/6myDkxYZW+vFNLnrTVNFvRVTWg2f81CHaxJU
KFDExjAY3wVJ40e2+u1T7eQbqssiUsR+r/XoiH2qLstdrZDw1xlRUolu/KpF4JXY6qxDcCTv64+V
2Zbfgcn0D+gvyafB36zgtM5WPyURYvB5PPq6I2PIRrVJscmA8C+BA8eSDofmuC7c70oN0zun5Llx
iSPIr7WrpaDr3pYMHYHKIdWQq73E7NflveCffRClERknX1r6WyZl9CGbpypKMwPgFTehH8jMLgP8
+B+KUFwAazjPVbYViSGUAxws3Dw7XZam/FxT+54iGUZPy+a7xPGoqTziHTL1cddl0W80f/o6phgc
hkM0ZK44oosQVokTFgRUnS3yK1Wjdbegn65it/Ms3NgDaxyPrdmH39es0k/uYk+3nrVr1GHdqn8R
rjkr4eTxwEiqhigJYjCPLUYAvybthfcq2PotQTy2/EF9FLmxDo3mFlLGFDClUCAOmAf02bnoNuZI
Y29uy6mKloqRvVmRPfxtCCIaWkeeKjrz9WbAY8yAFO8Z1qEYxfgW3IrWSTmFZUti6hlBNUbO1696
NYh4tBtBOnP0Er4xusX8rIpB3UP5phjaXFncUTTTrulC5A0oiXHGkHq2GdiVm+FQF4L0E3HRob9/
kJ6dP5j4htw0tt1+WLZxNDCzwHYmzqxwbdMlK4Iu3sJ5aRCICMMyKQrN7VBQKhiXzbY+hG4hfmyz
FT2ZxjRU+O5FFgvZfotUPIfazuMuZEieKNU5nxxzbp+qKVoxOR3CZWH4PHbmmb5RLVSsy1AmuNuZ
VlIwWM5jL0R2NXc7+g1/7ot3phGJPqGiK4wjxES2HfAgvQ9V4VtNKmyFlq7DgEvHruUjeFIFa/vL
FzM2ffkcbOT6KBy/1NWafVhWJ8tSlgz275Ff866ObPiEgSXCh7WcVv5GWe1sZDt4yoBkybiuaMri
MWOoHbtDlH+fkHPME9n2HRkmL8L+0NG1/7adJSzSqWtb0so0O1vsdQ600BZg8bvMkeTUngHNeLR2
ht3ttPXzvSEqWYAHnKL3nT8oArRhbgw2gsGZUoNpa3PYvNbgMLDxtmJTbvZtq1rf5Q/O/Ee0XGCz
hWKWD4ZrFW+xB1l9Jnpr+zXQanQT0y/XT0tl57yvXPu3xtAawS3w49BisaTyFZHbPPBv8TFf/3Ro
s2H7AH7uT+dqxjK5ayJnLYGjUK9MQv3qvEUNsZ5q+47KTKuT3Kl+cVQy40nWplvvB8rYpybyFTo1
LOM/R9jFFTTkY9WiB6nCJ3zrxKcZbwVSxYpMKjjIkF6s3tr5fRS1VUGn3drWwZWb9KFUBeZHFoLG
cG4meus4ymz/nfAy5xah4ciOwzlXT2vuyR9UcPYfR2p2AQU+wpjTdQ5CPl0W1AUV22YNp6wpzTdw
SLsBYHXWrmm45N330lE6ZIUW5SMiDpE/HqYtH77MzNpsive87g7UAowWA7WVCEbLov8jzN4c2QFl
8uc85IRPwcw2TJewNbh52yrfj7VV/AGhQ49t92r+tFnjeq/dYvnG+XA++JjQ/SiYctbxOoIORRoz
658kehFv87zN7dNWz/l3TcUYJkOl2QNGAc1YvNV2+zVf5ubbVlvm49xY3ccBraBHQ46Df1rAD97D
1w++l2Wedcgi6rpKeyZwTboZ1noClwaqkCLT/r2BAv82ImL0KJpVrglSRzSuVKr2L6mZ86coSfmc
OcUlUaFTI5xnWvUn382Qz6vtDFCJS/434whp5ijWUkRD4pnrup6igQkLZUs7fWFxbT9UQdR+VF7R
vrH6MqhvJmmaRVqjDeImC8lkjafCMXFBsfFJjPXi5p8yo9c5ezi7+rpEhUHYXBcsHNp28H43RqAZ
p7LyedxKheJmIcrOZbRdm92Bnc9y2/nLGoB6CKYvVm4XPUEtd4JTg4R0GHMugTzz65Aa0Mq8IxAR
3sqszdi8dtb8ByghUcXUBf6RLJda48j72rd9HPNPugtW+oWJLufsdOvixbpljxh3Ub2GMaXH/NTD
GmhiaC8hs7iKWjYWbAWauO9KF2OTiQgTSwDYJSsTxcFy/o+jM1lyFNfC8BMRwTxsDdjOOSsrs6YN
UUMniEmABBI8/f18N73o6Kh22SCd84+13/+nABjAsz0XMeaigvEcoi308lBTul7szYIdF5sIR+Ps
9KzEx0SqyikCKNwLCXpaIyXp+9e1m6msbswQS+5cmWV53c7LvfGJd+MjtltbDBSYP/XzkMU5ZU3u
t8ou8aeCvvg61hszhu54PleUvgs4YSRDjiflZPT19eN3XxNWfrIiER/bGmzBB0Uu4duMlGwaz+kE
6f0dzlr9t86+wxmv0pVm1Ivirosu9AFMT52frewz87A8egI9x5W4nW0o901Wv1bOjjsmQzuc2wkN
Rd7HWv4LRdWSm1716UJ+awz0TNVdxuost/VjVqYBZeXMbi5botenTGu84LTAb5/NbG4bGwvil2jv
ptddeMlI0sESGIb/dngyk+e/dpt1RTlj0BKnVKr9sx3i4EE2yf4eTV73feApjUg6ns3rboPlt2zn
+NsI0Q6CJmLWzTFo148eubV8TOjNWdiIesNaOfsMz9vgtUBC2xaxS3CQivl5Al1dvGsv02DrAGGi
PQqA9t1dahc1U+IPMWDBouoSVmBMmHLancndRRjclc3iVexcXiDuJ/r/+NcjNWonJ7WeWyycrx+t
0wWvKcgp4wZSnP8MaaDf1045PxY+i3cayfDf4YWUhz2Rbf1fooMQeoUVOchRHLT3GkxrKho13XBA
TplngmV7iQvLN3PZVnwcWA0b32ONGMOz22AQ+td7uJVPIeS3JnWu2phkMgZKErnY6DkckKFpMtyq
WFTPkQ1dm2/7kH0dzWznq09U737ZBlJeb+CCO119wxJXRv5gt7IPxvr76KCTBb5YgHSoUWzi3CX2
tS2avTn0gxvXbVXa4EiyYhzjVJ+EmhJTSKQYKWOJHt9wbOwtxPw+I8VODF9Ely3mK0CEVHmb9W76
r3H7CFYwbRb3Xq3eEZ0Sbs8mV1PAeKbTqu94mRjTLxBDlCGolcVhjqd5KOZhmHfwU6wbZeCNLgug
qF3SuLIdgceZuljrvdKGsyHd5I777u9VCvg/RrdUxykMBreMh9Z+25JVZ4UJEo2DOYbKOoWIL44X
fr7Zz3UM41boLZ0euLSHH9tigmvW9vPfjhusuW4oc7tzavahPcfznL0Mmxq6gpcFCKH1k7lhzYi7
rJQebtGTWCMGRAHAPp1v16N3Vxshk6eWReFv1YeU181b8FPqZpdF23vjeLKks8g86/GqkDp3eJ/R
GDLZnIDDdHzxksnXr3sk1uMHoIdVTwcQeFyGjDHNqepN/R8uvnq/eFB3w8NA5RErwdokwzdJBql/
9maiMApAwXC+Q1rc1uctWRr5HO5TZU+1OZLxzgCnL2yiIU3hvBcMwaDRYr8fglB5Pzi22GiyCReC
OAmzrPGpF9zBz9btRfTqZASfBCcn260uMY/270xVVXzn2kEuL9K/CcS6NNr9YnDl8U8KoMDf6828
edE8aJpX3oW4a4TrlQFHXluKGr9fvmkq0zl1x8E7z2m9spvy/ECleoYQN0F0sOa/lFV4TxpVrB+y
29D9QW9Iav+2vbMq3mAOn1PH+sj3pYSyz2Svrhxt0m0Xsnr7IHhKrI3FPdvu0OXYI1qAdGMakkMr
bvz4r4yjKbsA5Q913qcKfqSJ6mwr4Sayb82eOWgB58P/G+yhsm99Fau1lKbrMjqSN0ZUNcPk5oMn
hX8x0z6bJwJmHe/itAJSz6FNRZ455+ZPGziLSy90RWyDhgs994dn/k11Cw7SVbs1DC+Z97nxh2+P
QHBzdw4AMfVH0nAGXfZjZHnk+/FepIv7LJ9wKDDhEsMT5B7xIvrRd0ZxXaeNgj3ietZHj1bF5R8X
S2pymKfRe3WqOQ3yJp0y5zVkgJsIazjW7TmrTApFyftvvnhyXcwTWHUS/vAIBElKZVUI0yJ339y3
e2r0E++Ap3O2zImcTs0LUYQSl/xp21Tk/vXguZciFUDzd4Hp++kOWJd0AfT3XCIaP4Li3OKyuC6R
npoiioVRF39FTnTCubL77z3wkDoNnXEBd1yg9HzepR2fxkRxF/Tssaowy4hA3ZJdM5x6kqD7E0IJ
98H1thbQSQTLnvtTmGlWIwJS7zOAt3/HtMMxo01XumRxrYJzPVckAdacF9vjmM08R1Dchy00o4/8
2t7ME9xVglgcu9rVKSSV0h0fc63arEQTENu8knr75XfHFuYZxujjxAOn42vdJ60+q+6I2SIy+upL
f9xGnS8h3bWFoqFwLysS5vyi0eG8f+/SwXchK8M1fo/U5CX3GdwqSyK5hnngjHxwmu/0xzLbCocL
NdUy3zCZ2lzR7XwUot82ym/1rrW9v+V674U9QtGWuGp8/lrxgZ+mcRYjnzMzRm/84VyQkr/cN6WN
8opDrxnxFvD6/9ik1DMhSPV+heRrvofV7TqiWTx1H93GuuY8ZYbJIjLMmzB2DmNeE9fDdN/Wmnux
a5wjLlCAHLDfOgmmPQdGnYN7OozCryHrLeq7VhNwdwKs7EbWhmo9vsndnYcTxYtpBb0wwvzKbK2q
s7u54fQBEaH4YbZ2qB8AMlABKKE1GDP8Vlz2tkGIiO5MQWXXvbd9A4Zv6vNhK9JGcUrEczHR/YPO
O0q1fR7XxHmKkFekd8AJ8XRyJld4DxHYx8e6VRFgaYMgDA5VOZxgSzYCzYVdSENSgvIw7/eAaHzl
DxMInTdUzVkndTycWsE2eT8dEZnAtAJ6byCzrBhDv5Ctp7MRJHVYKvWrCT15FNIcosqH+JgUVXky
FEU7ot/5OQ0Dk28APdWekqAf++sihXJfsg4P5XnYhtR9csm74wTfgAzgNOFJmHqwBgRRyQhBqE9f
mVhfeBgPatgXhbWnaXtAXg/lr/McVMjPv0S3RI7vnW6aBjJ4g60tp7Zi7w1RXkdfp1i4W7FuBAz/
a3WVzpAFnKM98zn4DeCsy4M+uyxhl3ABsnw+fK8VhYPwNSh1ZDJ9HetQrecMfWDzdV3swjiBK248
W4ck8anfdnk1tDG/D+RRPyxUXC+FL/QBq4jOowgaLxofk6CV0x233IDS0AogEqEVROEigo32+kAM
P8C7qjgXc1o11MJE6+dw6FgQENCv4d1UL4QybVhB/k2Tp14M5NcPvO32/7iJCxGg9R6cgYodn5oh
4IF3itvSneq2MJkLf2qdiiwhRmJLCDKkF+qC4DyORAe+k12DZD2hi/C/dlX2uB85BE3pGJGiAuHI
Iwd/grYxvG7+G/oLKd186IC//5O96dsLjtNuyBd47KTwxyTeznMITY+tzDrrLE/J0XbUf7vutk1P
NbHiG3HFQDSPaF7Fdo5bOf/SC9ooMKpVgCxm7kh8BtGeFSdiTR278g8M+v12LN/ZJobtZYmy5hFX
8VJfmmXfgrMEJAYl2Dp4W5Ud3ojMZgwqCuy6juZxo1PUPfECKKhmN0xOEa604WSdwDwJOPvsIgyH
Se4pKMM8Gqy/U661sM2tjhLreezm6aIRW9V5QFFV8+hDmg1FteIYvqYEZKHC3cduL6haXqdc+rt3
FLqO5JrDMXBjc82LAF47XJ18j5L6yVI3RJD6aFKQvaxrnjUSTpREzRrxFxPeUcbC08Flz8blZzsu
9fOGaxktjOBzewQCD+eDPepb08zx887nHvOsSle271rI78b2/m9CELq3MOqnX3XlDSgvtiM8Xm/K
m/TJCzZAV7RLihAbQO+JOr9UHidDguwv0UVTcwp02isgEIdqulrF2XE5rDP+5wle7HNvKz2e6UGM
ogsvo05Lv0m2/kxyBCIpLfd9uvhO3NlLjKJA5UrUSXTGEKSq921lWS6WMLxdCKN2v/OHecujZmD1
ftM5m0UXKR3PL2RjjuY8pbHKzntLmcnbWm3iI2xDXl0hl+pnl2YKBMOGwS/oHnRcLbFhX/UOYFja
2kS/lhoLyWlmwYMrZmjhledg+qbA3Jq8apb501D7OxQCbugZRLBDVhPr5JVogAVxQxpt7Rl23fIm
+U3lntxACvRGcnVHwgLrGGR8cMePRtrso93j6RPVcNg/hbsrEC8POB/8TfZDnsgGjC1yxYSnbeaT
fdXRLJsr0i26De0Gcv2+JjfSgkl7/RKbef/jocUZCJtM2VlTR87/IOha8UgpIhd+FccqfAh2rdQP
g14yOVf0coWXpeF8ufcdIN5LfahgLWYVbGhmfDNgQa1YbFogJXu3ikR/JZqXR9Rx4unXgJftj0F5
/cXJSHLOx5qQGd5I2qSvrSUuoGjmjZaR6ajc8KbOCmgtRRM7Xqpp294OvQ3s08tEKIyGoc8KP93h
jmqn18B1jaArYJpYbxFzmF1dETKtpnC22X3FYgRaJpt5IVeUfbc5D6yD/8kttZBTewIZvdQ8en+7
0S71KfDt4YNibna+Q/THl8AgMZ0UFSHDOWi01xSx1eFP9gskA4Bo+/Btldpwg68bdxJFtLDaJ7wh
knzkyVdNuQLCtk+dbMW3xnR9V8wy89yyS9ZF/kjmaoz50QJYlICWXH11PR0akoUG94+uDMIdxPjR
gaTKbH+Udg7SFGax6itKISoTkiiiTT01tPEUid9FLy7zsPnX00McntYAei43rsJB3I9OI1F4LbE4
N2FLtmxG5h7pfME0fTM+SdfnxSw06HImdUHJP3t4E1a4EV7H43lW86ANflRx/PCathovJPySfYZs
L9RlxYMK7IvS/qPtazd5muOqRqtQa68ubaPB0N3Mie93Z50Ai5pk7uFwltuESihmlFMFh2CkxngO
uFq7FYokCJjxbuyphCm2Ma1tgfataZCZTMBY21Rr2nOnFHTQk4nzbR8HNim+rp+uk1Ksu07YyGD2
oX8LuzXQRGgtXUQQnNAUfdb8ysWx9slyFZDrvw8lgM8SsOONOa7uGDREM79vm8i2O9tY779YNXFV
LuDfX9pDITLiqmxwVkxJfKMnh7XElh1jKbFNWMAnRu8zcpq4xNJQ/UcWIdqcW4jO6xH7Q3vJqsFN
7jk+t65g3A58rohpZiOODhcNEft8c64ZG9NLxA//6fJ9zcy3OhGXHqFy/1stJOWfGDngpE8iGf0r
tEB9jzPeWe8wlWbdTQdzTHk8WPZ7HwhyfpMxaPrJH1NAPtWmnn3g3GxNHmVTWqY379hJwyh414jg
1uHCYtTg9qu7pr9HudxZRJmRwpiegLSdecLH7slDYDrwBoJylBj2q/tx2ZenRvPzn494db9Cnm1v
WRpkv/zRh/VuFLejCz7t8vAgVHQ/xZI53UlDbDYFRJAXnLvMQm6AwvcowixA+DqL5S0xoWsKWnMs
ls51nNKTRjhnEC4r45eg7h2knyd89ONg9OKho9NkwS7n6RoiH1zrRzIG0nkUAYNAkc3QwHnodsTV
+Y3vHF/QbIC86bnK4sL0bvTUowFr3nZJtlFLj/Wg1hxVinjqtfXGl+AwCySf2pvsEjhC3JL0lffm
4sMknM8Rvv0yZ7LGPOxO+j8rdWseLBiwfGEk2W+ZBmnFPDy60r1AvTKOhLGe/VeQKalLh0164nRN
2+9SmS48BZUfLe8H+C/jVFeDDTOEW+e7N8/O9rj3Huzcgbkkegb+6rczbQJR+OHI/ggKZF0W6DgW
QXrbUgzeDURLTaEYbMWpM612+Jqm7LVlQQO+hhh1rwias58B6u/2rNeQ5ybLeouUMQj2v+uW7dyB
3Qz1XKOk4aGqdP3pTEu2vSEdh3gNoVWX17BJd1SkgEXm9QjW7ReC2m5B0opy7zRvRzxcQo0Yqqx1
5ihSnXelcmmT7fVYW39jkK3kT80gVOM/kc7PfXIYFvvIx9WUBcNm3lN8IPpvDCiMlDw0GnOMPCb7
9aA4xH3VAEZIJvw1DOerMBsXVI0i7ouf7GEIDhJl30evd3/P2ZJ8C1Dqr7c9b/451H2bffWrFvG4
fwxt9mjcqe5f7RHcEKtUpPPFR3aLxjfgtsonH7L3yyFAlh6XZZ6zR29K4BdCvXVfI3ym8bOjV7+9
MAFVful3ECk0FWWbA87lVAubbVwL+9hG4FGlWePtb8ZVu+WqmSaOaiXdkSLYmVW/8jwF9k/+20uL
JnE4xWJakV+MbMKvOwCSLMj6GqsTk8ZAd+t09NsJWexCOiaVdGD39pZmwN61MbVMB73HC8PYraHu
qHSeLLsECpP+GuQ13zvRVetsJNNFnE65y4F7G2HxDRZyh/sG2EdDeV/xCmb5LsAw824eUsn8Ms1j
3hBFzPGQTe7yedg28JubPnrdyyXzIz/3gMV/is705oQHNPDLNWmS8Ektkt8xVIQ3P5FrgYR6yvxJ
vfdgtMd5p6Pk9jRmgHI4M9o+P2I19ucQqcqOFJPtpiXJA00U9zWX4BZHP7wJoCln0vWGS+eoaXkw
WyfevWUaVL6pdneK1aLShZEN0CyH4NcvBw0czpmy8yEox6mup3vjzW3zEKbTxqQabGg0+WqYP0dh
9ueR0AQivuZekq5qW9mydKpRMXpn+z1+kLb/geM5uZIYur7NQYN8yM7T9NtESf8JF5m+004DJL76
FfJ7ClCffDfqXnqcz69mlHopLUwFCs919996BmE4b+jut3DjEoLTJAKJ2cgsOq96H/mzu6rtbEYV
ZI/AlF5SrGmjfvE2zFylQABQ456h1UEyhf4c0m3DLLEvyOH2Oko/a5v5ddkK1dkcYZyarlkzB5+D
g7y1jHtEFSySdO4RnTu3Uwwf3dk/KxaA71ZxR9w47Vidw2Pu3Bdv55zPoTH85S4Qa3VcOiTrP1FJ
YYLw9yF992g+Xl4mRHoayCrxDDhLWsmXNd05pFW6EWO32TT63YiuTS5AHbBlslbiPkj2DFMDCfb9
lUtdIz1NardMomQZSjStiOcUHsyHg8lyR2lHwOD94GXeF6mVvFajRNDkzxV/qV2YikFGuuF9mgyc
ssEi1c9tcHz3nDQt5zt7O4csH5IlqRN9PP/2uFA+bBOrJW+IxwlKN2qC9DoIBvwSN1Q4MeWMEdlQ
VS0TfC8TyrI2NsNf26fr93135vXeSVxz1+l6C99SfaR7CLEsjn/uZLD1hKMPFWDIEvu5oM6PHg4O
rgKBeTviyp3m7HysEfsX2K1thrPnWE9gYTDra+M44z8SP9iHd9ddfknRt/KMVAu9crttQPtynGTE
fD6636lOU807PhzzwYaCp86me1bsB/cmqonAxV2zcA/vjOp/qDo0tnDkykFGQTbyLDdIkT8PrJjP
LZrLD0IFoNvCuZn/JmjV9CntsukhCSQt2mm1AuaooxMPQB88PyTeWpWnjR/9oji8/baLVCQnBWHS
nJYdmQfea3Fsp7BvBDqsG3n4mNI9Y0uvUsyVifZQimO6RsphAscHQVE76V+aJI338BhqeAt0En+T
FbfzXbKZAx+1e8TLOfERiueVa4P5EjCmVTdePxP5BpFRzk7D9EWCvfwreBGbez1iWwNM9P2+cEzA
Abs6Mly4mBlpH4cBSgMl/4y2BEUhAvrRZyEoe5U6qpyy2j6TnGTiPwffJDkrTIzuw5SEAy6pdvW3
cyOyNShjE+zdtU9sOPN9RZwR/dFrHD9bY0XBWkN+/ckySCo6T+BCAOkn+YvsLUxf/BSBKOBGb4Kj
yc3+uBPKqxPK8V48H67q59KJU7RdTCRhyJcbjpzN47xV63nBLKOuqQPoDpV7oJpdtAfGrNC+qoJG
EZmhuNmR+ArGb4x7NTViJYnePtKWRj93iZmekkSrukgaXSePcbB7fwJLdjHM6mbCC8CS3S9KZGb6
3alE+bnY0Mjf39RiU0EtBhgIEF+6FbFT4/JitEjTq/JM2z4dsyf/shzvb5xnnbjgpBFPjorX6WJs
LaIHROLZO/FU4u+o152QM1TOIbLgcaH+S46iYaUkwvs0JBtXM6qqUbCVIDvNMRtgR4K+rQGZJGvi
mcQ06vxmEXA1I8SLDkq1Nx2+YqzyxLnydftIDPOhS8Wo2z0rNozzuAbkbmXOvHBaUoH4SYlP2N4j
PNx+ZGElnkM2DVsgR9T/1bGb/JgCbFfPaWYWeT0WV39Jeht0P10QiOPjqDczXFO915pnFBdJMSbz
ljEidIm6a+uEu4XDz/uwHqm3eR/2nHIM+xy73IAruaJsTYo0Wm8ML45ZQ6fAqzC+AWCLT+lszt8J
GR973QqbiHRwHX47w8iEmHh0F1zhjGJRRk3fMT61tilpVr1RXmkgECgxzT4uIApjMbvIdPG2B11Y
dl7iRKD2R/JntA3knbfhFGJ6mbujsCMu07JPBHrCjRi24Bo7KEgu7Xr4P5MVRVXhIczuL26cVH9i
w0dd1mol8Qg+7gXXCFKr1SKLuaXhoOXRw7jruwjs+9zFu51RPPAsDRjixuV7026OD81zSyBcgsjY
ywz2OXMoDOlvPMTBF+QV/h9O9S2+aam6+gzYODdfvcZdJ7T93NH6S9MZCYODyrQq28HuhusnEt3V
82ufOTveWS6RuY+ycIDHf8i5CddLsLNqwWnVcnhqfEpU8PZVcn11m2hSxTbv22O3dSN6U8SRrE4B
TOATxgvpIosVB+T/EEw0S4ZarPbqeMDbJxBW7+pPfeyi87K4ezBtqLYgEGh8iNpxDl/onGiWc+zc
YBi1ZeKVDzT+QmfM93M64MmY13avAVKgaXn6GlQW0mM9No3Ml0h7XDFG7uq+TWQ2lJmLQq3Db4cW
n7Dy9MIZ525Xp0HAijgiU5yOgOXvCNR35udo9uunellH/Wyy41jxQSYH6gUXOwTUhcbzolas9hcw
/Sp540ON4LdYd6rcVG7wUUmI3XzyBOtu0jRZhRhv5DDOGiSDu7tiO9+QDzxWvhMl5xHTw0PX8dB/
SVySk67s6Qj02bEQ0cWz51Q/+s6u4KGjNJ8RQoTjjrVrsRcHmje4Ry7PoBmPXXBG6t7zILWie1ql
Z1CnopF/xz2F+ovnVPZvDJ/ZXySPHb7hpF7nHEuXz8ZKQGjzHs9N/RudUbKfJ6I8IzYJuvlwbIWJ
f56H/6+dJOUFvHdg7n99My3mhJ62fQIjWsQ9TQ/DRh5Xpz6t34ByAwah+58JDeQBmkd+bcHgfpzd
aJ2Oe8mrXBd9KMSrqIcWh0bCq/yN23nEC4AyoH5qUEun9wjLRVCsHXZUxJLQuEW16/lh6IO2ykHw
0u8zoVPdBe8gk8w6dO10lyxe19x7vpC0a1IMgUEHion0TKrPwWYreO986UM1fTey4y3z/ZZQS+LS
qEGIRlfrErQ77V8Q6pK2H9sdd8ruT/UL1XGSW3frbQkJEFbl0Bog7skJ0g961SWKlHk31RMvGRKL
2zL31a1Db732R8rkUiUpR0QcYVSKMfumhfIUV38WTDJ+XG2C7SABBuDw9UzyZLr4+CGWCL2cApTP
8iGoYN2yzmWn8dttfx34//Ct4FQQvMATm0jnJ6PIXeQDURnQvGHKIcAXWI5eCEIha3C907qgtMrj
2g+7C3KcLj37Ih3Ci3UgS8nkGpeLmwrktbPaA3EN40qE5000wU0/FrUvWptKonHr4unlGBYxfuH9
lfFd5TnG3mGkAC7uw/WlSXDS5nJqNgSjfInM4sRX+e7krU8kBNn0PpuW8bneMbTfZTupI8hfuoMd
Quwp6peq/Txwui530JusT0BSmXBfBydKpxMRa13I09YefTHoJpLFAo36Rw1Q+WWiHLnkcwKGxIh1
1F8UvgD7e9YBHJlgYuvKCnFIfJk22K7rtC0JkyP1CJ8BVyQej4R+psKN/Xa8bGu4mVftyS7G3Nfv
3xJDjj//i3hIMSwEy0Mqbe1eXI3u9bQeNfQEkQ8c7GONXxEcaubmGTqkMCfbxR4ftGrhPQDneuTK
rhP/y5qkXvLat43I02WfvXIg0vrOZhyfOWpLYk6jw48X7i+7qA+11UcMT0W7kmRoYrRe6nX/UF2V
fqmheDxGByT9hRtqOr09hEnonWWD7XkkvhlXRx8pc4qqZP4NFQJtn41ZwA4bNkgN+XIEmAVzYXdF
TO51pR8kB1BNvIYCFgxTcUl8Tp2cvQXw/25HSgNoNSI/ZQTrXAUYiLyumBMjnLztFHdbRfJjeGcP
BOXXyA7pPzgHzFjAQW1dBna2QXnIYf/gLYZOxIy5n1Jvl94lGMmiJVBhC99n9IfyUWZm1/f1HG3f
eMFvDX3bWpdDJuW/QAf7J3JdgYNsdnY0YSnDc7yi+OTSSPE/TS14u5tJDeONqS67OFYdS27rqjrK
JQjYn3jcXyUaqU9I9KxAA3jzIoFMLz+OfTtaPlzMLGxYN7CWbPX8Akk1Mx5aNC93TO4mZS5flvQk
q4NTL8iIeMix3oyypMQjQv8ycxoVtiEW/sRQu3/fskh/DWZP/bRDsl97YorE/QxO/ZCQlHYzsRrM
Nz1FKuh4E/L/wbSq9nFGA/fDb5Z0ZLSU3oQMm4ObRz6ZbUmmVQWiSd1Kck2Nk3bFHjRYgzJD8kaT
Ina4TAj9iHRw5hRFQlqPrxSFzT+Ju23exN45P711hNgZEm6TR7Kx+qAEqNyiHOF7+pi0FiMJjTsh
QiiXUr+gSxBIDJVvrjcSFGoP0T24Ogq7JxXa6Y9L/bEpVxsSRECgAp7xJJV1fLH0d2QggkiO3vQe
Zyx43D0nlqXsm0KLJ/DNVGtMzFAVvUeomVsoGt++J8Mxf4/DjtqpwJPNb82pZ8se/PnP7KD4OiEy
ru2FVHr3N48EyaGsKS57UWLsCwET4S0x74hCekSWritVtir1Ss/Lgqg6OLy/8XyMbCPwcGMhE9K0
i/pIpq+C9J+gnKe1fhVESP3jMk/iwln73WeR9gKUtWPf/xlh6iwS9DlhrzlMiMou6KC0lk0iJzoC
hvljwrOKNjbtomvis5zlDbp7wCOfDOZTvJBPkfteA6MR2jojo0IQZ6QhaNZLV8ut4po38Q+a2A3+
lmCIXuqkZhfy2iz4sVWJ719Wmdgvrejr/iFGuPIZJ5v4oZyJd3ng3fo/RHqsBYl3Q5ITjdR8S6Rs
t+ssDvwaSZ1kVycLfPOMP4yery2zK3pKXwT7fRqjOmV43EBDZEeH6anTNv65G4tMwK6Zri4dtPSD
h2lPnCfaU1xGI3WDjTFEhpfDOfbHddZmvfOx4GVF3LG04jg0WfIAS6oGXsKZT+GsEiAan2bbwYGS
KVFEnm6n57GuiLjg6XU/Ok6L8YJki64nJ+h29dbFa/vaqf346+F2uLMersobT04hvd7kXNMav0cH
5qQUwDqr4szPw4kp4G6M59BFiuKQOReKpqsvEdkMkPJRKOvChsyXFxD5xvtllTXvMtwcdcbUGD8d
uh6WS0wkxE+xslkAr07DG4LO0ZxMxBfHY0BSQc6NSdqGqeLjTfZrtJ8AEnbUu4tDDlvtxahZVmdn
5WHb3+trDUZZ+q6F4W/F4IUMLtv8T/spS4JGWqBP2sQ2ZNs5qi/DOgTOOcBA8Nft+yC+C40f/Lce
UzQArcTua3V0A5J7ma4/bhXSiEUw/jMqhGMW3R8ILal6JzXkZSS7CikzZNJ6v09bdJwxm4+vKQA4
twYJpL8NBnpA8zRSv7N4aJy7FXjt64w/oT1hiRbPGhVxCwc0ha8eUDhP2R7ABfi7FNUT/kOBz7Nb
shfl9b294MukhNe/MTIoaOavjqcBptzRz5oy0v3M6+Msen3JTG3rcjc9VWKK5Hd55Xhi4soGj0Jf
Hsee6iCbdj3PU0KWiBjRjjQ17BgnkU6Dy+T/j7Pz2JEUadv2CX1IuAhgm64qKdPV3mxQm2m89xz9
f1GLX50kSlTvjKY3o5lIwj7mNqYAv/NaIUpnZii1DZ6p/Qi/+0HkQ8eOS0ExETgFdGLQcGmBBmr0
rH7FVeC8i3jeUIfhIfkhoXdVbhh4vn5UBov6AwWJ3jhaaIyEB6i31gfdmzQg70YRpNhVVNZLE5Tc
8nVLkKekJexYJHHA7VG4oCG3o5/gG4cp9grqa3phnVT6UmCcssAQ+5beC/VHVc0/EKQRyPW5qkF1
q7mm7iZhjO8SjTt014200XoRhXMIXVFvnjoZURnLw2AfDuCAd52HmdKDUahJPdNRCCV/kdNYFoog
Qn/HPPOWCKHiGAaffnxvosf11cvLGvGFwACHP4XcICdUu5rKVclgPvi9FUPDF0UIRAhCVbfLI+Do
T5QdKIT5eW1+8ezYe2n8yXtS6dR4D2YuJ2uP5obSHx2n19LdNGpyfCh8E/20oVHTv7gPFt+VoPW+
jIBHp3OMItdfmh8hhmYZEIgdVcUOVfAyoDameU76iDw0l65hdsEv9IwC6w5ROcwSxzEZJekPsghn
xSrKd15QalTgJYnXUVS0+liGIIPHJKRn3FsKIHr4+HICzViVFT2I3NYOZpaW+xizQXFPW4xWBeiY
yDuYk2UDXgPpjPdGnLTZBzgP7csYtd17I81rrmkA7TVo/GD4WplzfgJ/pHPRYgA2Zsep1T9wx3nq
R3YjRAo5GlkHZE0I7eh7FEsggoJf25GYzsL7atM/ePYAVlIoArVMmnfpXtq+pvq7GIul/0o67DNk
DabxjqJ9973VbBDg5CnVh6ApgOyjhvOQg5ISR2+kBYdukw8fzTP88I9fttpwADKO9MusmaHvJiAf
3klQd2kQDDCcr8LTgy9Itecf4yHk4IRm1tyPMldV2jCB+QBBx9d3EZsG6X/inegoYgNViTFUnbvc
iYxHurJNhhs3Ze53WZuAyaFQLT41jt3Vu6I1Kg4C8B+PcoLPi2kSPtbPkxeWzs5HrErsay2bWdw+
cc1R8bXom6yjcjqVNFraF37q8KHicUKYXykdKqhSGM1xgm4AnpK3SzJdgg5nak71FySf6P4kiV38
rp3OqnaaL22eiqSFuQGIA8yIWTUgAf3ZHGEfGV4a3lXqANIHURysO6gGGfWzPjnhJ0r9UjyzERM0
Q3XZeketFLxpFP9pnfstaGuKlqL0j2rcowjDf9qVR+SP0S2IrAkpPPiMiPwzt3CuKB9ReEXawYoO
Vdc30alG0jYgwQq6Z13v1FlEwA6epslQ7I++Z46f0vkwUp6IyHKL3JGfVBAgyBuIIn7wKzsxUNhx
6m8dTc/hLoVj/5zyIGCnlmEL69N2ynka2v5HgzT0fygmmI+mkppIG1m2Z+99ExC1C5NNRcG5yIcz
6kTCrSosF3cQW0BFTERW7FfyfPFDoyD6VQOhSdgE5oiCJvRN66PUE6M4dlUnUbrhQd7XkIzOCFF0
5R3/Loh3dT9Avkl0WagHA2ZRerLNdvyRWD2V7akLHP+gkwGnPyjK2kcovnNJx6iIm0nvFOMeQGHr
dkZHHUmxS0FcYgnnJ90zPYGErwXz+4A6NHyJpDc+ocSmfhxqPfmtsE++1+mQPwWmP860EY8bVHhj
9huivjozlDXKZQ4idv8FqYKZHf0XOexG3q8Hh50+PiRmmrwocRSL/QQuONoJC6jBN5QxfNhu+BDD
TkOembr9RKbIO0Oz+dAMRf9hiKKp+ZDTroM35VTNl5SaJNBQhOi/gbDo7TvgY0YJCijjpsQU0hK7
siTxvO/VXKl/0BhXs73eh2XxSF0jd3Piq+muAhajHwPVV6A0AOFCpCcdgvfEIfoPzfeIPrMJ2AiY
7QYM3KRGZYOcDs4Pu5K+Uk5Z2Siiu2lyRhhlWULwXEjVYc8FmUmYzAU4nFJSOG6BvNaKd8Bc42fI
NFX02BeJAAqkpoCuYt/IQAtHpn8U1JILQshu7oOWqDC+RwUN6rrQQjs7g5KRxh5clvcTBS4/eila
UUUnrDD07FjpTg8o09bLZwycy3KnhSq/GqKNrru6DfwblLad3CVamgQuBdKcuA17og5UVj2q3xq7
UP6QjWfMbp9b70eZmkAvx6iSO2Qj2/BjCfTrZPjD2B4TfSDjn/SuBgBrePkJVF30oqF0hFRUnhfT
c1iWBrazUG0wgAN966fP/wcyUCpN2PRnaXeBizxnYT11eug5u8kaB+3wf7pnVCag2PQ8eR1OWVqa
FRmSO2aWHHtUgYcTKHQ15381AUrIo2K8L6oxs45Jy4s1tiwcxIm431D3XBESlQQ4yGui7kqOMv/7
f6RxaX6ONHqK9oxgtLrXRG6ACwG/q5NnbolDz0KbC9FSREKosUqkKPl7ISQazWqhMHrac4tMwsFD
9OgYSt1+HhGH2VMhsn4o3kQ+4RAH0tMGe5YTjUMEjIwN9c01oUjLwDqetpCFLdNCElRhS1MuU9tz
bU3NqUUPE5nssLu7Lbq5ooEpLcThbN2YXR2MhRyl4lPGHUlDzq1XfWQB/a8GCPO5t6icqR+QRJUJ
hOzbg2qrs4wAvgaeGfOgpadJBgWy9yg6nvuu016AMdh3pq4pe5OGzImoC+Ui8DXHtJbToejjcoe5
qbMv+nzLlHdtayHb9f9/yKxJ+s/WQm2psirJJHdpivoeMCvb1sIH6KLdhkXr6nIC18AQahZ2v1J4
lYNMLLNqz5L+8Z1hG+JZIhu3oVm9OoplWsyWYQBsWyxnBz6l1UCInnXcWalOmeI+7ytxvL1+q5vm
n1EWythG40tQWEN7LiBFn3Go8I823aGvKHFlblQBpCTm6zbOw8pSYfmjYmKqqRa+wotPw0DeodBo
tmcLPcSjKMbmuY17D/E2aH+3v29lFsGCgqqRwJVQq18IoLeILYEHidozRnU6/NlG2iegkjTP3zqO
zm5QDdxvNKRol5dNkHGdA2Jh90W18ZxPOlDRafA39sS1ri6jEEYapgVH8kpxFrFGcOGCnecht3iy
81L/7DmDMrhTGOln6oCevmHNPq//5SWKHxWWktxdFgLyy72uY3VioUdUnwkR2i+BIM1QoiQ+Dpn0
kVSetf5jmaP+5un6hvDtq1HHYmwL0wRHojmO36o1r+2/J5quC0SwcDo3nSK1cwzQF+klU3FIgItM
z8+dBe7wXLXEY/d0BWRJmqIJt21hJ5xi1SnJqzw4xfTo0W0RiTWmeygRnrjPoNMCIkjRAaXTaju+
m1qCLnwBvHuXQMlPj9hBgZBN0TwBKZhM5iermoxi4/q83p6oXPMwmCBmTLxrFu6DmpPkYRjq4zmw
Y/kJoShwDFOgvr+9Oa/P2zzKvF+4oTFHWpy3KlZik57GSKsKmYFA6RvIhYF+7oupvrs91OoHOdKx
HRMJRWSZLtdMhao62b7FUPhlH2OTyuwMHdw41WsfhMkFDnKGNCWF9stREJByqsoxMRkETLQfa4H0
wURSB2dhy21w5QBQ2VSprZL1WHTlLocC25zBW7SHs0+ClO+StEcfqu1nSSMEDPXgEZnV4GfvtMBu
9UQZg42LZf7/Lw6BzfCaaUFZpS+wuMCopkZpa5bDmXKJQgkxpV+b98D0qDg8lKUaHaSRb5mQr8yv
TQVQ4FTGNYNz8+VHF14RRlZTjedICbH0kH1ytKq2PxrI3rx9KRlq9kkwcfDASPJyKF9GiMjH7M3I
HL6Z+tDC7qLXKw0z3RhpdSb/GWmxaZpSQUKmTcdzQxD6AeyWfM6cfIQao3fnEpUTerK2PN0+D6uD
OnQTDYx0VCKOy8+DD0cCbUPoqAFv/OLE+L/TguTFznTtKdVa/edI5/XX7UHXls/kzTOZVNNWl3rh
0NZ8mjpxf/bhuLhlCsdKMWE8UKKuNiZ1bShb6iZYPEfTUSS8/D60p0lR+2I49yai4L1ZQj4Ku//a
oXc2XqKrSJPYTifcchxw05puWYu7kkOap3Wjxu5oJPnZ73Ko+hQUHpHOll9R5i2+ZcjcI+kJxzoZ
JFj4uGye/CH3729P7/ov4RlWpeSH4Jh5+dGBMyRFRNffVZJYQIIZzPARvGwYIQaQOJBj/ea50ioT
pK0Y3/VFoD7Bg6PEI6bG2LjblyHBPCvMPX6RAr0bLEcuf4sTgOgFrRG5VRz8TjoH8oNOmz4rHfji
AA3e+GC9Djf7ZAjVJEoTi09H5djOO5gzbqdF0wdhlTEyqd7WUV3uKkbhKKBmyZGhxLAcBb17Ofqj
4dP9oZVXG/bvsQ6ak4OO6IaG//J6n0fiH6rZli6BRy2+R+04nFam+m5Y5cVPM6Ctck5R8n9WkWSF
thQAuNkZJeifFsykcnd7J62NLhAQJQSwTJtE9XLx/MkuQBUqvqsosEGRmgzdqKxz2t1DcB+XpsT9
NaUrHqAQdnvktRkmrhIqj4qDo8viMmx9X6NancJWVmM0MizFPgQW5i55hTfi7aHmPPvfF2yeYjzS
iCC5AyndLnZoSMdCDeved3EVa1xVbSqoEWm6T0E/fgIFM/eJzPHOCnrEuYiRho0rauWEGLaq09By
hI5rin45yV4d9UM3L/HYxUe/AAA/NRPd06aG/1sGGxO7vPBfN5PFz8Qgj2DdXiypZU3gm7TKo3bp
+PedIrpHQshxX6n4HsTwMo8BHf1Pt6fYNK7nmKWcaws6Phj6Mo6sdUfmPnAZF+5GNKBdDRMLYTuZ
EseWeQnoOsTjwAUiSd49YlLzIRJ0ePcoKXvgqGgIfNU0nyKxDRBZ7YOEAhjawIAx4Uc9xoXnJ/sO
JDV6htjRWHcduc37UIPIh+ZUUzx46EqD+GkiwMJYLeXfzCrXxjueJrq0bRU1P6MkKIMTdNvqC5Iw
oTk3Bweo9Bgi2PeZkGN4SJFEeAHNWqPGVDdO8jsLIucUQlqYjpBKTP+eSpWvfdX1hhq0aACN357G
leMoVBtfGSISJvPV/fCfhCPOkdmoh5CiXgLjPB2gYHVt3B0SpYj+o32mHZDrRZHCA8dze+SVXUNR
jAATOWCiBW1xHANPK6usHwNXL4LcpXhrHUHotO+dAKeAoQOxk9Sx+vaDKWg74PxLb13HsOryYJSJ
akw00MHzt35xdKA0HeKwyb6WupGcwikp7gY/g0GD/MCxg4n6/fY3z1fr4l7A9p6cHEcugpTlns2t
LoqD1oeCMBUm8ZEVntRkqjYc0NZGMaSO/55qmZQeFxd8AfbUdsY4dJOpQzzPskdM3pFW23CgXR8G
zT1yVZTd9cUlg5cCz0PQhdSDJ4AU8EPSn4imxBu3y8pdJgwMv3CQh7FgOou71B/mloFo0JkKHPFU
2CXUeMiPMExnPlE/bdl1r36WRVXUcdDTYZNcbhGj72HfZGroZo2C+IbdJB9pAfgb5259FPQ+yDdI
U53FGsG/Ei1t0NC14XmFB39Uxd6Pk1DfGGfl0SPLANnKe0exUl0skjUDGwJ6Wa4BTgZiv5Y7YHOs
On8weiXNN9Zq7asYSWC8RKOE+tPl3AW5pkdpWQdugij1riq82A2qoNnID9fuLKGrkhqXhW348nWT
DQSPEikLF0aQ8sxxsmDetsPjZIOSAn1kHbhRsr2mkVndPr9rsykIPB0d2/K5tnD5fRN1mFSNHaCv
U+Xfj4As92A62vdWNH37X0aiDkQCwN43F7sQMTljqNI0dH1ZdN9zLDX4srD+NBT4Jtweau2A0Vpy
DL4LHTKxOGAQCoFwNRMfZQPEyirHbXAp3GPj8AWaxtf/YTDWTLW1edsvYwXIrTYwIpMGTus3Tw5m
LEBNVftUjLF+HJiLjYrayo6cP4vEHtNAOtiLHQlCfu5F5oHrpdEIap+609RV8u37glGIZ4ndLOrW
i30RNkk/jNoQuKCTpnew2Qwkjcfmsa1pq92ewJXNjyb9XB/hhF0HW1INmtiy28ClIeqYbqTi9HaQ
U1vd57aCbn+OGx9d9Nj5Ai9Dblz5K/ufUMs2qffaGnnpYqvAXNMCBGoDd+iTCqB4n2ofvaiPioMa
6OPp9peu5ZySSZ3nUzXpnC3OgJL4lD9LmbkJHrpHbUQ9JVYHlBStRkGQTffuQ835NFs47hSROfsy
QWnBbuONo7hyPiweH403gbzJXD4IYANLPAC71E303D9nBYYqkPoAbqQOQVoXbcUoKysMFkidLzjS
bfStLi8Zna6ziThp5vbGoFYQqcLgmzrAxjkgtYs6ETYe7+o4CA+jbul/bs/5ynGhZmrPqTWnkx9x
OXZp9zzmnpm6MF+amgX2xAvSDM1WEXgl+LMJrLltiOFNPvNyHB0pIQEUlaXFn34XQax1yS6sI1Qt
pAzh8e1ryDf3/8PH4bAp592rXyW+foSoRohVg2t6av2QmlV6rhDZ2Uiv1z6NnESychBfrt6IphYm
hJwxc7OiFr/rDtcOT7Pi706RY6jU+YWNu1Mfv7UKTRRBMo2FKP72WI8sq9CmhWKA4wWZW4NCRwrE
Cs9KqfcbfcCVC2A2tidwJo61aTRfrpvXZhN8qyR3VSgVKiYhcHKrqAYnDKMdJYTbC7ZyEqggcvLm
PpZkvMvRyoYIrVM8TgIwUvwMrb5+oknZfasdsLsHC+q/iSE7NtboWYxDLu5uj/9aaV7E6/wAi16M
SqGJa/fyB5iehnfPrJGtoHmWIv5hxiqgJa/6WQfoXe6zUhTTfce1EcwCC+kf+L/plwlD6F8lONJo
PxMbtZ2itKO3MTcrK8GLzRHShKTRsXzYoPjZ+AdLfpqPdoyKeP8JVTPznsxH3ZiGlQuQEASL8tdb
yVnGqkoVxZIaGFXxqgROgkD2I7TAFg2mqTgSCm5dQqvTzk3LJUQHDsj3fEv9k5QqIvHLoOkSt3W8
5rmG0PNC7F/apwQzC/sUDqoy7Ws0wtVDXUyRdA2UtD4igBqhRdCiQYnPaAxjsAkc/Xh7S6xNO9nO
XA6ks4RZ7+KnFQFt/IEdgSN8+hsTXCQuFV9yUwpzI8xdG0rM0R/ibXNksXhsFZRPBuKNxC3wgRCe
6TzaVdudDIoPn9/+UXRYZxyBNt/Ii9t46CMoSLpI3HhE9wWlKHQAJfy4VEfb9PZQrynu8kixaTXh
kIRfh9CR0glkS8vUbRIv+oGD2vS+6ZMJnFvsxGcNX5Q7SQVGouGb5r+RABPHHnx0/+bj43Cx0IS0
SZBtKPyX6xhpSF9EuZG6KFmj/Z2FCQqSkLUFMmPYhr3VTdg0MCNXiSDmdI/K1OImy+O2szF4jlxQ
0RSNQKV/GaX8OYE+vr89wdcvOCNp2lyN0yBvL0uPHa965sGUdZEaQfhf9aZzmSM+dnuU60eOUSQB
ikUbhHRvMX2UyXsIzSGNiUTWn9kn6j1BXPzbUHDv3qmBbI+g5gjubw97fRNBJgUDz8Vn8tdy2Jg3
O4JeHLrVJJOPnhPqbl/n9TPc2tK/64xQ00+3R1ybTh47EhbLcGgkLw6hlVevHZrQxUpSHKgNAC4v
LG3jhl2bTnYFUHR6DJgyLraHgdwp/owwk5Bg9NGlzLXjmLb2M2Z9xolUoPnopHDdbn/aylEEzkOD
7zXx44/FIs46K0KbyGbDaHbK9Th6OGYEewqF48eqqqO/Par+Z2SOk1OvAIIuethoG0u6NsHccjbd
Xro5BIWXB7GwzZ45oZlDJT29w83SeyB42SqDXBfk6Z2DK6JSJS15dW23M4XTCdrILRQFt4gxNKHf
8Hh/8vVIOie96UChVtBqPwD3wmAb+lr1cnu61z7UFnJG5rGTuHcuP9RJMr9J9SByU6/zz4ahaIde
raeN2t/aCeFogryjfiWIjy5HaZnktsEBDdSmP+3HdGhf4kr3sFH2f0XJNGzcA9dvFCUDajBEn4CA
COUvh8M6eW6p94GralxuCiy/HS6l9rlBenRjo6ydEQcJdwBoVHDV5W7tkAph+1mBC5GlOLSOSB4M
4ZGChZYMkIqrG/9+ysb2y+1l0+azd/lg8YkQz+jJEY1c5bx4ARQAgUm4fYFM8N6eErjUg6c+woOr
/oq0Rj2H9rp2h/MbWF5yRWjL5TTZ70p83WjvZL79+/ZvWttK8+KClBNExcuMFG6uBo8VFGzdh8av
2LezF3gZ1saEr6wtzzSACOBIxhz6Xa6tYsPNDipaA7ZoPNfqq+EJPcrxSaKycrj9Qa+v0mKS2bPE
OCZ1GiCVi8NBLozrmcPFjjArBmCE0uVjmfaQQYEjo01CcC3w77Tw68SSIVc/qWme+r+QTQiODXoX
Xzv0zN9BLMfPrZGoxd/ZFlueEl0Dl3dCb1DbFahR0IMZmr442Wh6HjMEVus7pcWro6hnW90QU5Bv
jQEJdm/UqMLucdVWsctCa8BC+lzHx2uAALaFYl1ZTg07Beqlhib0q/5ZlGN3akNRc4fc+aS1iXxC
CKTaSEvXVpOepKCkzSt21RRAdwxZlga7hs7umoMwMM7EWLN8EF2vnm6v5sodhKKT+dp5tK6zJj2I
EW23/cg1e1U7aM3Uv+sbPXiypkn/manDFl5pdby518k+fUXVXG5UJJaR4sNLFmyCGn0OQ/ktG4vk
vqN6+a6ftetvf97acoEzIS8kl+LaW1yxSoE7HXXLxLUqtaU/pw1HH4rBxihr68X3qIJan7gucoOX
R7oA/Wl3GJPoQWtlccDVVdvb3Sb0aX5iF4ePBHsOAGjlEIUsDl9e5X1RQBYnvxPj77hSjH1L//5+
aJMW6QU7Qi3aC15Qxeg3zv3KR86QeFvMXXnK+YsrRsNJiQjYjF2HMpA4RfArnhHVrL5jP9T8uL1s
K7tE11kyqj8Un8USQCcreMEJJEY3VEfkTLEga/Yt5OldhqkFLumZqW8kcCsbRecdZlqpmNCEWXxd
bOAvPYRF6k4B9qKyy4y7HDOp4+3vWptDA5UdQ58rzzwJl7tfKiLImilM3arG19H0g9AN41TuwV+2
b38RdGIo8LjEF9TKFxtFBHrrKGqUur6WTT/xIoCpQ0NOfgvDNvtz+7NWnnsdhIiEi8cUXoVLHZez
GQmVRFvvkydt6Mdq72FS+THE9Qmen67lALjz5O2ROMPOyC4CDXo8i9lsVe61Aj0kt7IHZMlbrpVi
h8y5OAaDiWhLBRDaHVXMae9vf+/aMtKFUalNUrC+wsWMnJIOklHi9gOE/DDS/E+4U+AqOaj6h7cP
NRddqatboLmWkZQSC32AG8lT0GTigPAIUpAWNtrHtDeAO9webO1y4b0BGwv2RueGudyefaMZYyr1
0FV7Ib/WyaDBYDRq6yxxdz9HU2Hca0VrPcGpBF96e+y1OaXEjOo4k4qMjnE5NqZg5Wg2RBUomiAD
V5rTETPP8hSGtr9x1tdul3+HWuybBPcsv0BHz81sTG+yyK5PPa/H38kIUfQsA+/trVYoA3PNdy7+
2dqyKGcoNSZeWRK6kJf+hmbnPSYoRmycBt6Z67dhfujYLpSGqMUtlq+x25A2A6AprwiEiaWAtCGv
gY9XkGhokTlMsKJD+MfTY6hamH63e4SaJekywmU7gfIpUuMarPs7WdoSUXdfqO/rrja+Wjiqorg3
+lG10/10EAiqQJp+Gae4+hubXRwhFlkh0RaLLLuHbFajQWSXaEPXAVZOSFDRHcXuSWnwRI09dR9k
Q/9Xqhn6GENuq980mTn6wQcl+b7reu9D3EnEhvpUz4qD1AecXpzI7x6VwambUwl79pudKUN3MCEi
l/sMVX2Y/bRpnEMtyg7tSHSSFRcC1fQ86EYhzwWaqwh+KaOT7h0Mqn6LmsTyg0eljTvDk7F2pxcV
qjXGOFGn7YwmQ+40j5N94ymYQo+ioSU/AVscJKkaup94SyXprkzspCC6yIdfKeoRwcGjtgQyJfOH
L6hQx5+5pazpXe1Y9KV2FcLq4k/aimE8NLUWfIewG/ZnILcO9rRTHZ0VvZ9NvKYatRUjVu3k6KlJ
LI9q6psIb5m+bnCvocyzz40I2T/wAskBwmT9H7fHIB901HpR21WUClwUNMkOYXmSnMNkm2n2MsFe
/1hEpXyaidJwzWU/VC8ozwfFDhbn9M0WsfO7l9N4cpBLVnfovAuyb01W+ODhTtIinNJ10GEyPX5C
jQUTTOnX0DrJK3vC+1QgFjRhXVbvYyRWpnu1NlBt91VevaMTIj590MbWrGBYYT+BjYrTYwSvYs6M
znBRmoeqccKHbOxrNBGN2Pmmqjit7JshE59LR9Ro2AHWsZ9mozhXFBo+eLydON5h55wN912Qj+Uu
01BwwpgtrGcGOFw/ZHCCom8OCfio8oxajiz3BY/F7CThN39KzAnx3EuwaMEnlY7zvi7HWb6xmcSX
VvECAGBose0htdfZUeJ0l6OAhez8C7qBmPakNhyyL8jL63Lvo17lKkU9fcS0I7ZeMrXAoI+YDXtQ
nMVG1MbDsvrcQQpodmbRGF+LUse33kwNmf9tFZyzETtJu60C0soTTV5I/Y9OHnHHsjZWINocwxCJ
kJVIjReAuN4np3Ts3ym5+ccS/ZZqQO/qjVf6zMsx6EHR62LIZae9ju3eKhFpdONmxDduxtoVoRId
R0X8uj3SVcmICr/JICqhvsZYi2BnoKyvit5KXQmF+bs9OOl732iw4INo33wrusK5Q0En5+SNwxfw
ulHx9sAOPB5eJRTH+HMZ2A0R8klJX8YuYJf8PYLy4xndK8zk9Co+3f7WlYeSoWyeaJoa9hVuJ+oy
zBWQNXe9vs0OKcpaOxJqgZm4Z2wUqOaHcJFsGERztA4FtxaEwss3OQxQoGvtjH5v2Zd/kAoff2st
nbK3f5BOtssLqZNWLKuKftg5QeQnZE9Gx7Gt0JF29vhWoAaMt9a0sSnXHkkSXrgAQO5mcPHlN5lN
YaB/TgIV+3316IRGf9fRIMZqxEAeeV864XA2cUg9zqoiW6dwbe1gylAWo9sMCGUxoRlSSiklIk5h
XTintDErRHYY95wpTdNsfOnqYOACYDICXbuC02TIueE/Rx0VUyIHHCxXFM5Pd+hSbDVoXpGnFxtl
hi7yVDKjMOKu8hpdKjJHRJOGdoSm92EumD6MlVP/mszM/k8GJu8VFPgYa9yqyp5iWQX202gWhnLA
m9lOTt6QhKijZiotW+yJft/eYVdrPv88i97HjE2Zt/Plmg9KMCJi5KQu2rzZPtMN3pF66o1DUjg/
oR4bR9vG/d3zsn6DFXIVajIymQLo8hlCKpYLjrZU0CMmkpKGeMNRMbL0mBRFdydia3rUQzFu1Veu
Fn0ekIyPvE8na1jehBVi7l4ZMGCGBKuLo9jAsSo+QElJNopUr13r5aLDpCMxoRFJrXcxqwYWLSB0
LTqROiT+nY4clIXJey+QNDCaahZBK+18R8RCXS4ps5J8CZUBvOKi/L2aG/YnXYTmeJhGGLL3XZv1
5PehqIN7rMWsz2ldS4T/+iL+AVwg+Z7Aky0OI1qvQJz1HI+jvjSm39mgtGJfdB7gBj3stGTH+1rp
X9jzbbMD+Dp076uASh0yhb2B2jUmw+mOsEdSVAOl9730ffxrSQescG9R0HCgjRYdSie5gW8S11b8
sRo9XOw0vP++3t6YVxcsqwXDmJo1tlEm+frlxswy/HaCrKLOwbceJfr8n0WoxG/F1c2jUAWjnQkD
5+oiUK2og7SZpC7GRjr3XKg8VWlpbFw31xAwhqE/xf1FEnLdHQojtI4SMKXuZGF3muC/diTeUQ8D
8sKsv4bXJcL174KwCR8w0Zl+BJVlvOvpWx9uz+pVrDP/ENqARH66Dm11EQ1IpGepZNH3D/GrO3qJ
xmWv1PSmVUyRY8yQMI4CzXt70LU7huE4CqYOiWR5x3DSEMgFeEINxM/+w1u8g53oI59Gfom9kpmb
P+CHRU/YZVv1xtSvHXpHUImg+GhIIuDLbcTWKjhkReZKJLwfKhXB5RHDjl3QOd3L7c9cHQqNjJkt
yKW23LGz1SH5K9AlCPEIPXUK3ktI2yPnOdkbgc7KMtoqDVaorRTlrpAlZBG+MapV5o61k9+NZly4
BWJRR41Ww77AJ/xBtbxsY9CV76OgZMwkB1ry5nIZK6OUROZT6nqybH4YXV7dhVXbtLsQ7estZJ22
8jxQLzPRi5r1Bq6quRTOyCA6Nk1F2rirOqGdESFNd8jyh0czHBE3m/CLreLW/tvTKjwUIZi7WKr1
fQSJ5k7JJnGmCtYc0QHFL6lU843gbCWypt1LNciyhArWcBGxdIUItGHgPQmFBXwK6YyUyzKNEc8w
nfxTaET1twn88GmIY+qzsNLH+9s7bnWO5jYpR3buOC3uSFx0Qr0i1XYnPZYPaitekJAe9nCcYUr5
sBbfPhx9HYrBtC3h+C3iw0KW2UTHKXULW1M+o5WOyLNIMblCpRL1rLEZNgZ8ncLFOwouAagu5SGo
9ssou8aw1knSBsyqJ4tncESouDZFgIOQiCNcNKr+hPAfKpNG5oyfvCbqznCd8o0YaW3jU3LHbJ0s
Cib3YqH1AYP41ARkk8o6fMDlbzhkfYceipKGG/fz2orS2KLHP8digMcur6s0UafSjvvUtRHHQyYw
RNeSKse9U/jWQzNV1vfbS7r2adT2TYBxIFL4xsvx9ABpqV628GF9HFIYCcOOqY/Mz6LrKnNjOdc+
ju3DoaPjZBrLiK8ti8lHuSh26ylFt0eLpzutRMEnx4J136KO+z98HFm2Bh9VpyEp5o//B3+HwzYC
j5OYM0/bu5u87APypMMxxOnpy9un8d+R5i//ZyRQJZo/EQ65DU1mPIhSZHgr6m54YW8VTNdWjHzC
opMPBEMsz7xe1yJAzB3IUo0yJZpT+VNSN3IXwn77/D981YwZpRoKv20ZLIzwXjskHmPQ+Vnjhtgc
pIfc5n7rkY9QNm7TeactjzqJiDHLvXApLqPzmFKZSpUoctsApYLeNsYH1DWnjVBkbfagf8+hOXIr
V/Fej70Dctcz/zudjM/RFKCHghfxCTmNrRLP2geR4JBukFnNvcHLPdElDvWkkkZdjd8zmtwWynia
s4VgW4mt2AgErzwDdLuXTZAh1mSEQUHiQthM7hu1DnYmzkFngePzMbApz4ZlV98REG5dVWtTSYQO
hQMc4DWfPJUJqAIeNTfD3hG+hjreU4WK9wlOEKfbG3F1KnnhQInQsL2iLtTINqUoVCYu4TVs57FJ
cKS1tsCNq68N0RSML3Ji+oOL5zRA6WuorTnl8Jz2GNWoUNsh5sQ4e0UngkvEuMdOa44G4vMIzLb1
ocI6YoObco0apvU2s1KgL/DwXUWsXtuEPslP4uJQPvtQ6TiJU0uP0NaPkCIAVILM0w48uRzx6Haq
FlPXNDV2cdx6j2TbaboDStCeibm3il5rm407h1/G0bkGa1cdNuOeThMACQz50Et0KmtpKS9pmP/q
vUH9icFu86Oj5bDxcqxtAK4GkgfytGt6r+7ZUjGcInEHtZNPVtOHXx3KjYfb22wtquaVB7wDX01a
SyYoij56Fhdp6uIIgNgHrmjfcCUfd9oAyR0IEc5rQ1zevW1Q4mnAoKqgAgM4Wsg5yvzn6aCzl2ed
Rjof1V3z4keJcRrbKf+M70H5aMPevvdDdSOgWX7o65hzkQ86BbXhpZZfOCK3q83eAR2eeemhGuvk
IZEhLxfzmx8LU00wvAKsZL4xYOWeesX0At3hkFH7ufxYjKKyOOa+QhFKBM8OOrFY+HTJnzxt8/+M
qMBl5/bsLjfO64Am3W6kPgCEvwpV/TO7Fao0faDX5RkuS42goobHehzWG6Ws9VFmXCYy4FD5F1Iq
Wp0BkRua8pzmA94qzqDZ751IbqE/lzfu68dQtZwB+4giLGdPQ1eYjKipoPsEk4+1TT3dScR2+0Ng
+N3f2zO3MtiMvaa/jo4Q2IXFUlGeG60yDJqzEzTKQxNELWATL30e1WKrPrBMpPguuICAWunDzaph
xuWucHpB96rw6nNR1GXzJ4sg4O71dkyes2K2FOxQ5u9cHHC9l8TrEmQgNXSwbn/uyhJS9ub4vXKz
+RWXv0FW+eTF6A2fhRe0j2rT4gWDGe8b48T5S6FS0XUjt6Wjv/hSOwStg99cew6A0J68Kf2JrX16
pEjRbXzPHHH+G04x0ny2CXR4o0G2L75noDdIdmpVZxlN6l07gGP7f6S92W7UWheufUWW3DentqtS
TggkEEJzYrHgw9N93179fsx/8BOXVRZ7S2tJiANmeXZjzDHexgPcMKyGDEN/1zlK969AS4a0qWwS
PkHuU3HZnIIK5tSkNUYXyI00PSGVVEBUXZwHFdf6g4TgKlSvY639uj8la/gBm8/Ta0dgEmPg94sx
en6vl4JHYS7hXetiOarft0ZT/g/f+PFHlXbqiXtQflEjHMdu75qdQ8KGoazHT1hlaDaHBCzvpNKj
xNQDw7uXBgsW9LrjVrrMOd6Tt8faWVE+GrYHECyq5VudQsvKM7MHoRTEWB89SGNlfA4pn+OG3fJQ
8NqxgNX0r0PqaBVwdeq4tzhXn4eNTQE0I2mDrMFiYDLME8YErU/f1vGKMTnKKK/PIMOZIPf4SjT2
t03RZQS3ITq7CYQi+qAz7PJO4lsPPup6zRiFwhmFJeoYIC3fnvQMmRIdQmgTxJ2zvKfPYt9lkYPz
IASBg7RlOxQrRYmOh/XKNFyfAW+HkuieC6eXcJdohvq+LbUWGzerPEdGfCSAsjsUh52sbKW4ba9r
1MmxWGoyOZhkUVxQ9Poaj9W4WhZHB/O3XaU/H/XXSOs+/SukKrPmpGlXykiOVuN57EPT1yX9KOPb
xoR1FPxlqUav6NQr4cMhmSlCIs0XKGQjxSq7/0rHErjVyGNq6JTkVA6q8wj4oT1Nynwko7fzkXBQ
Nc42pUfwq5uLmtpEladpJQcqjiQ0jOz+Eq9OnP92vvjIlW0ANRAX8BW0+nYqCy0x9ZibJShSY/Cx
vcd+QV5Gv1hiLA8L44jTu/dV/1+OorInr0BsPRoPowgleIVRJg9evqTJ16aBmX0QfHY2IzO3InFJ
ouGqbPb9gBXOLBWmGqRdjyFiGCZLHSBYOyr3udIYR63jnc+C7scEAjlcAY+bYGCUNaaKmHOiKWng
0FsnyTsW1wpuL5a2Pv/+DqmsFhc972jq7mtLYbNaamcmNPywqOLEt85rXBZiDoReti816OL5tDLj
YrAykTgXeju/akWtou8SL5PpYu42qJ4UxYo4A0ZDMAegQnNhbyut18CBCRGdFTOKS1yr9A0Qu38u
G6Rb/BC7gacFIxv0oDJJ08/mmMbOt8mR5/Y7T9YBc0LMNlUU40ch3cPoSHuPkkYhvClLZYwVsUM7
0jTYW+C1/qRQ3uBsqpupmCI17Jc0UwMh20mAblXlJtIq7Qef+WAvbcPeOuurhA0yODDRr6rsSQJV
ThrnJZAnMXyxYuwvASOMfq/31f+meTiAV189cYEF06mnP0xHfK2Jvj2SdgNyZJEZrnESVfaWKP8d
WoP9Oar00lPEpH5Q0zQPKurB/u39df3wX4deaxy0PdAIvkomsihp6xovIoSPI+OhKvT4K7gq5+Mg
2UZQ2pHduySn0Yell+qvat7XZ0wvzZc6LNUvYzfkH4b+35lR/KhVpANkFJMCXOLtfOQT4mL0Chee
Aa1xiZqupYrVlp+xl0oOJmBnU/1RleZ40aEkv3s7lKMv1YhcMCvdydpjVjZY2Rhx8VhKuK/cnuvd
odbBKGYgyrR9sOWDWicmbgWBEDXGvmKYQMBJQnx0pLQ7aAvubGD4MDRdqaNSvdjKrNdAop2ktZcA
84wlfY3I7T7DvNYe+8wu8p+qOkv/mClyZDRI50iOqMAdePi+nUhBWyJS0mKBhlxZH8GgGT6WUEiE
9REixZDSDxZu3QObi5E4qRlIaJO1Xb3f2gEqaQ2QLUhFpPqTirrbUGEzhHdJjo1a9HNlbfxj5r1+
o8qe5CIm40Gb/+03Ip5p5XlkcAEXVvkx6m2kNvDHuyvHLP5/HGoNP38lPF2JuUM02CjuIIUQn4pu
Hp/zFOMcF6KOelQ23p1Mqn8rVoUu2zYn0PPQtAUeKYHTjsrDmFXZXa9n2e/VWfISLVX1KpOcHOzR
vfOggrqCvMqlB1Tw7SeujlWggJHyNXDkfT91Irvrqia+W590BxX4vQt2hecx2Epi3Z7ypG2Wkktt
CohZAEeisr7g4Q24OExVHhVkP32L2luBO91BleZo5E3iCuZxThA04SNpLHh1bmEN5Mz6WZ4K56JP
Sv9rEC2GG41ZFgdD/ynDb4/IKkywAj6hKm/DChTdAXeKlFUdmqYkkneIN1JiiQe/aPXE9kbgULQV
eRaNnon/XjBj+p64hRk691Ui2Yor67UuPBucs3AVdc47VwXxY7uNUbcTzXB1LD/041Bmp3+/K6kC
EYYR7Qaquo0AIg+VOU/lYMVzn0dHQpdsQVgrX+R/bjBzqEkoCPhE+2vJenmA6qCPyxIMTT2fIUW2
Fwf5Ql+O5uWdAMB8d/vT9s7aSquAGM+AgBvebnu88rQo0oQcgPl11LPea/0jxi8h6GWtVO0gDyWl
8ZS07T7eHvhPH3e7H9Z2Mvx/kDGEoLcjmxFxTu5STJqlSa38pYv1H40jx0nQWbXd3NGGtmz4F/gG
nkb0gZfzXOMNiwnZZHwdnUouPoCGSFU/kWO8fsNSH22/muM+gtkLxeDcKrmQL2U9JJ/zJUlrfyjC
qj/LNM9RzDXU5XNSDzIciNkw8VfD2kn/3kWpU3m9nHY/0VldSj+m/dH7WMvWL/OYWNj92fWEZWVP
g+FBloVWHdHod4Il1VqDkEg0IcveXOtTUrQmhvYTqXxf9h4w9kx6QGxy/K5VcpKd276H+HJ7MfbG
BAbKfyZddzbD27Wo5JrMspOowJdyNfp1VcxsO26GU1QqoYKTO6oGByFzf0zsGeiFU43f+so0EdXh
qWHMWbfg1OBrl/sdd8PZkKbp0yA7BxtujVGb/YYbCaGSFJMq6/aCtwpDG8IQR64oX3ReZB2kAM8Y
c/NIZXrnSNGfA+gN23oVdtssoCNSDVfmHKCw0dbinZzJiuSKNpel0zyNKXwHsSzvknZOftxexZ0Q
RquaRj/4b0yKjM01BWihpRmL8D28XTnxhBnPzskMdW0AEmkccSL31o89SpsOEDg53WY0PYcSUEOw
Dupu6e/xUGxx/4sldfKtbtHUk6llR/fwTviihbHyFXm8UuTZPKrtUkSdJuoFu57GKR67tJQb1xSp
iR9Y/sOUpEersLTJA8kcHsTs9Tba7h50Itf0H8Ebnn1vT8g8o7Pd8jwNuFPqC5c/HLsO3n5j60mQ
pbp+MXM1R3MxQSigGurmgJW2t7ZI6PHiJIOmdre5LUHK5CTnCrdCVzzb05gHbar8t3RZfnd7Eyl7
I6GQ8qf2Q69qm52kilGNRVSzrqRJ6geRGBRVceWUCr9XEzoirrPk1aNm9SPOikIpvtdtXVxwMLJf
5bzQsOjC9vs/TgHksRhTly7IdJs60u3fuXOcCVcwAgDGgsJwNtsPA5fOcvJpCXSBsbkKCO+kteoR
Xudam5ouHeUnWhZojavUjN6uOzztkngcU4Qj6md34ZD31QOehNF9XxoT6tPD2GiYzirJg6WXywQB
rli+UcctF3hJKb6vuEsWd7IV44hpWY3yq5WxPfQEGLMOmLlqdZ4e1lJxl6HJUnNPGKDAw3zGCzVx
nMT6z5RaO/Ri6vrqA+9DEHR2W4+Rb+pWOroNrKnQDatuZpHitEJTseOyfjfMc/LfpIvqWY+j6Lda
mXmHtJUSoVkUWnIPlcEeFQ8uVnOvoQsY+blkzsWlqUb1XpPbvPh2e72uAcDMJNV7wEi8pK+9toBV
5UB9I4NndB+rP8kKqvF/vSaqL2pMmvMk663OmzcezPGh7qcF2z0WBg2bcp5/Wzgo5gcBaGejU9Hn
KFGfIynddhNspbKhlSp6oJVYQrqRoXzmla8/dQXx5/bH79yVvAnpdyHbS1NqixuVHfSxy8rQg1ji
bvH7sKv1ezuxLMyMO0zVP9JmEP/+oKGMQg0S1TGG3F6WESoXsTHpWmA4cD0vpA1OfB7VPpq+zgi2
HXXb1vO2uSBtME8rvnl96W9TCNHONBcXRQtyrTQDDUtP5P9n0ndVzb/gbTiec7l6vj2tO/GA/UTx
2FxBslccA56OFsRnodPVtjBnE1amtuCm8vGpqR2y53qgTBUt6YOz6NERzXvnArIRTqWmAeEKJbD1
x/31JgZg2pZ6lJlYtmWYlUZxfpfGkHVuf+LuKBRoIM+zf+hDbUaJVXNJ58IM0t4YYUtAkUwEkPXb
o+wcBURCdXQHeN+sNKu3oySd4YQ6CVkwlXjyOEqdvNPyTjohZ3Uku3fVt6RswRsQLZrVZIDZ23wR
JpXY2kvYbjeDpfmymRvvdLuLT7FkLBdrtmYqxXn3Ve8HzYf9k/iLNmgHs7pzHlfECStH4ZZfsvkN
ZoXF/aAnVmDgyfslw07gowUF4VyimvoFQDl05tsTvPfVSHTpa10PAsCVCAKmHGaFE665ZrvFi1wY
eMkuSEE3jlH59JIkr5kdaLHjJM55FI9eWC9HzIfdr7bJ8kkRV72wzY5NZ3meRCZbgZ47+jnVVEZJ
zMnHmxa2i2YlR0/+nc27slfoD5MlcvVv8H/JAOcjCXsrwBA4sd2pc9JT3eiF39ljfUKooPfi1I4/
AnzIfMmWW89BENifDYjkAyVffxxU+y427fr19nLs/TDqnkgRA+W3KIK+3e9KOVLlliWDs2vrH5HY
UVyjH6KD79+5Epnp/3+UzXwb5hry5NgM5BSuO2Hvuw2e7cs06j+AaE/37dhpBwf5T6Nncw0TaOhY
09mFWrZFM/cWytGKTZStmryX3MqS+uZcFlP1pFkZXOuudAxMbLOynT8UrWgx8kXbvX9Uk77Q3qVy
N3zrunK+RFYRDt/iTNKlJ10tdHB/GWh+Fy0lpcFITEDtaMYx/Riao/m7TdXB9KiPRtNdIWXTKz0c
ycKBIWqNQFRGa/kxiJU7kXaAMDW5X7DjRuMTCmyTKCv/XBjhRzucwCVBrKKuGAF4jPwWCezIbcHi
HbVwdw/kHxQ/yBDK+luqijVF8ZRErUkprJydc5KQvN01tSWLi5KGGH63je5I0Lpi66LAnFG9UI24
nAxLhObd7e24c/2urR12owZ8E4jo2+3oxL1SdmI2g4VOwykxI/tUJ2rjEbll//ZQOyGToaiMrz6M
a8fw7VCQBvDghXAQDFEsfqXGOLl2XrWnPGrmR1yhp0vfZ/P9iuo9uAL3ztyKaqB8xqVA83Uzcl6j
zDAvZtAuw3IqDHXw9Ck+6pXtTSU9UF6JZFng3ddf8VdUNrMFuwwU4IJxmbL/lkgBr60l2pdU/DM0
HHEBbjb+hzuwZpBvR+qA4EKUyInMToh/dhqXP4B1a49xB5zi9qLtXSSr7ArAXJLVK001qQgbq6rY
H/lkaajXSfUL5jjqu5hH9zt1Go3vltkc5FZ7E4kmlr4qJpMYbCcySrDbSdB3CCwt6q0TumZm7sXG
UJ00GeLJ7Q/cH4x3ATKkJK1b2KneOHVuRIMRxIW23gwl6bikJBejr/SDA3A9FM9WRJyIw+gcXjFZ
5jg24KhxKTtqtjzUDSyqKjSWT9Uijmq51zt+fSEjscRFvLajNjve0BGLLTQVDtZYyl6oEeRzLMjO
t+fuWtiFfgXPdHTQV+DZVfHOGUSInFOiBSO6hs7dRNdCfTb6chQP+ZQX2aos0T+s++pXIUkq/lWE
1YeUEulLi+fwi6ODK/SaPKmVwVUSlba5Nk+W5CPGXed+2HZK4ydhZ79OlhkVLi4kxe8F489PQ4V5
5TksTZ0K5RSGP80Mo28k/EX0GS5YmaNzTIB3k57aI9R9iN+QAkPzJxK9hgZ1bk5/WsZkp64tJON/
jRi0n82yFB+SXLf/62Arlx5P2GF200GtZBfib3snnKq3XjBipsSVLks9fGynLCke0iien5fCGNNz
OFTLL1tLm/wSlrEz+/MIJMiT51p9Gc1ZA4NUg/JFGSYulDM1uVb4elaMmhtVRfIzS0MxnMo56Waf
u1R/TCvJlD0trzv5Xg2l/IekyDnyJ5bdLm5mar15EMZ3Hss03gnh6FfxgLui/sadLM9dmmoBWfDS
soKZE/0n1yghuGObKfrjUGkjOIo0UVNXmE5m36WqNT4RspQvGLM5zUHGdE3iB6cDRhvFTjYzDgqb
AtjQDWNZAM0hZRKf7FpvTwlN+kumUZFvHu3Z6k59E+LfkNC6wvfA8YUuEj9DSJQek5T6M1Xll9tb
/1rRkx9FoRzbYt4S19SPJS/rZgKzHujZ3CMzZNpS8S4uktBitznRF2sBw3KZiliX3XaI8TjMHQgb
9xjXdtl9jr9SctbjfDg6+dfUTX4YTWUSfUDelCo3wYH2FzjTudSDSZTlEDhzWCWnbB5r53F25P4H
/jPp7A6IoJRe2Pdy56FIaquYwLZS/qrm3SRfpHhRNR/BuKzy7LTrftCenz9UsTL8uj2NO/cUFE4g
h6CqyT62ryHDmutWUhuNZnkuf0qLSJ68WUOJ+SADcIiIb3NThKcIYkwNdXgm5m3EHJC07Wwha4E8
Fs43nJhkH1xL9UEjVc3dyVqS3OvRiKtPU5tZkVsn2HofAAOuQynRZeU3rPkBStCbhZFstTbTrOZO
5g+f+PW2W8u5ivxOPknRqUYC6pIBizx4CuxNMYGArg7geOXKSgLpQK4uBIOgpAzonhpI7PJwUA8O
6U5sU3XcZKiGUmbiAfB2gsMMwxEMW/WALkAd07tpnZ89vMlnHYR0cv7nXcNDg1RylQy2rrjeZPXD
hDiBFpRVbgQzwkLPCxZ6B3XvnYnj8WhR46X3uhKC3n5SPdpFklqjFpBWRveh7AwuGmf1gZTN+q9s
dibIDdB6EFFW4tPmciuWzgq1sR6DIg5D57czqmbqwyvQTXduOYCPBT3rgzF3diIsch5rNE/IeraV
Zew3Jtsq8UZWaq39PsorOqXF8tQaytivEit9N5f1kTyQtn7J5kvhdiJCxC3OSdzC1lpNV1AL1yAJ
p2PTPOZqDVbOagS9E+BMzRPTI6mBLerunGJjSo/btAbjFCG8UXnJut5nLGHr2o/zPFH8aGqb6MOE
UPTnMV7oc61AjUcLPQ9kxlJRKS9idV11AeOrsaukXLg/NFGK9FtFqPohdUIpLykXRguQS42t85il
aenlZNfRx8wecA8Q5bFz+d7cs6fAZVL+kVn5t7vKElAH9LrrgiTR5k+h1KILQkJRA2fp1PNE/br2
J2SNPt4+MjvbbG3NIYlCfw5L0fX8/vU4EUWtpZkOfh0RTOcpi2AaG6VtefjB289cVkcaP+tltl1s
apT0Inng0g9cp+Gv8SiB9STQAMnjSRjPSMC3PzGuFN4ojOkkmm75CdCm9haEy/79cuBtuaoU83Rg
ptdQ8NfIRqW2VdjQA+311kI1Ue0Q1Tamu9vzuRdmGYFTtN4O14pJ9WInY12ZGDjHfVredwZ2QBcz
UdTArEYzYsNi7enWti1JftZXYnkwWvbEpx5WcuoOvRZ2vxpE2fIzF90gP4Vqo4L7KaXxsyrPQj/4
vTvbbtXhIOWnP3xNKMrGUUvwE6WJh2AZ7WGzeppRQiER6LQUEYkmzIJy6jLHvz1Pe+OudF/ew9R2
Ea94uxpVosWDvYRzIJVWdcn6Ln7G4nTyhiFVPhAmW7RXmvj19qA7m/1PbZzKH2ogIEnfDjoMk8nq
YK6t2Uvl59ib+bU92KepL1/DcrAPSro7gQIlepqzxFeklrewiaZIZX1o4jlo215DBXVwVHjAVXYE
z9hLzenBrtkmJAO89tbJ/mtrL0ZNO7ByxsAAC734Y6TFPwoqTCOqf8UcnibR6IEi1fMAVCONP8mS
0NW7Qa+NdxMNyvnH7WneWVsUlmi82EQRCHGbnzOFhaTbmdwG8UiCF5RZbD1X7OO7rlfLh1SKW/WE
zxsuirfH3ck1GI5jgXLpKk6yucuWNJVjWhIwCockPIVhKNwMBvtlIC043R5qJ2+0uMCIW6tx9xVU
dcYBtU3jqg3KRSieEZmKWzey48lJ3J0nrQrvlFDuzjFn6Szscnm5PfxOqVBhU9FN4i6lRrEFdCQL
2PZYrbpg0bBU81Wrz223aKf8KZZwkfRmtKpXpVh2+0mLM50qK6K/X/BOUZODFHpv1skhyWDhC4JG
2NyrKAmGOM7A3JnSfvZNMDrY60hT3/gtYjRHPfadI8wNDoOBc4VHyzZM8t4FutW1cLvGEsReJ/oL
zyxUPssi9NteLg6evXtfZ3FBUsxgtcmU3x4tUfdlpaHJGHQToj5e3aASi1jqHH0bbNGqBzTznehI
U5bnGYGKrbUdjYZ+1fZm08Em6xEQlxQHFUq0qPtEkc7WNHf3ExDjZ7wIDzvPKh/yNjBTblnTZj5z
7dFulhF4S4LgNQQiGH4pR3UgVfcVxBIWlzKGTAsM6sj7JbPHT04inMYtUTT4ki22NPpg+EKq7LYd
mqcIcwrbb8JK1ohy4Sj73dihf1At9RS7szM2im8vVIRO7ZgViddGgGXu7LScZDfWlxinWi1UfueO
Br58CKPZcq2wsj4pVStl7tLm0/uwV4zfqaVI+F9PdA0CjZrJSxmFue4OTdED9Gj7T85oNfLZgaiR
eCGGgBqLN3f2abBGXGopK6SAeZV29A1YiYGpinD8XQqzx85kLDrLM8fcKPym6dAhx0U3nYRr5H2r
etiHmcbBNrteeI4yWE7KZShiXfF6zWSG6CcrcxDnWaVje+kkzu9lbntxl6YmaBKRN3BNEu7b0CVl
w6/x9o2y/wPIiyhbyGiTb/Z5HYlOFpZEPDb1Lvm4tGBr0jZu68eIbO6OnlHyHnBH+2GGUfr19tjX
Z5p8aW15kH9wqW17cnFLr21JtSWIqOd4spXGvqxPljsamXWeR9Ki2+Ndn2kSDpJApprnDpKvb890
hs9LjfAiPAMdedw4T42T0cj/64Z+PIhI15Hw7UjrofsrME+qij5gBZWsK8f01E1O79n1UJ8LYuJZ
FSJnA89H2gXXaQeDcopXawf6u1t5pi6ZV8EzPk8NKaJi4mLfD1PaHCQ3tIivbwyy6D81a/q3Vxd/
kc9jR/1k7ZonxfiqDaMdf3fqMtV+VBakigdZF+p4B9vMUt0ubvBbCY0wKf0mCyPjpLeqUwekKikl
KcBriVuZc7f40pyr6aqesRiupnRV7Wai0zVv6dEkfkicjKJ4ZKYV+vk52Fqfi6avgxaJ+eGJ3GJR
PZpVw69KD2HGirjuVBhCIU7eBnrehVunkzX4tWi5W5VW6QxPycIivcPQbB5g0cxa/yQJiywUULeY
XoAESZ/NOKkEgs9RHz0Yg10UrhOO0e/QtFLL1yurXfy6j+k86qZo3QW9jd5bkiJO7qj7V+/paMfZ
aa0uLWc1w2FVp1ci0Ivuip8lSeJZN0Ll2Qb8/tTw4x/UEQtKPxKRbOKCOTatj7mJo/tSnyT1OwjN
BoXnJI9flU6xU0+oYTPxeZ36fuyUJfnaLmYUu1TGkWQpQ3IBwmPeVN/tpLeb/7qspCg6IIUjHoyo
KOb3iywlr908i9Cva6zCzoZA33tQC6376WhD/Cnr8zy9M812Gi92hLvFk1xyZH4W1AQavleqIk8V
ZguSq1vUT1PT6iP3e59kp2qq+vIpqaGmefJk2PEPtaU8et/aDaFFYmI0T8kbNXIdoxicS6nLYRxw
eJfGWya8pvSy6uyzmTbKfD/UpPVegSeF9CHrgGWBiy5S27etqA+/mRVujV2n6pVPcZzyvka596tk
NC1ynlgOTi/ZUqmOb8N+0T6EcaJXJ1gPeepZcxnbr2MEgPDdUoMifDU1qS5/RGkqKa5qNd1Fa1S2
olPLiPfoyL9E76QuRJgWrTmyq4WWtf7QLLGeXKK8bHhPtSDJ3WwErO6ThJuxa9AZaM/zpBD1Mruh
ByAnhlZ9GdrYGr+0htSqqE6q6o+o1kT7UMaFzLZshV57E/evfJlrqZ+8yVrTOafTyg+GYXJNQr60
5LOwSrk8l2Y/PE85IF+fhSjwK6ISH7ccLUVPTl0Tzg1oPLRiZNRpEBWrDPX7kMYhSu9LQvFEz7r5
OdVDPXPtSHb+c5Y01PijOT2WebpKlUNh7L0UgMV/YdgAVLbSPKkeCtuZfjktcqQnUk6WnULVpD1U
wjKkwOqgKrhZEov4vJjkOKdMWJHp8oLIWliRkpp57WB3iqfhovRfY4CDONH5ocMfhq0je7no2tyP
1EaOfeRT4/yi5L2CHBspS+HGlZO8llPZP5iG0GiK22H2LBudaZzQZK6Ue3g9w3xf4bTUni20PgPu
4HT8wEsifkyGWS7vstHsGi+fCw6WJWaai5OY8+idrHSjdskyefyEX7T4Cfm9G109QzndWwyzF5j2
YbrrzpWUGH5oNn3qhW2VGXeOLJbHubHrB2aNSaeDTSurXuUI3dmWkWtecIGrfcAoZv86yV1j/YLu
0Zsnu+11Uo1pDhveFCqxdzaK1EtaICHQuAhZv4pqMJWfkyoPr1PcFU9KpiqfDWgy0R3WQXEwTgjJ
+9hT1Rq4RdRl7/gntGCweXm5ZWPQshmAfB4krzv9mFU0h+RxfV87V+VXO62MOMliOwgRS6rJ5oSN
TLyq/9Dr2fyEtKn2vTKM7LGptOYxjiP73EaqObpWY4jv0VBM4Wns/iiQNrpy8CbdyTEcBWTlSvpf
hec2jU/JjFV76iWo6mGIlr6hVufJcaaHQm7mB3kojH+P/DiQcvCofoOR3rrZdFFXyF3FXCS8C58b
ZPQmlyiWXUL2skA22HRe5jLsX2+nNjuxH/yowoMUC+Xrtjzy54sEOM8KHEQpfB6pw7uQvt359ijX
r1+mkOIduHfqXDi9vE1resDJ2EErViBlmpO5PArDCVfDUXtf4Lf02tSieNCNanhXQ+T8uDRL/fP2
D9jJ4NBzNSl4oEPJo2Vd7b/yKsxgErVrmN1FNTu/1cAhVhEQ2Ukaj8RE9jaOBgaR1Hh9325BBzKU
VHnqVb6V4pgbypbgSUZQkLPWea9AgTpIxHc/jeIFxUMECK6yNzVp24L03EKOX/zQI7O+XzLH/JiF
i3y5PYl7e4WjSisXdArVqc0q0iJXU64TsHeR4HGUjcp7/Nrmj7dHuU6BkYugf7Fq4vJg3yojhrOp
1gOmxoHRSvJDkkTSWUdRmEnsqgsdgdIbVXbP7UGvJxG6+IqRX4kRKzVjsz8WO4/TgYKemgvDRcW+
PtFANgClD8rp/2YoerbskNVgcDOLXVIhBTo2lLnmWJzLaNJcoRvzXZ6E4uDYXS8YJSegSvREOdtX
wFu9rWJBYmcHtQBgvwLSH8l664Nr/HrDMwqtAORpQBNRZXk7d0sGuCYZdSvgJg/lE6DNKHO1yLAe
7FLKB7erY8xP/n0SHRD4VEupRhNF3o4pJ3iu21niBEOirjkVp0DB3nyWPLOrx4O39vXtBWx5NfhA
HghTxG1Lsm1b0WljagT9lGMXiBxMJC4jWn5AX0fgzP40afbzZJLZuTPqXqFPx29qDs75n4LKpuDy
ByFDvFz5HNuNk1tWiZiXbQYjdoaS5/Sh8Z4+raF79CacFwgJyW8ogUbuKiDHK3clbTRe24yF6bYF
UEWXdoJVoT/YSuWdGQ6j4g9VlKTnwe6Xxq/qorH9yDGr5mnMO7XnQTFHxacIb2rrcV4W5FngF5rN
CUCJ1l1mVHFGD3iCHQxLgzd3laTaT8AsvXpwe1/vY+ocqG1x5SDvfhWL63JYZnSwrKCri+QiGi16
WOSiP5jg62VGeQR6HXUVSItX8+s4MS4qEhdpWY3lx35u0m/14JSVq6nYhrltj9trkYusd9WmLu9i
O6+/3N7Vf2QY3i4xauCcJNrR1MKvIBdyGydNiKpfoI3YSPrgTszi05hWTf+wukEhqDph8oA2Z9W/
DCWMkzsERHJeL5UVd9+E7NSj30lTWVwgtOXhSS7juH6okxEDiFkazfas5HZ9RIu+Xh7WhMYzdci1
D7w9H9liSRWbRqdogWcBZnG5N0XKdLA8O1f0upsRfaLuxbFff8VfIXyUetNpYscIioKeY5fSJMBs
hx2+1Jl6pFu0XsKbhdDQ1ufWpGy80greDpZUkd5FMsQIiTex1zvT/HVYRgsTMDCuTzpJau31wpLf
xVp3KGuxM58aX0hjZtVkvTKlwUwi0lITnH2Nl6wfzWbqdbNxFBx2yMtgO5FMgy+L4APo9rffiCYK
Kql1bwcONctH+Hh83lzl7XOrSmjS8S6ZJQprcqfWvNI5FLBfUl4FaSFpI0R/OcLFFgL0D0hcANuo
vEackjLBygyBhS53G3spYnrfyPWf7BQP2aoD2u3l4NkesRmLASKnffPNHMg4Imh4dj/4qKPX8gky
nvPTVjrUtgqr1t47Oa98nn8qzpXo91TaCTNLJ3WRvXb++a5BbINuLCq8pIlw/d/OSj7kIX+Z2IHd
t9lpTiftsnoh/Hv8QvyRHgiBheqpuqnzlY4cmtHE6yKGl+9NnZW6HV/0Ianno+i1t5tgNCH1JaO1
AQPn7QcNakYUVUkCFLWVfWrghi9I1g+qe3un8+9RNh9EQQ+HTD1l2tR4AbVT5edoCoeXRBTDwVA7
CSJZKLIaKwybzGOzQiG2lFUaYevdy8r4HtRcmLvc3TgbURt659Q066HKWwcZ4k6WA4OJ47hC3O0r
/6tw6VR5Uihe6qJLzka2jGd51IRHQ2E6NaJWnm7Hgr1lo61jGbSsVuXHzVfmcjMN+jhaQcpcvl/a
afYAn9kHqc3eXK4tOG5WUjf28dvN4WQghuIBQTYqkM63smsjxwUW6GnTot5X7SgFMYjWI1eInc0C
xU5fqXYkpVcBw6bElzVkEkE2jdM5rqQomHFedFVH2AfZ9s6ycXvTiOORC/1s+5rgdgenV8gOalM4
MnoqbqM/JU2a3tPlyR6hVOYH4LydTisgOSSAwe0TOWj6vp3SKaqZRC0PA6q/0SP6WtYvgJLaF+pT
zgs+bsIv0o4LcUkdP1Vz87lOynA6yPyvcxnAP6hOo/RhAprYxi+S2RJFuDK6L01K635uJePDksz4
SRZoFLwKEirHo96SCs9RC9xNOqWojsxWd+Z+Vb8xUfsmiMFmeDsTlsihUgPCDjpFXmbXkSVsTexU
mn8XS8iVKkxRHtze637dxG1KNqsvFIACZL82+1k3EBAVkyMFtrPEwQR+46kcI1Ai8dxcYvF/ODuv
3bitdg1fEQH2ckoOZzQjWbYlOy4nhCt752K7+v1QBxsWhxhCf4IgQRJgDVf9ylvq0S2cCDs5MorT
m88rvPYX1WlQTlfLPoS5UTkzxUvD6qwPg1ng1I7rxc55fbnc1h9oEQJxYhcdqvWjnUAkDWenls6B
McrKnSmhSIW3pGy56QDGwAXOLf+RJSv9kMCL7lyqxvF7WU/mH6oyG/OnPEqTwDUJDiOyJmMeH8sY
83oXiDnSspVSm4rnSH2nunIoxcqx6xQr8BolkTWvEKFDoTNPtNnvIbM+tHAr0SsRmTJAcMok/HhM
LKS8foqH9KHP6DO4Pbh1464KQ+UTTAaMihXQ1fQ2wl57aoc2+IJOT/zUNQXeL2lslK1PKyXqThM8
2I8z+leR2w2DwvtI7g5Sfar1yR3SACPTPtbHZzOFv++lSPCNh3ESyntnlEwbybE8e+qLKDcPgTCL
Tz3RWuzJdkWkgd8pWuxGDKzUa8a8AY5Zd1Z7yHunyr1OEqXpdqESdsQnUvzEM9OD7kdyRbiRGGt6
OeVYfDTKKK4OyoiAG3I+2ah+KBIkh4CMa0XrJqk9XQqS0b+50al/RQjAu5qYY38IRf4dUcrUcUfK
2a0n07j+CddY+9Tkcf6TlmbwTTRh88vOYnW6JCKZP8OtUoqDzac2SG8I+wEqLUSuxJKyYxal5HzB
4vTiIhgGfT6Dqah/ziXLjHbe3o2be4m+AWDReF5o4K+P9CTsVlOEkOCbx1+mUTXpDjSK7et6Ee88
gFtDoSONSMZiVcRor4eqS2xRiaDss1wU40fkV8oPRS4FlzjEPubNZ3eBNKoUfyAHXL21NPiSQLWJ
KDo6Jnep6KbHKem1t0cQ9sKGWGxTQBytaxZmWYmiHCz7rPeK9JUFrO+j2JFjmCqaTcpU2mV/ePuH
gUMB+QOqSiZ4eT2HU9KGCQ0+EvQJ2Q3J6vt3GJQVO6NsrRSxH/PmkDhT1Xo9ih0NSh2DFz8PrTIf
0j4fD7oYfgEne7PPG5qO4JfgSr5wcrXl2fsnB9RNKTPNiO+xEphVmhRnB7MK9vrh29/z/6Poq++R
IIIWWQEQjWJnhstvnZ1oHMVeBwf27u0LxHtF2X8Ru7mySxEFNkF95FDHUoTht5S7freSlfx88yi8
v9AyjYWcdlU/EaVlZ1ITOeew7XNfE+V0VMqyePspgkOItQM7jkrgOvBJkH/IgzR0cAWIbYUMbQic
uzxphm5n0jbWh4yJItMiWbrIUbzeBZ08B3neNvQsKiE+4QENUADHSzxSOlGH7u252xoMz12UffHz
AHu6OkJq0FN+6UhsIGMEB1j2oHDbfnQDHf/q20NtBC8OUGAMMmhRWFc+YKFZELmo9GIyyh+S1yoF
/fEgtRPNnUqp6gAE9PbPIqqwaCHv/nh79I1oDYVklo4Uh9BpfVdEGgpW+UzdfRrG3JUmya4AWVc6
LNtq+oSuSbizjFufy2mGhktLiD9XMztn1FoTwBlnBCHSX+B+EwK2NpgPtPuyRykDgwkjQ35s+wZ9
vNsfu7Wq0CRokCI0RcV/PTbqZLFYsivgvfOlM/GlO3ZGY70D/qGrO/fjRioHvUvTXyp6aGqtBmu5
QILZKi1QeaHpN5qTP9q5mu2Mcv1JqFLQNaGBsdRI19PZawLvtrYNzg5whzuQDa0r2qh8j9vanv/H
BmcNRWP0xwxYOs61GzUAU4UudRSci5pCz4EsfYoOS9kopoyh2Z9JKZrBi0LLHA5tl7ejV+YBzH29
0otQdXWd+NC3RhyB/Nvrer2nlh9GkRguBpy1tQiIjMKQ2RbxEp/MYXik7pn+RGBUP5ZtoFTI7LWd
7qlT2MRuVtZG+r8MvwCp6Exw2a7P0GiXGG7ISnCOhTByL6Ld1yNvBPrTlcK2vO8x6PwCLhLvQ8xv
SMFuf/31EdZlwjwKI2h2c12tLsayiYYCr40AYXBYP7rkOAfc2Xu/CBztKQ/TvVbdRq7Lg0JejYHi
wlNfp1tNU9d0VsvgLGtV7PV6B6MUtQPzNAmt8ITSyb6hJLiAVPbwIYna7ij0oXq6/dVbG5+ECwQJ
BVNMp5fj909QgNNC37ZOI52jcdC8CXOfY5B1ha8WlrFzxq5P8vKAUjLlzlio7KsJttLWDMuhlM7q
iEWFnpBPW2qu/Q+7iB41Omk8PItU+esPsuZOVEVhL7OaTEdZyeoTwK/EH1OkpATWKYcsxdo5thBx
vD2VWxuI/i6lNbDExKqrqYwExLxg1oMzur+mV5ua/i4UdeHZslS8l+hA7L2uG2rZWBYutG+qQRvd
3lRvdcUwOuc8Aw9Z8rY8Vb+jEBbWTzijm/mxyEXxxeo67XPbF3rmWWZqWV4R2HHpRqhL/+2h7n3U
ypbqzu3J2LrlwEMCql50LUByL5fNPxvLSO05k5sKSEZmpPmxH9L0WTYTFbFW1Pm+DJOsVEfo48V3
WXJC3UUav/ioxZbaHAZhJbNXS5WS7mzB68oOEFTCEU6dsdSZVj+qTRc1lMayzkksP00ifyiRIT/F
TmtcplDJfMKD38JW50OY1dnX2zNyXS1kHviDHAbBiCsRd7NQI83MqRaGivlOFOkhjRoPIFL2mJUR
sDfUNu9uj7hxtkEH4ePFs2nTDdFeL0EY9qmk1bVzdoIIALgj936UKfLvSpnejm6gsktQyXOGqjEv
yOuhRDXB96Jzeo6tXPU0qREHKF/dzvJtfhBMk6XTiO7WOvBIY40glRLMGZhe6APrz8kwoBo+z4NG
svH22cNPFlyITaeQsPz1J6FBperBSAodmoAKwZ4WByRxDNdUg70ccNl2r+tSnFM0zIgGkPliyNdD
ySWsdVsSzjk3DBHfdT0UMjcYscZwMZ0aS082Y5Doam+Hz3KTSnuHdePmYnzCLHIC/rYG+FD7sAmx
uEdkW5oPNsQAf9a6GgP0PvMgre3pey9Tt/5eVtHULRq21lXiBv9UVaYlmRetMbwjGdJR1Y/3ep5b
X0WxBZIWATkP3Oq9mXqJPgCJyTmcHPy8jVApn/NY4xqWKysQPmJDb8e6U2zBBnmRJNhAVgxpZ7dq
SBZnDdofVW6bhyqfg3dU4rI9aufWWUBfdjFd5tuuzsIk5cIZ2KPnsZIH5F3RO26oSXoy4sY71dmN
oegOotpNe3/RBV09qfIMAkabTO0cWaDo/Xmg80HJzJD+VlGb5v7tc7f1clCahWa1XFyoa6yGS2tl
HmaUi84gO+u/Q64hBgbuWE7dJCNHPk1zWY5PWjPMqO2HDQIxvQN7+pCmakMVtoXN6o9yJWc77/vG
rrUBxlCCYi9RrVndcQig1GmOxS1qplLzZZbDL6NRSE+3v35jEGdJ60jfEKe66pTJUaApVYDcn1Kp
oadQKTxLE+j+26NcH42loAUaBxw77/M69GyDWhH6AlwUdll9lEzhTHh2xSbglzn5EU+hvnOZXt9w
DLhoqFJIMdC+WJ3FFKVLq1XQ24PHF3zsTD0/jrFTPZdAg9x5ivqvcI0Kz0mMdqfov/mpy4NPDe/F
s/313doqQaclcm8Bch+nE6iximaSZnoqhFs6kdrbVRFQbzdocvJu0Ai/unVSB5tOQEbnIOjHUzkG
yl3TD9abn3bkfpZiFBatCLKsIXdCRWiTGpF1hrwMz0vWwoeimX86al++ff5QLaVQtOx6Ou6rZ1C3
RJ+qA4hMVLPVR1U4wKK7Ft3ZRlKOsxwbO0Xy6zCJTiNEGnTz6BijuPt6vRqrTyIT5hUQAsTPEzNu
8FY3eg+z1/EiJfrkIdzT75yH6xuONIy83+Q14hled/wAZjjq3Fb0VBvHPMQl9iBsqMpfFOA/3z56
1wcc1CLwhaXD5pCnrKqwgH0E44/B3WjG0ce+HZqzXSnDnq3WxhcxDE8simtM4poVPGkdGpdw++5K
W5cqT1KU8gAlcRQHWU33WgCbg1H3AkK7nPC1kgUSyTpXYx7cTbKZnVpR4cdk1sFdpNR7SO+Xvuer
2AHZStr6xCQUy40r+pqC2Zmdm010kSYbXGaEPIflyyJFBqmZ9O7XlFfDeChRXjdducnQIhJGV/wo
Zicp/NAyChT8x7H+Uhhl/mcoaEMfxSymkkpDVv6MGBeuWD3Ugacbwsq8ZK7BO4+aLVnvtZA1U90w
xK/WzeZEtxA6ikXmlUWJwm6uoo52mEUaBgce0+mLVgf1n2FKE/CEALsEClIAOrjZJ7SNF0arx11v
YZeYTmy2Qlhd71VDUL83pJkSVz6HEV6Vs5Z/mYsBkay5Kfq/cxI2d+CKDOUQFY4igFGKDMKHPKdP
42xDg3njhl0mfDHRoTNLpXGdM8FAzIsAB6RLMLbhgVZPcS5UAA63R7naQoBsOYGcQTIuwKKra0aO
JCQKulE6t2DCPutypR2yWRGPUcCbfnuoqxP4MtSLWgQjXcGV7QgZCMMAnWE1bexrfaPez0W+ByLY
HIV3gHoSZf0rNOKcCWGi70ExbcicEyqSkl/AX9v5lqvXDbkW5Eu4nCk940+/ui2r2WmS3jaCM81F
1Q+sLvMUSY2/Yt6dXPRmjPe8DTbWiSo3urkL8I0HfRUE0QprzRmP4kufLpK1rWydArB4bhT1e1nR
NaCTj8Njmy4FXcxF+/71U1Aqk1oDy5TOcxTUn8kste6wFNMelC6Ze5fiRt8f4kxkA1THeeCoRGZ3
wTIwfErUZHxSi1F+Hg2ti3CkGyXhlqWa2D4Ht/hJ67nZa31tLDm3Ejory33LcqzmRpmxoe+gsp2t
vEg+yo2Iv0OulHdkg7StJWAIuh20QYHnrNZcCVMpq00HYpUtxTTho3BweJM1UoypgSt3l/ajPbtt
ECPROuF6Jd2FNO27O1Xp7B957GjRR60IpR7F9974ihMQjKkIqSjtLi3SZnLpP3aWP8hcnvc9ij2p
Z0RGE31UgjE1EIvJzQQZWbUzTlIcS60H6yD9UYx6P3ltb4BXRBmz4IZDYVDzDUvU9THSjKCk1C2D
tQBnNP+lClzDfQsCdc8hemsVCDVV/iIvQmn69a6RjEQxcC+gjpvoEZdtPV20oIZQevsW2VqFBVaN
ehBi51e3SN+qg1GIIjjXulT8EoYWvauUbNRdEwH7N2O+OAkAzJanFS1O/Nlff5PSI/JBeT44Z0mf
QjucVddQs/wBJF3v3/6uq0h9GQoqDJUqaoZXXW+E1EWgBXQnpnjUvcFE9yFPM9uf5Ll/aClsnaQC
K516NM0/t0e+Ks4x8iJAx+VCAfeqPtxHiFVK9uCcaweIoltNqXEX55QF0G6sPclGklE1M+B1uTH7
oPDLnchza+OAliBxRxSKK2e1cQZllnlOW+dsFEF0GSJz9lADyI+3v3JrfkEwyBRtkR6AIfd6KdHL
nHsjkJyzbjVI3OFH058yI8q+LVy+O0kafjSD1XqA8t5cMWB+6TgtzxFdDmLD1yNLJeAtnLaDszHM
2qlqNPk0gnICXVwVb60YEL9zljkZ9NKovSxT/U/xt9V7FP6W/RrYTfpQqHJxX9TCOjZVv5dZbqwa
WxVEyCJmfF2mm5YSHZor4QVF8fa/WgsXxmfe78j3bawatKolL6G9TK6wmjuzhM0x6gjQab2d/g3V
fjgVPQxbv2oG5/us5Br3mlFEpzytgp0ds/WFC1HnBa67dIpeT6aVSrbd0QW7VKUwTvDvtQHFBhhX
h9s7c/mG15E1QGdqASTo9KSoVb8ex+nmtKBtEF5m2H0+OPO7Oe99J+7GOzxN9ny1N2Z0oapBE6XU
wW5ezeikTbGuRmF8ibSq9rPMco6VmExMdczks1ar9Vm18+ZrB0doZ3NeZZgLDwmGCsePa46m3+vv
HNPSQYSyiS+ZCcZvVHrj1GVZ+gnGrHafzc1f+PHBToL5ckOvJhcwJwJcmFTQmFrf4FNuAjO0suwC
NaEKfGrLEhJCdhm2rjXYYvS7tsyTYxcnpXYXjErbX3IQbcDW+ij8kuHnO7oTKnG/YPKrhtvrcVH5
lP1xDlEdYbhZW7adq/VsU7fVpfCkSKOpuY3TGDbXmCG/HyNNyS5Nb3bVpY2aoHNLq8M0PUb98red
T3AJJCc+95VoVLcqnfgRbG341cR392sQysPfOJSx6QprsF5u1DnqL/AW2bcCs4LQNxEDih4NAz/e
LjX0Jxq086PFhoWsP8vm5KG1XH+6vV8315FzT34LYvWqvls7hSKGDM0CauT0vfJZ6RQ3V53BcNs8
rMzTMGHe5o1wgrWdI7nxVJFUMzC+qdQoXtgh/9xv6LXESJnn0SWxRNadsj4NwTG2oW48lWnbvGPD
Dz8l8NLvCYuF+oC2K32t259/XSdlH7/sqSUe53JavVexomVi0OL4MiVpl37MDJ5t8Ix07CGScC25
AkXV2ZNwT/4JQ338MOJXJB/g+LaRp9RW/zz3WiLtZCTXbW1+FuqGi40vbb+rTM4chyBsO67Ksmjb
3megtvL6uoLZMtKEVFwnV2LjpCh91XntVBuZa7SmXrh2pis7WeXWOmE6i6CURifnCqmiCwATlAPC
iwoL77C0Of2kmoLHLANjFeQm/qxSURziEcJhStP41+0lWm7m9aEHsEjfD73H6wQmmPpyaJw8vBR6
U7u2NBkPAUH1zjnYiEQRGMfIBJQam3LdV59sMkCIVowSkmkCe0IThVGOQz3vXZ3bQy3NU1q78G9X
wQtpaGsFTsoTkaqO34lR/6glynBAw6LeiUO3h6LYzmfBwV33xKpQEMUkYXhJ8qHD2UrWD3kxz67o
xV5XeHPLks7iuIUF5gI2ev0iNEMWFSX2h+esSM17dGcKXwo045MmFe3jGJcohMlF5skohB67UYHp
pQXZf7f3yuZxBvG/UCgXRuA6261xFosjhUBGKJP1jTZnTAxcN9X7Vs4SlEywjM1PY6pHYLpTrrd3
+GmU86EMteFbqSuS46pmoe0ZUm9dsuzgxZgCp6UreKqc5rPFLRJeeNv6n0ixj0DZs1D+bAVde4+k
JoxadcAI7vZsvNQnV0cH0SgyEeJxcKu69npJ8Jzs6SBK8YWuCxr0NcYpP0tw6T/KcZK/Faqon/rJ
yoonNelLlEtqWcgubL8EfZ2sISl1us56QgEn+Twjo5u5uTVLP/AG7AuvmIXySaucKXLjoq57V9YG
SfdQsVHEwTajiaqCVDXHvtRVON8OD2s9VC1sPJFYz3giZMZFg/uH1VTU4FsbzVH7nfZFkd3nmB7+
xvK3J/PPrMrHEe4Fqo7MjYcCUARsfcqSp2Sq699SEpeDV8IDACCP3gnaSHmUaH5alEHLzTiVP1pb
KRUXAfsaXbZEyz+QGkrl19Y2ynsAoq32HM5j6ud6O7f3dTsmv+ooM/7EYTT83lmQ66vs1XqsjkgV
TvaUauzOwUh/qH1s+VNj1V6hp/Pdm0eCdA9kHRYnDc71HSMmEqeBOOgy6YDejB7frmLorUMRj8aH
20MtP3q1yZa+xuKVSXvIWqcpRVsjwCx18aUvnfK+m1FGMMumPNweZeMmQ/2TXIi+FwLW69KmBQgW
y4ExuVASF1/0II0fCyeIjwXuOTth5rU2KUBJgkyQLYAJ+KfVBU11Fj1fI0wug+TUP9pBnr9PMAv/
k9F+eRZVN7wfmir/odR9XN3FcjTgszRoovIH3Q6+3/7ujauDd5eZJa1HWmPdOYoMEMZ9TXwC9q15
tLsZDSKsWY50fC3fKBP1q2Nk5s6SbiQxtk05hlsDhOqVoEfjZFJRl0p0qdHa8iEjQO5AAPkxFE3n
4WESfv4fPnJpxFGm3OCKIcwl5pCvvCRxTI1pUSt/DpXC4h+zOPhG93+cXZ0qlLZzQ27tXRv5Snog
gEauEDfchUg70bO9RKS7sasV9owddWQ/3f6+a4wZO4p8ZcGlG5jPrN/hCV/yzlKn6NJEARRlAIL9
J1nPEO3uAh3ZsyrMPkhwMH/VRTCe277KkFprcWf1h3yova6TE+VYz329s9Bbp2rhJqLdzWa/6hOG
KlSJRkRE/6qSPg6SNZyGwHYe0jnd66VtTPUiuEeySByyVKdev0VZ1JtFWdXRRY16+bvVqNqxm2FB
3p7pjePiIDALj4HLAs+w1dHFxLp2ZkcPL7XKgzNq8yEWgTfJyeQFKZQrgYLF228m4Bw8s5T8KLGv
r9phLFDd7LAyLYwsO+hmKJ9MhYa8iZDLzq2+cS7B1iI8j+cCI66LC4iJJZKcDfGlmlrpvk9s8TjH
iTR5GVF/dyykUhU7J2SjwkBSuAgUL+gfmsqvl60C0auECidE1rLmXU3k/dxa9nSPrKh8ieJI3Btm
a0t0+BJJ+LcXc2N3LoeGftZydK768706m1Yum5QRKy0/6Vb8ra+l8oNa139uD7S1N3GVgJsCeh0o
wGpvTikoo345niVaw++BC/2QgRvspFFbgxD0g1ZG3IMq4momA1wRtZlCxEVp8dkZURCN/EjTmz0a
6NYR4DFYADCg0K42iWQoRRx1fIzo+ueaMvSJ3rV11LssbiAyypUXN3Crd/bJ1lqRq4IUo+94jcM2
C5RYcOrjJpH04ENTDblnK/jCmOW0Z+L8cluuIo6F/04pDxoWF+sqZ4exobWhWWUXSLxjcFRFWyfv
kckXfxvdQPkR+ggKbWMX6geNeqPl0sPoPlSoTQCenaNvSdKjJmnFQfWjBSr0Sw5D8VxkHZqLeWFU
tTs4lbUXjF8vv0FfZokmkCsGlqG+PkgcIb2d8im7VJqNFZEIFB+t4WqncLA1ytI3k5cK2XXfxnYE
wa4VUiEbiviQoIviT3Vavflgso01qjYsNUTuq0tBRGPUdTWSjLOZHdnw2alplOqcNrAt3no0adZA
J1mawDRtrhK6xk7UdhiSiyWBpa+ytvKbMt8TkLo+M3CnqABxXBSK7etuYD51Ig+7JLnIHfqvrtrV
c+ehj2G9Dzo6s65ajUrj90BO9qAYLznY681MR4qwYOkTQZJc94JNkimUJeP8Aj5IWwKRVrW9XhXN
eKiwBYncRJl1ZyDJCsv2RD3WNF1JHuUfVaaKzwXyoP1hSASUSl5Tk2ZT3+a/6rxTMJGqQzQNIzAB
4YNTxhHgV2DifyhDju8N9FNND1KE/l53ovipVkz0UmrVaUBSlLk2HuZOybD96zrb9NEq1YCUR6E6
nVivYvLibEa53Qh6O4PB3OoNDG0l7zy7WaRZsjbXY6+sZP2/WSuhS/eOwZWTlBMJoJ41NmJCBv/6
9l65voOYSoO4ndoZSobr/gKwePCUmsrzWHTJKcPm21fLKvVKK3V2LvOtDbNw7eH/gtW5Esipgika
JG2MLyMCpy6IVfOnnjbgfK2+eYaTgkPb2L4Zi8sjSD+WO5YqHErQqyukF52i1SlhMsgR5a6dILzI
pYMl3KhKB+Cc9c7Zuy78AVchoTNJ7sA0X1V02qZD6ahILopdGtkhTiP9V9KYgbKQAVOUYnmBjtbk
FIMP4sX6pYY1MuW31/Q6/ljMNgh3MEzbEt5KolRqg574o0qKwOuDKfxELTq7b6chfzA7uT7raiOQ
leH374y9tZ9IN2lzMO3XiPIGINakDoxdZJnjLfjHRUNZRxU32yv4bt3bi9OZSR5CJX491alUk+Lk
7KcAEWF/tIvqrnTybufevo4fkdcmmEL1hIoQyk6v36Bs0mbOrZleVCn3yizPTwH1d1eukXYBdrET
iysb84fn0JK08knXUhhhkqWSUYKhCVWhogwwheZdAvrtkx0VbeAvt8F4MMIW3rHdU81xmzqVHvoc
VFETx5lXSFgX3pkDsmFeAFH9PpHDPbGUF1jd6v6lsrx0sICA8nCu5mQMufHQNeMtC3EGOM3AX0DC
0BHAlqlDHvxBQV1Q9mtRifdhMOqdB86rL/1YVNknGQvGv1gB5/O9Kcfl2VDlbpG1bnRMiuPE8k0o
dslB7mMbAmImV+U5o/4lXfDJyXrPthc/qAAhltHPA7NNwWYmfbuzjTf2FkAjFEGsJfVEn/L1qptU
MuJJsAwKaiCf9Fx3XA0d6R0NRmtRcVpPJO1VzDphOoCYXE3krMUV7zhAI8duxukSoxevuKVJfwxo
nlQ09wA60dwWcW0oH42q1CVPS2lfuK2xUNlUYHk5al7TEHiJJRfPQTjriHrASB/dUcgdJd1WFwgb
9nbpqtge5EdHAE70krDIGi8cJ/sd+QgQxsms5NkTchr/Sjtd0IqczZ+5mLUno5wGzVWAyMWu3EZx
4qfqaJuHUEhGe2gzKF2+ImpTPQw97V2qLNb4X9loue71wxTelaUxdG4eK/L3uoqDP3kVmI+KOeHi
YAGK/RQPmfYTCj0SiV3hVM59UCDe7FYUPoPjlM79t2aOcsnlEkdpIQulZPBzAaH2wQqpDrrlMEjN
wcFK+TMRlpQeZ4zGzlOayb/toLAGV9Kb7mde9xPnF+xmiBYKqugulY1YeZfo9fif0uC8frQhwBvE
BZO2l+5uVMfIYoBo8RUU2a9e2cmMcCJCC/zctCPSzNRKD4nehF4o5+P7pU746LRJScesK97lUicO
HT0Uz7KEunObvWTW6x0H2mlJqMBxXQPwQ1XL02Gyz4iWaLrvhH1UHeqkrZvH2RlrTpYaxeF96jhD
cso7ogMU7qU0vmuTsTHcrnMG5wRMK5iOmjagQZ9bSKuk6CAbrkFp3n6gbTKJP7LSxJ2HUBJl75zt
8lkWRpvhADtHSMaHDfyeUerl8qkSdl8dyy4dfuaZhT0AuudK+c62Z+edOU+mfmgis/mQGFLy1a4w
eIWMoac5/9vY8su7fJo8qbWGxJVQE/gWl7OcHnNL7oCLTzGJyRzp+fAEqZwDMyGMXlz6SZSXoY0F
tsJcMOMhcyblvazN2MVZDvts5zLZCHxILhZoD8ecwGB5Yv5p2vY14jnzWDpnVcYlt1bz2kEk2rIO
g8IekNK2PkREujujbm06hkWgAm45DaZ1ey4oF8BuI9nnCHkCNzFBbwxpXh7iStDNEmXm2XkbeF1L
OCqr1XCP6lZz0tppD2K7EY/wPJOO8Ftg+l7hSNBYT2h98EOglh2GOp0fJXXsfHpRxmMn5BFV+9w6
GsZeIXjjMVUXbQvEIOVFhXR1i1vgBhytWja77BTHoE1kL6kd/bhINZ5ux1wb5UoeKnqGVEJY6qtS
xVjQatXxATjb6dh9RFgH29/EBoPtttpMD9jM0/ljEvdI7lu1TCcTQpiIP4lBmr9rKuIJNeKMsJ3c
MA7k4s0IM3D/RDELQ5JM+qpYM2K5MixSIrbUZH4a5/NFG4d8Z5Stfb50zrjfIIlc4bz4D3k+QbLH
2zCRaG4BnP00pU6zvB7CuYwitXBkNqJ4LxJUNqLuhdlAr90A/XqFoAOZP1hdHUnnMMja0deacBFN
zB0D7Ar/SQeh31XoQhv99HM04vEPd1H3xL6huVqkk4Jpb6R1jm8qgVHfEW2m6iGwqv7LBNCMZp6V
SEd7bOjfJ+SkTztbZ/PXL9ks4TaQ6nWfhnLyoKgh/PRq5qYCR0pP20iyFpCAkusPk4aNBeTP8FiV
inw/BqHauOTFhgcfTH8c8ErxWqmX3jvaKB1nW8jP4dQOd2BRpK+a3o6nKJP2NH02wmIE83jRyJ2B
oa6zf+HMVutEQI65R7JzMufRaaj0/E8yjumnOJeUnUnaOMoQZBYlJqon1+XGKK3hlHSMB30q+5XB
MKm9shfNh5BHf495sDkYBXELH2wUGdbl6Q7xfozrTOk8jSI5UILCpQWd5juk2Izj7cXfCDThqnM1
LgitaynHEv03RGL4LhrJo6fM6DeXk6HtZKVbq7VgnNnRfA7r9voF4gsJp6KCHCEDelLVc+brlIhO
IYHQISrVPYzd1gTy2lEFh5K2UU+FitJgDxKcx9wUB4PIypfwUXdR03h7EZWbfREBoxujYMW9Kmzq
QWCNWbh8Wjx1DzBTZaSXbUy/sj7eud82vwqgLuW7hSd2BQ3oBtqsIpXOetXH74TkjGeqlu33XIks
9/a22BtqtWCYzSjRGCYcL0RZjpZsU1qDS/w5DOI3K9tTWedZMPmLbinYhtd7wwIDOEDzDc4JljyR
Kyat8TB7Ge5Gi0vk9mdtvBCURVBCWBJq+mfLTfhPJCQ1nZqAKYFvnorQb/U5eYzyPjlYxvy9FtEf
vVWGnYd5Yyb/HdJexQBDMRvpaMzOWTFj6GG4243PJdqpPcFpuwch2Po+ygVgVl7QzuuQq14gNjJ+
H+fKNotHCYea+7Ru9fvCbFGfHcKBR3C2dupqW1+42GMsVRfqamtAK/9y7loR2HisyunFjAS113JW
j6ExlDvbcuMewQtzEdaiuYXO7WpbTvi3Km1HSFn2UneYkWU8DFqHcZ4exx6puunf3i9b4y2irAuG
DeOAdQ8YdnAg+gJ1h1T0yTHuhvn30Brf9K5TL7HZOzv5+MZMkp1R6aENSri65pvHSlxIWbNgTaII
TWID14oc450T0pJ7fiObQ7FWL+/nNY92LGN4i7ANLly+w4NWGNMjVR/zg7DhGt2exA2Al4EOGoJd
KHHQUl/3Awwzw/XMDBb1UUc5jlMuedVY6IcRXMZJUqyJRGSGWAtB7bHRqu6/fEgLT1Uq6T4MqXjf
/jlbX07b1wS3wF666kRpNeOXjgq5CtVTf4IAd0dMJ/khldodVMrGcUR/hp2zPHs8f+rr66Zv+mCw
erh9eKFND1VbhndKLMnHZg4zv2mND6NUJjvgk+UIrBJsUAG8Q7TrqZ++lHz+ueLkNs8Qtp+kc9IW
oe9MRfqRXkSzo1e8OYn/jLL6skrOSxP/B+ncm0lMPo6tpZs4deyiCw146faKbWWS4PPhvrJai5v3
6okQQTbrHfZvZ2ge1g9M0Y3zgBTFoQ9gCBCKOtqHGse2+y4Ynf+UOtUtL541oGR18GaWO9kFhIul
W0GacZVLaw3Je6IRmlWTnF0608ouTujsmUpsTi8Sd4t8DZrE64xVkhMrTPIqvLSaMV7sDBCNbUTd
o+Pk/0OzjjmFEkCYtPClV3M7gChM6hoQrT1GQDBVp7jL+vz59gpuHoRF9Y3yA4X59ROBEIHT2AHQ
6AAXDneyJtxAzBSnwQQZ3D6LW0+k0Y4V19YcvlzcwHd4ntaaOYCTlNFCIPeiT2FLbVAtMYdlNtMA
0vDtz9scahGV4H7jb+tkpOT6zNAvQz8aBp43TSlmG62cnwPk23bi9WU51scbUAci3RBIroHddNCa
Uq7J1RBozU5C2DKSKyI9IqKaHHIxJN9IwIzPXTj+DyVpwIkmwSdIloXN8foyG0YEdBCL5haPKudU
Irl1sGIx7TQgtq4vEizKJYTTS+/s9Sgo9CuDYXPUAR6jBdJI8jlV1XTnDVC2NiSJ46JEgNsWrL/X
w1hCod36f5ydx7KcVruGr4gqcphCp80OkhVsyRPKkn+TMyzC1Z8HnYkaqKakmavk2qtZ8QtvcJAs
kxpjDl0kqmpQtJ2YFNfEoqq5Bdas/Y8GGY3UZlbG6tS0k2iueTYbS91qFJVLJ6BzTpZjAadd9kbk
ltmc/ysXc9OeKW+qR62gvW22iCiT11BJIYS9/9GqOkcjhmzSUyHkyZ/tJvvuFKp2Nq1R+Y0DawHd
p4uHKOEGTYhOVjPIVUZBo8zt0wKjcmNT7q9VV4hLmk6Fm5dlcsA121uUH85+aLdRpbdXOwxkoxM1
MnAzKRgE2o8KFpgYQZxTQ/rDtCfoClCyfuPoLmR4k/SUIt26MuWo8GhUPMt9Swn1j2nZxB5K3M33
yZq/Pr4kdk6u86PozShkpeudnSezUrUJMDepQCmJdoLePGtxqLzhfedgL2mE+Uez06v5CrT0KPHZ
OVbkplzwVCKp9KxvKCvB3woH2NA3RsC3rtLIYDZRwJUPpnN3HGpgVMIWnMm6cqGXgRnVrQFLvkmr
wRXGYF0GbNu//fpcLg6QYPdk4qv1XEY5ShKzLihiopTk02xG1GoCDEq/N/CRne88J4QmiOXHUbq/
94GUFolnHXBum9KMSrPLbAPKrE2fiw80tGroJs3Ro7wX8ZAPo1+OAI3FGVxdgwG+KNZUQ1mNokWS
dY7r1j5BVlg0dqtppow5FJV1zhMnD1yoKcNI9TYaaJbMWm95WlNo1UEwu/flC5EWDANozU0xu7TH
0EhK2Pe5Lk9vLdUHGAHjUXS+++UkeCQLCxiU77+/5IwMgcQKssoT7AjlNlKZ9rFFK0+hCcVDyyQV
PGgevoG+GV0n6sWT3Dn1qR/s+qDasvtLlt47tglADDc0u8HoJcGhtZ8yCSWTUx4BYYAXbsT1qTAn
y7whQdQj4ijXOE6rJCrnCpGW5qIBNbDdVDKH5OAn7TwADmh6oCtLLrpRJDGAVjaTkQZP6RRnlwaU
zouWjMplAQ/+xmqDSVvULgDwb3SB87kMEBeL2eeWHJ2Nrk7O0lgfEZB28mukE9FTJpxA2HD9oo1T
EWhtjS+FmYKgiuoqvAlZSYEANcGpmpPvj6+NvfkD+cbUqVTrNww9h2S6zMrFmdeE4i83SENUhcBB
RqTZr79li1XjAjNayMXrygH1iRptqlBCxCwOrq3WJpKrm031ItrZ0IhEI0VzUyOa/3z8iTtvKGE2
tyKhCUpLa5xliZh6h0EuqRI+DNemlxrftqbwOUhsrC+QIPDHVjsKTH64Qa2iUgdCCRcDVz7p1url
jiro7RiJEt9XUqGf4wrxJS+O0GKh/1GQjkHk7P0eT2/NTbSo+d43NlZdVg1IDipmwEMvp7p0goRi
TbcOqkbq9rCgS69umqk/21E2/DHNjgT2pElBiipxPyYuVhzJP5QXRzrr+ZzHlw75oy+4b6ahB9+3
+Sp3ME/et44QuMwBgrolVWNbnuAKCw9Cyr3nnSsLPUvELEEgre4tS4qquK4qSs5SVCIqP1rpSz1V
zqW2EirPedSWT5GTOvR/qvj6eNH3rmYg9Db8fK7njcJqZkAiL5QaEW9Vjc99rXXXPA6OUAR7h9XR
qIWArVqGWrbeT5WFMqe/Lg88fVKdZDdDbmRwqpg+B5WBxUmppQd1xR/o6vWu+nnA1a5qKlwTIR6g
emqVJvX1NvcWge534QhAkP9yXH3CGCkD8OaqATpfVkyn5PHU7n40JUBuKeqNJK/3H42zODoq8NK4
Mqr63Sg5zSWeQ9WTas1wQ6c86pRuryj4OzQTiEdtJAN/dBp/mmSpbhMRoRmDf4nAQFroKP/ASjib
QXaUBG2viruh1NWnlQkAIydZZJttq/g25/PgOagpefTutLeWPjVznB9JBS0V9vs15aMW6WZadouF
xWpNayJsupus6ZiozGfggIcEhHK24yATbma25R9pSPXPkVoMqDLzl32PF8YwiFKFIwp5fJ34pa1h
z6PaR76m5dG7aJyLF7uvq/kpAdwaHOzgvcXknCB/gL7sVgqrFe2gSjjZ+2kYZm9a0Ha4qQTj+6zs
koP3em8oskIUe3+QL9alxlEPJz1pMsCtplOdusTGZAipgnObon79+EjsDUX9C6syG8bZht4mN0Ul
hx3M2HiKpedJkbJ/W010J2vSxk+Ph9qePmpg1BoIwRbhu3XdKOtzaeLZAWJN7im1vBaGNoSXNBjS
E0WS+fx4uJ2Qj/EW+7XFBI3Yb/k9P52+pk2mOBzQzEUq0f4kmiJwxzkAjSzlyln0/QQCzdQuODJM
J4yu0pcKGytvTBXtoAyyfU0otcA8oBICwBx3lPsfYmZDJCrBDwmGLnnvlIbjaSa5KbIFlqePk+HG
tQT2uxDGgaHHTrX+fujlsflpDhA5ygzRT6lfz7LcgtRpq844y0aavs42Gn1u1cyxcCk9QyDOlUbz
e0wFKr/PAvnS8jB3zF6tHV0cO68BVjRoXiB+yBHeSBqMPU0sQX7uqwW2EUXRmtdOmuNLIkbSvTyr
njXRJqdOCJtFa6JrUg7yb2z9RX0Rhzxy3E0O3+oKdhXsET/tDMsLikb+qvR955m4mx2sw97Wp9az
uGNTlt1ASoQc1pSQIFKl1fwXUgqF7Nmo0ZyktrI+FlQSDi6Q3fklgCFYRXYaj9fVc6BFOloVhhT5
QdJnFzVSqHDFU665vRKYp1IL9LPRcG+VqhK9M2pqtlgQNQf1g72vJpJZML3Er+TY95sPnXq7aEPY
ckqd2H/LTWe+E1NaXJDVaJ91IrgjgbHdAZlfDDrBB22oHJaSJEHmcG8qNlvLyOXswyQl+bM1SNEf
GdrQB6Ha3qNLooPcAgoP3KCrG6aM+lSrMLr18x6lCmsYcBksRozqij6ZSG1FcGoSXfvw+GLb/UrQ
HQv+80eZ/35ao5DIPxFoDjWOGL+OVdS5hRQlb4MR0KwN46Mq9d4rT6vmBzcGatP6lVXrJpe7wo58
qzZx3xuQilFy8XUyAwNN/nzGODBKvYls2S2y6d/HH7u3k1FxQlIeZgn3+bqmZ4iSMr2DjWVAnwp3
wVBB5FJRUBu6Sp05X3Jss3y1Ua0LRgHDK+Uy7UMh5sg6SNeXm3IV6yjUY2HXIQqG+PNqrc3aGKNs
7EM/o5/tZggsfKwGST4IMnZHIcsExq1xaNboLZsZtjObXtEU19q/VOY+10gS/nUwpzsPEnk6zlm0
+akjrvetRt2j7heLHLmQZsOlTEQZMZ7j7rWXK3ycJyoEvmxH1hdObpaCfUU01S0E6FI368H8ulIU
zI07OWxGF9vQPvRmE89x3CBqozv1hVi8Jcs0lY4e9eWtXC/DUqrjEt0z/sqIs504V0jFTb12PGmI
5pdkjFr7GvexLt8SYpyS0FPtvoS5LIyTZY/ysxKk1T9h1wcvZpnZ+YlYoPxl+4HF/pwoCsF3gGWb
MuYADyMrDAlQmRQOl7HutEsElv5fNSvlP8ZiPhLC29sqRC4UFNFJWHjd99cAW8WSBCLPvgov3TfU
APGhHg7t+8ebZYcfhzY/ARQoJbLFTT8MvR8pogoW+nmWZLYLSS76JwpM/XM7qzU7IQ9QM4SaFP6j
9pYyvkqTlt/QLGqEN8N+bd+0qUyts5ovOQn0zvFrZJkgBCpbleybZWR2g6iQmL6A8re+NSLp5Ksy
cuJPpp3UCB/Mef6xtAMMRV16OnZ3G1AUc85lX+L3ZkBDtd0Z84nhMoxINNymzp5md9LL8hl0nxO6
g1DSj8VUqearHCV9RRm2D5urClbib4s/kv7XRfDTgdY2oXVuK0KkM3yZOvx4MJM7W5f4V8WLEdjc
5iaz1Dkt56mDoStPmg9623wb2ra4PR5l502ib8iFyW1FcWx9TwknLhEAoO9SJaX83FRD/WwWcetn
c5q/wT787JSB8uXxmDtJBGkRVwm4ENqJ6w53J6pWzUu2PjoLlTfmev5U0wM+wSCJDy6AnccP6ACk
Y3rpSAavry4e/SSrZ0BDU11+rxxbsKbp9BGzD+ddEDpFfxAk7owHb4eawfIA0vRertKfAugpsENA
JTkQgUCbIFAukIFLnUkUrEJJa0YPuqWcfH48n3uD0pRYQiYSzk1vEJferJ56ETx1saSc50H9ZkVz
65pThTRjNR9ZQuwsH/wN5hLmKBfrukpfW3ELQYn+RN+UA/F2uNze/N+G7pWxlhys4M69BZiTyi3v
5I/Y8H5GQ12rQrle8B9ljUKEjCkemEHt4CHdmUIkO8HBoi6ygLnXAbAOCbsyaa82Mk2US61Snfho
Dk4EBNpp5vJcNWVonh6v285E/kAIkWtSrgUbcf9pGMYaLWqC0lM96DWah7N0SauE9iDJ7sEs7gxF
XwUoxMKFoMGy+r6snZII0TIAK7UoLxbp66uotCj36uzw4lJ3lmwJc0leFnGxTf0bCqgpqbOW+Ra6
y8VZBAp0THOWDeEahmhMNyaN/N70Vvx3nOd97uqKGFNoWpn+vzRN6ldu3Go+aQ3M5XOVqmg8j2Fk
X/TJVv6Ey2ObXuRUqgPxqocjJA1d+00RqvyvZocmhillMny0cdM6ciff+y6CLJXKPiWdTalVH3sq
BKOU+lXsNIjdT9UpwErk4EbeG+VHbYWqB9ar6+Ol8xIZY0gObuhzdqsGJG4cbTqqhe2NAqoRVhgB
KuHH8i78fFGFShjbmsh8kIDdSwwvy2vL7shc8WiU1XXY1wwzqG3mxwZQAm00o4tq1vJvbO7lOlp4
B4Q46/cEeD5MdsglfpXLkjdo1Ivov5UXHXDqwT2x/OD7eBKsAJcEYrj/L251P22gRsa2nZPUV4Iw
bjyyieYcmLn9QShmHp60wbAuKP/eNCuNDpL07REmyqds+qNyid3K6gg7xIWmPOqpPxd6gbFTLLua
LiY/kvrpIHnZ+0pQizSwrAVou8aFRYjPFWTdma9FkNyuUZu0/aWxRjv0sgIC/XfVEugV6LkW+N04
QcB9fDHujk+fGdIzkSTktftZjpt0oBPNLHeVUTzr8xC+UT+VXbs1olsejckbNDb5AqOsPRh5d5IR
tQLTT9Kw4XV3qtXF4MQZeZaV2cMj3v5mwPgMXVutjvbt9nSgCsTxw2CGITdxUDFUWd+i5O/HkLHx
mJ+iF5h5/fXxZG4jPBgDQJC4t+D3b7xDEq0Y6PMWEKaR1CtQ7xuN/IQOQVu6Iqi5W+uoC15NCi9H
TaOdkupCVkAPBPU6gsv1PmrksOhbLc39EgmKz0HZjK9ZlpjyOUct7HvUGeKPri2sEwr7/XOqSWHq
pUVWZq5p4yr2G0tL2Q5WNRiaLZk+BFGdoKmRUdusPtVRbj1FRqSeYB1Hn359xgFLLCjRJQ5cyz6B
Mla73oxyH2R6hrawI/8xQVl3naxqPzVOX1wsUJAHTeedygcCOyg/LY0AZATX90Mramq3eZj7hSir
y2SGaEwoxvh+oNJ86i3136nunWvadIgyZm1xpuZx1Ave29CsNDuNusmSt6zOrTQE6BVYqd9QIL/2
ta15Cbjeg+t+90tBJQAlBYmy7ThLuh0qcmCk/ug02R8YnQrHldXRSdxMqaIFZT5ML2UXRmfbjPPS
LSpz+DzjYHgETt5GjQugdbGxB3Btb26LQB2gq2Nz5+Opks5upVnDtyqF9ol05hieCyX9ncNM94xL
WQEKvaEBNT1awj1xwUIhxj3H5nF9Hlqa/l46BGbt9mksUq9RRWMcHJ+9tf155OXffwoYKH/ja9Qm
mW+X0vymD7XpY17cHFS+d0ch26VEQZ8O9PP9KCMF0jCvA5a2dYzChwQYoHMah71zenxGd5cO0Aki
T4D/NqK+kTyQbTg8cYGu1hdD+xclqm8Yfale4SDd/HiwnSuY24B7kBrskhqq91/Vd/IYWqmW+Omg
qskn+iTpXyqOGeq71LSCK0YI5ZMs9+Pt8bA73wi1j5YW9wK84HXJp9MnnS61geZ724OAFjPZgRck
lMBiNW2f1aIXB9Wfbe0X8VKEIVGwRTtwI/gOrFNUcUOt2SwGquvuUA9q/WJLnQQq1i7Fh1lWhXap
iziL/mtRpOou+RB2+qdf/3DAsotwIeX9zeKiqKSmDB37NoDoVyit5alSGwFMrgxfIqs/EoXa6Zvx
3QDp0aOG777hCgkuRFojKM/YWo9JVhRUJxFP+ktjz921sUysQ6IUyaVJbT28choPK9znVAqVr4R1
4mDZ93bb8u6CrlrAW+tXF5H2Xtcp7PhllFLRzHpdyi9G60x/1o0dn0Svt09OpYS/Lj0I3hm+FPiF
BWi1rn2EqLgFaU7XKgyD/KTPRXZq7IuSA/ePxYvonPdaYhUHz97OhUGQiiHNUhvYNqQBCoFgEA6t
MjlAvqXqrDdnLo+4YDthIaOgArhIKCyqefcHOHLU3CFRQvDUkGIPckZzmZUpOE05nrWP9+7eUBD1
ll20YJPXJf0CQEtpzYg4OfMA/6nuGlyf0s4JUHMWOEg+Hm3vioCiBMGGAv+CaL//sFqCZdxGUuLn
8ohTWwy6pQNAcHPm+NsMrurXb13yM8pjgJGoDqxjlDCZSz1u1MRX27x+os1tn4pBa59IEdNzEhjt
Qey7N5kU4ZZyNBn7BhFXICLSqxLjiaGN/GgI5nOHqs6pRF7o/Hgmd4dakJl07HcoJ5kyTlKMTLov
5QQl1Vyo53Rslb86fJgOZnG75yGUqUttHZVPbrnVbmzb0HGSakx9VOmJL8k8z2oHHfLxB+2EWQyj
Yy/DC7JTMwKCb7LxVYZBYNjDZja9LunMuXJCG1q/Zr9HPqy+WkiaupIy6idTb5qDl3P7oCy/wcLx
i8we1b1VRDkmHVJCExGlYfRsGG7x2yik6SVhvb2hckbD5T4vXVy/0NaZkiMu9PL37/N9xkdrEHVa
duymPC53oYnCoE08orZN4ppm85zabXMO6e95PcgfV1Tz9EdnpfHBydxdZA4mJTS829mP9yezU9oe
mfWc2c+j7jwjm35tC1375V37ozBOt3QBmsD2uB8FOGkR1ylCVmMkBV7J/+UNjWKdwraRDi62valU
kLikH0rkugF3Lzx6yekqhgq68jZYVnfpjLFyLXl24E2N8gUU5XAxutY44mjtCKTwmeTZKlkZjJ91
RtbWeqdIlDH8WhTWH2OpJ99zYYD+XToR4kppEnOOLJLiVzpvVX1zOis+8xD0J3Ns40/tHIE1Qdzx
l0s6/CzaLgCOCK03OI9QE6KQNIO4MDTrCeRWEnyYkYVsT1LTABp+fKD3dhSsAuDj6DBAMFztqDGs
Mgu76MQPEM/WXPSx7E+13bW/LgHIV3FYAcQuJKv1nootGu9zXCZk/X0jLgmSjp9txIEFeh32+Fx2
Obk95OQsRJFQCw4yCFXZObIoD6E3C2RzK6Vv6SKrOidP/Hme6/SDmncjmmVaOIcnZVEe/CsfK4GU
U6HEaIsNyaBOJw0km+aqCuJvbmzrVYQvQlKUrhSDDDyNRmu3t2ye2y/dqFZQMvpKoOc4Bealyqcx
vsmy0AJ3nvRIO7gAt88KymwL54J0iL27rm0aqN7mZZEmfiOruZ+n43jqbCO7dbN2tD92L3yw4xwT
lHQoga0uWzVwlLoVIvEjwFTvSqFrKJWhUnWe0Gc7x3U8vtrGgJwTBLf/2V0EIk/BNunXdykaRkjS
wdGjz7S6kZIu7kPDQEAWnGH3Ns5C8qw8tw7uvb2zQIyKFx1deOLGVTEVSeKo6GxgC3laiyfDaqQb
mmH2UYFgb/UYAyFMFg89jtWMzsIWJXJzdFcbxTxFcmx6bQdj08lC64CVvY3kKECAjEPnCxj6RnGL
S3uAmDIQ5cxV96ogEI9lOyXLUSjiNGv2dHq8Tru7BawkXTPqXFRxVlPYpyPai4sTUzZr8jfUgCZx
7qxC6M+ZYhXKqaEYXrsZ6oKZ6xRpab2P+8J+J6cdFKbHv2VvmtHkXcqcBESbzIOabSjZE5LuESSh
k603gR8ljnVJcKg7+Ozdocjh6fFyTjaqiTooEsigwHpLsILipGRyq7wO6Hx5mLfQ9338YXuLSl5J
6ZQF3YJEIqxRZEtKSak6o/BGIE3PYQL2wIkD/TsgzCN47+6igg+BaUS+gyT16o1QKxTVKbnhfBMM
auaicZg9a52uVzd0jufUG0qqB6hThZ+mIkrqcxU04S0dK+2oPrMzz4grL8V/9Mx04q/7wKRlVgYN
vS5KJvPo5cqMowxwq+QmiqE+eDJ2x+JyJT+gFQvD4X4sNetZarxofODN6s10kubsWPDpUgUSyuMF
3bl3aPVSb2IUWujr+Q2HRo+gEbN90Aq85nlbXQI5OOKj7L2BxDoYi1KN4Sn8scw/Feu0aYS2C4HC
N1Fr1V0EKcfv+EopfwNsst80pSix6hgCtXjuS1HxGOI9OP6D1nrinFFrrz53ziT3Zx35/lvZdKF8
GqpkSBVXUyZsURUd1WovIfNuXMxN0gXAY1tnfaoy59ePNhAYkmFyb3RR1pEbnuN0mFEv9iVTw5K3
thU3y8P0lpqZcXC0dw4bQ3F18uyAQV3nGrmINaEOceaX6Iu/KlLf2V4DHelr3EvjRdODSTk43nsb
D04NpCFCYjDfy275aZmibkatIyf6xqVieu1b3b7WUtghmtg7B+nETvSNiwegU+JfMJnrj6umchbQ
+ugC2WH8Xiqc5GluUrO8Mvn6K5Q5y6evWWNHCc/wYA33Nj1JDHEMKCNi/2Xif/pMtKSAbuSMHaPj
cZ4AY547I+4OvnBvMhdlLJ50rkve2/tRSk0oQbd005w6r00XWJOBRruU/GfOenJQV9jbKuBIwbaT
M21JV2hqJsjcdxk+bWZyjtWoeh6l8EOlivJUWPZwoA20NxwwiiV0hxTAjrn/tAHxoWoATucXZa6f
Wl6bP8MeerOki/Saa8ZRA2tvKikZE4OhGUVjfRW2GHFqNbqeZ/6MLv0pVYfgxJYsToUm/XrLCJ8A
ykGUDuH4bzAw5CtoqYDS8uVABM9KJepzEuZHDeXdD0LsgaYJIKmNyiHw6r7Xbcpc3RRa3kht9q2s
HN2d0ef9/PiG31Zf+SCoOBC4qblvSoWpKEFHVVnq2003XyTuRXpgkf0O6Gx+bds2fcrqQP7lKiiD
ImdBvMw9uUHoFiD46jpMuUhqQmUjVARvWfXv4y/b24WQUqhLEmnR9lq+/OdjnGOZrkKZ9TVQvFDQ
G7d06ukSTqI+SUpxMI9Ho632oF4XLc8CKtiijI2XKsv/Seo0fd9x9LyqndLz44/b2yGA2YjVKfOg
tb4azlEneBVFmPqTgGfQAznwpAj2aVhyAh4PtftlgJKB6qEQuwkh8eGdETRmM+qS5FxiTc1uaht2
XpzE8rmJRnF5PN7e9cu+h80OynhLu9PU2bEKm8KLkyrZhVC+8oNFVfnxKHsTSOyEuAXP9LbHVelY
+Tp9iQicLZyzAQ33PFGpvIW92vzGWtFhIEOl3UKQuForm5JxNphch2GixpcyiCPtJI3zeEb8WeQH
g+2tloWkLo0dqmSbYmsZzlYTatyFUiRDUlSiwYsthJzlmX6dVbZHCJS9+wPUDchUSIMA6Jbf89Mp
A3UC86TgGZucvPjc5F3rIqAbX+KqlT+jLzOf1Vg6gq3uDEqQyAtDJszqraMs9mHepEudnAlo/TJD
NdnNOrPzJrMLPVPKMTPum/bL4y2zOyp35KIMxcO9VmmSLBWOqTUnfltgdRiTQV8zWkSXrImsZ2R6
iss8l8qv79NFsJPepKEstfpVhlMJZxZV0jDo1KZvfTFHHxIlTk+5OuoHYLGdI0HeTzEMfhG5xXop
VSvSHRHgSzhakWJfAjOr34UpyMmn0iS1OUgtdjYq98mC/YAVuaho3G+cETePTIsC8vE0s/6uozq4
ir5ur0Y8SK1Lr3U4eHT2lo8mBCnaIq+9gR0ziXMhBBaP0OIkL47xElH1KLxpkSouBfB4T5exwn68
Z5azvSrIL+nA0tb9ERCtlk+t7V6Y2LT7daFU7y1lfCONNS+xhS+nFdXxdQqL8Tpi1vXp8cB7i8mY
pAdI323rUkrR9CnAEwpxCHslHn49SP/mAywmYZrBb6zlAlqn7M+9vSlPTSohA+rwsa+ZZdR5aORX
rVdpVUQxrIRS9d4ueOgP3qWdd4IHkHcdxXbQCuuoD8/ZfIl4ocMtvRbTKbJXGw+ugwXcGwUdMRIs
Ij7u8NUCJmYNLaqj5l3nRnVKp6XcWIni4NbegZ5x3mj5WRB/SKzWH5OE2VAhnQ2QTyGI8AR53xen
rqT3Dccw8VJUKwq3LeqichWYQKcw1I3oNMcATWRL6361wgAEDgz7cu0gg77hr/5ACdkdL5aRG/Jr
rkx55QaO1elu3jbqt8c7dXNElsGYWsAPyELwaN1fBGaD0YGcMxg/pgyp4A7VlbctmN2gifQr1170
NtYyivxW3R5ktJtLiKscDQPMWXhPaCotxfmfXq+oykLqDqR6ZqroHzAf+DcdM+c/0IZRDxdMHHnL
bXbTarzVbsKeUxUIF6DGmCn4ahRqN31zZvXIEHp3GBqQsB3okm3M4MA85PhUo3Ihl6X0KtUpSA9H
//p43bbFt+VjKKcuRRsMZNcxKKspR4YOUlNwg4obd6kRnmCkmiczzkzlJJkmFi1G0ZuqGzVdg3AY
eK/slAOpPCrDb667H7/FAb0I7gGq62oTyVbaTEPfwwQv8781I4UoZfempwJV+tVXchlp6fICqQb4
sC6CyIHeaElHLt33eflnV9qdS+vFMdxsMuffGGthVIEextl7A0gVOVdfn2GEZ1fm/LGyUuNdlFTB
yRqFdRBnbG8gvosAbkG+orC54VSDdCgkE0VW38AGB2ezScXZJq3Kb41cVy9jogQXJWvr6xgCEz0T
lgn05YtecYHrHmmw760mUQiJDZSCRb7s/lhObVPZkgJiElJ5+FffTIqHQHPjZ1k4Hdy8j4cCLX8/
VAmTS+DomuKMF2Ap1/f1iXc5f5M0RLseH5hNALLMMGUDZzGtQjBstUfRMoql1nAYKlVKz7Qi7TZG
SfzkjF16rWn+3KYoPGjZbm8CUPi8kuxX9GY36qyjGtddUjS5H40BINMgND5lEJ6Pyp7be3QB+8O1
XXo63ObLz/jpHtWiEFlyJ8l9IezpHIex9toOUnEKpMJ8idv2qPe3Nx6iUEDGuHq2/CA1rUttVubc
j6NKcdtKCV7VIUrfsM4y3VEFG/R46famEZQ9VRLCR/Biq11SmKPTtbXIfbzirI+9hJtxJyv1wSjb
vQgOjt46PXbscDfXdqznJo0ErpahmltMFuvgkuKF+arJ6UEsvH1zGQkzYTJsBaPNtfZhqreVM0VV
7pMiV99nB2CYZ3WycbWDkYITpZknw5jGP2MbTPzBMdibS8YkVKQttbTe7/dKO8WThgEaKHuQY0/t
OCov8VjZB3O5t0N+GmWtGKQHUZRPasGONDr5fahO6aWKpuliKv1XaT6U/NgbDgj50p+lpgWK9f6j
kr7FDNV0qOZOVecVWF0nLj368Dk2+/YKOPhIc2NvBRd1TMgBiGBscHdmqykIdkNaa5R6dM3I0r7Y
s+SQzYzBRymkYVK2IvkKd9U5use2xnv0nqjtLvuH7bppvI+AhvsxLXMfA7Cu8SqLCMrtIDwqnhij
4lNVpwq3qOzcJC3o/XTspZd6nsHqgXf/i3jO/IcqUgoxeswTVCKVQBzs7y3CdfmJAGcwaqA+QJJ5
vx62mhpgl3U4VoVhfAjTEtlhJM4/zWYuXqDFzTcM1uDpZaAm6tyWXcrSmheK1n5Fde8o192a7vBz
qK8urH5yMZKJ+59jyEko4k4UPlazFUR2Mw8aL0k13ceAHYZ4Hxn46YLvzqeLNJRVebLR78rdWNEy
2yvTTMc2NWhMG//VEHJdqHRR/D5JmtbyOpQfhWvlc1Gd4siWQm/sGvVITmY5lXeJ7NJvpFIMW5Ee
wkYMJKrtqIwdM/cdNTDPOjorl36YIs/q7eZVDbLq6uBW4U7VUFBmao7KdTvn64deHfEs8IRNRgLP
yIESqha+LRrp3SCL7qIYmXFt8LLzyEyPMtqd4JbDjIAESEyuYzQP7leMwyUVYQiGpU4cGTp2Y3u1
of2lQ92vPWOaZ5BgFebTnlaV4q2ujfxPDJ2OVBc2s44XHqcMjTXAtdt3tSxMqLDgdp4gy3ypGz1/
nyLq6haxYdyaqsnfaXMzf7FlSNNhhtT841dvE7AYvOkLoY5nlvR0nZTyYSZoiNF8cqQyOpdtaL/r
sMF5Bb46XnIVFkc1h8HB8/ADtnO30+gJLHhsHijLBoWyysnQ7p7tRE6cJ0fHzuIFWn5be+2Q6umz
biCaT0Xd9pFs6GPXbOz6vegr2XQh5ibRKe318B31GFm6Beh/ly6KWOHHgs37JpuUfma9nZ+JHtSj
/GOzP/nR9BmoJyPnAmpwdf+HEe9YVkLcF3X0VwKG9qpbYXppqeHjGqfXB1HrznDExYvSKwAaVHeX
f/8p3gL33AYLJ+TJnIvxQ2C1rZfXGhTHKZS+2XXz6Vc3AipSix8fPSlqE+uNYOMOJ3QoLk/Ix2ud
m6ZB/0Lz+YuUBfr7PEWWQinxx3g86CYaAnQAtQZay6IRAKr1/hvHvKoFuZHzRHFkerL12vb0KZ3O
w2AfOTtvQhKGoptHfRWpEUDzq+kUfTmGQTuy5cyya082eKvwpk9y8O/jT9ouGzwTKDyU5UkclTXU
UBicpkCdLRj0mY2tJVx6qw/xg51jBEGr+sivaHt9/LBRVIGlcX2QUN1PYaciNZyrrf1kIAnyh5OW
3a025OIW4o/qo0IiXMkqyzfkkimda3idPP7c7f1BQZBkB/Yvrufsn/vhaz1zoDQr1lOuycG7Jmiy
r0BoekY1CuPvMox4lB2rPkKCbzcOw9KnAq9CgLQJ1ntspcMUpslTZEnzFcBc7wklcS60S5KDy2pn
QRVMfsh7gEMsDOT7LwzzECsKTeAtUsufA6NXn4ZYti4wDouTqMbsz8cTujPcgm+gGQCWi5O/CiNK
iOPY2qkcCbMZclceRft1sNP4bSxzeo3DdFQz3x1QoziGFhd0oXVYO+G0OlAJwAxxKOyPUo16UpKW
yhdL6ZFFUJr/Hn/fzoahr0Inn02zw3LrgTSTqyrOU7BkdAN6929T2ivvNMnCvdlR+qdZRu7i8aCb
SBo3QSJ3ao9cqQS1q0ntSdQte26cpw7r4vAaAuasXCePLICzSmylTwjxSH8bWaH8U+ZNd0TG2t49
DL+IXSz6X1xDq+Gpm/eDiXTHU8NHXyZbS28BH3lQSdobhb+OaDLvOIdxWeifHgw70bQex1nnqW5q
/a/atoB0xeEv1x1RyaGMqyDetuBn1uXUPGzxu5YEWmoxhj6t1KrnvkqPoumd8303ymrGbLAe4WCi
AQT+uT3XTmWcykDDE4PetPt4b+xMG1TZRXIP7R8gzcu//zRtYcm210MJy4Vurk9KP6lPWm8Hp98Y
haWhgQJyamM5M2JSMkhE9L7V5POTMqYDegnzL0OzWRxI+2gVkoAsJKr7b1FCRcnrpqNJkxR/zl2Q
XfNGib3aMoeDe58MlL91H8MRp2MOBqvy/zUZ7sfCtndQxxhWWDvY1jurrMMvQpPMd8qMRpXba2mE
Q0YR66M7lAhvYRlpq9mfKIT279NA9KZfTlH0pAt9iG/plNFU1ilKvoukLPkvVUP7/zg7r964kbRt
/yICzOGUZAe1JMtyHp8Q9trDYk7F+Ou/i34PPqubEKHZXSwGMxhXk6x66gl3qH2O9FQGrTuV2WNi
6+hpIX6l/k/FuLv3O03oHxyJ22FQ0tYDPJ8O5qNwi3z2kW9KbT8jpYWnpgBhcKRYksCTyaAfc002
+ieS8kL1cY5fBnzYPYdEMy/UNKwagNB4PCdFiTFQZb+3l6xET65WnPygjCY3m9dr7i/TzdQ6zCEs
pH7WTuZ7FyOmzu/ixVt8gV31/I4k17q3OjQOKZld9UcFHfxfIQznWRdZHIUAwTzh24A7fpttXn7I
c69ZTiXR/wm4cFSFo+2Mta/2SmYEA8CWr6lSVt+7oS+8YLRW+ZJ8qKMRkL8jPmVutCyhNK36YETu
2J+jfrIfm0GZ5KXqkzZHqjMyvqXSTTpa9Yb1Pi8F6nZjb0yxb6eLgtSPljQPxQSROxgzJfueRGjs
nUuUXiff6bTWO0L9w8jX9RTEVnNoFZZfmlOrBr1uNU9AOLUmjCap14GZF415t3Rx8WuB5fK1YvTV
ADIXMc2AZOkb3+qka/t2JgYFJxXX6YO04j8oqVn1E6wuJQubqPaG0CZtU/lItkIHQnIBv5tbAKLM
imbjHqfkqX1U9GLunrvYUH+X1aIZQdZomu0PTbM07/Uoy06pXQEgiOlZKb66NC3KW3k8BOOSRWnQ
dOXM9nOn6nlxptHxLczD2rOi682/C3KG4q5lST6FXliZbyVu6r2301pXn4bBpjVDYdI9EGslhmpj
UU/+5OTOD/AfIvO9dCjSD1EskmpHlPc2cBGvVookzXd46ddEych1sQzKFvVuNUj6Z4gj+YVbZXhr
4Fr9Nciz6IsiV3ajnVmLRUFMBkAo4KfsXZrP7ncnsfYEFG6eZV2F2EUmBwgZFbaXwaQYMiVyFDu7
DITeQ2K2/QWIXn5+exCmteBSvMEGgu35chU7aTR11p3kMst4vNeMLoIIXLY7JfXW3QVgl1IDRADD
3quiZubemoCuiEvSj0mojflyMDKMc1tshHbymq2l6MTTqlnH1zdkDnDbCbwmlA2VRQEiRq12mGSS
nagbux0yx8ZSJKUgCOltbUw2VL2rRivFGyNKJRoaSKoe68aOHww5eG/21SSnhye+CoeASbuBcUjL
BirbxDFjf7M/2LOaHazKyn8oRZw/jEC93wwHJluiW823YkVmUlefLC/JqaqhjDBh7KawYAgfNgSm
vY7lzS5fl1mnQrBT8JS6RolJ0To5jBgyNHLPMEf8JPBaCKru2NLfHXXzf2iRZWcbmeOwsOPqfmjm
nxzOPIwXuzyPtd4Hsn07O5+MgYkViCfw0NRTV4ePmRIonSV27zq7RpEg9sQ/uY4klnTc6rs529aJ
DLZ6+9Zl0VVGEvwKpc5VhhcRwpe8TN27ni5ziI9vcxyWGFhArzg7gXL9/S8zFZrY6yCEJIYJ6/Xk
Cn+iFreIWr/T0L3HGyKeouRLq9bGeSxFl/yoxqh+82lhOzGVZ1bAuJXe3stIE5cmxuvdoN0l0+iG
bZugyaV31iEtm70ADZvo+vlYhGKK/64PeYNfqXs8IdyGmVJqDm5zgBRnH3U1juxAilnk/jzVzr9Z
Cd/0mOVQ6X3VLBz3aFRRnQY2067POuO8OKT5l0ThNMZFj9yRO3HPVk7lZ4beNaHoYWpCtqn0pyRJ
tQnqWEWGp+ejmR2VbrTeey2cqlNezvJ73tjdby3Nii+WN8f6CfuryrtT8VvJHgxClhng6GNyoXqT
/suWrdUd3S4fvzkVnPVzbRWdc4joBP5Tgm9KToabd8tRGnmOxsE4MA1sK8u5o6rK66PmpbMb2oNt
qPdK35GqxA6cltAy88QLVGVEEL1Hqis6YISCYRse8sX3wtOn6qCLosFuB38GK0xcRep+izfpxw7G
IUqt0gXOMI2powVV1NNcmFc32aByhlb4pFVV5CuejaSmmceZ9s+EB2kV1E2HflWMsspPK2mTKCAL
yP6HWbth4ovked+U2m3jd15c5ved5kXtqSXTqfCutztx7GdT/swKLcqPvTXJD1pW41lTVgkWLqUx
zblfGb3xMC7LuNwbNeLFj16muEMQoXz0zRoTmzxWOHkeFF623At1HvPQRTlWBoPaQs80+6j6JaHc
gFiGclyEWhJlSpirRv3genk2BKU6zaafTrHxe8mL4nsmpXFvz5RJBz3HxtF3nDRuzmnWqWd4Bar0
e4yMgAiUyi/dThLf1Vrr+zx6yjkb9Pxn33bNt7bEm9AXwwd8GRBITMxzHhnexzkz5vTQxeSnhzUa
jnBwi7T0xZIOv/nozWNq9Iv2Xs0X2z64+tDnzwD84GkMDTZnYaMr86chmVBPKfJhOK1a+MbBjApp
0ZpJvCe3nZUm7HgxzFDsRaL4oqfiruyRXQlIeerveZ6xLAoQljx23qJmZ8eOzN/VVGPjRdWIq8Eg
yHzQLFmK5xhZsOjYqHGNIbA0+yQsuz5mC6jK1M7+qE3dhwjZj5XeWBnNgxpTOPiy7CwnHNXIQKM6
TSDtT4siz/aQL96Z0YSX3U1wXJ4aRZicBnv8gN2V99ghCfFxFsw2z3Us8wSxDTv/zAwun/maZtwe
Gum68alzjO57zBwWR9GyWYYfsb6MWlh4jUblkc1WcxKJV30qkq7N/EU2lQgAf9Zj6NZDcZ4SrW5D
grD+QWrCWt5ha9T901a299MpRaXcQ3hV5b0QMeWFEifV/Shs4WJQjOkbxkJGrvlZ78qnNjPy6dTV
o62cZnggIujQc/8MrnQaPzpdzKvUU3Y455Mg/1SRQsiP2kQ98rzoyOwHfU5tixNKrX+K5CK/RoJ5
x8mE/v6prtpmT/njphNFzrmiiRjVAb+5yQbdAu+BBI+eS9ckwRRN+UFHyOqQJ5h9Qay2D0Pl7lx6
m0sSTSCP2bT0r5G+TsVsEAxDcXGLcTziHl4cajj8If2J9s5ZHKRwzHTeKdVvso71OSHZA4ID9nOT
dZR1ZY1LxJwU8Y/oS69n5jPF3Z4z0U1++GeVlYGEDiTtvasbb9CMBPYWWm/51BQBw1AtsBul+dCb
1XB6PY2/6eb9WYoGK/I6DA2uOzaUO/TBHWTzVlfFxB/7ug3yNgO6GCtK5EtHEKvmKj9mqMd8e33t
zS/4Z2TFXJzux/qy/+oWVQltvK4HQtVmwgm6Wjr0183pkDsSgfkpyRTUoyv1++urbrxcsItMKFfZ
GFSsrvLTAoFJrRoXEP914j7k8AD9xlHS75j57DX0t5ZaGTVMgoDdkMW8fEChuLKc1pe7LGYW4HbR
nTSjKFHEL5S3NixpA0NVg5pBznk7cjLcqDOnHGU1vdSeEjLf+7bRl52k+yb5IzkCzrMeOk8DenNT
8zllX0oDMw3dQeQhVtPh4FrMYpKmNH2PUn6nn3j7AmkwI7gDW4J2M6SQly9wVAVkWllmUEHYEVJR
jfusMJcgFlG78wI3nm2tlXl5pLbuzWbEnUOpkCTOLkXcFOcmK7NDm0t5aiq1DmIz253b3vT81uY5
gYsKmmLTum5kg66wbJmM2cWUST6HjYKBBGQ8I38ulHRpf+taRm4kDH1kLJuJ+X05TfHzIGZN8+cZ
qSWgopNz7p2ViPb6EbmNcoRwLFM4mx6cuuugEJmiGIQJW0rJXYTGFy16xoe1//BfVsHijA9sMb+4
Oh2e0dIOyVyanr1eh0rciHdkLMOv11e53UIcjBW3BdRuJc9dBRlL1rhtqgAWtU5EAMOj2LfyWHyS
/dTu8Di3lkLFnEBKS39Ff7zcrRFc9ggqNpo+aMw+zlNuPWOIgn+rxNcw2Tkat99oZYLQ42HCDAD1
umPVqjiPxCM6KLqdoepjIGFjaO0ef3Pjkbh/rJWYCvCbxPflI812tlR08RF7yZXvWVcW4aQU+l3V
i3FnN9yuBPliRUTaq3TYTVMfLovV16XAn8uq0CBo5l+5gy90mRhv5gKuO85Z6ZSgYChIrp7JTMel
G4STXYw8kv5Q0qFdikbxofnuwWJuBsrrUjwMzbhVzfS6WsZJAtnIBhlKr1J7uHKt849nIWGK1637
taps+zOPPNzVSezUvgIMbadav1VGWn8AgEXGCwy0bxTShgHlwqrmBpql00ynokxszzca1asPTh3h
gWYwp3Oe28irkXyptSyUHtOGoCwj53ORZy4iEVLYjh9rirXHFbn95PTZ+B/jdoZsN/z4yes8o7No
VJpxql3qxTZPNOSVUzVRir4eBbZSDdojOkNZnSTn+ps3RT+T1vEhIBdNR7fQ8nd2iZj8OAIB8UXE
FKDqEHN8fdWtzw9gFOTJOi8lBL08PTK1rYp5bL5SQa1DO0dEcpRVTxhuWSck3cbPGiMOtF3FSRPL
TnZ1e6GR0iHQT4sMmPFNEHeMMcd1lzynUazqM2RVxY9TRfpRYWSZX2lC3enTbL1j0MyQ9IGf0P9b
38Zf6Zw6CjVSJPyGybKiL4OIlaCx2WKZHIvHvk6Xte+xp726tYf+/6IkdC8XRQaYEJmi6rC0VXWy
+ja/H5tcD+vG0Xa+5kbEBfKw0if/1DrXsRAMcNO7DWJxw6TTDKG3+6RG2d4lskafFw02TiwNIUR3
VqHnG6iSITDbs9FZvjAg0z/AwiuO3YA6DI7VpuZXU2GfUjF+U7Rub26wsVsRMgVnwy0JRPamoGpA
UjbzHF+aTB9+xug7YuY1tRpzfR28rj+Dg2+e69Jx/mfMpdre59OQ7nkBbrxkeMwA6YCpryiRdVf/
tYm0wWiysSgx1spsjBg1ER9NpUrC1w/mxipQUVZgEQEIfbarXSOXaiLTpdefpoO898ZJWIGD4Mne
7txchzaiysuybstiEBmTtNUiRnwj0S6uncdPuSf1naJ0Y8sAeMQIhx4/wmrXG1NzM1sfi9Vrqi/K
gBmtB3NRW+gZNfo7t071AKtdQN0gx96e8VAd2n8YN0AxbiiwllCHZGASn8QImJqWEh00Ksqwjxex
E102XiUtWc7GqtUI3v8qW0RMb9QJ3ghguRo0v9HRfkCOS3dW2YhhdDH4iSzFMPA6J11QQeuVPoov
lWuL4aA1sf7bymyv84spR+4Wwko93VUxtc5ObbURyP6PjcWcC4jUNfYsL4e2cnVQGnKkW+ahJxwm
81KHE25+d6/v/s2lMPZhWyL2cJNqjVqX5ODYkJ2qk+rSUj+UYBTj5KhEpf4fHosLYR2qAfu66adn
2K+7RuTEF6uO+8jnTrLP8xCnjJWTEp+5tz8ZQxfKKTDIyFism+iv6DG2ltcqSYeJZ8Pl7jQug/8m
skI3UfZkmLf241qUgtVbrfOuezSoMkk31xdq4TKKH2kvzifFGP99/XluYdWQXAEyk7EAqmF4dPVA
lddao03WdqE6qg+pkbXPY50VQdmOxgH5VKQ5Isc7JaliH6JktE5TOb8ZCMNvQEAYvWIOH9n5VbAU
idOnakRmPqqo+uZGo52MUdXCJu7mnd2y9VI53SslWuMCuI4no5J4aloWfL9cyLM7pfNpytxkh+S1
+VbRHAM9xiwL7amrJ6KhyAQUBsFFrTU9FBV2kRUm2b5TVmnQq30ejthUBFW6xD4e9cVzE5lvJi+t
bxU2CGD7Vfnn+qJL5nnIYxXNaTurKgjupgvgshp9QC/5zlvdOu/U8cRO1IUAXl/dqUKxhrrv2vgC
cLX90fWz47fT1H6f8XYOX9+wm0vhwAlkjtrqJntpHLxmrXZgqURND3rD8NeYEnjQifFm2Kq9cr64
WBlcq3BTri6EshTo5eQaNhxe334EOON8We3DJt+zhb1TnG7k0iucguWYod/6vimcbscsx4KGiByO
WA70/rJSsFFNVk5qWbs/3/waWY/l/mDQbo69qmBDrauyuGCUVeC+5uryAZGS7D1wrWhnd2xceei5
rEutwPEbgu5goj012SvlkTF5GqKK24WDJr3Sd5Os4G+YWXpS5eJ8fP0ZN7IWJPK4EcDDQFy97n+p
VmXUdU59sujVcmj1OiG+qfmTMXQq6q1px2CqV5/KvNjT29rYpDQyEQiBsLJ2aq7Ow1QUCqfEQm9L
jlNoxUKE3bDkhwkp5v8QatijFvBqTjnVw1Wo6ey5YeAvKqjlwmx8J7GnQ61r0zEtbRv2voE9RW9X
DiobAK/Camp6+77xjP7rm9/2mhrScqShentd1YqVxLmuoBIU9e2jwLs1oPfGrDeLfmd60n1SbTGH
0wTL7PWFN0I6C+PmQk0DuPzmBssWY65tqiZR6N4jVHHzUdZpcnh9la1PSueWeIrqBMqI6yb/6+Iv
47zhjqJ7qzOY+aSp/XjU4zl6YO5d7mTbmw/011Lrvv5rKUupB2di/Ig1Vm2HHoI+oaP2e52jjdNB
2Q7Alc4BwIc/nMK/VgHhKupuLaazcSx+QNuNP+vQd041OcedmZaIskvNKpnb2v2btblW+vxfa1+d
D92Yh1altL2YWVEejNJzGD/RPCV6aH7Cu93ZIrdc+nVB2jM0Z9bU/vourBBAmTsFcSmAn7EARBDn
d6nM3K80rzJSOPS6Ur8D8hOqM4I7vvRy48GKq+XRss3iP9xhfyQLaM2vpsvXndXUXPj6iocUzLyq
8OGLljzaYBlq3zTG/tPrG3fjZoEmxHiIkQOgoesWEY3AyfCANVxmrf5eMmM7ijRCuwPL8hDTgTcj
hXjTKJWs9wqh/mZ+6QmnAZ2K+6CWePVFmCY6n46phCK2rZ3e49YOpiIla6TARqb0ehehUDQKY6DN
2oKuAC4aiedRqZazKnogL6MTM8JoEzuaQpBG2ec3v1eyj7XpSli4zXnAI8yTVSdIeiSLDVSn+a3O
TXyw9Lp/TnGN3dnCG/EHQRY0irlDiUHXV4o2osCcgzy+DO0g33tWb/7bxGPzTz0o/V5E3VxrZZbS
UMba7Tqdcy2mQT1GxxfpWNNDGdnWHUJY1l1vQa98/S1uLQXXg4QcZUC0366+YRnhO29ohFUhB/Fu
UcblaMfF8ClVGv30+lIbYZUcl8gNC4mO+XU6l2Fjp1YRc5p8stL3E8DgM4CP//CdSEt5czrMqY3v
hLSU3bjqOnNqxD9zJ5tAAth5HPrO2HkgfeMAMODjuqWcgRJzfbSVpCnSCJWHCx6fjgJ4uXbaQzUS
So4TEJskMNoi7QO4ZuCs9NKxf0bYf+W4Chvqd7n0Y0ZpUiGFiI109qkr0LUMhBzt/FAoQ+f5bR7z
19KaLeicI4kwQupueph7d+4Ok47/bOAJT0mQvxds+LgqjN+NaMf0qFpR1/sIooPcef0rbmwYBitr
7g8Jah27vbwcQXP13lRAZMhMpD5hdM0Hr1zcJ9GN719faevtGhT6jNXxQeKvXq6kuFnUtQ02SFan
JwFYa/XkTnZ2koVVBU5WFIHRx5OvdmZ0eH3ljZANTJiPylx/5UBePWPvyDYqdAwQzCEtDinvw0e6
cjylMpZ+UarDzpNunAwQrozbTW6kW8wJs+5ZKBUY6N4240NVRcs3kPXeTjq+9eVWyWpQJ1h43MIi
dCEWMIzJJUKT/y5FKvmDMrb9yVDrvcx/aymG3xhIgCClzr/+dPQJrThG/mxs7SpsEuyW4IjkfgZZ
f+dbrXnfVTedqeKKgodnxWW+vtu/0ihlhnSv6qtqnpkq48mWRvNNx5grDzA+T47FlBbP0EzrPYnu
zUdcx9p0TUj+r/uIzag5S5witpYLgIHwpaZ/imh610dO8+H13bi5ErcOsCQyiJs+AnNZALEWLnCO
EqeHVI/NAAFaM5i1ai/J3tr46xakl03H4uaSk+Of8cecoP0zF4ENV/ZHHuVqYHnx/OA0NFBefzTd
2Ph6qwMBbRoHcNL1TVfKxQbbiQIQxgfWN4YO+tcG5OyzCqr1q1UX4tOUNxmeHk4rBj/WI/3fCuzE
RxdijRqovaPMiOsteR06Q1PeoUXQz7jMChRjYlnIY586ww9cut2asWczQXOarKYIW72ysKUtTbkT
HTcmLHD0eRD0jPi/6/Ykd8VgohiTXsreHRh0K8Wvmrr3Z+Wk7RCYi+nS/2n1KVyYEH02Rrdbdi6l
rViCDNDadlqZo9fnobPcyWkb9JiXxaq+GjbIsiqLpx0szdapWxWLqXiZ5d/wtiEJycFakR1KO5cA
FZPuNCXFZ8+b8N7RpzbwvEQ/v75Zts4BTdcVJ84E66bQXqg8u8gEfDE4yk8oR9pjnaXijLt4v9Mw
2ToGuA8yUId6cCvtscQ0KEi4QMcsqvLdVUzth4HBWYyu2VI9jDje7jzaGg+vgxginP8HOIQheBXE
hDeUXIFAPRzR1k8ciTnwEkWGteKavlqP8ovRKfMhz9m7r7/U2w9p0MyCaAnkfwMU1RkQVaqKSC29
McfwtB4BTbvTwW3QY5n6HpGPAreD1xe9fVwWpY6HDomS281NtDRkMGmKFKcSyfKsK+bP0c7MIF9w
r1NEbj11UWWFujdUO9OsDbQEK3MycV1boSjXp8OdLaNNRkSpTUyNvjFwzS1/TDAa8uk1JgcoyfCd
0xYzMCk9ZSTuWN6XqOuqd005j7rfkcLqQTfkYi/03gr0MPeCjrAyIYwNSBaGZLpOUUg9Y6XOF7Ac
uN1aXQ7HwNKG8rdml5UFu0BJn7pZlj+LGDfQkyl1458M0OiCs4Nd7NmJ3AYTfhP6NhBxqCpvSHNa
NVVK3pNMq0Uvz8aQmke7hZP4+na4Pdi0FUBvkZtsiTM6ZcrouyLd8qLCugxK5oqgzhNF93vTK/Zs
pLc2HyUciDyaEavq1suEodeKxMUPggRWJMp9kVuq76n5dKCYxNBDNeZjH1fmvYm8z+E/PCfFFPhk
F4XIa800aCcwH3ugVmBSoAMMIKfbhmsM7fU9TtjWQ9IHpDCG54Zx2lUG2xhdWsCkJNeLRXEnIIAk
QRl5ihm6uVJOwAsj90sTdfV9uhje3lD8Nn4yeiFdQdVvxeNc589xGtupyRe8NMbcBXOeZM9O7Ah/
qcb0ZOqZ2LnznK0oxlSV7jbiKLcGFUCe5qSpoNl3g5E+JrocKzjAdSkhWrRFEkoup5aPC7MiWCoX
cmrOxPKHk3mde3DcfqruoGjM7YfV8Nx4wG0J9qwYk/HdYCzS/TogwSwP9MzS4nFB9Zqo2IOyCanv
LIyn7GyKTnIZk8zvMBnxQmF2WnqcsBoyDsUAxhUp16jsfFoVveEvcmgeR3tIpd8ukY3ql65F9wXO
AyKo3MX+yjTajX1VNOVKl6nMx6juhRqAix1qSP2y+pA7Caqi46QY1QH9pSI5tAv8CN/JW3pmMffi
4E9mPqwgJAOdsYHBn8JDJxWkG0D0iz/0szGh22QPPy1Qt3o4WpPDhLMdcg554s5OUHaLUgW6JVfn
3U4px3BRO0STk2nIbL9erEEP8y6y3aPeJwJfF+yNJs6vMOuLkhZTf+zl0jZn8jjjc1HWav9YQPeo
w2Ya1PcqE/7E7yN7QLZXjpqxkzZvbELKAtQ71zYAe2LdM38VBlMdl7Zec6dmdQNcgllLMDej+S7l
d/+yY2f49Prp3tiDCBZba4sTLW1EBF+uV2jVIpUmSS95hWVpYHoPBYqWuR+psfFrKNXuQzGg3P/6
oluhc5UmXQXdmFRfj1N7BCy4nsEUzGlshPSu4oNCDnxqRil3MoXNpZCxgEEJj+C2NmAi3yR2DqbA
W4ojUboNEJWJ7rtK3XmTG18O8RiKEIQZ1pthvZX++nIWDP2lSDBjBsRoGX7f2ukHKi37JCdX/rQa
dQ/Fv/6BL9Mv1EYgQtDIpJVzk1lKZxkARjUwnQuntHwlQon9ECnEi52bbuvJ4J7TCF9JnDeiWKrd
28xKzOSyqGkbjMycw15rpE/bcaCCmffU0ra+GfM3uCw0uckt1t/z15uc8EYXk2ujcKEu9Wmc2ias
sqH70DPA/Q+XG/RtoAzMNYFHX4mUxdymg4ql2MVW++E+bikitdroDvNsm/9hJ1IFUOQgZ87gZH3q
v56qnIFS5unEWyxL86B0mek3sWgPwoSy8PbztXa6mL/aa4vh6qmkbU+GqFGLnosJrUFlnNIzWmlR
RJGJBefri21EEDi3SOzRA/qjuvXyuRITb65CtYlYhpsFxuK5vQ9sufeRoahPEpXsd/Qx9sAftyUr
M0N6QvgEA+nEOuvlqnWOh0Okkg8Vk5n8ZCzVHDJTa1y/taYFY+LJiJjH2FCt/LUX/znG22o3+b0l
5YLJ4l9HJZmpBfqUL3+Eo7bcO9yfF1hmDi2pslHeKd6I1GotmvwBsRm3+BBDWG79eQCdH2hKUX8u
VLUgv0gQpdn5FBsHFVQ8FQrgH5rw19PGSSv0wU5wKUDlArU/FCb9Nq103xJtdrBltMfH2BiQoRJE
sUmezbwaYNPLF+BxM4HDI2USeqr7cvamc9Pjs5jWwgkzq8nOtlPVRxMX1EO2LCnN5j66LC7mG69v
wo1YiIMAzU/A+isR7uqHaIOlJoXLtZnmeX92Iit59gozOr6+yubz0kZmeMTYHDXFq4PVMu5E+RmX
pdRd8RZu4R3NRphB7SID0w1ueed4Nfx96qCgtdBPiTuAPCYN9tPrv2QjRALAoq22WuuAR716XvT6
qspBq+EyzVMcImdIMLGyJbD1ZK/btfnQQFZ4vUxB1pnvy49cdEmUFNDsLmbUGIOvVp1rwXTV21/k
iPUTDMr0c5X01tkS8wPufgOlXqnfdaLbk/nfCDXrmJDHJlYDXF//+V8hdNJtkpOl5qmtToFbK/Lh
nulW/97uk/5EMd5+oeuAJfjrL3tjWQQM4JZxHcHpvG6PxVLSoaOjeqeVkx351eIKLcBupDy20JXK
ACY78kFd7SLf+OaV4c8xLVx7Y/xZVyiN2ok7e5CZd2da0jnqdVneeaMznRQTim6K1s8Rx/c9Xa6N
swRkFgdM2kioKF4/roHeiCNKFk3wcTiCkckP9kCP4/VH29jBeIwzkqE7Qe/xuhMNQN1lTohydAp0
NVSaNA5b0zh2UKjfHhtWY9GVZYXI300nOl4WAVSRgFiDuvAno9XfSyycdlbZAO8hCczTrGBEFrqu
0Ls0t6TUYzReZzmNwSgbBYsfXNuDcYwTxV/62jYfVZDzKyOqbhCeFV0VPzQ0dtK3pzV8OiKUh1gE
m/Zq36AtGzkRLvKXiGLxWKFa8HnMnNW0ftmTFtx47pV1DCqZC2BNBNai/q9DSdabg3kD5W2XzvJQ
etEyc89p2s9OL5YmSDWvkYe6XqKPyaoNEZRpNzx5sjV+vb6htn8I2SIXEuySm7mm2wxi6InQFzQa
orByqyRoW6ALPo2yCAZjpx07Uc+BnmC9XSST7uuRaf9+/VfcbmveBkodfxibTK3Ww/X322gqC4+X
Wrnr1Rp9Z34PQlGujeiwVeycoM0HZqMRIbiB2XL6y7VqXBnFEFvKXQYEgIgUN6nhJ5URodsFeuKM
rIAuT5VQldR3IszHj4UVtxc0kOE1vv7YG5cEYEeel8YoxD80UV/+FpbzMmlZMbOzTgDbrmr7Y4rO
27sirof/pYqRnBk9mR/mvJ0xZEfm+pApnWn4OGGh0fX6r7lNDl/+mOsXo6kUzwuMEb1Uyw/CclD0
GrXZeWjSegzyWXMRHIJC5rnxe+z35reHAlIhgK2cQPQTETd6+TKarjb6AeW7C4reKDCYZPh/kNE/
MW8g9cuz2ns344t6RMtvFbhTvAvvQtlzI7oN5CvUnGwIWiG2btdJQmqyGWO7jy+Z5chzYdmzEix5
0vU70eY27eTPpoxfcYuMVq6/fSUdTyijBpvEnCBzOSm4TKvqj4tlCx9RNOX59c+7dcZWPxFayxi4
4ef08vUKlNIW05uIbkWthN1UT6d2GXr8hg1vh3extdTKywM8w+NR379cqnSHuHRHYkpqKYkfM9QL
Y3dBoK9EnGMne99cC0wmSMHVv+WPGONfocNJrbIoyyy+yFR0kIEBRVqdOoEts/bGbZtLrfQADMVJ
aPSrKFVmAAgmYaN3m6viGTEZ83Nhj8O7qii8b69/rK1NuOKhnRWvY9OOf/kGu0hpltJOYW+Zw3gw
60g5Olle7GTm7tYyKzsGKCnJBD2Rl8sYRWxV0ThHd17ST8nRSUxVPs6Q0uP30tL6r0mb5VpQOAvT
56Fu5I8E5k56QlGvzAJReZUVcEHMCRg+L/1UzFOXHuOBXrHfyFn9NeENuPh1NFUd4kBtkuH7InPz
1JJZLOGwzHQuO2HH/yZm2tY+dxEuNNjUT2lQtTmO7bJT4DgujpWIAMNY998Soj2lgWVN77EnmiKf
DlE+PTVRxXZW0cOUwejpJTVj2jrOOXbVxgwGIeySKzU3jmhuFA3Sdr3dhoOcJu9AzZ8NeDGAJXpU
9cX9nGrZVDzMnScRqkYR8zCbqVWEHR5Z59wpC/AhTi3S84I54Hc7xwzAj8o+jg7ZNBTLyclx8Dto
skKxs1br3H0g3Z/PcYxW5+oBLN4ZSgUmeh6V/kvr5kV0J4y2/UV564mDotbZo97IBpWlsUA4Bzqk
7A8SDDm6T1GCOmSLpEHld2oXf6RgQn9CxIne+p3uwUovS21GPKpr6Zsliln9oPefpDsXxcY5AA20
Dk1VzaIDepW7RAnjYB39m7vUHPN77nVr8fMYyMdCt1nsnO/b6Qa18GoMw1WN7Ia3/pi/znfUtpUR
l21y8ew4OTBPmHz0wpewWFR5QGEgLIscLUFH7C18W7+AnKEDsfbSLAiUV9dRr1e90TquuJhqln1J
cV74Ompjig677sq7qci4i2Ud2zvPu3EL48Zm0aRZ9dih6rx8XhdXyL7JTLq8ouqeXF7KGdX5p9F0
l/vUM//HWFM5tdNAI77qm53AvTEzpZ1HexliELACdEFeru5Zi2YWsk8uyIiWHvpaQ33Cl4m+VC/h
IHatOVQX1CH1zkeQpPgOzqh/3xsexSRyrZk/aa1xSkQ/nl+Phxtbjk7FOmhyub9uANROERdL0qqg
pipbIL/nUT+m/RRODMV2dvfWd8cpk6BLFcC1crXhEuTX9CVtBUpEiQ2ldOmD3Ct+q0Zc+WnveQdm
xnuT+a3HIwTjIQsMgd7j1YUp0rnIRxeiIsx9/UgA0e4iRMkeUkXbE/zeWgo5UYpIqvNVM+HlF84k
8DMSLLa1xrjVYvYTDq02HKf/x9l5NceNpWn6r3TUPXrgzcZ0XwBIR1Ik5TJVukFQDt4f2F+/D1g1
20wkg7maqIiKUkniAXDcZ16TFtPu7Ul7JcIhH6aTvMiXLtYv50MFg2MDTtG5xJIp0Nwyc8K7oSt7
Qds9EbsYaph8Zfe8MiTtyKUfibMxPYXV+g1xacFxzw5xGauiDR4Dxif6T+HWiRBFS41RurJhXlks
S5OX5gWErMvSVploAxUMJLJjR+WK7saPRZOVX8Flm97MMekawzT9L04mwMl82YUsBc10dTJlwMEt
c3TIHeO685peNR+kqSB5HtvMQ3dZeGNV/bZ5I7OomNSq0bBCKd5cDWoiYWj3JjHdaJQIJYaUJC0v
YENY/4spXKIRYlRyUmBw56tGCdsSpbdZOmjtjO+PydWvJaWNaXQz7co4kzZvr9JXYiCK4lB6FiQx
deDVeEEa5IklRunQpE311cLO2bNT49pCWX7KedtpYSJTeaebRlVsve2kuJ8TK7WlQ9YW6g7v68Ir
58L22rIxfn/b0SGEn2OyKEnpVzt8GienyxyG0tWwfDdIED5yzfmSJLW9wdvzmqrTa1vuxXBrQmkC
htmkP0zuHjmxG0WGspu0QvhGlKkb0GnXyvWvfUnAaFyOBsV/a60zJrSonaxgdA6TPg8uwnTlDbql
utf1kriC1X1tqIV9DNl50cFfF6emChqHgvDlAQv75V3Kaq9XI1+xg03+9ip8bmStFggrZAGg0d+9
rMO0DXsrtSI84Qq12JtIjXeACpLhYNO8fzfKAXHdkDZOuskcI/nR6F0zuAOlZ4BK3cSO1LXJnvei
0BY7cJJn86McO7P4hG6vLjY6PjKyhzR9UPt5OcvGI6Zp6s4uUuOU6KIcPANszm2UFeZHq5yNE2qo
xO6mOWfaPUU5K9hyzZc/qkzLEdXsbfEuIBcKv9kEnpML7wNnr3gEWOaNqhLFvgWGXXYHKbAdt9KB
yLvI/Av7Wzv3Qt7AYg2/xpiVTG5mDLJ+sJtCHrwglvsvqZoM3Q4hHONIPY5LigwFlXwtQrxOl5Qw
dXurncAeTFbyK6d0Tufo7cl4JeakDME/S/7KRbKsixcx52yaiRlXKDpHamreZkMa+JOC0vrSICL5
IGmWAIn8zKD4Xtm7r6w4iq4whyDYIzWzPiZahQBKxokXPwyj3A78CT+LWuo9kzF+ePslXyuELTAC
QlyUNBlvudtevKWoJAHOTJMOEuZ9+4ncFoqYlE7E16xAKZskl8tr8JrI1B/0QntC+6Z+//ZDXL4v
Zi7g02lP6DRl1oW/HCfEziiAJOaicjwTGK8XNNb8SRPpfOWqvjznF/GepcmHuDJkqdWxmOd6YYUm
reqBxtCe6FbaZ2nd/Xr7hV4bxUacyWaIV6osxgyGpyoI3zF1VO7KadAPqNiq1zBfyuWpi7IMyjyA
T8wFILsKdMRYo0UEzgq0nt29V4C4PKX9OJseMnJZ7wGxpoSOMoZ4IJsVn3EXmHdTDC02nhXzCfJq
/D0ZGgewshx9mrAR2A8s589vf4xn9Mb5oUaZlZYTKnwEtxf1Tco1mWoXQ3SDgHV7U1KrmVy5i/Jf
vWSHe9IKhAZVqIF3UxH25L35/Cmf02FTJZLlG70lb3urMx/6yJwPbz/aKwuPbg3SHLRr6HEYq9UQ
dXM84guDkLrd9jscBpu9EWBvU5hK5v/+ULAGgPyq5MsIlZ3vM1uyaYNlyKoIqZN9OevwXCjqYJNp
6VUZuVeWH3B0mBhcI2A51w3+grAARBzxaAjp+6mnhJq7JWXGdBdo3fBkor9YeR3Ja+jWRtA9AH/p
exe0j3gyKWuIOxEifTHqba8DCaPa44+zo36rgHjhvmxDlnGRYZ3HbRTKgtKeVNapW/da+wn3xvhk
N/kQuRpt3v2kjknmJ2GgLKWXcvzqGIBxfdnousdqwWL7mjkjqt5KCqqoeT6iU6aERmVAnpK1J0EP
hvJvVhqN23OH/BqHMrJdgbC+SUNiSmpPxTskoBpdxh/raHau4XdeWSELpJIMm2o0LaHl918cjxId
r7SN0FXJ7bj31HEuNiqw7fejVl6D7iyLbbVNliY8rgh0HLAGWS3GzskMLXBI/+Yi+ap0WrSbJUN4
dq41vmq38qMDG8LHjV5240JMV9bnZQ4DH5CCA+0+xHhoYJ6/qALiwO4yCsONlsp+3jjCh4Zce6Hj
YCwMLwRYY31Nmue1V9aI8Bf3VoQP15siHKw8lZAHvxnlxN409F8OwmwXLF03BB+KIJgApQR5sIuq
krpC3TVAhH9zX5KvsS2JlQG4IbK6+uqlU4yKMc/awQhKsVGGQsVdT3VchxLDlU98sZaoTaJYCUoW
QAB3w+oIIMA04yBrNXrhRkCfZ+gyrNk6c9qkHSYG3tsvdnEILKNB/VrMERftrdWL0aUFVi7Z6mHu
ldbVSBTezdjfXLlPL5YNoywaThwyFkHSumaRQPGpszqUCZLk+F1jUH2P1dy8wzmZ2q6MzuqEAPbT
778afmFAl4AAXwI9qUoFlh7L8gG6QX7b6jUGZU53LQV97dUg1bDzIXFzl6+my4atrupwUA7ogtoP
atFod3kt2kdklfRPde3IgTtFpOdXFuRrw1K1JmVjhZC3re/0MBfxHHfyQdEq+b0UJ1x/mRFvezOH
AqakiEu6pZP09ZVxLyNBXpZKwl9lVrobqxOAhaTqPRipA0JLFkU8uVFydKPt+UR/XgxujRRT4Lcy
HlFVPJJkKCLP/bRorWvgsMuNwpMgYKJTdIXZvo5JJSFRgVz8kVDLSrdBas0HVcYdQqE7uH17Kb0y
FMcefVdGWsLtZTZenO+FJUSc6zHxWV3dB7Et7lNFcP4Vkrp5e6TL/QjYCD1n9KmhIlzIWSitaMsW
WNRB7R1z0Xgygtkzyly5siNfG4dChsEX5EQlrDl/I3WMsjgHJnYwxqS8m4Qo/KlX5Stn2UVyRAcM
fXYNeTqqCziUno+CSm2BD5UuH8xRoUUzj01C9XBKEnVrJ3XVe4bokm/YIpTTrm+L9Nrm1JZtcHZb
8gC4ojBp2O0sPNrzBxjVRO8I5JWD0JVeuC3Nl8GjfNmUrqmIrHINzB1kVzcl9QO9V8d0Vdxhv5Nx
Ol8cs9K+ywj4fgkWUT2uGCm/72qh4vseLc3JwTCVr6k2qP0TpYX2g9NkU03MCnbioJUo/mlOkTyl
kW38WalxVPvQtqXWs1qr+9oYCd4TbSokMuFxlPwKxP1vm27y9jgEL6jiRfFtDaYzErtsU7BtBw2Y
hE+URatTQpyzyYzJK3DF+M3KO+VosFuEFkw6Kfc6OgD5qha2iUdJ10fNZxShZk+XssqT8qg6vL1P
DHU1swupAzQQoQjwjOXQOZ9Z0pPcnrRm5BxKEGVqA6W9zyRrVO/nlJonlkCjuNXLCegDdgvRn2Vr
Dt1NIpG+bITWm6qXDGVTfkn0YLLu60zOvQby99MYQC3/0RiZcycPgu4wrcbING9ENhiUQ3oY+Sgl
hUb00EajEblDU3Wlh6lILnthZgbhviCG+HOenBkuBDVIsR0zmTqrWtXNiH0cRtWeNClmgkFHlsL9
gAoR7rtRHk+GhKedZ+VApV2R40qBVd9QFY/DMLRbnEz66R5bjg42CYViZ68PTqw91ioS6W4c9qnl
YeauVwck2uNwV3aiNfcZ4j5g/21KNJ/fnoH1DcQEcA/gmMVB5aCMtYocENzKJPZBd4jtyj4oErka
8rZBl932yWj3+yav1C9OGY3h9Lt30MJc4tCHqcWRDPhqdfkBvcJSRDL7g4YLTOrZUQUmMxrK8Ktc
plbvReCPpBtT0J86KEJSjuxO+qN5NlvzFa2TV74CgRpba4GCEZ8uufeLmwGBvEEkougPbYtfCa6D
iZsoifnd0RFhMKscDz9MO64c3s8v+PJY4wOQuC2lGHD14KKX++rFqMAOKBNUZXcYoNn0BzMznQcF
ZYmalHEgRUr0MUHcGNlh+V0+hug312EtTF9KqjbaxEqYXCsyrG9INFCIb5BvBdOImMd660fIEqFo
H0wHvSidh7CTkoMtD5o/1+01qcf11bXIrSDIxgJY+nsXasPZomVmKsN86DCL3OsCG4nKFOnu7eX9
2ii4gAK5RjSHZuJytb34xHnqzIGk9vIB//Tcj+a02SlNpl8Jvy/CqWftmMWPAgGgRRFhtYsMoN34
EnNEx9Cplz6lTJXBbjdW3Sm+mi5EdxDBZVzf4hZp3itFca1dermCKVgv/OlFztWBonT+ouXQlljz
TPIBH6hgH7dtvK8tgbODFViHVGsmrzQxrXn76140j5f3puPADqZ2aiOwdz4qUm+Iow2UaiDFKAg/
BRYkN2nsa+ybilE+9FVa63cSTS1PUaeWxF6X69uyiSNBzQCodGSFkkV1F+XIK8/2jKc83108G4I0
AO65Wy6usSx0aERGYj5kSqbelgk6nC6Lv/5modk9uX3a5yO55jwmfmvoJJ+14czFQe4bPfIAmoRI
8WpQE/A7HYrYba02V/eNILrwcMcClGBKldl4miAv8YJoME+a1pqj21Twx/xOrdtHszW70ZPTqPwT
hmJb0aWr+3CxZM2fBnb/A4p1SeMGS/jiNqLGZ1UO5eEXoJgYa1BhJbFriDAEp9hr0aNOT/xPuUN+
7Uq4ug7wlmmkGkt1jGm6LC3qZhXEjmjnQ2Mowb1sFNZdnoRgcvQ5dX4UWt79ghHZNVurbMxPV9bQ
OrhjcDJKKqc0QShLrKNLSBpqy/6ZD0Aj43JjTarxKw2NXnORL0MOEiGC4KFOuiTzWg5HjHQJGk6Z
GEGCKLpojCv30rJXV+sGzDwGcs4SAJGbna9pSSkd3RFCPlR5WcbbOpyS3q0L0N2KRhvKFVHaBp4y
6VbuTzqKXy4ij+PT21/llYOYbjYBN4cXNaL11TACcgyDqRkOmD0lh6CVp40spcFHAr/qyhH5yslB
/ZD4CzQwwfG69YHqQkBwP494jU/OQy3SfDPldeUNYSXfFJz8fp7+j97Wf30f/0/4s3z863u2//5v
fv29rKYmZqetfvnvd/H3pmzLX+K/l7/2//7Y+V/690P/sxFd8/Mf756q9h8cGz+eRFwW679z9iMY
6e8n8Z/E09kvNoWIxfS++9lMH362XSaeh+OZlz/5//ub//j5/FM+TdXPf/3xvcQzZ/lp2H0Vf/z9
W4cf//pjkTT6r5c//u/fu3/K+WtbrtL1n/751Ip//SFRpPontx+0lSUvH34u/5N09Z+QrSkSoMYG
EGsRGCjKRkTLn1f/CZqU6I0tDKIPVbE//tESGC6/pyr/BAFqLn5JLKSlk//H/zzS2Sz9Z9b+UXT5
Y0lVsWXU83gdVj39ByoxCzZroT48a2a9uE9rO4uFobb6cdLq6SaUhvYLTjPSt6JtqBZrxfyQmvnk
B7Cu7+mAa4d0jEZvqNXscRJDdK36vQqhnp+H+wfgPiWiBQCy3qxJSFl6kKyjribUE/WS7DBLStRf
LMftHVvgylEW2zlRbczMsjB2pUr1Ahb5Fe2J80Dj+UFgEUKO5Noi6V+zWoNZ1YICN+xjABxkE4VR
66fT3F5JzZ5pzf85nJZhCDC4P0jM4E+QpJ0fTlNmIqqh9sFRCrDmRqA49e1cnr05slC/wfF+N5ok
TCquFGo7Dz/HCkc1Nrh1MJM08dCfzra5Une7MQ8L3yzm8GAPQYBcgaPuBLrifpD3461JUrCFWa1v
FTlqP9Oq42pq88TZ6EVTb0JNDa+cQur5iffXm3FXY0CHajtk/1U2YExCzXuqREepKG6rTvKxjLwv
lfiuhrPbWMVe0QvXnAy/guReR6ivTb2vowcUI0oThd1Gl4OtqtWLEttNnpfbJLH2Y9l/FIbhVlKw
k9TJM6UrWjKX0w5mD7wTAuko6fGf5/OhBmGpQca2j5Fq1ntEzRzChbq98nFeHeUvfMdSApWXb/di
1+VAVU07LuzjZGDvaCUqQUlrjVfKY8+apKvFteh3whWl0AKGazVMqOGGqGZqdOqzKX5P7xe5lKYa
+95Lw6x931B8lbeancRHHMC70nfUASlaW27QF031ot6IRh3mzVIj7hAQMPNykzvTnFx5zle+BqUC
riwqmOAmzNUeSLOGurqVB8ekqqSNIwnhElteCwNe22qsw6XmDCaTwGR5jBcffagamUtNCo6UbpV9
X8bVba1S45YLGjUJSZ1XtUm7SUjGdnMx2t4kavWjg/PYn4YaT75UAFQcGnydprL4EUetsx/GYn5M
BNL2mBMIb4IvfudUrbTt5n72k8pUthMWELC4hfw+p+l2A120vJZ2vvr9gOhCh+E0QZLm/MXA4Kkq
Bp7BUQ6yAZFU3sRspm/cQOnONgusSsqs33ZjpblJnTbvCqus3bLM9A9Sopg3nUztyYivdjLPg1AO
ABLhBYaq0trmDF2zMIwx1O0ODb5TqOrhLU6ckZcthnF2UJe3U6OVwHCd5l2bt53/4uL9+5Z7east
2f3Zul9GBoOxNAAASa5xv0KbOzBnSXiCGXtXwJz9iJ/gz6YIpAMWQL/HVfzrPZdiAzAI0jXGO//8
xlCmmtazy+DHoqRVWrPfDVroBWXe+tDd0JKMa+3KxXEe1D4PCt8LHdeFEEpqvXyCF4sZyRseqXTs
Y4AS1X0UV+h/aDrGrST6X6zIscC8FycMZued0f+mNftfo3Oe0HxH/cjhljwfPVHmtBVxxfkV9oan
mdlXDJMLCEbpcCUTfy4Fr+YSKv9zmZp68UWPql4M8eigOEepbzrKSXVr7sJCGb71dRfta224s4BQ
7ZWh/oY/zvQ+6JT93IyG74TWrx6DBJ8WUfmoxerXbgzmvVTrfxJXWdtZUmHOqGnvT1khbTM9/ZWS
sNxDLKo9BVCVh1uU6pdx0NwanXYimpY3lZMI1HhUfaNg5X0bt7AqJrupbmcFD2Z1Nje61T3WmdMc
ylzCNLeM86epNBxPyIY4lM0QbscW8o7TJK2n6LPmW8p0DUK7fP7VN8MTEvzlgoqEVLGqHbSWQXWi
Gq1jYTTOVu2zepPnQepOoDNukLIr3T7Pr9V/XlmREHjwTpBBSTL4Emm+WJGJgXmCVpnOUdNK827s
TQ1IfyHtc87SQzlNhhfOdeUjt2E9BPXwe0Xu5yVpc9QQQoHbIQNd7UKS9kkT+B0fpUiT3S5XxWOl
he8Vcr4rkeGqOPT3UEuAgDke/147w0CCSVAwipyjGc/Fo40/ha/Fmuy3ZltiWmcM29RqwPJSCPdQ
CcKwUQxXqXbnWfZfD0GWvXBcrUU0ZxWojHk7DPiISUcEIXS/EVZ5l1dKvUubfHRxzG5uVHB/d+oU
w1wZhbPtAELsWxlTx98+bJl0On5c4FSrnNW8x2mvgyeuMHtolWynE5oidlCW98lkfBCzrGzeHu6V
tU0yD9uWyFIDXry67BLgWH1RaPaxwQnerbQi2NJPke8kbTJ3WTKp94Nj/nh7zIsLlteiBkdEiOoF
cNXV2hqyoZl1ZbCPrRyZmykunhpcUK5cWqva2zKjoIsRDuXORIMLg5fzDSSs3smxZotPJYr2kO3r
fiPwED8MoHM/BFbT7qlTjjdhXnOfNW28ixRVusEJXNznNd7OvTRU15b65SrjCqV6DF2dPJUk8fyZ
MrkohFrirCx3RbExlam/S/ph9pU0yPbCmORdpGkTTjd1jG6sPdy0EGx2tYimK9N+mRiiO6rQq0Sk
jHgCZML5k5SlkuU0JOOTVWg0zRY7Gqes+gfS1uArEiX9Jh6tYlcauoMeQ57eFH2vUOaJrnkIXoY1
iKQxWwY6IyyKNTY7Galv0Y2KaQsldelPIlU+1QpsTxLVaCzdJeBDKSwPo5Owu/Ka/ot6ec7SO0Se
gIAPauuF9oo+lnXYO31/CtJ69kqKkxskIUPP1tsaoGc87EHs9qc6zmwvSOdiVwdO/dFWCvuUoMd5
1419+xUEa/WQgi7/2E0y3DmRNViicRfivpk/xq3d+oUZSW5HU8dF6KjZ4+GHMWIONDxxusItUtnx
k6zp/VFBXezt/XYZv+nAUuhYUPxYtsRqJ2ACH030bPJTXSJGXzUZKOdENf2ydvpdO6rXwFuX+5vE
mkCVdjgwpguMo9Fkc1tZEVOaY7ndFHO705BFuxKyXaZji/PjUrgGxUpmue77mnVWIPqmlacJEjac
WuNGzR2VGGEeN1oyaX49j91GVgvpITeGcFfH7Y8hVuXvSZrFB5uOyraw2/gIGTS48mzL7jmPGMjQ
6RlyiJP9XERZZZ5JIleL9KQugMEiLFOfLqz2Xq6ka2qDl/tHRzETi7/Fg09HmPx8IzdaV41qqRan
eSrooTZl9Q3we+3aeTXsotaO3yuq6LYA361rJ+zlaQY3hJILyCP5uVd1PvQAZrGd1TY7xbSxPlKS
VlzNGqWNLMxJdYEnfksCRfOIHMsfIghM37IlZNNaRfntBb4kazQL6ZYBTZSXBfkiVqoHI9J73ShO
kiKlntIHOTD90rcKp4IWWl1zSLmsxXAAQrUgMgNTtsjmnI9nqHmWFGpenGJtHk/CmJNdi8TerUB4
EgKZ1b+vlYGNnjfg+tWE2sqY166c1OqdNWY4RAQGmU1EdlxEOKXH1UhkkwwaZO04fNfaaufFeKHv
DJr/fpIHaHRO3XirmVXzvqqH+EpScBkDcIrz6WgEIU0D4+f8dcIykwMlb6NTOw7Zpzaxmi3AD9vv
68bZ9Wrb+DMgi98TN1juZ6oGBiV1viP/XrNk8tK24yjIkhOXZfoYZIp1Uwa9vEuMr7b5rZGLBh+A
ZEKiM+/vk8K6hvG6PKVAHlEkRIfuufa7SrpaocqDk+TZiftR+PpUtS6eNNckJC5PAkaB3MTiBPEM
beb82+Ipas3giNOTLkNFq6Oxv00xStihXt1cudNfHYrIFfIANI0L4RhICdYIjDI7ZWWZ04+D16Il
2ucE3ZwrI70SW4FiRwoCADeoCEhc52+FOrMpGVOan4YwtLYKtYGt1NXt3hq0wbVTydx1bfdFsip7
O4lJPHbpOLlKN0SbxtRjLBOc4XeLXtB6FrcrGI7gn2xzOSZfHAFxOkqNnuQ8UdA6u5wanjc7Un9l
lMudAgoHpQM4xiBU0VE+H8VSAsjkypCf0LKM73qrN70Kiv2W5nK+d/TOgJOnD1dOt4t5BfpI3wKP
DQCsVNBXgzYsqmyO7OkkWdrPzmiibd9CvhrDVnx4O1C4TMUYCpwoQTN2PQjBrL6iLEOVlNNyPnVQ
yDej6fQbqqmUv8O6uEF8TXGlWUgIEozdXdHNIZUZwCdvP8TFvlwE+JnCZ5UHNEVXz6AucamNdONp
sFS47FY/umkBefTtUS5mcoFwLu9JDxMWgr6EhS/WC2UgtIclrTr1ahMfoBcbd/I4DT6N4HmLs0Gw
F/XVPvJ5IEaESaOJ74rU5lI/hmh0Pih6CUPT2U77OTTMO6VL3rdDMrh5pBxh/v56+wWfoWH/iUH+
GmwBWQJaYkJ57vPBJn0SuYIp6ed8JiJzLWFgwW426W5xI/BE6Uy7zAYtU9ucD06j6A9h3hab1JKM
A5dMfzubbejLSWC6NPjQYor6dpfmovGA/6ebppv6D2j2OR65UwJtbrJ3tdEaXt2245W7Ql8u1LN3
WRAUTBUdZ+aNA+78XWK2nDQHc3ecKim/yaVU2oSskXcBkvAg12J140xD72kS0PwypEpCH7fd9zEt
EXzwrKOw1HgDmq/aFHbSb2yTOxTvr/QoW1mx60Dz3rOk7cWbx96Idkg/SgSwyMDXlj/rQeMmFmrZ
9DB+jYkz7uoi0E5qYtUetfHku+1EyEMuBCQKXRa2YroIbu2wCd05MpRNnMkVxMXB8k2FuuLb03y+
W5hlvsxiBsvSWqLgta0QWGRlqm2rOw5tAr3bFJpbDQz19iirWHsZhiiPRbsYcdDIWQvIqUGUO0IP
5OPU2yrvPyG2PBa63/Vl/2We0t5FjcDY1o1k7EEOZ6RAU0zYk8WuSv5x1+b4fDedKfxJQ6bt7ae7
/AY6ZWLiiMVGg6R/ta3sABsGZGd4OAdFER3GoEfDy7l26V3sXr4BLWdwxLR/iF9W53CBmo6CPKF8
tIew8yfOMF/vu8btMj17INrhXZUgsjeaBqOI71J/lVXJdrEjQy/BkEt3NjrTCyobD6TOSO9pMwxX
vsR5MrtME+WzpcQAjpsy9hrvrC8qtLENFDBNDMMnM0O0NR6Q0VYMUMhAjvZBbUS7Tgp/2C3b5O15
OL+o/hqdYIrGGI3vpfd0vksr3KslUFTqMcPZ9qazRgFgkxplHs3iymRczsXSradSx4GKovwalhmI
am6qrNCOJBP5Vu+UwCeMLTytUsN3mLFeRXItk3t+AhHyI6htgDWBx2Cu7gsovuPITa9Rog/0P6dc
1w4yvm8PjtLmrkEVwUexYl4a+9pBkmbdU5s82M5dmsKRaEb37S/92utTU7AWNNIiRr062yM5lWI+
jnaMh2ryKYAb7kgC5Gqp0P2i+02G+fPMsuIpfy+abCQLyw58cVuqADzCtLa0Iwd8cEtcyBrCYv4e
AsU14Y/ncu/6S9PGpxxJt4lobrXN4ODZed+xhru2tB5QRHL8fpDem0NobmZ9sO4juZJPspVYWy3L
lH3tNKpHljpRqGk+qSWzkHzTdm1p9xvJgLYRjfB43/7+y4ly8YzsMaCMwD2AnZx/DzMD6j0HunIc
elX/oGvF+A6AYbaZqi7c2vR6t3lSWj7GFMnj2yNfnnXotGInCxnGARdqrmZCImMK9cJROOtUdFFS
ddjCSml+KwZ7nm8KGDLBIPhACgvLTn8x3wa6aOmMWtLRFpHiJjYFVFyF0iun1SvvwvJdwBr0kU0a
bOejWGOUOFGYGceWWuVGL4tPjd5fqwO/ciiB1DWfCUSL+cnqclCkplTsYTKOCrbJhxCA2F7vyuLW
TAr5/W/PDdwoQDbms8TbmrqNIgI1sZmhRBEFm6qgVblgA6/c+K+sPWq2C24TbfilGXz+1Ui9IrNr
Rv0YE+js5tCydjk84vfDNKS3E6pfdyXmPTutca7xXJTnc2W17hGktInKKSiC7Fit+wQdkqRHthSo
+Yg2lxxIU7BJchE+ZRmr3o24VDQcParkNo775HMjJPsDlav6xsR35Dshcf2uAsZ9UqKwKdCDUYIn
qWil96FmVA8CbbDWlQprK3SZnnpSW3EA4zWZv+VTlBge5NT0aRZToWygrec2TACTugDd2urOmVVE
Zus+4RIYlLRCO9punmB5UoKUYsO+LXrb2CCQi++zbZCOTl1QRb6Yq7FxnUYY34M4sL45dd9objtr
UeKGhpi0uwicvacVlDL9zOiqcqNYrVnfImqDy1psN/KTrvXWD0kXlbEZ53HYx0kuCS9VyjrzQ9CQ
HyddxB81vat0enhl8Bho7bsI59fME5h+yYdG6NZ3qJI0YOKqHTYEjEO8w52dknGitGnlp0GZ3DpG
Ojhu4KCc4pmFIu7SOkBjAvX3GLciubD+nAaSSCwDVHsLVl0B/DNpxMpB1rfzps1GrfXrUsvuIVqK
XdUMhDB1q8/C7SyjOUE7pwZV0wGPtkM9cJ0aY1A8zTnoIEF7LDwUg8r3C7QJT4dRUOwirOPwbQvz
vqaFF2+zqisar8uHMV2IeYlGIatsuCHnSI73Kj7CH3s+f+aaadEfw14yfyHNIu1jBG0elhTlwKmq
5AfkEpsfWpBjBKLlVZl6owRvCwOioPuson5f+OQl4nNVzxC5Id91X+zRNvaJOhqKa6BS9iONsvlO
G9uaLnMF0ttVygTq0SyKlLA9nqL7WgGJ43YSpE2v0gNsh/u5oh2tF9Njk4udNY26up8Skm1X7wIt
d3MEd770tQQ3Ss5D5SYLYT67Y2kIQAkAgsEhq0H9p8p6JEdWhIOLumLUniU1TezmIGF+DeVIPU2J
M1W4sjxrJ7tq0g9BNGNf0iSxvtDN5dTvJ7RxfN0cIVuKKvCwOIi+KHmuCRfWibkNBbZBHuXr1jiU
81z+evskO8+On89/bnqgAHTP5KVxcH7GSHMv9ZQxgdFxt3weywl4m1OPUoAIbQuQDlzXBqWCePv2
sCsNh7/GpQ2sUOwALk+Edz5uZrXVGEEGPJr2YLyr46A+ObAP0Tcxml81lEtQIF2yCWnk+dXQ1T52
LcE+zFX9vW3E0NHtChAC/j97tqR9k5ZafOVmXH8Zeomc4hSbgJ9y+65zja4JVK0sUnFMjT6+T8M2
29h9YoEEb0PPwToAfpx6reD82qAGFzLlA+qIVPfOPwtcfEBYXd4T7VqJl8C88spQnTdytJmcrdUX
P96eh3V4ubwkVUF6lMskGGuoUV+p3TRKdX8M5nrX2GT2YzKF4J6UZg8U6MqFpq6ze4ZbErelF7mY
9imr16v1wpy03uiPw9wPW92chZ+BZn2IyrjfJ9wMXmu0+UZz4sYXeM7uI3I8VFE02G1VUvuC1rWH
2Yyz4cHrTUGr0ZPKPNlEcdK+cwJr8udu+j2RAOQklsAIyDHNj6WptoYt6FnbOhEKDsdUncxtn+v2
oxKpCpu9UPYqfIBNNGjXsH2vzMziVrdw0Wgjg4E+XwlUXoZM1MVwdGqshSZbkvY9CD8X1OngJ6K/
Zk72yngLhpCIk+QXeuUqeurTTLTIS43HMDQ/xIla0wMNDQ/h4ZtQn64JTKwDQj4pmgs2BagliweS
sHo7MUMTadLx2DZSt4miKPRM56q04CvvxPtQTCJ6X6TGV92bXgOWnY71eCwQFfV6Y8pvUOz6wHUg
bknRr23eV4dD7I/aFVOmXPAlzEi20CMdj0goIuvRDuMGxYPmMEnVDwpP1xyKX/mGFMmwAiNKo/C3
Ri+WYz8MwVxMx8HWoy0Q5XJbWqHy+bdPCG4H3AT4kIi1y6uDujAlOyhyYzrKwngysu7RUfuf4TT+
tMb+mvz0c//pZdTJskCRQeM4oquM3/QqGwlRWRkrMCPH3Jo66GJJDiNKmjd90uq7CenZ/UDE5Up2
Hx/6Pl7UZ7XRx3sg9HAQ1LxKNiK/IEZ4+xusMwsKbnjvLuwcXDy4KVfryEF4r8GNpztKKMZsK7Rz
fCHJ9l4uufLfHmrFK1gOG0ignJJgsWBrIWNxvjNoyRlxHNjd/2XvPJrjxtY0/VcmZo8KeLOYDYC0
9Jk0ojYIlgy89/j1/YCq25eJ1GWGetWLiaioDUUe4OCYz7zmGbVPMPsQPx/LwIuu+0IvVrhYAlVQ
BhCgVuc7+GCN+0Gti403FcmuIRLf/E8eh3OBSj1tIHqgp4+TSIjB54jGUw8Qyt0kc/UC0Ohv00DF
XW+i9lR3uQL0HqSe7GGkkbbTbPaU1duwzfoLkKmzUvf77OA9Nq/4OXhYzE7R5amP+jnlYfDVV2IH
w0IbCGUtYAiuLk+hrQZpthHHxLQLvLVuh9CzNqUZEctCjHeqoloZU5NuLDq4jok61V09JeYK7R3h
tq2zZD8lcrpOUHZyAP4NbhsEsd0keX8BIDQ/6OlKR6KTusKsIILInrHIr1or7RBx87tnOZlQfM4t
5TZWSbGCoBFtM7A8J6GFcKVG6vPnX/SdxbQcGVrGfE7NLtnvBeAPGb/YKRU3dN49c3QULnnd9Ago
lfB4MMQjCteWi9KttoYdPm5qeYg3Y2q9hpEnP7RTUbzkuHauZvEqR8X4ekMtGEP4WNJWVU+r21QE
AS6CxcrV1NptqwCTPaSt4VxqqT1ZQf5kJq1pp2w2uk5hZUtB1V5JIA5txQimFY4XvQPJKLkXZLne
lDDDL8R158emCiALoi0FHSD+SzBJHEBclPpwfEb/NVpPCvJ/WRJqF77v+ZGBmDD5MZ1vsDik0Kf7
ZqxysUdDd3pGZbx1cBs0bMBH2a5s+j9zdZtPjFmKBkQEbbw5hF+cTtDZyJgbUXxuwXFu0Bgs14mZ
eu7n6+Z3L4QqO7ZNtNIg482X34dl49OUJROPpWcAL6atwXpC8tq6N1Ppz8wBfr0PcB/K73woOmiL
PR4rRkX/o6T63klbMZZKR5fSh2LU9jDoLxGWz/chrW1Yt7MWGgW+s6Odyq5UebXyHOuodQj+iP3k
qFc3okR9z2sicTvmYv6SiNOlGst5tMDIXHaIlcy+6ssJnYSqJYcPlGfsv4zH2lffpEAUvwuh1boI
VPcXTvLffD+CEoDGaABSuF+SS2s1M1HsHpVnMRUlV6xCYxPi7ebIgt4+fb5UWBFnpxt+2YRBFI/Q
fKONfrpYJH3AGC/yjOfA9K/qssjMVVg1/nWTU6yCD6Iaj0PU1LGD6KJ5zBtQI24vdbHpTL2e7S18
t3/G+UgQ2jYqQS85EAaJSmqi42kNOQZGZihGr5Rr/afKgKCxrVWpklxFJX91IqsoqI2naWSXldkV
dpMNgeLAWux1qhRZH6GlSVjBJYpwqG1WrYove2wcgD9yd8mFZdd0Gp8RyQGmiJoL1V5CVSDpwrao
jfwwK3O2kBMCDapK2R2KPsl1x++ZeFumLlW7+hTIX/RcUoadMYzSl0AtD702xJWtyQ0c0i4VktdI
jaN2Y0I1aGyfqzRx83oEQ1+EPJs/1MIONRqlsoOkQVO0MEiHW7F5QN+qVKm5oG+zVbnCHlsC9e+0
o4X7fkiR7DaNwnsax9iyyN/FLsBKppP2YpkTTgVB5xEKi6lha1UFJr8C3G85ATUtiSsnabAvyLGj
tIdQaymlxJRcnVjvh4exFCnMaVNYzDUcP76CUioBZ8zjV6kdhb85HSjAQQMrOE8TfSvFE+e+XOg9
1hT5rF1vyVH6FXwQtZi57qk5+TgJrxkQ0MeqVGNIbTrqm3bCzQkiqJrqJ8q3Pch3oFNHURz8K9T9
kk01+s2xFs3pq2QIfbXBPUYqmCS1ouim9pO+MYF6Rk4CHmVY6TW0zKdsCkvvTusRQbAp3wS3QtSh
WPL5uv/NWQJ3BjwFfVoClWU/Q6L2XMCgmZ6zsMbRTS+2WRyb6yZQhPXIPrNpXEkurgYXtvb5jaZR
vZ9RtbCYUJtcZtWhlidDIFjP5QDedBRjnRjxIjfi/Lya6a4UXueOKNC2xZ6GGO3hXt0Iz4RnzR4T
mXoj97ngmFoZrFJNvRQJnx9YjEf8C81zTuDUxYXT515ghGYnPBf4ArhYVAx2Vyu3NSTD9eff7Tcx
N0PR7oLwhO8dd/biuELAtxoqQ3gOayO4CixpWklUNF3RaGjtlIrg+pHlHyII1XeN2mQ//cJPXUtD
DyTSi0ty2QvE9nwBzo9joDbO5TDTD08fh04fqky9LDxXkz66TVCG93XljZipSoZdKl65ZuvjMq36
2h7pZIqcrG6nmVBK+HxifrewAH5yC5Nl0rdZBDFSJiC8I/v+Sy8IsduigeCqXutdGOU3H5qbkKQH
BBBMiCUNjCo1VvVGoz9jqAC/R0mCVT3K8kYvmmH7xy+k4wSInMrMvDgj/Hkahka511rPUdKqO8ST
Y7cIAJ1/PsoCXPX+AfW5jILYrkh3c6kpl1p9bGIdbcHFDjwEtML6akjTes0RPK5ki8aFngXyavJ7
ya4RnHYRNRLuLzzE/HFO4/x3xAh9KqJd+mLy6SqKyiqOFb8KXrygA8uP46B3TZYzpus0VHMf8MJ8
TcpeKtAVaYunCSJtsWcXmE+yJUAR+fx55kNo+TizOCvVVNAlcKtOH6eMS9H3ghxSo1Fh1A2/yi/X
8lRouRsIXqisiqRtxH1d+pb/x0ODHuAuNyklkvksqfG+bA5Dxrn5LEh664b0rByg6pZTx+lrXCs/
hly9JKw/V0VO3xahAWuWBwBAPEsvn75thNqtPs3s9HIYlR8JUOCZ2VCXz4GaCCAYPHRjaSFYTe7o
WijHTp6BErtQSzjfvtCXwS6CfAXACGDy9CH0HAPbsJGhB4tq4KpNVO9VAfbB5x/2N0Wb02EWFaJJ
B3gSpQxTWojo0qfDp5Cj48ooZeneENIEGWazekoTcLBy10wuGYthJ3EY3BaVDvGvHcu7sYzMCynY
Ars6b0NOUq5Gms6YDeI/cPr+LRpqUxuKwrMg6/maf5bcqCLdlzQIiutEn6xVDCXJRWGmcjK/TSjo
TsNXQS4HuMgRmip+719IPn83WZS953MOlCc6/otnqkrcDv1umCkuSr+JoaSsvDnORXI8cmo8f4FA
St2mMfsfIIitu0LtkV2PI878QVUc1awTu7HMS6JJv1kqyM/NXSDuXIvD63Sqcs+XdTpMtIE6pbcp
l6ZuARVvdWGpnB8CMICopAP7ROmGGunpMEEKu3EIC3gEQho94vMl/MRbsRhXYSklIhh5KXICWsnY
ICpTZkeYS20UMWp97JGVyLJltbbuLdq9DwJoEcOti1CzpWgQw1XjDcaFatN7O2KxizGS+CX3SLV6
qT0jIbiqZ7EZvShjbN5OE+05YYz9W053lBQmADKKIdSHOvDCvTYSMARjl+5R4IrtWFfrdV6KxUbU
4TBrbRU51hQinz8AVLiw0X+3qqg5o/pBNw17aXExr6NBqSuQB/O5GKfKFpJUpx4ql7cqlPq//cHr
vgdDpb7mftK4tdQQu2v1AAAUtuOslQFZV8up41Av+jOo+rwHOXABUtG2otx1ZmyoTlErqNFgPTcx
VEot6zPXVwXPKXIruHC5L8gav8YiiHuv1KJuvgwkQkEpA6udvOcCn+VdLFc+3d66d+BR6KuybdCR
y1PProJx2tS+lm7axPPvwA30MJZ1c6MYGMlgQiDYYgdLsM4CBLCpRhzKVsargQjmqSvNZqNZvQgi
As+G0jejlWW0guPjAfb8+W4535O0ylCkxWkMUSjkdk83S9EFuYh8SvwSA57Y9kZg7qU8f/t8kPPg
awZ6EWvOrgBAS+effyjrqKonDUIvxi/BgPxz4KeaS92zdSvJHC+F2eeXIuAf2iIsAw4BQLinY8lR
mI2C78UvhRTgJNeKMgJ+WXVdpWhQi+yNrUBMdZ0XVeUKyiDusTrpKCm2kh1Qflr5U6rfQbWUVmaq
167hR/6qVixvo9EeO/ridJFDPwf+pwcAqQ5HIvp/6EnTrj59Ykq3iV9kU/RC2KgDePbC5Es6DKWM
oUfX42kXaiX2ZEbxorVcxaiqxcmuq+oBgIw6tpB71GJdDHmAy/XoPWq94QV2pkXpgXNkoAKqTfFz
F3jWQ59ificM6CTa00jRYpXJRXCAVyFC3Y9LrCTlVvGuI8tDDlHKGzRvfKTt3qhvpgHgy5Bl0lB0
l5hj3bUwq3UM/sTejDNcROgWpMdKNcvElppRqhy9GVpcSWoZ3hSbVxJAPHTNXSYl7atY+hlQm6Tp
LjHYfjedhGCc/4BG50D8dDprTRMSrsXoRcukYG1paeUWVKX+7uM8WDH2JTW33403K3lyJoKhBFZ+
Op7gyfTDVCF6mUHVrlIWoWuijOSoamWt5HEYLiTivwn8aWnODUCYFZxAS/R6PgiYjUtRg3JHjS9h
MJrWS9Aa42PXd0G5wnXGuIHQD/E3TRIByI8Yot3TZYknXIh534XOT5cu7t8kbgC4cKulJHH67vxF
zcK7pnuhsFLtMlTeHnOzt9ZFX+x1yEN74g/tHtqAaOem/61EvvA6tMCvi21V7SZJ81fiyFazBqkn
Zs7rDWXRaBX101eynvSCetDZMQTAkesBNAK5GcrU85f8cAyZAMuHJGrQQEiJHkPKW/Fk9+k/EfEf
ia3dFT+yY1P9+NGgo7YUTzuRX/uPsmz/CyXWZrTjf5ZYo4EU/59dnbxl3+uPUmvzb/1Lak0z/po9
mGbVKQohwCj/JbhGVqT9RcQK1Qoi+9xG5+v8S3HN/Is2rcSaJ6Ijn+bGOlFcQzQZixtyEAC+UEP/
RHHt9Pag5sSWgttPbYQSNm3vxYJGmgNQfeUph1qQBzuM/cpRg9zYNJrtwTUVESQc+8GWpun4Yaru
f+2Zj6I4p/fw+8CzSxDdTzoEyHExMR/XJu0AVav9Sj0gmZC7ORoxuLJOwe7zUea/8u/9yiiAPCik
A4fgZpyxxqejaFkXtSkZ8MMkKDeCUf7wJCHAx3TYx/13X42yPbtn9fmYp+fj+ZiL8zivE0StIlF8
IIIlK/KNDRj3cV2I/j1gtQuDncb+vwabO29scepsRKmnL5gLqdc1YDUegqwXXStGeKFM4tENO3s6
pmIfrD9/uUUZ7X1Acm/qyHNOw/wu3q5ra6XyGkN+ANF+wLi9vq68ckdJdgcs5LFSR2EXyu2+VLde
e6uBSLl0BJ8eau8PwMmLvv7s0DyDOhdvrCAHSYYvPzCUct2q8m2I8sKmFHpj2+ORaxd6bTlil8sU
gLLmGK87GYWAosiilzDMdogu1V1z4aQ9++YA/Wh2wRoBOwLyb9EtpBhiSkUSGvcTSvJ2SH+V9jbG
ePQXpq05AKK88BnOZoEBZ2kZIthZF3D53atOr3WznPR70Fq+M5rhsZKEKyktynWBKMksITs9Jtkw
IFGEnFYfYeAEaUsoRpS/0eFxxTQ/+q1xiU91dp7wXKguz6Lr9BoRyDj9OmhRxH0KV/4+F8sVXhM7
uFxfESwuV2jjSptAF6/baoq2YyJd8pNckKxYGYwN0AU6B9r5VD0Xm71KfKNuO8Y2/Po6xcqNZo7y
JPkDQZExvBhWe4cucLaBz6eu4Gv5O4uiQG4oua1043htDThBf/6dfrcucJ3g6J/RPmeFCUHmfPVL
mc8ETPWe4hYVZb/9gVHNawZP/cIqXE4+lAVWw6wQCY1rnv7Tye9Dz1N7TsGDabVvVinvqkJYd0L5
OAzyV0hET0OIA3Y2eZdW4/Iwp/uJSB3XGMLQyDYsa2J9GBSF10zSQbWOoZHbMaL0aqrYuEZpt51w
XTarrsUbNnUTT7WjMHSV7vXzmV7wXpjd+RnAH+Dly7XK0jt9+dyvFHXqZelANcC8MRQQxH+r8rrV
b0FQsBZ+Gvp6CLc6WWVGouwEO2+yI/VPj6flYyyOJ6ruY+Ijm3rwf+rquvomtVspcCv8BYw9nuFe
CyzfSd5wCzckCocX1tuiuHI+C4sl0OQ+cgcjw/cJ8eXWl2FxugB4MuOuF7b+k0rWVznV9JRQovuS
Jfd1YAc/LnyK+bT7eOsu52BxCLRRmtFVE6VDq6eOVr52IJBbE3Xu4RukkYIFUlkjdblLsIMzTcX3
gXG8moWNQRcvU6GOBrw/gg0/qOkK9y9VdOhMtqAgh003HTw8BjRly9WAX9JNVKOl3X+d8ttM3Y/9
GukGAydIVdl2yjFo3bTYY+WSxo6v38jy9vMpWuCF/vlOcy7Dzc01tuzDJZrQVgj1SYe4Wg/WZurs
O31wzcHJWxfBSSN3B2BE8So7drVTfut+1jstWwmbgbgsWRfI6LQA8G0SWwzweldcwwLKwVU5WBep
kmO1W0Q8P39mec7Ll591VnQk1AAqglPK6Q4rApO2htLJhzjb9PF2fKvka7TDhezVUFdJ6iBVbWzJ
Mox8VUaoM7mT/zD1TyiaoKo93AQXTrsFq/nXHH58nkUoMoCiy3Kh5XlGJ0rxKXaMW7O78ePVFK4h
ZQ++HcU3tY/vrxsM67R8ipStNMa22d75X1MOouQhFa80cSvCcdHWsfgSopOer+RybxgrhNqvSnVT
hBs9c5MvsfmA8r1e2eIBitznUztviM9mdnF2WWLTtELDzIbT18baIgeYpBvPfGtH5Ov+rIXFtNEv
ok5AP4BtQiK7mDZVCAB4ZzPSvnH0B2WdbvONt7VurK/GvrzQLdDmP3byZovBFm/W54WKBS3rvO3d
AtKBYjfVKtRpFxgrI98DX7OyfRxs1PgKHViFUjDx0zAd0I3Kx70S3XXtbSOtxMKOr+eOeG5rD+L1
FK+G3q5Np4cKTPXlGB7jzilzu/6irnOJOvFNhAJWkQu20j/WynbqbgLSbICU47Xiu/xy+A2Fm0A4
yNkFbuNZGPJrfilWzG7vhCOLbUK0qQpwYKTDuLFyWyydVFtL35QvwGRqee1RAk2dznDD4LqMneqS
LMu7RPPZjHMJM/GzbMoyMhT6RLWighm3/E2ExGpDhdydT2ANtCaXzmqMbjNtk/eraD1o2wB73e+q
bvemOwNPsHcu14G37sMISs4zcktCYntAgtOHDD1k9lpyPdXPaDaqR3kbxkg+r6ofkJTlFBuXA9Kt
Ur4OStszHyfpSiy2gmvmLhXgzzfM+Vk0rysiKjLg2ddrqc5QF7VlTD6TnASA8xwwpfKbyOn5rONo
giGldFP6a3nYZxTFb9vObnRbmZyhXke6K9YbADmfP5BxductHmhx8XpNhwTQMEgHc3TADQjyc6Re
97Eb3AmR0yU3ZXPXhXcd+rbRFSq3Gaqsgi0fNepZky3RoIpszKIM3609N0M6O3BpFveZ7d+ZgRPk
Tvt3/Wx8K9zxEDxob7pnG0dWF6yrtd6jP0e5ya4O5tr7gn2z8ozBoa/b6k+uFlOz++f0lhjAurPu
o8ku0zVaDxgjKvyW7BZ74fvnc/FObzpbgibFfVCaKhU7+fSioBqF3pXQSwfhaN1p36LvluJof6fy
VaPuRGmtI0jMcX1d7bUf1YTxu13e8e7pG4G49QXiYP4mSG562xzoXz+nj+VO+1ndsuTE1M6+tKbT
cOl8Cw/ZtXeVTbbwUF/Xu/zq85dYcKn+OSbx6aSxODv2LRsFspHkzWDxEkxu1dmdAmPGTm+Fwq2q
DVAuKd7y2YwfDV6SCNBtqO5+/gRn0nrzFp6TPMjcQFHBi5xOY19bQqoHgXwIvmeRXT8FghNu6CJY
6sbDqXuwk36dWGsOTS1yxC+ybV7Vj9mBD9ruUrB6qp2oZDY3zRMWqubkGsLm8ydcQHx+zdGMxaWA
RMJFFnX6hFZqVAVUM+mA4hU+vIk9PHL/aw+rKHTq++bpYld8XjnLlfVxwEVkWSVpi3QSA2YVqYSt
/8gKtxDtsXJxbppuVPoARHWXKCgX33NOvD4UUrM480zwJ9LBe5q+NWjk3bY/zEfpIXrr3qzn5EL8
fJbGzd/937O6pKAIevrPaP6zp9kQgs03+bsWONBWw/Z/tMg+DLZoxvhTowc1FomHccKVZqe0jj/e
5ajEZrjUDfmXwEjtQYVwaqzyZB2Ka1VAs2mNgs3gPbbGNpfvrWlbzLYuPuDHZzW7UVluGDu2GsK6
xxwm64VVdxaHLuZnXiQfvkYQCUKrhBy1qMvM4ptPWb7NK7cPbXCn4TctsrPoQoD220v94zdZXOpZ
36BWjxICVFMHnb5xXAnWOquPxJiCt1KecJfODrhp8eravXfJQ+Ws6vZ+FNCzxDyeui8sxtNXFvw+
U9FUlw/eT/HNH/feqyWtsr+LK9pjQnMXXuocLHrf/+zsfw94Jljjo7xp5aV80OnpmO4QO5q1TsfH
jHfXSrtju4fNJpOv0Km0Y1Ffy/mFKZ/PjrOt/uEJFguzq6waIBCv3D1WmU1aFOBeFNpj/Pj5cjqL
vefwgRcWwbJQ0VxaXgR+1Q+j54lHiGVxUNlJux9L+Ige6AjZDq0/rlMsxlu+V9xmRhUyXjyuEnPb
pqsGu/DSHVFcE50khaLpyuVDYrgxyfNT91AD4V2F8YXs6dJrLzYR7DbN6zsew5T2JtKsPdS6veS/
hhn6VH9+yixeerF9tCifTC9gNAR9zNApB0DZa8xnRc326ZiiFqzfpTdm73jmyh924muW2Ip/o4PN
CSDvA6ewfXE9hq6QO5XulBIlTcr4TiGvP18N70XCk2W3eFL1dKdpsYc2Xc6TJqgONY5fXAfKauo2
EZXC26De+flV4W/G0qknW6k2GRti6GSoG99KFWQIMbYXkgGnrlJQTKhuenM/lbdxRQHMHQXZGRLO
0etgau3U37Ri4GhcXDr8/MTRy9ZpRxc6fy7ljkiiWhrHtPv++RsuAFys9PkNQVLDO5vbIsuuoCYE
URvKvGGX3X0trN5RQ2fQd5XhasqrEu8sUvvpPhmc5pJo3KKTez70Ml4w6YUGYDyOgboyrM0s3gYt
unGtwKnZCjJktwuJwvnJuXjbRcSQZTjn/fqeCcIeO9EZun1nrUX9uxGw4W4Ua2Vc8lN5h/AuFxEO
S6hjwmwUUfE5XUSBIIa6GI3SkSpcU+5UcVOONmSJ1lhjBmq1c9I6PgM/iC1XDvdRvDaCDQZ3Qb+W
VbtruDV3abLx2rkKFAV2JDiesULOD3FE7dC/WjeiidLDN+Hr+OqzFn3+dOMGiU1+rMp2d6iUtept
MI6zbkzYewL4JALWOVANAVGYIPHwDlVfzHLT+HuzcvqUBOLCVnpXyzqfBdjI9Ipk1MQXJ11iRa3s
Q+k84rvJeFXt+NfdT93JprXh3VkqVicuq0B1uuDvNof05rJ9qpdhPzgUCMxH4RDndmIyATcEeCp6
KeZWqdetuQ1f/cf4JmVf2oO2Ck036TbBeNXW68G09cL2W1SLnixh1ao/W2EPvwV7j77Fp8kOTVve
UCqamMyXQKcc/8PLdiY5GlXhS9yFs0iOxQdX579nYHHINlZt1W3Eeq/lh6YgjdhAdtF3b2Vq2pKw
+3xjL5Bav3bXx9EWh2wgmKMAsxi+od3sqm8Gn9pMVz1I9jcEuf0CC1Rb+JEkNkibJtvIBM17ckzy
qm/V1wi/WA6vv+NLFaDlNT5PwXzUYFM9K+QvpkDUDDGMp0g6Voqr1Db8WvKSz1/8PFiZx0Dv0uDP
z3peixfPyjiR0mqQjkZgV7ItWDapcfM9+duXQTs6Te9OlZ0XduZv/ZfPx16Qsv6Z9A9jL+4LZVBQ
L0wZO6xt9dl4EX+YxbwEtZfupUfgBWHD0Qa66L9S7aklx3/xqKls4eV4vi1ewFb+7lL/OBGLaptv
iXkfDr10BJU3pU7+kCL6U7tA9i61ms5TosWcL/ocGeYmAmwi6ViP2daMKeaxG10RnpR0bXCrwydX
1oJ4M7YXjpWLIy8ukRgtI3H0eMmqdClwlYPt96u+d2oyFJRmChQ5cbVEvfrSVTJ/yrPz7MOnXlwl
2BRCbNMYWP/aPlevrDH9bTJtWNCAoX8EolNi3o2h5KVi129v7I+fdRH9I94RmUbMXGvKAe9PtXP9
ciPeEkAqd+Ob+qMdNoXCl75kW/wuqHr+xnO7HUsPmrqLE9xKDEywe1GiH+JElaugTTWuK6CBFkKU
X3Wzs1tYZvmXzJhshDxD/zg+TdAdlNdSkqAj3/cxHRh6sbQCPcVG60gH86kgt6TI+D4Wq8834++X
/78fd3HWBF4hdQ0jHz2KAKpTcM/UO096pv3YlpfKvPO7n83NXNzCYAEs47s/7IcstEmEpC/UQjpm
zarUJbsvBkdS6RUANbgOCsH2wnUR7C+WPt+JFZ8NvFgNpZCj0qPlvCVhe2JzB9I2KmM3kRFmdUTV
bjscyN3phUZILK/RG4afEcduVlMJtkVlhWdwjTxI5gbxbhyucA9Sm40arUGJ6sZDpx79cB11u67f
a+3NNGy8+sKB/dtr8d9Tt+RWm0hrCXVasqxUp6EyXbE+qIaO0SvcpCkg3rkolXeWTc7HFUxmCMnz
fbQEaCTSpOY9IM1jYOyUCce/6LqWWvKPzFWTndy6tb822k2JmIG6HesUwdl1h/i+jmxBtU6yZy29
SZIbim5yg3Xg3TDdmLLTCa4i48i7K/sbLCmJ+18q8TVsb+puNSVfEnVXZTvZ3CZmacfTdZEmdoH7
URZRL5epqUiHwLsO6+Pn20A92weUxhWgKAhtQxRGcPs0/BxDLQz0gUDAKm5yQjuMz9wWp2HJ3KTP
lbUzmoeouGO3pumVn+4MCPsJbdkHrbYL3fZiJ8OeNXStH43lKD+lcRWkbiy7LbEaQRjBw60grJDn
DTLytiuU0FBmXyfjaqjWtbHrv8hXos3Vy4Q0iWtmD5+/3nsX92QDLF5vcQEI2jQ2Xc3rqcPKaskQ
HaxG8je0WvfWrovXfulkwSqAzgAvVGbiV75xhfhCq63Vak1JDcQq0aepuZK88pCd6n9GglvJq5Zp
UjaQjiPJqYVNUWx49zR1hq2aHSvRVhOnr7cNjkKmIwaudpsaDtwKpqYyXc130mmtx29pu2rkG0rs
dQjt2aVji4Bbq6CrhZck3GG7+TqUdvGV9LWSUXybbN2DgrKutJfC+lMzPuireMBB0xLFWbF7KQlU
SaEE0sYnNFJXo7wW0d2YmvvMh74NJEjd5KpTt/d+uZ/m2HvY682FYubZxls8wCI2qzq5b/SS+M+M
tmb5VDS3BmJT8lV/SUrh/JZcjLSMxApNARNFsI31WUNqOY5fJP1BNnZlYbf53vK2cXVlhG6eu3W+
/XxNLoDBhIGLwReRl5gq5eDNa7IcHdrReuJaLIZhLwqbPruuux2agNqw8rx9iEV8dOtXG8y9EQMc
uBYvlc7O8+zF0ywOgKlSM8mLAumYZleNsTXpTmBgesy/g9srgQ/Ul2Ky+SuebckPy2yxJUH0qPAP
eX0Ajtn4vex2s/SgrryI6SEbEUl8aNMvzDqhizfUf5z4gPuAEQpFHHFpnOKXa6yWE5wv1fiYaiit
6oWJbHmTwl6yplcs4xN3SiaV5LL96pdWcBXP6VetKb2LMXgCc0DTNmPl3fYVMgfqOP405Ry7BUnA
OVr/Ssw3bpR0/Bb4627qjRturMeprqoLsftZdMlLoIU0k2hx/zGXRjRzq95QQik+VtkMqtDLYTVw
bW0uLNSzsIVkFBS9Ai8F3C3A29O7oTEGRYh8IziWpv46oPa7UkLkFyE/0GKKPXRkJfXa4lQDnkbn
tKWprnSX3vU8Y3t/CuCjaK9bkDoXBZKhMnMfA/LgqA+0MmOE8s1Sj5ysrfWdWrm5CWwKGYl+RYae
5ltBuK4j+WiU0lPbh9OF1Tvvhg+L1xSBtCCNAiAC1BD08EVcD7+/bALP848Dg+AblhyDoTZssfF/
9hW8pc+/AI7YZ8MhAU0Bjo4eCjNLiGRsYtw6WTnv3inXuhxKa0lpkJNo5CfEie2kUMNtIysVCrjp
WxmTSSliLlzV4vQlh+hpF4h32SoM9ZWfpN9ogPptq22hvpJtzmzGkINF0vp4F+haciHqXfbd57ma
uxDIMQBcQrdgsXzGMYcqBPLhIA+0PqaS8mElZera8uKd1yQ3mmBIu8xHurwU0sA1/VRY+xU9pAKu
sm3o+fOYl7EdivJOLkx/o5hXM03bjYwhQmG9XXWacun7yucf+B1mBTqUfi68jUXE3I/Q6yGtiMdB
l26DVLT7Uo3c3oRBPkXeoxDGwoOcYsehB4OxTYIiW2W1jJWO2d9qUdFcDQPFQuCl16jmjrtWwZvX
027CWbt8FMXg3uM9nbadiAJ0rUNhu+1vQ0FEgiqNJufC+pmvktPlqgPAQjoNbp5u8N9iB+ttZIWa
WB9RlSo3UcDs+0IdElxkxkqrQoBY0Rc0lts1RuqBg3bIuDfSGBRcTsxWZe2wF/Dmg7EnH7K49m6R
TXU6f9LXGKo7eMKXD41s5ARBsNqhK5l2LlSeKw9k15+/yhKzCVQasChO4+y/2TkJKsNJJ0/sBwuX
wcI6REWVX8F4fpIJNVPduIXUZCBvVdROErZbbaJWqgzarJAGoAUqVLxPpHjV9kK0V5LIJlHFL1qR
IheL7uLXY/4Rv+U/slZOuC2fsmD+F/JbLNbOf+a3bNq39COvZf7Xv3gtsLr/gteIrAf/n0FO7Kj+
R938v/87/4QrTAUGjzL5XKL8h9MiKX/N1sdzoAT4TNNm7Gadt03A7yh/ITSENCHqDhgJsij+hNGy
6OBwQiGSBAZ9fjjYgfzl00Xlz+Incu+nd71WNI9m2rZbtE6jv6WuqvC5Uzp8x5CIsrZUEpNdP/VQ
yPJB8VfoLWuNTZZYbUP5BonjfFiVTewfUssSDoo4hncRDnkvaLuGj5JWe1/9vFdWedFT3i7jWykX
x249AC/G20l98oWhRVunEw6Q3xU3HLzhSUL8aiJfV+LroDLKb544oHffNQ/hEHM+ygi4U+dXuzxw
em0y96lcgFlCHwZSQd+X19B0ZfP/L++wGXff54XF+vvP6xvSe1g36Vv9D4nr41p//9V/Fruo/cVN
jeAIJNtfhKt/LXZ+MmsNzvI971A7Iod/Ubgk8S9wO2hjwMdHdwYO2H+vd4GfzX8L/iu6Rpzif0bh
WlxvXAIzFYTnm3cisiTv2IUPlShLmfw4RtN3Wxa1spex/e7n29cI3KLQcIy2ysnOvDSs1lKklGvV
AjFZoQSfokpwnbIpcluqxb8jIyqIGfz7wVfG/2LuTJbdNrJ1/Sr1AAcV6JvhIUFic7fa8pYsaYKQ
ZRl9kwAS3dOfD3JFXBFkESGPboRnspRENitXrvU3ew80qpdD89z3Xdo8i1j33voonL/1An8Yq9Ym
QOXmVJ7MsH2qoO3+nQ7/UtD9X9l2zdc8+Vr+C9H171/lv6q//vVb97Vj2ZJv7Zpm+P9hgF3aBf99
A77F3/+1+xp/ZQv+vPeWv/Qf/qCj/xtglW5i72qzkX6QBP8OtIqr/huv88Xng1RyMV3/f7FWd/7N
ziOcAixf/s7yR/+Jtbr6b/4ZuKAg8yD/8aT4pVh7noqw7ZemDhIwxGw83dY2MlYztBPcwjrw4r7a
86KyUFK26438fElofkp4/jMKOM8fXk36cg39jPeJSAtN+ix1EIUhuzFEw1/1ij0kmgGE0lRCaSHP
+Wkh3v39r9+gJ/495qKUuOgNcUZXD5S5QlF+IskOClNHqa5pm72i1q1/e5RlIS4+DdQJNw3dK+2C
xiWjqmtliNRspRUCzkxSmuBTYw9GpOoBBIm4U2oes0n0OOUdDu5zpOT3Bl1t69howjoJVYw67eTi
j0QfPAFitJLGbyk+VjJAR99MoEu3yuMUIwP/TsI/BpeVTFP6gKaA+yRBPr7UWpHftW2nbCBM1o0a
5nBp/IE3X+SJUEdcXcQYyXpSen0FQFcxF+VR+BcmEk0ATGL9g7TRvJoGmDht5+Ga3aj9HQ5j6XHS
Svh6inC23J3WZZEfPwghA1JOl2yDh8D5RrJ5dCWuI2g1K659T/gePyfoPe9mtZo+ToqHPOpsZEGk
IBgzuqXhK+pobuBKV8/85TeAlzQRaoH0seS+57/Bqsyw70usoZ0wH0hE2uKpd5Lp7zudZDP6Xl3Z
vhf7inIBYhAa7F4YkhcCFEqilio6O3mQ1P20d4cqv1fRnN7lidJs7OGL00nwgfC3SOUxEAyw8w8y
rU7n9iiB8BeleCjGDkdXSFr0nqvygzqOyp9a1PS/psJE1YBR0dhYBOaAnvISPR91qg0xsW+iILJi
lUZqOub3MmuLjbrexTySr0KdR1WHIIpn0GrHRLrTC63Dxz7h/XIfJ10GZovT0+XC/dWI82MoivW8
TzE+XutphTXuB2M7iEDBGOQtDs2HVnGajW786iVsqQzCOi3+Oovt3dqGC9fdHFF9CtsIOANr7sbs
Tu/G/qVovOYpl5bzq6EbbhNBgKFcGLu0EM+XKVm0+OxpFAEqCe90I3mczRQBY6U/FKPyzRrL/7zV
/uvGvzheCyeYqgoLRm5F7+N8wJAoOJe2S9x2bQryyKX6GLRbv75WjIIkBaV1CB7GqqDgSNyLUWil
P1Au0iK6bA+aFhb/ZBS+R/vh3UgKef4tTtIxo7lZB0MjQmgbwx+j5rQbg6wBUsuWWFjUYCe46hx0
RM5HCTvRC3Yl32LCkBi0odzr2iKsNmsfC22yH90wze6EPsd7PZfJUehldKgG1d6II9dWDrVlbaF2
86N+iJT/lMXqJWxhPWTlhrrFsSL3jONcWuHGhlwDeX98LpoznGikcqgIrT43EZntthqf64VejXAJ
PjJp3B/0YvhtKvq3GDmTXWIgi6tWQZSIEz3lL2M04mbUWPm+0tAU8aJm41dd/XYC2eI4sLxOV2HG
tKIstDS9DiZDviGwohxNMW2lUdcGQSKQIM2uXUqe5wttWC2gtIZB6hr0j6IAeILRG23spysRc3ni
wzDjiruUx2tbN6tSMSKe35Tqnczq5C0jqt1TUU03gvNSlz3LC9m5XORUJJkyZIRWN8/EYvSykXWw
CKhiWgDYCX3K0q/1FAbQmCG9VYjp0KjTluTO5aGhzICqBxRT/G+5/VZDh3YUpmaN7AA6vP3nVFrl
fdlGtAxlW/sG2dmDdIbqe8sOfhqKLL/PTWgadmhtWf4si3Y2Bwh4IIdI2ZoEi2R/9UMUIIgVXrRV
oEfiL1VV0kM99fkh7IBbZLLf6qNfXPbLk4H+AZ9PXOLRe76HWgqdbZErZZCaRQp7rRT0eXu273Ma
dsNdVlQhHdPenD7cTpQv9i7jImLKtQWtf1H0OB+3s+yhSQcJ75TX0hMP6g7lsGhLXt5cNUe4pRiG
PHypQSHWspZmHXlhO6OciiCHjvlBuO508qZ8qR8VysNUC3Szumk4xWgdBp3i5M9O6xp0iEkGbFnM
n5m46WRi21DjWDrYNXjNdDxEU+W9OdL8VJj59JopXIO8XfrA1lsWKRPi5KVD549NVN8bCjz5Uh2l
ryiWfDUcsz8gypLtyrxXH/CMjh9Ctel811SSg9EZcMOAUwRdR0zKIhkGRT5mz3Ux2/40E9d+eRnQ
GMEAY5Gs4dmyCiGK1+aD7kwlYMsJSTOVFF2km0z+K3uaURzSLYR64V8t5/6nmwCNXnQbs7EMmjD/
FtWALWyY80lCwxzBhsTP+vId6s+/lep8SJG32Q2hHcQoy+sGsDqtrB+rsWl2Y40M1+3vv4g4vHbh
CaB3ypubILrKLmSY9BWqG2x/fZTIOSGpNtcGCoo6iIEeZcu7TCcKmIn2azaMS/50PvJqTizhpa4c
1DIohmLYy95CTzKbHL9IZPVPFhkJBTJERGWxyTyf/qif9YEGRhm4DeDa0hb0puzY2pjKKyca7DmV
YsKoS1K6msrMqI0QQVdOdCs1+qusq4HI4O31ujYIOhgotdJlJOldhQ0Vb7pEHZUiaDRXYGKlO7tq
GDT/9ijXdgUF7aUHTc2bEuH5hNlGEzlhnbI2JBfH0DWzT3E4WP7UDtVTmg72/RBBWcwaaMH/YBYR
g1xUtjmXlADPh+6zJJGovBQBXaDko5mDqFawDLm7/YHXDiR2zCjEU1Ba/D3OR5nbcMIiIykCvRD2
Q5njQENUjP0qonPURGb89fZ4VyaUBaP4woDWUj04H08fB8QA7bQIFGA+gWUgmd/0kRGk1QIpkiUm
Rr3DPVNuOmgtifvqOjVJtwk92tLFXBv1ermb90PV58E8FY1vtSAekZ4H+Zg16W82iwqUCOph1CYC
QHGtbcB1ruzXs+FXR0+yiWpFtnmAF8FI4xvI8Gg340aKdmU50YfhNuUTqaqtBVgzZG7qsLUYBb/m
u5HM8y6l0IRpjC6PltFsmU1fTirBkoCC2x/5EuXy8+WclZGsuorzoOLP/DKtPg1Ehc+um9oIVdjc
gVVsvigxPUf0Et3Tr24m2JScTdAhC5N27bk6GBGCH7ZaB6nIXojRnm9KR3kRsmn2OS32PZtMfXby
aCMqGJfTrLmUvZaUYvF/Wzc3NUMMURKFVSBE0rVPWdGE1b5KTUd5GHNhfNdZXl4gjQI6ZpRx+8Qz
wGr3dKvVCjuo0fsdgWsXzshI2LCnxv7ctBrCASg6KF+HNHfSnTZNuK92qdtYO1V2VEEdsHHvsbd2
kn0tJc8WPQq1aD8OfacddTdtP5ZWJ09GFlVfZOQkA2TOuoYxMbTuC+8cqGeK7X42InchC1RD/CVz
i+b77SW53OaAXEicKRbx2DPWNpVDV4xp2Kd14HiK+rnlxt51SVN9vj3KZa6KDgzgXAwxif2Ek/Nt
V/azUSiiqwKFAkcYjY/a4LmYr5Zv7tTUO711vY1ofFlgdJcXz2Lnw+ufHv3qJhBq0sZuk2CVZZny
ZBdDeD+p1ehzPqLFfyUFXDmUh7GoAe42jZ6+tM6wlaRdfvfyIxaW1yL6yAPg/LuLsa0yvQ2LoPeW
7Dz3enEvxeyetDGaJ4Q3IoQZQnf+8/Z0X/t4LsAfcoY8sxj7fFzbDmP8Vswi6BInO6Z1pT5z9WNc
5TQpihtd95zEqfsF8bgWoGxbHlORbsGbLkMN6jS8ycDxcBPT5Tj/DZ4SN4Uaz9wcpVG/5YaTnKKk
6w7OgHWJRPY3hSvepg9p3OGUmWVO8E8m4acfsNoBVUsmI0IdFWT85F5FN6evo2llh6QfALlYVv0Q
ofd4VDIj3/cm+iQJsLCNbXh5vM4nYZmkn/LnsJuQbZyMIhCJ/IrTrfveMud2446+NggOT+jHUN1b
ZE7OB+laytu9ri67zIjftb2p7jS9MDYyj+ujgGT+saIIMZyPEkfZIHERKaiWmyoCJYX+Ds8OdyPj
vSwKuTq9CtBY4IQ0YAOrbWP0Hu5sriCNSlFKLSCwgwWbOp8ugvLU4Yy7F3Ls35Uhz/myzGdSuzH7
7po51NBRsZ/L2sruokni5JF16S8nBec/bjUH0o6r1ANqhOFeNQd6Xk6vSuhI//bOXVKL88yHURZX
tQXZRSlhtZ4xZqtCakxBadb5B8MQ5eMssgTNnPhXa9DLZKPuufA0qMOtS/dhjXKkNBE4muZE27tN
aexiBzf0Omm+dPhpfLz9YZfX8Plwq7CErGk0crkwnJqH8AAN27ebKDzh75CevBBnvX8wHh0e1Mco
ESMdf75l2y4aRNIXRaD2YfShMCotUNrY9mPhdFSlqy2G69Xvg7tO2so1Qk/kfLwhLGw3mhgPWX/l
Mcf2DAMGs957bjsFOhzvX84ef+D+GIysiibaKrqUZavGw0RrKU5KfNRtGR9cq/o6a3P74MxFdbw9
nWvEIVcE4wGHRZ928VJY2wgpUaXj3q5kAXcd4N40+6ur3X2EX1EVlS8wbaNdP5O8JtkjFl73uHz6
DojqRsuOShU9VvT6/EymRyzK/Lyqj0ZeBaRisGWB8N/+rVduXsrKbBwPI16aD6ulwANsLvuaDqKZ
O/hNUn4wjBc69TAvp87zi0bzNhZjOfurU0ungyfSInpJX3EVuJwo0uLOszP8HJoBqX1lqVChyqS2
6VNkl/Z95CAqkNBm3AiZyy6+GBi9ccoryIBfPNH6qJpLBW2PYBqk5SuLjXRboa55e0LXmP5l8THz
I5NaDhOcllUuozjIz2NZhUd9Vrr7nIbW0Snj9mXsPNRemzm510Nn/oqVm+F7mlSf1X70TlbeYEFk
9u5zkjfWxpcvi7j6cgjdBK+lIEm1cTmPP92urdeApZnTLHAqSz0ZJb4apprgkpdDIr79+VeHIpKA
/7ABfK63vsh7l+IuX591ZhKUWHb4EKqLU5d5v98e6cpyEq9op5K8LqWf1T4qdKFiguKmvFXCwq8M
0Rw7LDo2pu5KqLLA39KO5inIK3s9deqEk2BdpUHRs3MwovR+k2mv+jIMZ/ST+vjt9lddmT/UUhiQ
08gGWks40VfveQ8aaeBFmnlPA2Q8Okkz3buy3KJcXB2KL6PvgV8YvcfzXSHxSx8TTAiDuECmx6gQ
EpknQz8B1jU37s8V3mupBQKVROES5A0GpSDJzscqWq2SsvcSivDa8OYJWHRen1UB5Aco3VnR3jVq
o97hRBsfbWGbT7NilyeDBuKD4cbha5yYkIGoiP1pOBFiLsqIDheuuX45NomP/W+2tzP6B0aupA92
ltv7qQz7l2zWQ98KRyyepib/VVgE3+QsFtW81QyqBcv8/nSqpGpnop35ppFmh2/38NAmS2YbB2qZ
mfOzS80R1y5AIAirY799PopWhG2S9yg6VmLuj5VV2+DNXRmMZloFtq2ER8H0b9xgl1uDS4Hbefkq
GmPOKgExphhf+TxOAqot2TGBmHEQFXgdx+k39vuVJxivHtK4v/v77jopH5U0VlFbjAPERSEeSdc8
akan30vs9g5DrKO8UiFEZw10EIbBg44bNaV/+9BdhhL6MwDCaMIsdJa190nP006AR0qCBsjRERPF
7oAI8pZN+5pBwiFgGJPiLhEFCfm1xIaUCngJz4uDHGwcKUCkaIcmVUNfmWH/Rkja3+UgROBcVuUp
DpvoZfLKL1FYW4/z0MPGYxM/GNMsgtuff4l64oexzJQerAUGbayWW6P3AtZZX9ZACU9g2iHnjlF7
ZxWzvpvKcnwu9b47FGmPGrI+O3dzXVm7uUnmQ9iCkLr9c65tvkUnkcuT2M7b5nzHW/Y4mKKy4yBq
betzOE3qsSc/Rw81szYITJe5CKvO91KPJl+7OMJWy/VsdFYWYMiH/E3W1rtU0rnC6lXs7NJElSLC
woUCyFap7dq+5+0CrRdSCoW2tdKILruknwyRBXqK6Adq1yncMw3jUtjrd91cP6IV/xRaIXSNetID
Nzaa3355nnnTIKiDbhKheV1TdQYpZaxHGVm4qA4GPbo7o5rkvoECtXHArgQxnYsGaCLXAOWz1VVj
JGlsTz9uNV1v75XYBibeY7fIb8sOrdVjOt5Vv4xFAePJiQZNqoNVvAAOOXZZT2nGVTrpBrxVRUNB
fqRVeXsWrzzEUYpZ2suLkTqAiPW3lcItZ8g5ARff8zziXjcVrnrycDze11rWVbu0Rs5DDTUSeVVJ
TnZrTL5MTPTqwkjQ+HSVR1oHeJ9r9cfbP+7KUQI9sZAKaLWD/FllL7ER5bY7zmkw5xNmZaZ4TN0e
i1yvMjdYVldCKLpBP1rQaJJh/3F+aM1M62o7L9LAgBQHPbiAr+iYEqnu21+0/OLVdbioNtLugMsB
yHV16ZKMKbNWl6RixqTtQ9OOdmbSfk919YW4lW+Mdm3fLp0+DcweN8O6t9I1uhpbYIkCXpDhcW5N
cuYERaLJLJCcdaLc72W+JQl+bdEAKvBEAYqKQcPqxk9zzxPD6JFylhV6DLUdHW2P7Nboja2+6ZrN
tFxJy5tgUejjakLy5nzZVC/R4kEN2SAKOgMozuLO/UwC+hha+qGPnbvUEqc2ozYaapAqnfeqWCQW
22eIaH4ZUXUfmmcTlohT93e3V/rarYQkMMUtrh6oCmvSoeNkykSylwY5pc99lpjO3h5rDU/JZPDt
IrOOQ9rUz7OlVyc+MTrIENEzR5E2cJpoq4Zw5V3HVPGMAu20UHbX15JoyYkyfCCQVZvqQ4J9EV6u
UAFknb2L2uH9kFqqj8kEjQFgq1hld+N93lvNwRAdwnEZjbHbE3RZOOYHIdXFi3aBiK312EtwH5CG
CDxp7aDaUKAhVNaq2IclTMUadrc/x579e6XHPepo9T9ImhiewgF6syjmrosqveNUsdqzPN5Q85jX
hAn5zbY3cpOrH4mhDbhjMibqKecbNKxKsl9lYhTaJriTu+Kj6k6aTzXa2uUce4xEenWXDmbx3FZQ
SW/P8Y+vWMcbXvKLMjbERbL98/HHtIgUr+p5ZeYaj5f4FbeOnRT2adCyfa26B4FMl8UC29J7MUoi
kCfSF2qCb81QB7MWYqLj+B1aZoUG1CLJ7nU3v+/QDkeEKDDL9FuX1Y9O1D8CXNwLNXtV6+Eva6of
S51Gl54cLCt6i6rx3aRGz1pp7MHI7EHNeDs7T4PRQ63G09+NY/Z7IapvS9bqNPjpCvUeJNqRp9yT
4XI+pu6UKciroQYiAOQM5fJCck+ZqI+DYd2ldo/bfPgwRt49vOOnoZNHWeinQtHe1XZxUqfom5IN
D/FgHhQZv+jZpKNjhm62k6PTgVKZXX3qFIwIXCsIxxIJG4lo/SBOSiv+Qd4CF4TaIf/hF7261BxD
RmIYOIhxST80wR/wWHQxwhWd573dXv5rt9oi2M1opOy0DFarn3iz9JACW8KjG8QeBCLsYbdA/tdH
MRdhcK4aFFDORxGZl4JCww2+jDxxP7CTdraiV//ghvYw3ln8uxYK63qU0cj13B7SwJTajPGwmvpK
Mean2zN25fLiIEK4hiJPTvmjw/zTo7gerSyHrpsG4KRMkEb1tMN5MDxm9VZH9komwEh06GnpeAyp
n8+a1TdmnJpEhsl258deyRDnyyr3ZFRZ6qdZXW28Fa6s0mLIxVMVGBkaNavMA0EoutA6X5ZThX+Q
g0yfJzvcwjZfH4U4CeNp6cyu4h1FBFmoZJFBIZFgyQvLPkQ9d+7tVbo6iq3SPvqR+K/3AsR1F819
5q60J/FgJ17v894rNqo+V/cCdUe4XiBwIIOdrxA39qwbsUwDmWrREXmLyR+isj5YTh0dbn/Qj2LV
Kk4Dc8O8iQaNDtJvPW+9mgxKB6UjnQgPsOWTAhFBJ2mHu0ar4xepFNV8SHQH8xKgYZ2FkKZtDfeN
WbgpvPJwfnAU1RRosxlV4nOzZr/DNhdv2ez9aYXzfFDGzvo4JrbI8ctVAOuVk5c/aRMAh52ond68
l1atWzv+jw4P0gF1qFjDHDQYJzsl13c0JBxNXnbfHNCoxyzxoJ6pkYmZBCdeaK+h3iyqsn3Rf7Kb
JEXLtSmGLhBWj0FKAtlq2OMIbQd5Bb4YZfdK/6zybk9RijGLU6Eh6UqVw/oGIMUad0ZBR6FE1fWl
EdNRLxFr37ejRNeyop/2bnCBYwA81PMvdefpy++bxjs7mvmpnWf1CP/hrfopr1X1fWdXkLLcrmt+
j4XW/jHPdGj3sYxrz+fOzj5xZE78zVLurNwyD4aaW3Ln1dZi5KD3NgqtqfG+4RlkgYIaMsSaehvV
aZE52bibUFh4bUB/oiuMI7vfzlJ7ZM7kfN/UafRBZK44TZR736Es3xwkHGd68bP+JAb0AlRrKu68
xEnUfZToo4eylUY107HF/LvRji7NhVCBoH97u115FyzNq4Uy7i1EwtXOVhotFJVqJUFhURquPfe7
NNpo5zbpO7Wp5X3VuuZGInTtyJJ4Yz64IBxp050fpiY2St6V1NSdrlD8sVXmQ5zY8UZN81pQ5RTh
cUvRjwtpFeRk1DGfdI+DgbceuYxu9cFcW+NR18LpaR40cbw9k9dixGJ5CNIJkhsmPeefpaqDOrQW
n2V0VMPcjO1nVhRkhsL9cHuka2vGexFBT4rQYPVWE1j2xUyxakyCxE67oxIZ7nulnCivF9MQCF56
f+AEv2Uzdm0+IcMAq6EGTPq6/KifrsNc6n2Y1KCdy2HU79mf/ckoxiqo0vEb/TV1Y5NcmU2KxBaY
Fu4oUMirbLUJpaOVdssrvI4R0s2syq/r5M8Z+tHh9mxee50xFE0eKtOAHdY9Y1efmzZDKySw3aZ4
C3GtD1S30XwBlAa3Y+HsNGAAB6NNY38II/uh0esW52aSz6hXt9goVxb37NcsE/PTPLtFKhwVoYJg
HId9X1Xd3irMwu8jLLVEphQnzyTc3Z6Cq5NtgN1Zmrwkbqsxu4446TSc/1bm3sG04tqX9WQdZ6cy
NuLNlW1k0rnGeBUKEI3aVa5D2I9cbjdS3jnL74Chq8coTct9J8z2oLbU6G9/2hWyCI2anwZcXaeD
m8pRByAcODM4vSgdgR5FJlVCnDN9q2z7PT1O5VSlZXnU68HYd7njHaDNbSRdy6FcXesUzAFcUFKi
vrY2bh7wK7Iz/KCDhdzh901XU5QuvyCepR5Sz0GIvjXRFW0y5U6v5dZx0pfosx5+MXul8koRAhbH
+bYC9jSWqaMTM9QSk++xOlTo6A2ZeOxs+X127IM54duVNR/DIT2BR3kkgduzHXylqz/j9vXJ0cNT
bhcvjtqjoy7fdOlNG4f+ys2AWAPgBvCxIDfXLMwealQklg7RYLf5vklL75DJatjY7VdG8SwEoDju
YMWgRp5PRQbkXS2ViB7J5A47KfUqyNxM2/iWKxtv4RkTnhf/7AVsfz6Mmhtw1hOezY0ChHoQXnGw
sy67K+YxPNEPdh49Ja3fVzhlH9Qmtg663ahB0SZ/3T4BlyduaVTy6HOIjXRGVod7CGU7OaGg6Bfr
1WNmIQQnFEMPRpxbvwphOBvVrq3xlj//KYCpyI43KhiPozOlk2+mILnGOYsOIp4sygCN2GC6/yCO
n29tk76DCmacgjyljVVI0T02DQ0V8wgrKn5fGzEKo6GaQYIO3c5wcDZOBvnc1n39Bk4joZbdWtVb
ErZGtzOqUBpHoTl4/DjehNWQU5XGQxe37uTPYCpbv47swT3EfQqSZJ5ap9i3hoWMVY9e2/uw5rjs
8jZBQMvLq1R/dJtJCAqsEj+SWDYIQLdyNL5Kz6q6XVuUTbxTwSL/6ZXZ8BWCc/EJz05cbTTwFFgz
mmmDS+jczqcmNnVxTNuZknupDm6+NzOevUiXK/NxGnP1PWKrqroDzty5924ZZsVdaFXC2ydM1WOf
dLn0I1speKWg2rnTctOqfXv05h5byAhhPmRNaihrxWhn/kh16nXMHJkcpin5PbOUtj6oYTjmeydU
1E9T2Juvo5ug71RjbJs/0DIbXZ9W/uD0rXbMEWMpfNubbdBAfYHhoKmnj31TIAWcTWUW7jOpGlto
2ystC1LWBXOKep8HVmkV3XUlT8HlOR4KBvopM6SB8rXZeOh+V0a6yAk2h6yapiMdg3CntZmz43eh
SCmT5MUVYX+feArSY2UrBaIPW2i0HwXu1dYEbEFfDIX0H9WX87OQjo3eJcL1jq3TTjsRqXvQjWj6
lSjDxI62Jw9+D7/RpGE2KKDx8ImrJV9ggl94b08glsP2oXbK39iZh18OC5Ca6SYhr7E8N5co+dMx
dWoxaSF30dHp4sdhNpxp1yjqa5lU5u8akmPH28NdXH/kqhS5cNDBPp3i0CpnjTqRxrGYk8CMEGVm
R7n7OU77J9ekEDimEdiJsMVoRfs81nO3kXRc5FTL4HwifZZFFmtd4J3HwpB93CYBnP54VxjRO3so
sWnLUMaT9V+W2b+7/bVXB1wM2Fh3uuTqKvYnyuyKoe65yPo6DPIMJ2x7grriTdRZTWHZO+l2v1xw
AdRPc5BbnkkmQ1/FwVKBGxf3fKUq8Q2yh9zblyHqfrc/7SK8L6OQw3CXILwNA/9833jZCG8g4tNE
pNWnyFIp2yo5ir/tJA9DmG0ZTi1TdXaElvEoVFG0pkivrUmv5UjLMo/F8o5znkUF65eikvsU2liv
0vh19r1eW0vbYqtrc5EmrAZehRbRR80oHR48aZGoOwQK+2PYt1vI3yvTyc1M2g12H/DXGmM32mbb
66idBbIqZaDMmXPs5jE52Oo0PmXWJvPvMi2BrGwyHodxwSWsYWBKhD9yGoo4CGtdv7Nlbryvo9G4
ryN2ausm9ambZB5MvRU+aBFWuGFioAnupcrb7Y10ZX4t2p/kvTA26Guv0rB6TIUSl1FMQjx9Ky0j
ek5Qwj/dHmQtoo/AKf2On0ZZHQpEi6xGcWEMh+iR7WDDpJgvtt+p0sDO4frY0Yc5eWI8pti4TJT4
/KmaEGemo7nzwnQfd25zoJdm+kOmHkJ7oVBN8WFK6Dgk3Oijqr4ObfquK2iaAHjcJcJpdsAfHiiq
2Ie267b026/tGKAHSy8RpAdn8PwACln3oaPj2tq2irkbeMIcMlv9ACyt9xE8bTay5cvn8TKDjmvD
WqO8gR/j+XijUyjp3DlREPfiTwd/Zz+dTONdBuXcL0LrvWVM2QHMWPxIAO6oHGGRPNnwrHrD+mWM
7/JbsGVckBCEuLVdWGm4XQXTPwq82kgPijFEqAThQBrqA+WPHM9vN5+3CgRXItDSAUBzYAGvwa45
nwBejFGhdWxUhNFeyyjV37xIFr9pYATetNhE71xSHEY61gm3du+Ve4ShKblwTukQrQXEKf7MSL0l
cTA41UOkzTFeXCFq9kNOH9uhhNhlCMHl46cR+fy0CDEuQ2HfFt+oZ/wpLJKuQfTU3jH+iTPauTnp
ntJ/petxF3mu6reNfIJCkSL4JL46VtUeZIGjQlQr+9vn8MphhwDM63fBGS79z/M5lLKyrcljDsdS
746e0zlHT0Oo4R+MwuORdQJU4azL9BQ5kwR2QRQMPCN9drQOv3D6j2Tjf1W5ubooYN5oCUGg4Fis
viXLMhqIqB8Bhpn3yBGoeDnk2qmw+bRuXl4SVNA2tsLVCYS3sahMgH9Zd9YyNSm83jGioDW9b6LT
tIMVJcVGTnhZJSCR5pSDf6EovPQKzz+takIzdYEcoPSAR4G5OGu02qweojKWxzIycp9qCsqviqd8
UGrR7UWTqwewm8lvgNOG/dCPJhVv03rp58706QZq5LCNMz+kNaZyI/Z7+U7JN0Xqrs4OaAYEC6hi
U349/90pEughXlcsifSGna0jcWT38V//YHdRd13q5EvkXV0ldVaFjSsYRLXbLjDSwjrYDRaovz4K
WTKMCxAtlOJWoxhOlw30tFjoGYGKcnKavVyygtujXD6cWOkFKrOI/UCZXGeohcw8M3Q6Immkph/F
MJunXKW7ZM8JEjzUaHzwYVAnBlDNcz2+ouPigBAASpmBhL/DtbHfVVkDmqUsxUYF4VqOQtFeZRQd
bg391fPl1CMa9RHsc9xucvkVNBkONhC/9moxi3vVahFLL7hbIBmYu8nOoRpK+5im28r6y0Cr5JP+
ASRAJJpoZK6r0PNcJaXMOuU4FZX3EiXjo4gU925WC/NopUbxUtZDsY+98C+aUsVfoRmRAMz9+Fpj
EfN6e8mu7HHk/Mjs6ZgsgpNLXvDTgy3y2qFp3Uo51vkkfAS2tF0cQq351VEW/CTZNhCqRfRxddm1
lQbDYkb5yc71ERX2tDnFebYlqHEZQhmF+VwiKOdpzSw01cnOSm0OkUPV8O+op+kuQZlvr+vJeKeD
L8GdTh83ThYlvovlZFhaF9yp9BXQszmfwjaZjMYau/CIvWSFOcdjbRT1N3pBrnpQzWwIanDJ3q72
qgZPv6LN31uhM/ZYiFgjHkPqzCVcO+p7gHbTKzgxhUtYfbFTz/st6s3sy1iBhDt4gGzpAs168RbH
hv5NGDb2vrUjF5PRPlG/SAzTRl+YOMZRReoK8zQ2qBrvPBq2+T4MMxxxcmNO39JmykNYjYmH4WsR
41nmGGAG/VZLvdFPrCoK/bC3FG/vKnqTgn3Jo6d+6pLHppDh53FQ4qXgU39NIomRdpYumuk6WNnX
XtbmB20Yi7/KTi//SOtIJMhbqtZAW9Lq2c5ewrtASf7IzM57ThA4sv22VBkqpMw9ssvtkQzMGWog
KzaE97nP4m+pKzgBVdYmX5XB04od8gPJ75FeyY/2PMF8h/zxUatmbFcagz2AgLpeBr3eSRBC4Fq/
jaYmX+wEg7MdjJzmbtJM57XQ6POCOtKVR60xk/BgAN65i6VBjxrbi/wL5nvD72Vttq+5qeGxHqrt
q0v3aB9bxWMmCwVBNVeqJYChmoJLOYRvdi+sB6KL85ZTG30VaRoeCspF+LWV3vRQ0fb27joFdXYM
EnIPhxq3rdU/aifr3J05eEmy501kNchpZjwV0GtT2l2hhN5whOcdfdHKuRe+1DT5nPZxNgWNVSvm
/n/yLkVcR+jgSBInhotdm96rktnlc6+W1occlZIC59EhfDcKr3sfgb+KdqWbgZ7WCsWlQKRm0Qc3
t5XXISmKj7dP/3K6z+MdCCHI47TDEIe5oA9EjeeMYZaGx6hFGjT8P87Oa1duI1rTL3QIMIdbdjd3
7yTJkmVZuiF8ZJupmIqZTz9fCRhAzc1pjnxjGLDkahaLq1b4Q4pAw1Ab5oPXuZ9/fSWQO4qBqvTI
tzo3ZBatKZOS7jhiI89Nl/7bD0X7Tg+67CD13HsmAGImOtHAN8imbz/6Ok+SdJxTVqI0iNqklM8r
BgKnbtD+vP9Mb5HwwGtRJkPxhtjJdHazVOE3vq9xQKMm6ZBpstbyd81j0k9ssK5cJMs5tTsm/QCM
z2kywpMsyqPQujXDoeJVP4IfoJMDM+rZBLmpsYDSTTGG0Ym7RmJ2y9CZgzmq7eqzuQzPEKUlpkfY
/Tpx91eV+zQ3hqB+llr/TxJ8y7Xpue/jr5nvYg5huf8OzZpcu9xqDm75nfdCIwlEIpWsTkjebNbc
equt15y1XuvGB5n6f4sO9yb40XF4/73s3DY2c11gWjBDGL1tKmY/iQFuWSLGfcqtz2PpMO4bPA9P
mllHCUJYc2iDBPn1c8fwR6lVKT0t8Gq35y6JsylnGVrTmF/8OfbGgi1XPl35s+5/2EpYTvSP+HCR
fFZb/VNq4Bm9HaQVSwVFqodDVqQhgKEWPcn+yABj94yTlXK+sSEB1L2pfgKnGCa0PIJolBMwmTou
vUugOd2lW83gIoBZPE5cvhfNMcZz6zfVY0smcXCVq73bxCl6j9wAyEshwu1u9tZNsmShUxHgKWuI
iKYhA/J09qNsZWCNJq78vcVWBhm46uit7q7MWAW5JwIKZ/d2qx0dDwxN0DbvIXdfqkq2oZ22/pM2
Iq1aZFPyealzeTELxzx4yW/zP4B0HtQTXEzoeW7zPz9BTkUmcHAHUO6XpWkM5hvBkdrU3ldpkHwr
jxlO0xYlPLWMabJqDqJKi7Nzl7vxX7C9XkDXeQcD8d3noQoBMUNT5Y1AtU0S1IrCDCI7c9t3TA1r
Tm52BDZS7+PNSQF773DJGLQa1a/46dNwQEwEJBysUiHlNEosjC1jFq96k8vXis7rQaxRUWu7nql0
y0Hm0Jt7w0KXeTqDMgoirUrb98GC6E3S9M2lrkesANfRPI+9VYZWZ6XvKzkdzfn3Qh3RlDqBs2I6
W5RB5qwi1UuWjy1vevTSOfhg5jgWDSayLMy7IIPp2fzlfnzd+yZ+WnQrMTU1RgzSjUU7ppLfOzfO
ny2vzCJ4eOVvS6AspSxpnzXP/f3+wrtPSycUXCbUIKry25fbu/MqwSXxcpmfIRoi67NvCXHV+1ae
lj6tPyHB9f3+mjsdZVowOEr8kMKkkthEgMF18hgpJ74QI/2rFtQvlOfp36PtaqfBwoMEoZRVhmNl
m5GXJ9WTRLMXS15sLePeIUYvZQemUVsYnnhfHE22Hzqnd9+ZKwIFJUckgqzrXlsbd6eR+XDE+N58
FDTXgGWirYocXMVftYbvsiqTj/efbvf4IieO3i2nF+jz7Y7a+Vyn9cSOOpVWdKEO3gpj74BEHqeE
75lAR7UwkvRZ9xIrNIJYHsmt7MQfurtcLjYNV9pQm8ieytWj2uJ66fFCetX1TLxmsz+8Ss/GVdmq
6lfdGcsXv/eCsEO6PmzTdvqgUcedK6PQz27hicdymP3rhLRYuAxjfBElLOpiaZ3TqIOo7Fd/eja1
FScqJLdixDuvqGyhI7mW7msmjOSCvoX+2fHHOeyazjsHiPxd9KRLz7oJGmXmt5zc1TSekRhENc2w
GC3P2cqE+zJYDFFsFL4YoNpp3z745Vq92qj+/2kYSfF4/23thFCUD5H7BfZA42ubROuDaDVdcqac
vhxfG38MLnqWWgchbefzVlLvTKhQvGaeuTkTaelksem3JJTYQl2SEqPRosHsKZHK92opxNks+zKq
uUyi+8+3l8sq3Arqm0RvCpNN9K4zY5xGMl5qqrx8bFKrHZ8hqpsYXbuzHqPC2SzfhJMbj03CB2Gm
BbpsYvYuMMHm5QTuw/5aZXL41De4IJyQfNJffD2tK1Smuw4J5szIHtPVwyn5/i/f+Y744TCZiEtk
4dtBRbEUviY0tWeVYV21RPTYbs7K9qutz6tpD2fXsZCbI5ePtGA4AhHufUUWiF7uO9Xl22JRE7Ae
8yJrkrQSiO1ixnbYN524OkZ8EIL3jiCALVpFBCDAvNZtwMg630MGjwc1sjGJMh8NvURP9IMj+Jay
RieU5F0lQA7Q4R9Dqp+u8Tkrs7JbJRmenKYsMrrMlyF4WwT4ZlI1ccrGfPzUSZn81gXO+jTFIhPX
TBMZ4w+wndRA9dIXYT8H2af7r/oH8nVz5auGGdgqOko0ltQt9dNvqwNPy2NPBNHUu+dWC77NOUhD
fSgvVeJcm7p4HmvxLojpkST2x3LS/7cY19dmKZ8S2fw2tPinN9nJ0atPI43xprdOhTdfNaO+mEgZ
awG0+oQDM1jYSg+BDE2kZQ72d+cipemnYAOQNenHbQqITLhDAcXBjyiQQLoO4FPKZsCd1nZejKDH
z10BQw/2TR2N7b4x2AevQK1MIr+JK2LRi2FdXT9avKH7Pc5y530AbKKi6T0XPG7bByHVu/xfiOvm
nyCuJxl2Q/CXJmlJhe2YLe8XyObYeHmzPNvz/JrTnS/D1Mnyr6ZmIHC5oJT6RRROn4ayRkP1tMSx
+WcR58YRm3fvg3fg8sLvJBmhuXh7COYBDfu0WvyoD/4Solyfkb4tH6sGRJk/otSM5ZMbpq0sLlYC
8+H+Vu7MaJU2kwNcB0St8tm+XV3ERuw18EminHlw6OXtsxF3D1ouf9cTn9G3UUXaID5VAZ7Xrvav
DVXGzLojKd7dU+QxOqI++nF93/4KAznkpACMFq1J8M6YUtW/X7kvqwx7t7jtQy/+5/6D70Uf0PaU
QyoLBM50u+I0CLSeqIujxpjQICp9bAtTQtD9VX4gZ7YnlQiHBwP0YpjM2y8801FyGbje+mT5BmnX
j6pSQkwBIH42izILm4JheMNA5XEuKnkFcTycAiN1PvvxDHk1w+vZNZL2YV3V4Darpiuj7PRlQbHx
GTFCCyNq2rezm4p3qLr/+sBSiaorTJACmeAtdLtL3WppVddYftSOZvHMiA8ranPqwjQx5UOw5tpr
omnzQUjZfTXkyDCeYZiBcLldlH74ijLL6kd0ZnI6mK0L2LJ1DjKEvc+ORiVsKcaVVHnm7SruKhtp
xZMfCcOvI1hLLm3RKYjatc4/O07WvWRrFjyX1eh/kgL35fsnY68bQhNECcygTKDIw7frx3JsA6Gx
frHkSK2QjpFLFtljDTLi1Mdp8MkT2UQWMK2h7hV0z93BPPgRuzutYF8g+bgdt8NPrcmAXo10P/zU
NsIl9uxrj+TG+f6j3l8l0DefmgNecaZz7keaJbuXoatQDAi0/r88C3g5A4AZsH1/s590bRYaLB1H
1RiwGhgM75z4iLj8h2cBy4LeESktULbbtyacwirtYeRsZmlCQHY/VaghHgTlvaMJCA++oLKV5nK9
XcT0qx7JYKLhnFbme+Gv2bs1IBHTFszYLTxTQ33uEH5oa/MSgDY7eMa9OpVZF78ABT+4pVuWf+xZ
RW2jtsynkXroTOVyheddDJgbtL7/rXeD/E/bKuY6xFRJX3EFdrSCcW7S2k9UnEUQYt3TJLjsVPG/
w0jPLQy0evTPAI08Zh2Vg/KosfAcSVsbqO3JAKavm9tiPBWt17xf8YlLTtbAP0OtaNUkxQvKj4TP
5KMViO7b/Ze6V6aQazM3JgcD2b+5A0FlpM3YCnKYGno4EHeH7IFbAYrmdM2pqS+9NTinWfeWT/dX
3rv3FEmYiSIxCIbF7ZsuTLN1GahzC61J+kFiB3Fu3eJPQ8pP/uB/TL31CBTp8n/cXkg/r7g5wLbw
Abjo3ENoKZ8Zo3wXnrleYX6d1mnVDr7JveQb7w0wYMj6wmvbEvZaOWRDMXDLikmr/ixlPbdhg673
pe3QqkjJPF7WDvXZatH+SN0+eJpQpzzPll+cBn/4G3T9LxsEQi7nWlfsPpAS4Ilvd1wGmj9oDEGi
BNW3a1XZ49P/R9Wx815vVtl8weuYyiRRgXVBlOABNXE7QhXQZarYdR+KBEdaTf8P9RQabD4IJppa
lN3W7ZNxdictUGHWqteJQmBdTq5qbtw/sW8FvNhAdHSwWVEXJ5t4uwyu3+jYAVWkuWSOvzlDkJKv
lO15To300iWG/4fM+yVaulieO3uxnmqrsv9i/ji+N5xYPKWFpp3WAdjF/R+2EzQpBBRek+pZp6l4
+7tQi7X7sUahJl1dqYylO+U5SaU06M6pLEqGZ5ZmRKNjffF1OX6+v/pbEZkASSe1J0gkwMjfWlaU
FCIrw4w4omQc5SnIk+k1jZ2xOWXwN5Dow9/wXPhd8tFolXaKIvWnYaZp3vPatw5Oj2CGQ7+iQDlr
TI0vmDGJNMrrTKhvga8rLHxhH/zsncgHmZbaWJFCAUZu4o83m46WT6rjFJjT6zIM5VOrtcMfgUiR
FxnRS/FofEV6F7sH3JudpIBxBLNiqOpARraz1UI3aJwNiCLQOxr+NvJ5OOXj6h+w73dW+QGB5EvH
3/6NvFeQi3x0V9+LjAWv1jDwG6sLHbspw/uv/+33Dt0UoKXi6RHltu1kXXjSqrvRi+IuEGddK9KP
aS7zk2PP3sNM2ROWQVx8/OVF1bAFdBFQGAWKuT3xHMemKQysS+zY7Npw9YPlQx0YX2LXlC91s1bf
pTe7B8nBTkinbQgJUzUs0BXbjnnwNMroP6VehHh28kTDtfu4OPQW/MSw0FalX9oaTfxOBmBO5tkN
3iEf0kS1yxCz85le217z6wUDbTI+fXqZCuq6xQSlgx8nfme5kQhicbWKdnjA4bY96Dq8vTlZBZ4r
enzguqDZ3W53I+w0w7vMjXC8E1dJPnFGSeSMot5MkVIficgeLefcLtdZQddzqtwIFpB76vRGXoIR
BK/uDfHZzMZfz9L5/Cn2mKhZCFH+eO8/9aIyoUlt1RY3mq1GPsw9M1jRaNPB8XkbcFhFJejEaMwe
t1Mm2bkWlg6dG7mxWZytuJt/G63EAoKnsR6WyC8eiIPTms1H5EK1X7eJD41GsNjc+jSFGXjf7qdI
mqAUS+NGIKC10yI65PBs0T5mhTcejSLeLsXjAedgQyEObTubjUAehwTSibJ6Mh9h5MWP+ly0+UHQ
2XkiJQCETQbTe3K6TSpDz6BMIF05kUi15LnIcvM6AiOK6tarD6L1zlKwahnUKCQjLKzN5WoPKWIT
VQqvO9NqpPPW9oTzSHBu6vWoFbS7lBK2U15lwLM27ynt0qyTU2BHlZPVkTYhgZtM5vRgwCM8OIw7
URtPMFfH9UIBArZwbAZpsk9X245wwYZnW8SIP6aJ805fs+KLIQ39gZbdevDWdiYTbCNfgQ2jGhLU
ljKvGxRNuFNb6NhSBLcT0nZz459j4dlPIybw6GCO9scpMb/ngZV9KixghHjBZNG8BsFDWjjG04qW
yNkVdh8lfiGippN62CNm9OLF0x+/fMn8aJKRL+Meh9DZ7WdDRRJTBK7MGkrbJ9gRG6KTDRLtKss4
vd5fbCfmUXcyfmZvFE5anY2fYhAzusBH/smOcEW3nkk9nAdt0UZ0DjFAWbRy+mXUP2kW8B6qXaQ5
QVjerjeJZuITBpEbr8A2pQHLufTL7OCpdk70Dx4Rhs5KlmL78Xj5mLeNyFjFXeyPbiCWSyLWHrl/
wvn9DVQ/eBPkKGQhqDM8AgK+haniSC4qK/foCi7SeB8HXYIoQXaUau+A/RHPIoojws0wm5H27b61
pTc7SLaaEWbF2pMW+PHHrkgaplLomBRhZmv1xW+b+RH3sfmfspZLVM32/CjRh3jPiMZ5DlzGoU7W
1iuiO0KgT2EUeK9kaTh46dqdAEW6HxyRLtGvbhDDYdqZqufLx+dtAllvtXXvNr4ZFQ5NdtHE331f
Jv9lESXlghgouqjbGZrRruWAiLIZ4ec9ApGru29u0la/33+Utx8LNsmUeWhL0SRi7n77EuwyKXLE
CGgto7AXModJT2vfUyYAo0AlOjty/tspcW4XNG8X1CZI3vnseohdaP3TImRN7zIt/5nqIntKX1K4
fsYwnijPPKReBiqxbE4jZKGmryVOV7DBveBj19XtxcvocVJDVg9dg8De/X15+7nxMxmrqfYxA5Xt
wM/K1hbQnudFS1a0p3YgEWwmfQjBAlgHL3qHbsBaaAfQxCVecZXcbgm+RQEYLuy3swQpRKhn8mzU
tXHS2nyO4qqhU45896Pe1N0ZpablPBa2dnKrtjqIMW8/fH4I5gaqk0tBt6X22QEVGowPL8KRbLxO
Mdry1hIcNY92mtYsA5OAcQCEmTcYpaRaRRczvmbqkED3h6x0TeJ0CFu/pbpyGtRfFiQbBS5kzw1o
aBQiDePg/e49qnLVVPNGcHRbXFadp5Q9zPyjNPFsPFfT+mTpg/3LkZREX4GMgS9QWmxHjHrjG7Uy
ZIqyfvLO8TIt17zyqsv9s6pStNt4zSqQeJEQUoIf2/OjD3KGRWMqSpsHCNA35quxev9MqUfRbRow
nqaifDLJAQ5Sn72PRMmcqxav0u5RP+ynmxZJ2T4Wrc0mro333HdOfOligVW4UR0ttReniE6k3kBM
ESexbpfCU8HSmoX3NQ1zdR5zJlqGkeW4Kvdc6o7964XMjxKNEREIWkXAuV3PQOm60+bJi1xzqR/N
IROhGFP/IHXYfSriu/rqVQDePNVoLAq4P9NZqDz/xNSkoQzPqmtWTp+tuRUf7h+UHxSxNydFDeJo
1ZA+bj/wjL5fCj6QLw9Q06Wu2vkUB4MJBnmJIzOxksfVGhkh0YkAvJrNTybekJA+GnEtZ/R4SRT7
s6H39qOeW6hGlKM491r2N0xE85VJngHk16mvRm80T30xfl0F9IrAAJswxuXwvqo86wLpIQnRAknO
BlLs594Ah5LkcQXSf00f7j/w3v7SRSM5U1QffTuXttrBapaVjoomhRkJUcQRbQfWgxPA+NEyjjCl
6oVtN5iwprw1mQMg9X97bAoGgHqc+m609HWFzv4QnDz28ZziqXFKEqsJO+gxVzR33etE/hXBPMEY
YJLp+8ye/Gs7jFaoJesSOSuGOmKwp9OiwyQZu9II0dIfXwdMf14S7kfmJn73FMT+fPXdcToPqwJ7
Tsny6K2BPAEB0+swQE342sgYf2ScPawO1Vq39kNW8d16xnYrdx7Mxcqf6xltgf9pDNknmZReVJQQ
KBtt7Z5Ezr23MmT8cv/l7IWtn/dqc/gbo005YwyIusBsQ9mX1h9O7xjv2zi3Ti2K9A/IyzmnANDU
6f7KO8EfPBdCcgElL00EdWx+iltzUgd252WE5dFpX4YZbXVDdN31/io70RF0HFc6eqYqRm5SK1Cy
c+HCbo5G0WP7KJzmmln1y+zM3UEYeVuCYsf100qbU1eWFlLnIiGMJIlzssxqwhIDkLa2AjnyNCxz
pa7J/7KJcCfIgVWSunU20eBz9G2Xc+s41fxQBY3GzCA/wjPvbSLdeMZjagDkbBuFaZsmjd3QKCzk
gEKNrlXopU3mU685R5i53aWIFgpAA5Z3a3ScajJLHEN4JJtFe24D8xNs3/za1aAU7p+MnfEHJc9P
S6kD+tMBrEsxgNl13UhzHe818NIm6uK6eLHhYEVzEDfftFr8m/tzH7pjmz5lPrneUEkvbIUun4fK
/S4A/B/kRP+Pn8X8A524HepOP1ZB1pcl34VV6fqDZ2CaeV782jQvWa27oQ/3C1mKbFreN+VqyzB2
2u7Zn+ymO7c4YFzdpQZ6hs5R+2fR6/NR83SnZKT7roacwIPxktqKBiFwxcsfeUV26iI9kUZNPT+v
gffNCNb3qQaqSjcoYGyYb2n+wRrm62imr5NCPA9F9mFptEfXqP6onf60WPq7ztNO04oA7f3X+za8
kO3RuOPigQ2DONjt2+0YP/Zm7awRgvrxIypvw0lHB/DgEL2929QqVOjKZ5giUY2yfjpDfqw7A2Jk
a+R0aUs1IF7jIn5njJ178nSonr/6TNxGtKwBIcFredPBaYY4cyAqmdFgWm0EmVBAYu20z/dX+ZF2
b+5PVX7AcCcjovOweSiaRN7aCdrjvqbFIAOGaXkOnGS89FmP8hd+VFFpds01wfkkbNZ6umJv157J
i8Vlma3pomEZcCnKJb9qQtjvgiFfX9zJBfvO9XrJ3dX48j/QMQxQ8A527Q2m13rlTRdwLXYIY+oI
2bgDjePI0u1HH0whiLcyfMvaLolX2G6kNPa+L01Xh+jrjOdct9F2j+f+pFmj+aCZ5fohDSpAl0FG
86MsnSuD/UPe/duzyc+hSaWY7TC9tj4c+O/OS54HbpQqbEsnS1SMzMR+cGK7DHOxIvjra9mpVPqE
unD/kWM1QjwXRUhmP4aT1IdIQmM9OF7qvb557zRTgJJTd3Jh3h7mQAPVI0gWoi6NX0iJqk9ukbSf
+hEx40bX/3Ezr7mWUH4ja0Wh8v6p29sTqjTGe+h0wdTZXNTmNBa5m8duRKm4nI1sXjEryo78od9+
r/DVUAKlX0Q2iirj7SMORjx1NL8ZtNW48zrxML1Ui/hsw9O45H3w60gmlsMlDjymR322hSgoqsaQ
Sc+NhjT2LvFsZefWREn7/tbtDPJYBs8Km140ledW9KvsUsvQJgZMVVEMITJK4kTL/ctqtsF54d+/
TQuSG1I6T1ZSozvtv/qac06H+Y/7P+Tt7mIxj8wkUkgw1BB2vd1daXaGm4jJjOZFfKVYNU+OBgE6
CYQPJK3qD87r21yB5eCM8T5p+6Owdrtc64w4I7uVGdmrpg0hDaQhHEWZPptubf/yIOh2re3x5E5F
9bGgERjr84vrjn97JnKa/2H/fLoIZMUkk1txEVHHhSNdkJnLAkfVHwL9Yi1NffFkT03qLUedkb0N
dCBfq00EuG+rlPan2wtL3kUBho1o9po+rNGre08aWV06x5gv9x9tbykaeDoNEnraTB9ul6r0EkUJ
tL2AJ1T6ZciAkOm9j/WaFxcHS+2dQlc9FkEEquR2/ImuLwRyXCEoNW37vVU3zRMyv80lAQb4HDdV
e3AM1am+DZvcxTRFYKgocuYW40e4Xoo0q3m0VaclONHWu2RYv1Lx9eUl1tvyrMFKPM8iOPoC3gZN
ljaZEcDEJf/Y+lACOM/MLhFGhNG9fKhxMAkrDG4ONnR/Fb5nZI5Q39u2fdZeW1rDzwzcfA371A90
mNA+OPI32zshzEApBZEdgty2OSHNIBvkS3ltyhUAlteyYt3ZYCJjt/LggfZOCKAcbl4KJxArm48Z
KW0DZllrRHreiTBPZvcs08E8J1T+YQ+J+KA03Mk/gAcb2Koh4+UgOaWe/acPTaH01klD5loYffZB
8xEMsvXECQs8GS4lBygNLfTEz24Qm1e91ddH22zbk6y87hRPTXVwYt8+Pz+H2gcZGSXqth2dxB1l
KkNtPaKT5F6W2h9A8RWYukEbvUC3+utXv/3b5TbXQqXXxkgIwvew86FA6W0WTdyXESzj3++v9Pak
ku/z4SvFGPKybUDrUFIoy4qVlN7HQ9DG00UYVXtgPfP2pDJK5Oah30oFCTPt9m36XYXEbh2siM11
1SMpeRJVwD8fab0djZh/IORvgwtINOSH0I8FFsQI6natoGrLhGpTj4ahi63TpM/xt7UyHevcTij/
hKPWxcV5EvFKVoar+nMO0LSJElmnwxN/ZEoudWem2oMWF82IMKEmf1tm3/o62rnVntbaW88pnn3v
2nQaKgxUVrDAvdtLVGqrzO8+mtrw3cnH5jNeYbkRxs2wfsnXWE5hLwcokemomUwo8kmI96k/UQeU
Rt4a6P9qbEshgb7OXv1ZF5MB382a7G9ONxCDZzVvOf/q63ep54Gi0DdQzPVNCMHViZmpO+rR3JX9
g5wznRo1Tb/eX2VHNouYq/qZTCxoimzVD1KSU6hoaMjHs8bcN5vSd1W1SgT0UEXIX5xm0XJ4DpWT
n7Eya6GY+mP/IcgHi55rbC0vmeZMz8UQ9+/7tYhhBoKzOipMVQy7PTicG1pearCC3dMWfLFCehKy
MXo6yjPa8m6Tnph/+GgOT/46n+fa1tbQ0Uxff2hHgV1nHAdAejvhOhN9kMnuzwG40GdaIvFfTiez
Uplj9eKxcWOrvHpBT46Q960FtiHrLk7nIRNqtU32F4PiMXhIMocFUkRk17CzcI6EkuVDzKzBXlUh
xUxlhEAQmvZkd3V8tXq6gDCfTfMdNJ/1JfM676NuzziQ6W1fdefYwzEsRK0srU6oTQ4Xw0Ss5GTE
TjCHea2PsLtGs3tZ8kaccviqMIXLovqrcyrMXTtdM75mJCivWY3jynUpF7o3KMybFx/t9xrICEj1
U5yjRxx2qbTns/CdYXyxgrKj4rJS9FJSxpF0gmnL3z9QbxMIkDgkYKAWQDTZW+WOSS8yc66KJbJm
t3pWnNazNaXlO9lrAFrKIIUM3lXv3WI+Ep59Gy9ZGXwGHUQKhzdMC9xSGQMHjOalo49XE1jq2fKr
8eAs7qxC1WjhrsLN56FacRvDSDJtbcppkvRDPiElu2J9YM/uLwNEMa1Q375iX5L4baKy4bQewnz9
GiV1nz27YMROmVv6/+FZfl5lkzoULVRxS8oVclE7nMt2qaPAgs91/0S8vWF4FkAf5ApsGAoStzs2
+cWkoXzFjhVVG9Yys0K7qNZTQoQ7KB5/WA5uAgVAOrCCxEyLum3Tt26FtMZ2McF12APNhXQuxRdJ
VSWfhGauRARNtC/drCfVs1ZIWNOpNeEzk+hLrYW5pfnupV/t/q+mSceXwLfT+MGOl/ZzQN87PclG
g/vWQApEy6sNtDCQ64BpX12Z7/oYzux5bI38qIu880Vx2lQnQRkvgHe73b+iwCBqoTsaLX7hPy1T
nzDG6RSxVjerU+V32kUrFzryaer98h2kUHUsDMaKJGZLxBLVlOOIk/PqEls/ixx6PC1k/b+sohCD
CuzmUyrePmACrtfLFn+JKIToszrldNas+Ki8eJsnKmIA9dr/RabcriJ1WUJitKEALFb6x+qM/QM4
RfFQIwB0KgOE5+4f+x2OJR0+BjWqiwFecJuYTqsr5MAsNipBPj+L3hzrk5GtXxIrRnibjzucG7Lh
YDGcP2BLBR9wkW8ePLCSoeWP1UdZrd2jXicjVmB4N2ijjvxbVoNpmsz2asuWDLzJ/7Z7Pf0Mfag6
CEFv90tFH6IpHRBgC9tJsts13qC39hxJ25iiSVbFS7pk7qfYmU2MfQf3ILHeAa2oyRacQ4QpUX6w
N3GC5GaMUXaZ0XwKQHDnWfKUpV38NJv6Z3e28giREggkaB5eqTnKk1Hbw2vWWJ/vv7e938HARiXd
alJPV/P2oLRLnLv63E8AVqvmT2BbAnIQ078PdZPIfzWNpgwggamsLlY7Lb9Vhic9/OC8vyp7Ko+k
Kt4GT2o7pfVGGqi4kJuUeRaZw9H4oebNTNGS3vDiIDR3Lhdh/vJtAFyIlga3tkKUO5s7x8tTTKME
S43jlHwbF204d8B3DuqNve2le00/iNxAccs324sPVuCOrpgiGty/I6oTn8TItHZZEYyZxcvaO0+z
N9knzRwfnT7/X9oNR0C4nRKWUpGiirKK3BpQ9O0rNhfHG8WScqwLNJQcThIei2byXthWG9LbqxkC
BFY0V0N56qele4pzvBzqLOlPZTbaB5FCHezbS4tfQ8eK6Q7TF8rq219TNLQ+Rs0ZozJzrY9N16zn
aaiTAzbhzklC4x01NTXzpFu/uUaM1oce0bGK1potQvxJ96lf3SEPdc3qDp7ozdRFURZVs01JklK6
bns50wQlnHy6hc5WtniNBmX2RTTW8q9rZikZcyLXOnSRUB5IWZsBtXz8Z8yyHOwL3OecWq6tCxvg
XrKW4ZBY0x+yGg3tCTfBXKKUICoyWJgsv9W+Xn/0UPj5W4w19k4Vhrj5qHNkcP5yj4ql7VWsHose
HOFJjTsA596+Kb2pNBvdMExsAJtdqDr9rzPSzN+HysKGr0/930TsiG++ViSPdj15r3ajNSEyzgyP
MmSuG3uUz7L0zCXMCz3goQzvCvwWhHQKp/x+INseK/VjaYPSoQFupAADtz9WNo3mxvPQRpNdead0
XT2ylmk9yO621wSrcJYQMaFpjXLddmgfe1IJBORtBGgMluhAjSPSpg7jbPlWASS5/0xvwJ5qOfq7
EMvA4CsU3O1DkYz5fapQTcgXf3cSt4/WltTEMLTmyZKzuPqr04GpbK3f7Dm1r7qOqWlQ5tq1c9r/
zeXEbWom3SWo4Xl0c+k9l7P+GAzachTndrbfZKqsML3oeDP/v/2lAoBdOpKNRnXqpu+8pc1eLJEG
v5m9Kx8NrWY41FuxxIhC1h+hYy4fc69WTf8FiEpu5415Wrva+m0N7CNV9L2fRgCmX0Z1QRtmE3Cq
BTt0pynbaMalHRaflUZFnRzZOux8LKQ/rAKvgP7StoHhtTqOMHGDD/UixTvU2btXbKbG05BVzmsT
V+4rMrTFJUVX96AGfYMH5ZTgJICLEnhzwOBb5lVcmojvYXUSCaf8o3TrIEwsHR0WWejDpxmHsHdx
B//V7uKvTeEizlzM08H734ZbdCTp2es+jXQoRXRYbl8/Hs6OOXnWGI0rLuSZdLunVtK6QknjSF18
dyk1qFKKRQp4fbsUEqha1vvIrK2F/09XLNbjUmdf3LI54kG82Vf1UC7FAMUVFQGqrLcrIRVel41X
jlEb40Oqp7jyeEVhfXIXmVzaAqWWGdW8czwJ+XuhV+vFtn6ZS8BvoChWmVlAKm9trxY3YbeNMRii
1Qd0YWVlz2XRHwXPnT1Vpbdv033V8Une7GnurAG8yXiA6VoV4Ci7+ESFNDyXFP/n+zFtbyk4WQ77
Sj+dCevtpqYdaDyvdgegJ4JIZifiqa6X9mmejrTwtl+k2jogoXwXNMshSW/O5OpY85QmzNtTT69O
icaYZfCd4ipxzQ6t1eo+Yt7bR4CEjkwy3/iGqaXRk6LTzFXB2GzzkPi1WXJq5BAl2TLgGWYZodMM
cOqDRIZGulY0atOq/dSlqvjW1wd3AHg2GLJ5XtKgucYmxS2fmxNZVllgb2ivv7dxlR8UPXvvQhmw
K6CNgtqo//7zbIMRRpyCJ430CUSCi0L9g0ya8QJW2Dl47dsgDGJCYazJJQgRjPE3VS+p/DLgLd9G
Qd/op8UmIRqm+OjC/KH88XNyyTIOfTH6pgruBi/39oloeIKPSGrVRZ+L9FLLoPkWAyxf4W3nxhPz
9bY6FYUTJF+rxZRGSC87z9DUtKYYGVzXOqdtsZSo5FnFRRep+X84O6/eupE073+VQd9zljkAO3PB
oKNsWZbjDSHbMnNmkUV++v1R3fuODyXovL0DTKMNtVVkscIT/uEwz4k2+lYnYJK0ExR2v2rKCaIa
NXYJPBTXFV+pnFqBeztkn0crJivKEfq/a3IKzZTXRwusVd5nQ1DatfuT36E+WaYYP7amkSRhPg1T
TVsVDpzPauKgGRT1k7DGkbAit1LApqZU8kiveqs682IL8Q631sR7a9Kw1tVVOWm+omXNVaes/dlQ
V1bQ8RWuKzFgGEivIMmDDFpd61dsh3ejOWHq8fam3odFTDuCqdvdvzE7Xx7/Xm7OZm61Z2UzyVA1
ivYwez4+TK2WOSfG2s6i3Scm/KJ8T7IOkMrefWI0Qhag2VV7BsS1DytPj0NkfAugNbSoW0eJQzQ/
T93uz/pfx6NCUbPxXt0qRMR9uyBCtFA8gXZnvOGgAA/NzLIIK7vfjMen1XtndaUnaArOOVjfmB+j
cNirPywnxUt6XeClZPYSf0OEZ52jxc6W204UjXUwm3FIz0wdhdu4j+2CxlS5tpFEM3+5sL0+u18g
6k6+ksLijrJujHW/xtshir0UrTSD/FwGSm5IfIRI/vSQNi0ce6caE1jRRIzizJmTrEAoQlNRn2f9
Fz7mYHKNZjczlou+kMsP1awmekt2c2FutpaLihUWw5jiQWFT4yS/Tl7DvWDBMnl75Tz3T48m1iMw
Y5cgwMcVSwR5vGPrblQrpR0K6h18zlzJ6ZtWQqx32doWFaSSpvB1tTdq9lCRjufj2BojFbNR+baW
yFJdqOvUPBlizcC3USr1RVWh07SkueP4cTeJewF0+J2qTV3kDeswRqYW29oBxSvmqZqMYobNvdk3
zPXSVHdvv96L3JtjiMWyWcEYAAD5AMevl6bCGAvRZ2cjftiQkyZTrKFpKN1dvHiKg1dk5rVBoaTc
EyWsuT6cZOuVQSshj0WNa2pUquPmz5Dxv448kIZ//zd//tG0C8DbdNz98d832Y++GZpf439vf+3/
/WfHf+nf76anfhT90z9uHtvhH2ei/vk4Zk29/ztHv4KR/nqS8HF8PPpDVAM0XN6Lp365fyInHZ+H
S56a7b/8//3hP56ef8vD0j79648fjUCIid+W8Fh//PWji5//+sPmkPqv33/9Xz+7faz4a9EP8fiz
6fd/4elxGP/1h+JY/9wkwaAFI62w8cf5bPPT8488/Z+EY2BFLCiXsJ+2H9Vo2ab/+kP75wZZ4T6l
6r/pIrKUochuP1Gsf8JmoLcNgGRTAP/jf5/r7s+t8Oe3YRr++vM/KLXc4U0zDvzWXVyz4e4J1Ygt
DEIMftnuAMT7WaSFvirRWjRnwikejHEOepxALPO8lN5FUx9E+VjXn0rn2nWmSEOJZZTNRaeIg+z0
Q6r3kSqXi9+m75XH2l0BPBUle+w5OZY3NNsetFs2MkZjVvEioeI7NJEmBzMCvxEANxFlNu2Dt8d7
BuD9dnBAgafODA5kmwnA1nt6QLyaVD4ogEcZdDjF72yqKrejvWI/gGFHi+WQYQJNnmuFE8VWRZ76
SVErHzBfWQk8Y25dXyZdeSvWJev9asthUP3c3IlmruD30CvGz10h4z6qixznDlBEyGR10tS/tHLF
HjiZ0vVzyv3+TRGOTA6xtyxtOLnunH+oB2/Vokq3kJJGPga82fYmdjSA+oWIonCUHuxZ7Uu/5ZB3
L41u+5plXheTb636eB8PgFKCZinXs1Zqk3XIVjc5KFRPrLBEDNI8K3VMvdIqAVjetIZ92TV0MA5Z
Z8EClKLOPydWZRi+bqaajethna9QsGbxtUPpOiFE6YB/x/mU+DiElANQAgfkWlaYfQUOUeLBC6Rl
HAMvSZB+TBHFVhGHaeqRxrxpWwHFifWHG3cyxWhx6LxLuMfonWYVFUiaS0NThHUC0n3ANKaNoIEx
vaaRtylcmLKx/cnlkoqS3pvRAU4VKw2EQufMV9XS+ijWrl8C2bj2J6l0tRnMgBDG8wTZ91uNWukp
sMZ2fe8WE207qoUq7qvUdtjUv0fCisizUlaLEZkIC1/Yaund2mWntn6jaADD4lLiq6nkCGmXpdDb
QMWe+RRV48W+BolGlEy/lU1Nb2CXNAzYZrlAtzWiVqdbgjIbMVFfJ1fPL1enLlgpylxhjS3VTvoS
nN5w9vaWegFGhfIP3ZLvs4knIeKye4J1WJQeszI1QoPReMDPZbijTD6Hi6j6azGJ+gKWTH0Wa5kX
rHHmXsNGnlEFreoA3fokTKfROVHc2OcNYFE5TXgixF4ove1dExzFbrNFzbUw1eLyBi168Q5Eaf/x
7Td/dRRSfew+iEJQEDr+/Anl8DwXmRbqhqyvlqwuI2A5RvT2KC8KCmirUu/mI+tbUZVi1PEwXa6O
ZCi8DKLC7p03uda96EfziSwY9pkL3H7xvnA0QxwzkyEYuyI9cUrv1hiUj+Mn2L0odFp1zWWhhbPU
fjkmYLZmGKcgz1a/sTsnmJOYYm23nGqv7fbXi3F3d1a85I2ZZZWGzYeYL9fWVi7zzvyG+Dvd5bHt
aO/myfJzqe0sDSq1WU7EYbvb6Xl8ZOYQ+kSXAcWb3cwrtYJFlqmoIYs6gctQxUGaWuLOkUN56SyG
/f3Ep95jeLaJxlsSljZ4I+w4dmFt1ihVrK/YzeoemsE42EIWUFv9Y1raaoABV35hlYX3fsLO83bV
LPm02JXzATwalKW3H+Xl2ga+QUcUCAflHdROjhcdYmxDh6OjFsb5gtA95e17s1uK92+Pss/KeF92
6CZSy/RSAN4WwG+lhNltNOC6kxbmppo/jB4Q0LqQzoOVriSCgE+5LtMyPqGI8/LdNg08ehObny+l
x92o+FgiX4/8Vmi1I/dsKooIh7ZTCjXb4vztcth4UuASLXYuthHEhdum+u3dmiaxkD2J1dB0yNVk
JbsDbiD9NWi58uvb0/hyncI/B5i2XUTA4fb9hRVGL+0AEMdrOs03tTc3nxT6cn6B+VhERzY/gY1/
7dWQ3KEFyuagR7ibQEVKq0ZbVw2brOkO1qSURJXU/ISs0hNDPRtr/DaNG9CfNUJtBrUfAut9OTV1
yJYhwIE56YZpjRKttgVlMav5bqDBMgWNrYPU0txumsKZgsK5rg6QgJeka5frymnVMRqTTt7NyRiL
qGhH1byRmbPokHYV7uS3v8RuZnhaImvq+FvVCvbkHtAvktF0+iaHuVfGMjTGpQmLET0J1cAN5O2h
9rS8P8eC5rpZFJMi7JvE2ipWAYhMj4Qt1G/zKvPWn2Nr+NjXCMYHw1K7ur8WaWkcMimNJCgS17zU
AAIvAagMFV31sShkaIPPeqxyLpczs4gB7FbSMB+GocQ6zwZLSmvSseIaIaMFv9u3X+KV+SJs2iRU
6XNvucDxJikKT2pWnRmRthjutV4a7uWq9wv6QYW4f3uo3VmzTRenGbE9PlbA5/cdgLqjdd/bXM/m
mGqHFczhe2uNAQyseT9EWo2op9Xl4sQJt0e4PA9LK2C7uCmiEIgdv2EjXJWlWBlRVWfDfd5RkIUk
3itnWh83azT22pRSNkdhZywkXZax0rUuyON0lH5hDLV9Pq49IoRGvNqXmZ2vzUHgmHSwejrBENS9
rL7UZr20rmRSosqCTHyXh+44uVg/ark7h29P4+7wfH6fTTWFTwYwgHbK8fvU7jgPeGJqEUZ+440n
KGVRnToF7N1OkONdT+UduzEqzDQXUPc9HiVuq7lqpatFkLjLa3sS9s/Gzu0koomTXhoxJeGCPu11
LUzvQXAxnbgiXhkf7rNFG9ukEo9Cz/H4FZfu0OQWp2dSX/e9cdXq5iWCyrednT3RgYd05TqfTKP9
8fbs7k7ybXahYELFo0pPJdrb7YcO6SF04lUrqlpjioq1B93UlnMAHzmLRgX7urfHe/meG+sTOSVq
opvq0W51Vpg9ezSs9AioaX/tNUb5wazS+qIgjca5ClsZ6tu6cjC9ZcY3xbRPOSjsoS68Mak/e8Mk
ewDDtge2xZh/ZbrT8cbpHH9wHOSGAhRbRoim3rhkpJnORBWCBmSJxaht5IHaZMLzbWOqP3YZ3foT
R/jLBU7thvLbVgVgcvYS9j3uh4bSG2bET60ACvgvY3XLE4PsQJgEeRoDoKkCgpUWKOzb4wXmoB83
1C18LxXjzdXX0cb4gR+mJkM3rh3zrOJwv8tqFM78cgSnEw4FgKHDrNbpL1u25Vfqh03pO0KugCeQ
8iSdV53hCn2/DLMzoCU6JZxGqwIzXcvPQ1Gs1XlCOyNDz6JQka91NOWkZvTx3D2/1cZXdunYbIHP
XukEgGDT1hnUSlh5Z0OiE8jm9uxrorJ/rHKVqr9qpfItW6TT+zAFxWFswCP7GqKRWAnSzjdpfL83
AYd8fHuhH180PBmFWVjbQJ95OIryuwPFU/jYS9E74WaRiBubi/2jTgnnPdqn1qe/OZaJdfAGCaTO
5hAl7TaVEHM3AIxxQoebGQvZpArFiOyidNRT8qkvXmtLFiCAUiIGlcYvPV5GXmqOCxa7bkg9ybim
Q+9EVG6mg+WUzolkaJfnM4XbWFQwbT4t0J2tUvp7QFsaiauuLWMBF0HU3lY5kNAME5Xm/PBAaUSu
QQ2pmVY6g8LTL0HrFL7XFapviJzGS5GYf6sTuT0R4TuXOjfrljXt2bb62NeGNji8vQJmddBGi4Le
bF+4PT7lf/ebHg+1HaS/RfOO2QMkLhkqS5s+WqhqBM5QclCOJy1EjwOV57fajoWttc7VQ9/zeCjd
zREcFq4drrU63U1qv3xqnES5X+Xivp+Q6Q4LWC8nLrydCsVfo3LjsnIBhnD9HI/aLzU9ZBSeiJxn
5wN27yC3pZlfeOugnydl7Aat02Bhly5NZGdDes2Z3tyldtb/nLRet/zJs6b7tez0v/+RSWtog2xl
YlRFd7tprae8qIvRCWcXs8G2G9dQ9mI+67NYjf72R6YUz8TDKAOpsM/35yZpgKciDlytjXqO7b19
Q2evuFUbp/z49lAvTkocZVi0HEvbPUPx6Hi68fPumk2eKqwG2wmskhNZTZZTx8Nx4eb5o9JjhWJJ
wIt2x34UW7F62sWxgyaSU+Zneq5ZX40BYL+sQG/4k+7hu93U65U7xaf8c3Y3+5+DwzJhMjdJ0BcK
nUNSrGaaCCdcbUNcUkkH2FB05ju7itsQgDCUIdeyPlHWQF7C6coLIv/sMXHm7pS05nGU89eT6DQa
yMooOex7H2qdxK0na4c69VLeoOlb/BjsTt5W0h3OEV1ZzpxGbz86syoeWshqJ9igr2xosLzPim1g
99nbx9+6yFY1HwvFDj1LkaBjVOOTNNFYzMX4QOQvznDXTb+8vb5efWX8HOH5cAG9uIkxC1sUF+ge
vK8Sj0JPp2ZH8oubnqt853pdrlZTqz7NwyIPORIPD28P//JeAq5hba120q1t+R2/skASFLP6DvU9
V+vOUtcQd7Iq4ptR18XPt4faNUv/+rq/jbU7mtW2mXu3XJ1wsqoeICzg6CYfjEOiiO5qsdP+3Ckc
g2r8Or238Fi/VRNZfK2Nxr7BnDv9P5wh1EXY21DxHPoCx2++mEsispm1pi7dHI4d56iaNL8Ihv4e
w/5/3/s/I+2W1aokdV0ojFSX3oKinG5GtZZptGvULjwxx9vv+k8+9nKsXZxRqlqMcjqumFprz+9W
u0oiuVT6u9TEBsvu8sjFdzAoOycugyEzppt+nqHj26fywlfX1ZYxUJukrr/nVYtNlpnrwAE+sfTh
asVroM8jKHT8ZU6882tDGZgOEshtJeA9ADSNhwV5Mo4vI5XmoexH60zvpBEih3TK5Pk46/tzdlkv
dP1hkiAdslvBXtm6io3BaDjXtBdRWaq/eWovrsDOVMh2O+MJ3KX5ytfk7uFABHxq45V2vEaTRZAg
iIaviUtLIOhKBahNnRKPfO0IgtLDIbB5DBIQH4/iwLrXO41R1lUD2IlFze0zqxLzUsOHKpME3pgZ
N5Vp1LfGPJ8C37x26v4+/G7JSmNwHHR0OPQt6vblkOJkU9jVIYUHHxTEywGFolPyUK/OLNak9PnB
1Br7gjY8FLWBPrd9STMPS7MuLxail8Pb2/HVpQn+bKODUYfdJxhKVlat6fBqeam6B7eW1kFNhO84
8Unh4G2W9ht/kzqH97wJB+xVeoqe+KQgzwkLD0N3xHGpg9jZKM/LQoQ1APZIwtk6W3EfK0T7pbOc
9ZFmurpELfXcE1nzq/sEIaztpXnr/e5vzd4Z+4HZzSdyTHXuuxuzMrybAWZ7KOZRXLw9z69+zd/G
22U8arrUkmY/Lw+8Mugg+MG/ME5JFL02CqVBwGkAoUHRbj//LbWIq0lpDJWzdSgVjLL6PAmVOVX/
D+/y+yjbmvptlLGeK4h1LXveRvBTJI1zBokmi96esdf2/CYtszWjLdLg3btAFkCFVmHPZ2XXYyiW
ZIqPe8L8dVo2qavGyDqqd+TMvtN3mnYo9UmceIRXNgfNFqiENl+Oo3sXepReDnewqt0QbLC4EqlY
z+IuLSCBauant9/2lSMGeRTwPCa9Hrp1u7se0dFelUrDUHpSf51K3CFXakboZLffeq4wYH+xevb2
mK+sFsa0YCVgQ0ByuD3Tb99xkAvsOhQ8wiTrUHJAouESFP2p5tWro0C1gttIuPziRnJw3llhJLgh
ln916OrNL6MzTjGRX50+IAP8DwAFd+zxq5SDIRaEAcmpjcqJoQC5+KRy4n1dHaG/o75cvJ9z7RRb
8NVXo/QGZZfyHone8ahE4oadTozaUZu4od6KGWd6spP7yrmJgD5MAGozOoCj3dEx6GuGIonG0YH0
+qEQTv95lJhiuGm1XqPBPj7kq7EeulrtA0Wd9UPR6svFoGNb6ytdd6ok9epUIxgE+gxeANXN45ee
tFJtLIckmuKut/hzVsszA4rsoWwX0JFFhYMU+MJTPapXjgNm4T/D7u7gNEsdhaAJVPoyD5HeTvHT
qrROVIwesiFJh3Cpg4MgehnWEozSzfy3N8srNStYspSHEKKiQfqCjJYNMhnLJnHDvpbFJy44yIpa
D6kIGd/BeXQna/65DjYWFcmoag+NvvmdlbRR/bFaqyZqVytRKXE5dGNOPNqrc0NlgxKPtimL7A9k
e0wNiXJWSPwKcETYAG31sVRuyZbdWzx9tC9SmId8GJG30OM16iyx+L2wl4d1Ns2noY+/Ok4Zg+PN
zIvOS/IzVIfyd5mdzZmfuvF0okT02sahRUdfgqNrgygcr6HFKhW3Mi03BO1iBHbipBdqHJ+SvHxt
pcLlRamJlePi1Xk8SgfBgY5nzhcrkUtusxmPWg9vlDPNSOTBA3+fBEmjrNaJ2OLltQEZCqoMECoK
iUTGx+PWdZLnjkcW4WptEqSAe6LeScuzfGyT8O1P/7Iqw1DQ8gyASWQY+y8/562CPSa9HOhW1d0w
C7RS8nmSCFaDQamiwsAORoyqU31zikmeQow9O1Mex3QsOcQJ7Y3rsLHvjl91bsVSVS5kfhRpsPsu
sq54KhRBDAXa0LzNS91L/Eyo9rWV10C+7XH+oKiIDvqDMbSZb9b49EUeXuduaKISNPs6XAbpDzag
4iCGkJwc1G4yH7NVtlMg1zjeVGkQgHAXjC983cHPHXU2tb8nNNffc3zqj0MyKWugrWXTYJw79Kbf
VJ18V4/50JyIEF4uZGjEGz8SVAEKoy96AXSZ9Ton3SqsbI6Gxsnve6qcf7tuySgbLoO9wqW1j0Na
YWVW4hXU3npBV6cGq2+t01OhV/IERuK19aTzNhxvW192X7p1gRl6A9LGIZjV9sLJDf2jKlbjzGh7
inwK9NZf+jJGKIwYp3oCr06lS0kNOVxW9F63RB8LE81UqsYkdRqiOrIdIu7V7GCoi/MlnnG/dux2
k7B3hrMp4yrs6VVfcahpUY4Kaq4U8Xurjef3b2+xV4pCW3pLlrAht/iXXRQ4DhZ3XDlt9g+DZdB2
GvQPNnDQB/pA5q3E4rYCG6GVP5bEUCa/H13Ak6vLJgykRJ8pqGyx/O06IM+EUASpMMUxesvH+y6L
7RRaw+KErMrmtszH2BdiWn9qZtOEssMm3Ef86xSC5rWDDRLKMyQS0aE9xLrXsR6Y4BiE2VrNQaJb
9Rl51E9Nau6JI3SH1aGOgSQCcrIsBYJiUKG7F+xjbfA8Kp0htNby0gWv7LeGTO45bsR15mawXJR0
1r+V41CdidwSh6Z2TWrBXX6vr1X7w+3M9GeLmMWdrcgOJeLBzE4cvi+u3e0ZWRjAodgrOFscf4Q4
QcS4BUAXdlYp74TVKz+g0MSPQ2Gvoz/UWaoeWjuVvwSP9mXR1+Hw9tJ8sWV2D7ALxfq5dlPLrJVQ
iBK4eep9xHL2VBXyxZGwDUICRmANpRC8xvFb5qNj5SP3TJi7yjWtvMuiNOpAKsZ1b01Xo2ndW0N/
Ij7Yvu7RtbKNCQqWnIu6Ev92PObcoRhvK5kSujZRpj8nVcKxZ/dks90hqxPly9sTuQPG/rXcnt1P
aUlu5ofHA1oKCEZHceLQUfFVTCBDhvngyRIKmdn/klPVfceVzALcV03+0oEjtKtTyfuL3bW9NAHD
hteA4b/PYSTrDNu5RgkzULI4BiUdHVDVuhWtaD+8/b6vLpzfhtrFX/Q4EwAzLJwaQ67L3Env10or
z98e5LWP6NLj5f/PAL/dIItjTjJRciXU9TKNo3ptV9d3O0Tj4mpQP0uQ7r/eHvFFwEc2yyx5HB7A
JaEzHH9FZVgWUFgIF9dxPFxpbrncIAVXvi9lkmX+KvLyrF6t6sQxcGrU3VFVoOqFukmPMJnnNWcW
AKNfepckZ93gTSGEyvZawQb5xHX58gtyuwAK3AhCG7t4N7ldsa62hD0LvTJzrrAdsK81LSkv3p7Q
l3ufUcCmEOJAAGec4wmdOV7cVZ/isPQwbvXSCdx9atKxzZBb8gHZVsmhKpZlxim9PGWY9zLjQh8f
lxug99TOMQDenu63+kShEDKWjRWHi6fnt8OWZgUTnhUPtjFc612lBXXZtRcLNrQfnK7wHknRVPx+
RspFGMFemJ1bnoj3XpuQTV9gwxrTP95LEbeZlfV138Vh3nsuSL+mOJc48H6Ke22MAxPTgJuutucq
rPX1FMcVYAQvvD8WYYlg/4OJIOJau48+a9UCRWPCMt0Y3atkQ7UFiWxWEeWgU1Wyf6Kfxmmtd7j+
yMEnO5VQRbK5VNl4OpIniav0vV9YnW0dajilMIUNtfwM3CX9TAP2rokNWKQtzR8zwoMTL4i0MGpU
s+Kmo63cKEsWxVljfkkFlt8HaTQOwIxm6O86NcZQqFa0+b1pTeo7YWAR7Odq1YugoHyBkw1qcEXY
De5k+7TNwEuLCoUKv0WST/WrfjJ+wraQv9B8Xa69tRi8qHD6/LMcLeRnarq81Nnlan7AEqj51AOB
4X3apftkFY56E0+OrHHX8GrP7wyLfyIaTTNreTYWrAG8/1hHqae+ZY/K6MMDsqE39o0pLx11mkac
M/slReVqbiXF8Gw8xyi2w65uxQrST+1WJNeKpS/A2NW++47fL9Rpu1vVC6Aq4rMEJJ1HUEMzLDlb
t0nfK7MOkdTNC/ehMJa+mKJu7vo6oJbkTlNguQpqvYkHBqMWvbaG7Vr1jv5Ro1dEYuTwftipu8AF
ujmwqjb+mCUGLY4MBZ4HLU3QHDoIZywrGoNzj3azgdUKnKhqLiMtLTwjUGOnsEPLhtXvJ2VKp0Tp
VOdxlGnxrZ9ofgW56nVlYJQmgvlO7EIkn0Uxj35lSfL+VcuKIdAcvBsn1P/etzSkn9K5cEZftSu1
DEolSYbQhcGwfhrcKkFjqu7i4nywzW7y11XF8UFKGkNhi49jFvTCJWzrlmH6oA01pRytpJgVtoNF
1qoXnaP7pdGPa+TAUVsviZ3dkU6EWaZ+6y66HnqpkSjoYyP654+rVH4tHWtAwkOnvGIm/R2VFhwG
h8KJB38mdFDO8jIeWerGZN+61rqaQSnUXg/SxkLUvqWHg1U1Os5tqiw/aQc4ebgYTnLfGZw9CCXE
zt0EnHHwx0bWHRmAAe5Ksariy1InhAdTr5fvCC/d9+PStR8AJaDFg5gSTq5CrzUMSzoElAZdonnL
qpyna7i0+B7PjqLx+wETTOiLNkPh8+XsNPIsqX7V2WxIzNkTrhY6FZ1gTdCwyXpVnfzcasw+JD6S
32k4T4/4Q/OL6AbCMVSqYjWg4k3rBytO1A8bUf6bRV0QS8apaLBZE2v/UJeDJSOKqJMJKji27RBz
NORRBUZbbPHczZ4Qylkuc3xrMI0os/QuNnU5XhpaVV0WUKXxa+TWd/3GSmWP8LMygxucu5w2eQII
vKNLmFy7gynvMZN2vq1TYd2h8Tqm5zaufexRpOrDCro1uq5kKTemkq/SLzFr/DELLzFYf/OkXigK
5ig+2MC8Ct0FshISr6m9UhdPTcQbVAO/q6U2zKduLNbyblKMJAuSNFfmc1tdNNcvyekM39Flk12k
fVF/7fS2/qrFifFpgO+coA7bT/grDZb3zc2TufEXPW4pXbRJKYOqmmNqd1mB9wCVxoQ7brSIyXoj
Pcy5MT/YstCROUoVaJweAg/teimKMvsuF8BkvlaU+ZfUUrPFT9ui5wC2rP57NSXtQwJUXgtG1x6/
aGNpa+f4+SzOdjAIOyhEgb5gYtsf9VwUw5np5nIIlzmr5FeqZoaEn21aRbRkqf5eZvEkD2yKmKfO
8D/8kfVdqQcVAjFs4zwbnKssWZTxIjYRUDgreypT2PtImt14RSLwoC8xHjqtAkApQiC0yM4gSDVl
oI5SvUQAXS19m/K5Qt25UL+1ZrGK88Vs8DKbSmXMKHGR5fg5wslL6AzmUoZStA3yvJkOi6JWrQLX
oXZ0vk1ySD5hGgfwa8UjJA7aSUAxW6SqYHmY26V60aRmkgTtJtJ9XlTOfHBx9XAD6CCFONdK2/iE
+JeID21j99XF4Eyi9VXgTp4PcCjmn3OChZZQ4yrDxkEqhxSxl196vxEKTakW4hp9ohmP+pyIOhCD
Occfi1EZ6jtDpw9yGLHjnVgvic1P4ZjmfjvRuEPNt5i/CMdya4wKM7j9mtEN2nndQo/7aECCrX6O
RT7PYetK9Ikre2ivNOHNh8TO7I9q561fTCJQI+IENVc/M2LkgoweRm8+Q424LUaoS1Fh1nX+PVa4
dXz0iatfIBI8GqOqKKnVGtqi+sXabn50Tqo8ot3tVdRhKE2EZZH3Mlz1NPsG3k/erlU+F/cs7bkJ
cd/SznMtU370pinEhSHi5hF3IfQgYBqvtT/accLZ4Y3ealxmouQSaGplxDTQ8WbzbAbgY0WAMEET
wDUYi8ha7OUzMkDaJ1RD4zZA24FzQiEOQb3ZS67NrOiRiChQUfZVczQfEjtWvnSDOZGyG5J8QBkm
YwrQh8jHIO+L9LNRO1oSNMVQf6yAEelh10zaL6WbxqfZWJev8KVnNl5n5ldO3DuEDJicTr634mvh
p4raXmHcLOuzOm6W5FA6WXlhWYO9+LKuzTsKKeU33Un1296qdRkuS9OMH40+z27GejX60GvW7nbg
v4rxNG9bO1L1tPieGlgtBlm+yZksy0Q4Z7v59KRrM5d1osb2dd6q7TfR4GvmS1UrxmjTEmsDFy+F
q7H2hvEiw4V2PJhtobiBVqKLGyJgiwa0iROly/OvVn8G8cZ8b6a1/BCjO9ofnDZz29tpNWc3tGfK
oIRxwnPoKrCufSggDeL+Ali7TxZUY+8FZSwObGVaHouxrltCm0rBb5B5uVGcBki008AZh2qONkqA
I+1lrPdzMBvVk4FdQRa0nanclEaaFyFAIN+abdjNGUuI24Ya0nRIx6a4Kt22c89Ub86/NuzHMZiE
UmZh3bdiDcrRVL64g8YmtMZ0eOyXRVrBRAZvRbbSupd1YzSj3ysq7EoN+NxjLd2DapQjHHae16+Q
EDvkTa8O3yvpJGqUVaWeBaZbxfQtpLcxUkkQrKDqhjjj8nfWS3TjGzXMMTa86hWR3oIdqwucQRzz
vsSBiTLj2gSYuvLWVZETHpudzlUy620JI3BquL6beG1GMLDKvEBrxt4jMppEXrm5q8aHXAE4ECFe
gkocJ78sQqR/nKirmm4M7DTrfpqVFL9ctSMiqhO7uvGg2lh+0k/A8MsFWVNoUa5SBaRNm7G4vvYx
AREEbATTKdT5WmclIoCqWbQBkS/HmUfzHn67ZdVDtORMzZZk6aeq1s9tgeNEAiIMDRj+uRUR9+jU
qgfNiSCnEsJJwXssJ49p/bhvUH+iiuQjkWhcGsjD0ikxineuM853Fg4v2JBk8YfMbpQLZXDWc08k
zn21evgBAaG9qvvJ8q1pMg4NwhuHPDf1YK7VjCBCAF5fZxcZxgHhpbb7+Hae+kr9Bn4ppGb4Nc/y
YbvMqFundY5HxM833P5Bs4V5YWqrFrStad3YmIgFpRbntwTYWCJLqFu3g7DTE1iolwUcyPMk9ORn
2+TuC8WO9OZ+wqklNPVyDGY1F/ecNYTj9dL9/cT8aKhd30VREPtsciodQ62k52mhDR+UzculJok4
lAtEibXtHvAPyD+/PdOv1B0g+MClwpsKcbHnFPW3nNyuTBSGxsIjr+j1qCyKLlKQ2jiRZr86k8CZ
ybBBP76QL1vVGjl5XM5CGGLV5wrTIySnYLAdqLqdZOm8PhjpNDBtB+2DXZEDtzZY/Rn1GzOXTdg3
NEmJPO8Rij7lK/gyf2eBbKrYf420/fy3yWuqPgV9zlejISbPUyduzt1FroAPHZC7STsHCKukD29/
se3xd3sd8ADoATikm7T0bmtYqJylbSlw84L8Fy66U4TZ/3B3bt2R4sgW/kXMAgFCvELenGkbu2yX
y/WiVReXACGBQFx//dnZM6dPFVMur87H89gz3TIJuoQiYn/bvc2ba4/z9yRY/50RRwIOEiSUcc6k
qvXsaDX4+bC6ApLQkOB1jLtw3PihDR7qyQJoPhT6Mdd+9Yn0i7ef6pB8/PNv/c3sROoUVqoB8tUo
iK7SuCPlCLsJ8sY+GaOPpoKsMfKL4d/luP8gg+7+/fJWtKLVP/6/hxedSa9vw4sAPtdffkYXnf/1
f6OLsF7/BfU9gDgMmDJk75FC+ze5KPL/Fbo4MFDag2geOEnMnv+Ai0L8X6DooMP/jCtAyxU+7H/I
RV74L/SaQb+IpO6ZnhqQf8Iu+nWCOBgbN2HUbM57wE8rzyJvj00tFneuRjexr2V0qMd3ASpvjX7+
338aHXAx3k7WEXcA8NTpGIhi15ZttfvpFf9n1v3MXXprdP/X0eUQTooPHsskbjJp1JdT0vOgOVw2
+mp7EBGRSFHHQdZwL07gBX5jegDWLxt8VaDKQQBsoFQLs7CLn1D5fUIlJkouG3u11lnZ0sLAZSdT
+V+JyNMIDMMlQ6OB5Nc3jsvEKEP4o2eO6z6GnJeJVLiE/3nwVczyv3MRWrNfRx9rGpewHQgy2PPJ
Z6Tq+mPr2nOfNnzka2Tjt2hc8M+dC+RQmLncgFZavlNg+/1cgk7+17/dgn6AoDMKMpDZCljWhIdl
IN/+/MPeGnt1jioeNx2f8EGQPcxEHCNh4kbvnTBvDb5awK50nAYCXT+ziA1QfxaZrqS+aCqhjfDX
t4LGsplNXkUy3G2/NWZ5opX/etlLWS1e67VQh3FNskXgSy7heNOMAHleNvhq7dY9Bi14TjLUZ4Nd
7TnuAZK//KLFC/fbX9+KS/tKBLYkWTySgzeK+7xlF77w1dpF/r6tdMPUnVJOu5m4CHZk6uP9Ra9l
XaSBhSl1LcCUd/MIV/WEhHV3189oqL/s6dftOEBYDkM0tPldOds8JcUMpELXPP354VfVr7+3h3VX
rtNzHUZtJe7gAfaIrHi8KUDd2g/QisyJ5+hhNzqd94pLDSigZdimMTsb8cE55sEiQbEJnQYSyj8/
zBurbh0aA7UTVBPuGhn3yn2bB+xAYAVyddngqyXdD7NbLFFuMlvxBz4EuKwv/LJDE3m1Xycv3CWW
Gv12DFxUXLdD03ydcu+dJpy33spqTYMGac8Z/iYDbcB9CmSRohuJv/P93xp8taaBEfVCR01NpguK
Alqw8HhTUh/1rMve+mpVG7joxaFSTRbJvjiWqoe7ypD7j5eNvlrYaNdCoWzidabhkZD0cTDehJM/
f/rz6OeZ8X9Xmr+Xxrrb0B+nYQF1LsrGoRmRu/DBTO11eATA5D112Buvf11zBj99yDlMDjM6hlsO
k5wEevTLPu0acg5fNjCQAT/MeoraqR8j69MR7Vy2Xa9r9fXsE+N7E8lQR7uhvLo2Qn7+83t/66Ws
VqpGryCB8LTOSGmQ1HLQPfzc8sZctl+vVSsM9o8GEo4o8z1+xZzHyUbbPz/4WxNmtVI5EBDGreYo
K5DO33IZ049kqPI0LnrvnY/6l8PA7yblasFShzXcbzuWqYgh7RefBWrCPqDmAVw+g7v9BoVM/bGo
x3RYzA9wO/29mcLlafY7krhz4+2taIAnLQdNjyindDgQjUryfJL3ouu+uiHqfjB2+NCjjgWDRNQf
msBetUaR+DgV/+wO/ffiWoMOA9lIv0DnejZGuCKFZUV3Rd2W73yJt6bQattxo0G0xuE6s2SZkY8l
FpUNzd9pX31r9NW2M9bF0BiykKzoy2/DOF7Lgdz/eQq9MfRahjeMcBERjomzyBmffTrdLYv+ftnQ
q4tApbXS81LHWe8SBcZ0k/EIiorLBl9F+mrWQY58VpwJOFfTE3pH3jn9zk/3m/m+ZncAJ0GYxaAZ
FAPubdhU3Va4MK/F9yVbO9bmC8sb0G7ALf1HbdB/z8w1cN23ca+EbKIsQBUMBfRKHmEQGKbCTv/M
JeD//sT56/90gwflGhaibhlnsHZGeSmubuBYddmda+084OkuBDmtjTPQFcrHqTbmU8/b4bI7wBqi
pQhHiA6BasakORpSf25I/s6XfmP3XKtu0bSigkoolrVeVdyGQBmh59YhJ87AavnzLP3L6eF3s2m1
cmUOCgyKcCwbZBW9yDn0koYSJ8mLonu0OqzvI9YOB3T9crbNvWbZy4I727HW3mEpG+9OzRb6nzqi
26kp9bc/P9Ybiz5cJQCAfnOUaNwwm3xUt4NAoqTQPF829mrVy4LSNvRLRBixPDAAJdKmBP75ssFX
qx7dEAyMjg4hBoqwO7jZl7t8iN8Jv956K+d58tMiWbwxn0d38HDdBKO6ad34eYD247KNNlwtQX/w
GofwgmQ9ki9bOQt4DgAWe+GLWUUCOp9INIC7nwlZ2SuVt09VbPrLjp9wFQKUog9kG2JwyEU/UAW/
xqINL5wu64MzDGCPDR1NNjXTqYwbgLTfMzRaAXv+3vXWuOVhADC+FoZmgF1Wp5aN4mvQR/kD5UGb
ln0Z+Qn0ZvYDKuMiYXURPdQLAE1Cq0eguWCgTCf2nJvZ0Mu+UrBad0z2oEuqsMqgVG/yZIAE4R4G
gPSy77TmqIKKE8cwT1GZCekeh+5XGPJ5Fz76auV5RkJWE9AqEzoqd2PX5kngVu9J/d5Yems5BEdl
2XFYVGWFE9EbxtqkFkF32QF1zuX/vK690uuowE0/Uzp4QIFzD2OPzUX70Tmv//PQgGeHEbcYGoHw
tdcl4LK+U3R9642sFrQEblAs1Kuy2K2+LsUCZpe8cJqsljPUmqqz0bxkjuN+1SjbQ9Mzv6fce+u5
V+tZsrYEhuvcNRhoH5YipNuP0KpcOAtXxyl6pKHO8BnP0M3AN06JXpFq9ubLvuaaZwgGnTd76GnJ
vCaKD1MFy0hRsvcqEeeV8ptQYA0rg72ZSwx3WcYD93XRYPOPVa0/GMDBDn4/+qDBLMtluad1oXJs
PHgaoUqbzb0Wp5oItZ38qrtw9FUmPGYAd6DVTGaaIJ53uH10y+5w0YpaG0z1Aqpa3SFBARBedIVc
dr5DS9E/E+j+fSKspav50IPuOHKZObzq9ooMO1d47/Ej3vrAqyW7dKMHD9KeZwA+lCQt5qq/QXm6
gj7TjmCE+uh8Ogda+Xud82+stXW/vBsuY49WVvwa9NKOSU88u8nnhrzndf3W+Ku1HM+GN+ALlZmF
JSCQ+WY3C8e77Ma8rmU7HroOA7+XGXr+zbmtak4HG75nWPZWFWoN3nYh4yj92kHSxRTwR4l0kQKu
I/eQ5vCdyjt7NEM8I+SG8RFczIJXW3uI+i6axP8lJOScSHSklpmyaGnr5cGP29vLhl6dw9IY18BO
WmaCVZs+D14n3j1fNvRqWSsnN2L0uiULKuMkfUHSvlcX7tx/tWz9FFznizMFnurKDBQ+noRawL6G
XLYfrb1RCT4dGdGseQud1nenwu2tNuGFV441dXeKpqHBWTZl0TigS2cUt3RS7+lB31hhaygpNnw9
uXVZovadg8iG4n74Yud3W4B+OzwFyOPX8KSwEH7EIsxPS+nd0vGTZO/Zm7818moaohmbLzPMK0+c
is3g9S/MgeLggnmIp17Nw1qG3sxDR57M1D7EOf8eDPySTQdDr0JBiVIo+JzIIDTo/0wsgpW9yXl9
Sa4Co59f1k9zXJEp0k3VVKfFMf7NhObUrfJAcLzstayOF1BhQoTJcXGiZXQLHk3a0/fcEd76mquI
kLu4lQALWJxUbNGi3T6B+f5OkuWtoVdnSDOUzeIURXHCq7+LHJA7IjVdVKnEC1+FgxAA1AFv+uIk
ihLqBgXHWFg4XBKBwwNjdVlDf7wXOWp0jkHpfJbW74CbQ+f3RR9zXYcRVjmzWKxz9OfiGe7Cp6Dq
L4mg8NyrpVlUeSAFqqlHAMDKm0kXV0b59O6y516tzc6ZQSpkQ35CkfbW1VALl13zHo/ujbkCG7df
1k/PJ6hBg0acNJT4m77RLvqOl0tuPXgt5z/60+KEq0QgaO97x8or+BbKMqTplb7kionBV2tT+yOa
hhsqTqpypm1NOAMyu3q47J2vVueCMi/oIItzNDm1V1CsLhvVkjK9bPTVAgUfa6x60FSOdgnMjRp1
f3BV/B5L4K1Pul6h+RyYUi7s2AYTjuUSgIk+H96jqb8x+rp4ge47T44zRu+8WKYdhAuTyS/KeND/
ArPOkI3Ah2dmR6eu0dkdRJ9hgnNRaI3BV4u0gxaTeGJix8Lx81vu+J8das1ls3FdwmDWqyBDn6Mj
zcsHXvvjtgJP5Z0j9LwY/+saiydfLVKGVH+7QFd3hPgi2EWBnx8hGzYbWORdlPPHn1gtVQM5pZxy
lx7t1Hsgb5L5MZ7a+OOfJ/xfYeHvfsFqsfrLAm5SXkXHNupI9DmAxcEDOmncJEdzwtHmJTo1fNi7
DxB73gW6hZin8+aHOQ+GezuG4rvtzFBBxdCLDa8qH8XEbvwQEe5mkGRHuyLg7pOnYrkHGy6G6x7q
mnEOixi+dMHLn3/EGzM/XM2fMB+8YIBF+jH0VXPbuLV/09X0XSrYG8Ovqy6O66Bwz2l4hIbsk3Fq
CFrrywKCddXFczBlzrHM0am8+QjVxZQKGut3drO3Zudqv9EsRtoD5eejoVTRRBkK7C1tvQ9eMejL
AoN19cSSsJiKqQ+PvRXzC+vZDEVv3r1zTp2/4G9mZ7iK2WsXHnZaxcsRqL/4A9zUpqsSm6dITR93
UD03rYVmMXjXj+l8cv/u761PdNn1AwRi4XGE8cmmxkfZw55cbuB6Xew0wpRv78zY8yf43R9abRyo
ocLfaUQPAKl6b3ioofxs06bV3oZVrUprBZnt7If1g1ChG2xQ/ISAtvLQBZiSrm0p9GRCnkgbBldU
lsFzEU7iUco5vq8d3dUJRNk+1qNyb32oZY4Mnt6bc1B7z+AznpXoX96XVTc+VuEcXfW6zTvgpjU9
RZN6WspAbOu8Rn5gEKA5Qo0xePsYpP+98R39VCGVcA0ptR2TMIJqqa6K7hmehu9hW99Yb+vikLZS
V/AwXY6619429PS0jQr/nevxW194vd+1A7zRqaTHEqt6HxRduQtVUG+VbJsPXTGX7wSev2/to6A5
4sv/FGLlc1caHTc4Gpyqca/gTATZbs6FB2phV8CQqNLP1HTmmzvBxUaS/NUjyLEC+1CholQ0+y6f
2SV5EgBjV2dIGRhPiiL3jl29fO/QpprARfOi3BUGX71Rx9TzDKUQOQY9/TzBd6az7+zrb3wrqAF+
eYXgSp61wgjeXQcC/UEXbeq6I/zGl4ClqEgu7+yTb0y4tf2MlIoWHlQs+FTST5HC3UOj+p4TyBuD
r0nItBNAWMvIO2ItRT+aiPFd20n36583kvNG+Lt9ZLXF9/3sCfQ3BcewiuOPkWsnSCWpug7KqN52
QtS7ETiFYxSwcf/nv/jG71mX7Vp3mOkAP4ZjKQP3GGCqggpB/xny5j85aUym1YbvocCYL1YFRwOd
1rHQ2kvawosfLnv2VaAw1xR8OZiuHfUCtXDS1ohIxMjI05+HB/fvPDV/8z3Wtbul6ZqqIIV7rF2a
iyDNy7Pfc1qjyQDw4jhnwv2wjAPtvhdhXMc6KeGQCoAbKUegEpOCEchLQJjDeQCRJul0Se8EBKVD
lbad18PzDSgBRqCrr8EOkakTgejx0f61BOG7PQv3h+gB9ZwSt2P9cltSGYpvolkkUlOTGNA1CHaB
KvUtASlm24K2sxcw7HS2IFPgsJiGvjioEfJbcGdi75Plpt0HcXtN5Hz2gNJw9RwaDRQ6/L7CzQjD
INwhcxzAsVVjeTAOC6+r0u/vvcLlwcZdihzJeC7zXRF7P8B1Xr6D3lIlVW/LxLixfebRxG9rUdEX
6Nn7DCRPdwf7xmU3LlyVP+ZuBvGkmmjFszZu7ScFqhbk/oB6VFnUd5geSYfoT2GSF3BNkL5nMuj8
2k2nAAxRi4NvPMsBZNA+VLjr+ua6QOfdd3hQNomk1UMDw5HrGL9BJQz2eWC+e3xDHVkC996r+zOd
JU9Ia6IdqhXLnVu4dLiNYdRYA1qpw6wKBUcNJSoOFUyNzslij6SgVPDusMiJNA9O7VBAvlT8ySlb
k7BIULLxFXmCeMj9BuDGDzrL+nhuDfkI0pWokyKo3CJ1FoQeAJMBoNF03aYNbL8rmejklhUOLw5R
VMukHbrmY9NVhKVAb03Fqc1j0h/GfCFuFkOvyff5MJrxULZ88p/QzGyirVODwX5Anzy4hUMcaJkO
EVUHdPR6V/gAaIxKNDoC6qtmBEUoaUZkfyy8v0Kn/MgFG8kp6mQMEwxsm2i9Th1dMX3tMfyniV9A
hL20wr0rYBcOCAvVZMdFrUQy9GPQOxvbwTIHvoXAjWR66tsdfMDZNbBa4673m+56BNYI9hQwhEhC
XEo0nCpU29xH0Im6uxDkFnd3bjmmuxLO4S3fNGpBTiCxpVOjlTpyenYTGsC7P2qDFtasZt4CXziO
yNFNda6lkXgSUzl7JA/JolNY50ng6QPdVzsyd2O7I44R/pfBDsVyh0ZGVuwLqpzmExlmOXrXfg3N
oUmwfS0D3FKHQV8DoFz519PcNMU3KFY8VMAL1MCuFd5JeA/zB9dJZnyMcJcXoaY7vwNU6jBq3rIU
HpKWgcTkAoAFa8Y5Zjcwc4vFSxQIv93xJfR1xlCYYRvAhdFgCmBmYPk9H2jk72Q00XGXmyYoXiXV
XVkmuJwNIgOfyCN79G8N9FjXTdkgIagK5Bsa0ffljV2WcriTrBfbsnU4jNGNMEOUdPE40mdUlv3m
xcyhbO5ZoEJELC7D8gx6r/EPiw6i6UdJcme4l+5YmGsdoPP1ylcdpqwHvHh+ZWne2FcUe0r/hrml
tC+yjSd2gGiwcJ6EChoEkHUXTezczeUHKYvGhn/Ef6X7u8aEixslo+8wfVtEbtfvSzvTfhugZqUf
Kxhf9jeRh3l9ApvZgVKf0Ll5ph6uIrhpVjnmca/ceN/IPjY3iy9ApInLUplP7sKIAra6gSVWOrTG
hSm0odanQKBaq7+3vByJTmsPdO3SAyPjcDZrF6dG1wvwLXmMyD0xbKqWqylWwwiD1DCsi411J/Qs
Jk3vOcOzXmhtd01vGv+aYDeawy1Mb3l5lEVb8We0uVD5pKiGtjLReuRwLCbVYvhthb1CXU34TeV9
CxhDvUU/SBdelZqH1YsGljQ65mjm2RVtHlb7asS/v9HLUvMthXOrueek7gByKT1J6gPCmBmAslAP
bnVw47IAOGOJWaev5wof5tahQWHBZZBw2gN6YYmmay8uCns11v2oX8GUIvRA6oa4STEoKZKupe2Z
4iQr7/vSDk6/V15spzJp22iYE5qHzkZ0QJCo1AU7of9Sw6fJvdOVlrpMsNMUwsE9BjAspKlgaPm5
A3gfjV+LV+OAglih4F9BUhmdDxE4//1RG5pP+0DBQu3ak97AvpU1fIuerCSO3kErYfkn3wMc9kZF
gUH3UolJ+mMAOya6yit8bhdG9lCKfgV017YHf4Et96nTA/BhIWQ05jUahmHOE38gfvsckaLzdnXh
+dONtNBtX4/Gx+UI3jiCyS+97Xl8y2Dvkr9MWAgD2n6iseNPDMos4Kf4SOiORPMkrgu/Vk5qfAA7
8o1C0HyqrDOCrNP2JoR60YTFF+SOyJn/Mg5e2W3QDRcjz+LiMHG/LXnvFkBmdUrKzXlxdHDqCVAK
AjMZZBEXdn3orpHXBfGWczFXCDp8X8DLkF9KSInsF7ugeQjXs7mcn1jNIDT362GUr31V+DAXbmEc
04c7WvjIJ22tbTx2jb5V1d4TkDC6/KBcN2cj7F2sNYc+h4GNODQxfDteVTUCipcU4Pry7bmj+Qwq
qdD7MyV0UUVIN1FeANmYWAK78WvCTMETHfMgwmkLVGPTJrS1behti3imrNvkPjo/g33UD7Z/6Qp3
hC3JuJiiAHwzcFtwbvrQ2DmlPYwft2qGDUSfMCC5gJaj2nMYwE1eMe15xcDW2nOfUnDWCnhMOfqI
9Hzv35NB0XFM/Smm5kupAMMDOUV6eXGsc+vXM+wjvUqhoZ+NkTyGKHIudMMGqyPIB+Jeu/tSg9sB
8o3yy/BqYc4sD5GjveFH6IJVsh+hQ2/2OVJPbBMuFMgVKONLBEwTLO/CYgc7Gy4AGFUD1VtaDsu8
r+goyYvDc9A/pp4FP8ol0t5rpAZfHpoJlDQLfTRoK4W+I84UugmFLy8chRBusFMsiDsdOidk03wI
F88/sibXM87rUckdb53BfdK+FKBwxw4Pgesik3Su584ZvG9MEfdwVtWXexbi/N4KeAyHQxoPixQ3
YDx55KaeZrDeUmTpyIYOZuR34LJq9uCpYTCAL/rzldO3eitGcKyqpnfj41AIu4djmGo/91COeUf8
ZL9jV62MRxMnoN7EEcweWRnbZAHhXl9BntRi1yjgKgTXwG66h8VqrNEAocMx0PtZWkI+eIBfCmfn
R66ZjorWRXnveMDInQKwARCuYel6UGJHkE3lX4Xjm/bAiugIk5H6KifWVdhh4/plhOyiP5lukcWm
hI83uwq9DiJHsHu00yUOsnAFMGucTwC/5k5+RGRN/U+2xcmVweVakQ+8WVx5BRNQTMAzEAyFDVuG
Vu2n1jF4EiYDELPw/SDmWGjYHYNOFd9RdMJhCLfWg6jD8UcEW/cexLpBD82dT7nur6Mmn8vMn50y
zOYJyd2H2Z+b+QB1lSrQGVnloX+KKn+edzWXXf0KG0gn3FXwHmAvaOLsxwdQgxR74EK1/FuJZ0W8
I6NoyT9zC86im05qyWm2qLgEiqauKuvil7lUJ7lbFafCB80L67ftBsDKkLEFyKx2g0jAErNddpAW
GKYSPjTFnsgh6rBXTLLMOO2Fg4iycvcG5J+0iFVri+3AGGkf4e1nBg9ASgBoHvraFM24RWGCh82h
Qo/rPo4YjmoLFGGcp22sHR/BGeAY37ke4QgKoVozurfo5QmLKzItQFURsO73iwrKhwisogahfoR7
3K4u66Bgyej2rroJWKvRTCpLpswt4bICngzWBz3F+ey0pMOHc0S53KjOA/osLZsZPVstjgs/rcK8
v+9wQGD7M+MElX8iOhC30Bo/Nd9DPjv3dAlwe1dnw1yNMN0u2NGAHEO+LnDEI2atFyRRCauzq44h
iE7cQc3urWcNQzGWg30qrillOkDIMNSs32Lg6iAnLOLHPGricboxMRwe78aaA/dd9VXl3iNQKNzt
MsvZip2jgE790MeIVna6pT27b+MmH/ddH/HrgNkORetQ7BFyQUOBnlQZq31bICzJFoSBClAyzKt6
2wLV1pmrIazDxiCiPuf3cm9wbiCpMcOPDtSX6OvoleTjiELzKy6n2Mx2IMDWNBkIn3r0P7Xh95nG
Q1qglLiznQu4XNoyqHt1is0HPmtbIJsKafYBGHGVuRKqqQ1olSaWwP/3vhof8yYXo92gImsNzIuC
hfnFLuhb0t+FcTeSO/hGOy+FGRlHXhw3A5b6sy4k+4ibMbOnXjZC17B9DuYoSkunpU6fKKRWA0CK
Am3B6rOxvckn3/3S+dTkTQokGUwxNgQkb5ijw82yDT4ZL3DGDXBlupfAroEEeGOmsZyAnuKIZHuU
u9yKbAGc5c1nVjRshO01mmo+wHRh7I+xicawSlHysZvSNHOfBB2Dx7JCI9qSNtrmHliXfVMNX2rw
Mrz9zKDjsGk0gZj4EZusoi3urvBW3C65V0JKH7cE2L/ENK3o91TmYX4zT63vH0BMZP3rwNAwlCdW
KJRb4EoJSNFDF5ayvUZPr0fiK4L4/qXjLniIraxxPCJHcKRVJVPcgBpvy8Y+3Ghf+GTTSnd6KQB+
2wO5FGS6h03Qxpnwz8i9+69GRaTZ2dKUN5gr9BQwGaMIZWcntUPjXyl/Hh7LidYPQObJKQlg54fr
GhKZNvFQLZpB6/OiOn4E/3tCGUI3rz48FqHnrNByYlqwSCcR03s24IqFkKRJPUBdcNvCTss3aoFN
YDfKu85vscMDZAhqHcA6J6yuzkvrZQJKE8S9s+24SqkFiL3px+EQuhYBygSgrTMzlXJHtPuyGQSY
Xkt36PyQ7yPBx2NZYINi3lCnjQLMF0zlIPXypkTANtMvLODtSXqLu4261gPJspQpIz4AraKr98MQ
NC/d0GHTqiuyKXnkbSnHtusoDYk4G59bG0tcywIEThZX7qXq3G1eYs/oSQRrTUtHtNkHoJPBSRSv
mH7087/ItP6UYqPgWwB+A4J34PCdlW6LG1Ntr2Zn+maDhiJqFLiwqQjPU9RySoEA5nj/gngA0Upr
TgCgENwCgv6HMdR7aipsH0HhDC9V3Y2pCVp6R9umfCr9kl8p0fJjCdNy7CcGbr2OoakqPQHypL8g
ED0bN+pyQtiUx8Y5jIUFjtMARJxQqu3nfi5Z0vC4PMFXKnosuwLVJuqLHeNEHWBRxAzwcsD5ppA7
8xNu1Yjt0Hu0B/WPntBtUjdJiK1hL+oBmtPI922+nTiIcCfdh9PXwLQIgHG5De6MrAtc/6OpeQXZ
2D10gTN/CHJe7WsRDTKlesFLE0W4EaVxt5Vvmm96GNmpp7R7EFNDMPMJkHGIvwA8xmTYAcw2oQeq
CQ5hid7gBVixU9AqfaiKdl7SObbjTjngP4IhyvNXUakiK2NffKpHAC/J4Ci19XOv/lhpPs07qcqO
Hgu3ljuQE+Hk7QWVfgiFaO6boAq/cCB/fwxicu7akSIwAw/naakdx78B8izPhlbzq5HkEIlOdTnC
DBB2SMks+3pfoAj0xWIfNAdQzTyzKXMBdF3IpzENGsAx06Xg84HHnsi3tes4YxLBJx5I3roGoJF1
ML9E6qjs9Ubi+Nryhc/eS6cmnMtJUc3uCUidxX4koR2jE3yZnQJ4EgAGt7itB0HSLXF+6y+RuPE9
KvvtiEQekkhq/ua6s3qh6De4oU5ULfh2uCLiWgl2AnzjrbO1UHY92IXUsHDs/a76wYsSkmgXMdSt
KMlE4UtmgzyJ5NLdCQ8hpl3K/jj3pAIO2mNG3KIa1sjbBeGvgBFUIDJgh3S8WQT0xHh6xBcpmKrz
F0qn6Ap9fvWOUKf9AVJce+a1jvzYMD+PEo1YFXpC7Gkihb0VcHEEZl6ZH41YRuOg3GYTeWGlk6p1
Rph3TiA0JG0EjxtgRKNGbcAL9s1VFeH02yrlm1NOCSjOcDkK73Ni4P7stJZ9d6NCQ28vWwS0Xjmp
Fxfmi5jFqAC4WzTEIEyJ8FXrbcVm+xkxXvfMl5i/1qb1w8RjjiApHQOExnmvB3LsJ9wy03mIhx6L
pXM/QWXc32JT8L60Jh9fW5Tl7kbWz4CjuhJz0hkXezOOMT2Ouci/0cqGXxGyRc/aPfum4RAZnNM8
5vWPnCN+S0gTAFsiECeBSNnlSxpMfnzyREewmduOfJAW0RsorOegdBkqAfBqz3JgJjXpdnwCYXQn
gP6sr6hXq6PxzimQCH8sBhTZaou4UyGpUZkcHGpS1dFzwURQbUTYozOYhJ0M0340Q31rQ1fCaAWc
c7ncdVOEnY0F2P+gx+3BFwUo3juGoDBtYYDcwfDcnZBxZbAQibdo8LAPpCmBpHSDiYUJ97mI7xfU
Wg/IeOBuhk0RANl9w6r62ljXNWmkZ+cQcXQTb/PaUPIMkGqcLWAJP9bgYgOVGQEYngZRjtyHNbxb
QLaups48VDRYvllb9gc4OnTB1pmV/uADkPnZqVW0r1tmi1NvgCgHliKQ3QFs3+IjXWB1u3Fxn70f
YR7wWi6ykge02C192oIZaXcURksShOJKvVQz+rbjbtC3TcQLtuVhnbdb5CzokGrcQcRRICvfQzXJ
4iNBi5Hen91py01A2xrfyS2MSCfmts2WUlKxNAeoB3cO9HzYjW0D/z4ewRdOMHZukijXS+YqL+qS
GocF303/w9F5LMeNa2H4iVDFHLZks4OkVh45bFiyZIMZzCD49Pfru3OVx/aomwTO+aO7cWUpT0Xd
vZaV/iz9aRoJ9m7gM4LBI9nTG2cAFGMYwr1Je/bHWtY6BJyVxaFwjNizkjYXdVfuDW9qjVTDufC5
ySDz3bm6lDEMn+5mrAcOH92nwBNIhCODyTWm0ao65lY/mUtY18q7dOQU/hwXtdbPIbHDXbLUNL0z
cpUiGC6AB0V9699a1zMa6zVIPcqm7vNiM1biDCHXUBesmBqZvchUrauVTBfKe6ySFa5aNVF2bs79
Syh3HJ/lLOsfXmkV/Us824V4CY3tGAz5g9pOYurlfKxNaD8va1cRx0oGSeaXxElkHWMS3Art2l9N
ETKBuJE/ycye+4FI+HF0lyuhaf7MTrta26EcyvCpr8T6Z5yX0j37tYozNjyAFYvwiybhC2s+/bVy
DyG9Fg6PulmLQxcwGYwsZrQDxro4jR0pkkld+uJrX8PwCiIRBSfjDuYCB9JWXy4uztd1lC270Ji3
Dz1NXMNzWLjWBQjyuWhIXLKltd/ZrN0YAYxa+2R08hCwkUR+94QVBclqVy7yF65pUyUkwK2XNpgr
j2ScTZ52RxeszHtLivAwjQz4Sj/0XuWxpetbprq/0Yt3EqHd/xj6yYkPTL2jyijVXvrTYAgP57Bj
MUv62okyBVAZJ62yq/B19Yr+6thRRdkOk2WbeG47vxYdLX2cLppsd7vZvwt3gRVuCtKMH3tnHecs
jtdbaMjA0Q/KGzFd+GU3SeYnwbCGCckLh2T2yYw4EBWq1swh1bE614EVBSnoqNsea69oNQkGAYUY
GkvOIZh0AOdBNrIi+xrEJrEtzYnqel386EeCvlsvKr82tyZWF12utR7xgakw48xi5rGMpLiii6tE
ULwE0tz30qLRR7XzZe8oOTh0yhREmjerag/tgISN8M2+voSLGzyBW9NX07jyMco9nhOnDD+C2QGv
ilhzCZUt8/ZDCpqsknqLG0a9KrbHdFMUYB986Mbbj4IIJNEkug6Jtt35ROvDTivDRKHg5vvtr3wp
aF7TC0t/MbXwLGs8vi6jMr99a/H9Q9hCIKR6ZOTOlrLkJEBdHlnP1N8F781OnUMy5X39KurVeI80
c1BGVxOu6x6I/WYz9HOxgY4iUe5PagPFTXnxwi6Z+pziV6g084pV1SwHMH3uAWcB/0tmEpjniyWb
8FPGRd39291eVwnrJWiBRQ551nRqlff56GI4Igy6Q4+LlXJ/xj2Y0yCmxDowIc/xA1r9+TlfZF5k
QVdGNIkiWpsPWxjXezrmg3zdqt1bU7OH+TvM2vi3t0MTZcxS1dlvyEfinudmkkN714KL3Uox8/XG
LKzFU6l5ppJRmsa/LwZdTHempMwMQg2c4bzIuN2ypjLN5wDYnUmVlz+1F6y/3NY234bF5g4AnqfO
Ndv71thE6zRBtEfHOh880iPm4cKrVWq6CzwKHbqRViW2myZ07xq0StO7rbw5OAV4X/vLTSJPP5nK
9SPF0kF7D4HVxb/JIbVh40ambw6Msf3b96P5GvfCkceb6fu9krBjNMXaF5QLwf2i7fybhcefTrTy
lUzokDF/52DkKZCkqSGfcfsQYjgY2HsJ5n7wA4C/NZ/K90jrJyf3vUPre/V6ZkBQCelWBTPFMH/H
apvWq8zhCLMOk+d97QXOJRrc8WHWJGEVVrT3KbBc4YP5hixEQ95uF8UXDUCqbFbQcOKCY5orp6Td
vBHYAbg0bUqMEifk9c53MUCqJFQG2CT8V+u/lQz2kqOeOgAly/zDNFSN8nhNoTpIMa4cPHqYr77Y
yn+tFzME+5UVkvVsebAsdBOT6zZ3gzqrOarfNlFAcuLF/2/jauMynvYSAHPzIIKHqLvL29h+NcJV
3x0p3dnak/BsW3BlFWcMB53LZOhGRZhROivvCH3vjtrln7etuThOpQLzi2sumRaSJ+nCqDgCC/cy
0eFa0l4NsvZa1zGbmNxLqPfRyq89WS57stbb/LlWNU0Wo+9zq4iGtIvIode4nKZ7OCuZp2qNnbMO
u/Uj3CgWS+eRMwTHSXjVbdifXZN3HtxOGTyxgcF3Q5pRxOMTLnurVvhFY8R6nFspX1AORIc5CPVh
6339YxGTOThQzq9DKJqn1ic4C5hT3YJwxQdvO3JRK0LTDhpGt0k+WpmeABC4Cwl1xwnHG1TmrCUR
oZVp25a8l+3eMcIZ/B6BLj5te+juwb8Vq1u5PI4tes8oZ+4lfD0ez84EBmCNsrwubueQ6ehsrJzz
RETV6I1J22zlgR5o92Da4ZVCA//guJQ/+Fvon1uVb2fPhoztOmMeWDbMkUR18bz6ojwjSfIvTaOi
4yza/RTIrnmYGz/OuqH6opllSfmj+OX7kfDyRdW2TowqzUHFW/xcV771oUvlHCAmrSdA3eaxL1v7
i4fdPexeoVKXMO78sCkLloNos0TdYinybs/JNFqrT1eCGbqtJc9TaReHUO4Tp7gQn8jNcgDN8tM2
VJ0EOo+Oa4Qei+fC+w6t3F6KbKf2VhIxRk9WEZbzEUQaWjSnQtQdw+UUziYUCT0Tf5ZVAM1Uy34Z
lPfNwP0XO1zwipfeHJagsx63Cs5Kg9O/W9IKT9C+zqEUW3yJ4lE8Tnr4DHrVZ/WAldGTeXz0Jqg9
VpCK27IKvXeQhekEaFXfWX5eHBEdDlzkpvrreLM6g0MGL804v1PpVX40VuA16cIMgENpypM9r+v7
uZyjV8JKwsM+gkccRRC3SV2MsZMoZdrEzKF1yDv7K0SVw+e5+oc9Hlv0K4UJQirKxnpMUbJ0Saz9
VacF6omCyx7rwmGokTUN2yyfN1H+Ikl+tD8L3blbfWeH9G95mQyVIMF5L1r3RIM8F2EdCPiYZ0I8
LflAGKrjiqMJsFaBSs2zpHmW5dFff6x7vHVnxjZDC8C2VAqyyoxe/F8xrd6XXxtVPFnFFg6ZsukI
+Fcad5/rZCMpoz/Q0zQ41z3eo5kGhsFSd3zcVfPlOygJoLnHvnhyhjpwH/axrQ+eXFvnh3Htfbhz
avtWN+HOuhheYyxlI9feanNLWs1g6//iZSyGv5HQwWCSri/tETkvv8G0YXWlTmbUOUW6eBXlnJ6x
49/LTKR/7YWRfIT+rO1sXLucB39tqswJqaou9FK2iZ6iUWT5SmtzCqgbMlp6M9JxbsS55e/1e+UU
n2aoPTivXBCr8FjKfPhgoeyZkRqOmzYtm918WBt1oS+U7eri6HI1WmlMJ9gVUMVBzlDndf9vRb3X
vfeVb7pX26k2EhNLLv7tMIZ6rJKSl7V6UFM/tGlseztNcQ40lpdwLXcdrbHzzictd9DapCayFUe9
tkeoBtdDMnNH3rdHXZWtcvlzFspET0xbVvlhtL/3dM55vf4ghYyHyXGgnuzMNdr5BfEa2c81IIv8
V0Rz928JUWLTPoBQvTysvhWxzSoQhgv1ErabgjTt4pnRZ5bZFBXiPdY8JWUyenUxWAgTyrDOEzn4
/pBIsZTdMZrnEtx49qmLadOoiBbyIQvImUM5oXoStEIg9EVLq+athfa1cmv5Z+seBV8Gn6c8/2Ej
+WqhijdH+sC9P49ZnNti+Vn7otN/YyClyEmMGLexYx4r4mJLB651MGWupxLyb9p6+cOlbTDU1H24
kbi0fUFT1KHqkZvdNQ6SoxoyPp7za2z81j6j9xnpLh/F1KpDOLVR8zht4xafwoKggeGiKQphLJJR
sP+mUKSVxOy7rUKEtsA0Hdo2DvV/BdCW+7ItZKtRWTCFC4baefVHxt/A3v1HUTLnQlo7KDQsj09o
TfwcwQAtRtSYPEw2Ce7tPTsp227SOZ2R377xfX86umuAJfVZFOSXDvc5TVFqPG7lCga20NnTXAf4
sOYLAqvbf0wcWP6/yp4tiMmgbHRpnS1soF7LrBCilYPbqvnZD7NDq5ed7XbQdexOBf1kWiJ/EKAN
p5Yvk14/zhMWuHPXKWf/ack17A/uNEdl/QpZYLR6vKVxt9Yh2sth/xPYMtg+m5A4eRhuEzR/NhCB
ZTiWriuLY0+K3HALH/T34Sp3COxkZAm2DhvwQHva5Rq7r/3uMpqid5oHuoLot0isnR8BU2iFPyHR
SMr+gffXYcbb10TrIZrNeEWV3nRX22c1U0fu0jBqknzx2U+MyznBJ902/R9e5sq7WrNTDsmgiaQ8
2tVMNRQ6LLdIV3uKkm2a43+ysMrPlflnm+G5KCOc0tpFXiBP1H3tzWseTFzXu9WOzxwmQXWB3Gr9
tzoqSRnQVrPOV9GjTr2rqn4+2vk0tlRGIbypeNyYTdYh+i7iqo6Tza3oWSMHgg273YZZfLSc2Srj
52+wxyONbg7IktzMDqx9ecwpthGfPgkk/W8UX8734G57BLQAgQqsrSPvwYekZueA2nBPeUDh2p2t
4uY16stYtMkWWDRvrY3ljFegxuZngchmeYpZL0wKMRoO10LRc3s0Lu9v1seQwIm7bHvvpENBBv6H
JjTBzWLbouiP/WF/otZGU66xYvDY04rCE/MsUL34RyjmtU0q1/iGgWQb7gdnWLY0z5u8OJPoU8BK
FkZQ5Bfe3JzK2V4HKbT3w9KBtX1aXeRQHLCwkAOOruZjc+x1ZDj2x+7XascUJ2kUa64MwkvszsB+
PtrS1Kkbf04ix+JVAsigsq0vQxBsalr8NOYe2w9KoQJI/L0I53PHA+C80wwGStQ3okmHvGqeJy8i
nmhi2mVoKeZlgy2saCGry3C/BGszXpCvB19+vFlFhmDD+omVbH2TfLNTWujBPIByB6hBQ2t8HdEI
hN8B2PwfAgjC9kxxhe4Oju+BDIYWo+AlhH337hAlrC9e6RlA/raL6FYmgvFRU0hZ31d1oZg23Hb5
9PrY3R6tLe5/w+Vt320etnUa93lBosXiebB6Ep+IQL2a6jhfo7Raq4KcC88Pz8CM/HJhEoZq4ssi
M2oXzbVvoiDrZLue6JrZqsNQamAI6/YiKyeGDTH9+LvQBNqnlLAhCFrXXoZAoU794Uyr+ttAFH4r
LdX+tnv+8NvQdDa9VE095PfjWIvx3jJijY85DPmYIZzc+0PcTS2DiXaL7tE3peaxLQFRjni+KvEa
oO/A7LXX4x8ouZvO+AbXTzTZqAVEfyt6KLtaWmMOEyMrN9XlggLON26skogaesr9hG/lTwC4eL0S
9K719M+eC2lnBVIWhi0rXuL60PmmtU+iH4Xz01KU4H3wVoX65n8A4NKDVd/SfmpyAPji2vDvFPf1
n9JWg80ztC/FMdx1H9yjIeOqLid8X0SsDWG6C9s5I1CqJryVAAvzpPqXNXAGwM0RqUL5LB3lyVeA
quAVCLaW38HETmEt1fpTdbN4wWK6dakdcD5gmVomzn6xNOJVcna9ePkmQ1q5Vj/K6GStkZ2Gg/DK
e930bvOj9vqO41IWwj9rFrDwHBOSYB0pkomsIwqvcqFOSiNRaU2Ed4eOOTQ+YVNZ5m3gd7cx0UZ5
nEuhR0HUlJXr6I8HV8rBeW83wN3t1Djt7h7ohB2e5aysOPNQJfFcUdPdpoWJDfCsdmKEK4m/qlA9
FaYu8t+N31T+A4DQmkdp0OeRRwGj3GlBGoLQv0aS0fiprfV4aVXpepDQ48C5tFTxdDdHRr/3004t
KLWYEzm5FLJ+jgqK89SaRV7ClpP+vJpl0nRXIeCD4OAcuu/NtDv3yEet+k1xKyFq7zzDjyd7gMqf
/r4oL9MxaSqZu+p1POidAOw0KNv4EhCO/RZvOnynkTv+4Qw8yelsa4sqyK0v+LXf5X/pTBx/R9Ya
quMGg7UmRd5vMmt2oONUMJYFXw5nnygSOkwX8RppqqKyldCT4cPD2S+OzdbN+XfHmBH+2Ht/fRkl
VfOCUed16qMBDQpdaOe2yX0Dx7AsYWIJr5oAjkMz8dQvTTcUz97QNdbTaqNDfaCGUjz0LYoWbs7O
PPaCsQp1dlXXj8NcwKmg/MRw1RZNk/mhoFItbObdhy23pfveoZu7KHsOiAWnRSbVbAlJzzK9JtoP
4vPYoe9cOzH8pM51ipNGOsVTbzfCevY5FYvDXs3qF5sJ7Yrh4DF1KUCc7lq3zdhkndI4jOaqJjve
iryNQ4zkojxB80gwKXzO/iswtkqRLU/LTS7vPDfTZMmXdq1G9RaFqqguY9EMt9mfVyXZjQu8ZFbX
f92CuUR77SDwo49PLy2VnrmheC4Hq3xjI4lVNozO+ug5nX+VfT5cYuYFhBaxcNxXFC2bd2DZmqaP
vXGQV4Y6aJv3ss+tjirQDcWODQcDIqjzST5abmw91bbV+TAM9VQfpc7biK6+1S8fEPFVAMTrMOf/
oBSq+dcQN716z90dVohBauYb2NvpmgPIekc08HME9Lgu/OY0q+FEfDO6f1nAMZ1jNa/60qDsfa0W
p3aOvdPnDV3FZIU923sO1V0IxJiPVNKDadatzW6euMqx9OsuSG8C0JbzjEuCm8+/QnDzQ3Slg1Cx
4q3CKe9Pwa3Edh6u7roV7ZnyxWKHYJnRcoKR76dJifbYoPG5DJqjIqnwW9As60/z4yQmaiUiqkY7
peRLHE7qbl6dYEhiEaAGEgb11AjX4mc+1bBXCu3iVC3C0/fDmLvuTyYKE6Sh8JR78XZ//1f1vEXv
em/Ka7M5w+8Jy4lMKqVXmbKua3Od5zhAX8HVMVOFHKP8641lV/cL7JDO2kFMFz2WKBCITw+fqTcU
TNyLuzyapi//jHHQn8JttvAnze5mnZHwU48X6z2sUnQcTpt2N5TnDiwzB8fJi/3k2ZNc/0YxlVx0
6mm7S5dy7i7IEMbXQQmvYN40nqGtSnF1pcjAdPG8UptwjHgTZ1a10PqHdKJN21k5dcY/ThRbsQyB
e+8Ooo8vUzuMzQE7mAzSvGYH/+KpXn7L3cwZOi/sCF6QqzHr7Zbd3mtukVmOnHoGQrERPr9Gx0pW
NdlNyzICT9ocVgc1WPNp2Cf1zYRVZ6tf6wef9J8jjsnlQK13+LBIcE2F5+C3jlXFA9nXd0u+9+rg
TXP7bFd5356akmwrqJH2XNgbqYaCjknOMgfOcTPrcWQWSqp4j89+X5lnPuV5yRgJmx41SWDNKRsu
6lK3l8dFwhe89Fw2ZLxirvLerK1Y7724Xw5IKiba8eSCWNUbCTQLFL3MwIK75r6YJg9ORI1Xz9/l
L7/3Nue/arRn2ztpXETOz5GiRX0fk2L54EyW/+YUQfQjR/kmUzxGVKxGApI4xLxKYXVbOX831FF7
YsWrvha+0ufGrRHBtAThn7rxBhvUTXtPtVMk+exH98tVdaCOkKt4B6C3G/r2umYtLnJHP9HajuzP
Vu7HLiMByV+NJb0HvjHGgG3MEVbV9nCX0/n9mEclEGnQe2I++rhznrbCzFf+kp/Itgg2IYhgf8N7
iKm1jsbaTvNisc47BQN7RnOqUOmIXm4/hTZ3RbRP8iK12JKe9euMfHx6U/Xo5mBKwWpew6i7VdKT
u6jo1QyFeUQwiy6coU/8F6yU/rqUyd3u+l2dbMeP5hNEl9myjivR+mtZi6OTHKUTPZ59g8ZQu26z
H2b2XEOO445YjYNl8PtM7HarH9vF5q7YMfao02Z1njgMsKPFK+RSOT0sImaxSCD3aNK71UKL+C6v
iKtH7NOwHcUojvz7cF5gSA0X9JljEGHW3PU5C6ZW6zP7vPdJAUyA5Yh2S+p8hSc/AsRtd1Yohmd/
EbOXefuo7EfGzSU/2AqJ/A+rrAWwoCWiLNRULG48tNF54JlgbmPALlKf9RFazN6G/YCpazFJGwZq
fN478vQB8zZ7APmeJJ2LPdraNyaVdeHPlhJLBgGC70U8heKOJk3msym2h/88T1GXOjvyfVzx6QAN
LiXjd7nHQTp0UFL0JVd0C0ENzJziFiTAoxvZDF2w8mvGd2x/WiwmWbHQ1HjkqkSrIJENwXnVTNLJ
qGuUJ9qgsL2uDKxBym26TQ8dogo6FRGBmGd7oUMW0qRd4uPtHCY7HlrSihK/QcWQ4iWxi0zuVRA8
6+2Wr90H/RY8xa0f7k8I+Qp9QRfhUeps8VZdK17V9m4N/ck7ExhXsvtZm/ZOscrt4q+D5YCseVEC
dRQQrjqx6jz6FavIC54jW00eL7UoHJxGqqHWvLC2JV22vA7SmUOhS8d+xmaSDGjfhhczc/dy9MsG
EVbatDxP6cQFAhmx5DNqztSQb9w+xMtA0jFK8LIV//Hfrt5lw3Z8q26OHtpRqfxqj26TZ7rb5Ie7
dMUn9jDgbq/wdXgYR+MD38aeFy0fsLFed9/qENIHmBLZJnLWAV02VbzH3mKDTlYsUw64KhqAQ406
HrBomv5zMO30x3YKS+vUReH6VxZ9fCyCferPs8u+kBCkao4hqk86sIdleRzUvLTHfTXR+NrtSy0Q
vZT/r8Us+rHI1rirvwQk/vTYUcM+ZZ4Xm1NAPLxJtGoKgvxvLgPm5VYeTV6WmEcwK6fBFkTf6My8
V1IDy4dChTCgUeGw2Ua6RGyy77M5jowSG/Fsi9W/w9vy0QsZWqDwbedQd9+sbn5eVN/mj67YKZ1N
xdy5CMot1GJXb9em+6X0VD51XUc37mIC/93vtXDZ0a2oenB8XJNXPUFO/JV1iM9r74rwbbzJuCDo
4JDvPBDt9uhU/g4dJbb9yoNkM0nXej9Pk58/NzvSyreWhf3Z49JFQ4Cv7pD707Y/OFVZh8cImvs3
w9Zsp07HKVom6Jz3H9bsxyNeQIq7DpFxV6D+paSE3Nl9Hhw1/JrioTuMMD9/A2kZRpUY1kasuvhR
6Kl7522GuPRz57zA8n4Npb+/bZsfPDjdtP8xZdUcyUSqHkIrDD4D2nJv7AMCw3Ksvgi66Lu0cXyD
6drfHgTCvCldxmGD9ZPjzxZDA6tpv4SPLc5QbgjuTtp2WpyJNRB56Mz9r7gMBHQadfeIGLenHfbx
0ogQ7yDlV2VWbca/F7SNP9rNyma85wL0KxyIxmEVc0IU5nI5DraznpCOzL/RlYknXZQw7Cgx7zGW
DnGGoa37RhplpThmQOsnLd6jQo+vyvTbZ4DF48HGrPK8hdtdzYN0YlYa3qx14O6ywnE5IT6Xd9E6
jhclHNTVombGJP7Lymx//QKXwI0zFdUDqjBcYM5mP8gu9n8hHO5J8aHJnIuxRZSTUw9+2aVvnR3d
mWvIKYzgpFU/lERUK/hGvoq1VP+6JsDMss30dqAaeiXP4Fa/sC0XDxHIg+tW43dtXHEB7NMX/io2
G8bq4hoFdfwg15uib8rtBiWhjc1zZC5u1n48cJJFAI92JyHDLJPBmcJCIsj2gcc2NDdxBTeJix4X
jFyC/pVMpm1FAhaJgTrhpn1xHASOvhZd5syl/tmuLZAr4FZBFSbtTeep2GbW4hFSf6xY+lbXI8Qz
bB2uVAvRabIxr3BcgnCnkiIp5NX9uKABDAd5ncSAFGHMb1Xptf051aG4yLDK7/JoC39twnMB5SL/
Cgcy/zGVWBBtWNWHtkNYl0U7DxAs+iLWfbnHCNMd8niMMunE1V1/yxIVldw+oEW7hyqytmRm8r25
D+2Ty/Ia7e52xCD1GaKvPc97vJ5ZZt3PaOjn+2n31QugIejrrV+kIrkuFT1tBtAtlseRV4oT2tga
a4IVHzdMmGUS5PsX6e44zzGD/wjmbvwjcdC8QI1jeNYQlb1o1lMr1MwNyWOE+nhcDgBYDg3uXbh/
8PwiWhlU9F8Ov1UfnNWS/0zdiQwigJ0VzvrR5p2DvF1ya2YqtbrrZGrfTn3Xs9+k8IcNat5q74ys
exbpanOubGHWXQ/hyWWzCThfzqND16FnRldQ+h+FGee0HhZZJh3oJ1Z5zQTh7BTKOwsiIFAV8zaL
pY+OXm2aH1HggcICwWXsQ2jlwnWqntGEgeoAFIiL6eP2rFw4wKhUGIc4o6lzl0F9wHO3fAVdUP7E
nzFBeoSaoDGvvvayaF/jyQTqpfVwERRF3/6cOo2zOTaktSTF7EUsOPiicdQ1KIqcuX6kagUJF8Ky
U+NX1d3S5sDeuTtvcICbuSt7z7rHoT2eBNxLmzH71u8bQyH6P1xumDFEA8NIn7Lv9O6PVtW/uygY
8B3PCxfhElTWnUNICsRk4DqprRFXnyszItItFgcGGtf2galiPQRgCsiHlvbkVcb/dBDl0YwMJ+FE
HTctXyst6otmBSrgJujFVXXKU7Z9WIjMqMXe+fQxr3nErlkbYvJhYkMvRFceNWoIfO3wDeEdfkj3
RelgfJH7bs6D3dYr7HJBuz3g3b+62ts7LOoWev5WoDuMCffG510O8d8BZFUm5mb9S236ae4db6mv
JODMtJqgYPOx5rManpGoG9RNaIuqhGGnyxONKe3MKBhdh2LMM8Bg5CRj76ZtP7Z/8LVBJKMEmzNr
Gub/cjyY9g+iDOKXzTYINSSxuA2d767GA4gZZTmGdN5f2hGpDpbP5WhWieerGNp8SVdax++GRpLK
p2LVbXc22QSMZrPdneZps0cQvn5/9gOG9jru1/UQBs3+Iw+KPKWLwIlPNXE8v6UKpr8MFf7ZsFId
d7+xMuwz6t3ZI/t9d1f7b69wr/hLlHMv7VB+1NPI38W4OgXyHsd7KNpuzmy3QmYMnuPXiYtzDwBO
N7B3pbDvUFxocMhZ/J5jzHgAzGH936Bb70IWr/gEYvC6s8EBfY+5TN2jnigv2hrGqy9Fh8gzVsND
LVaeDSPtx8Lws8U+sy1vFJCUy9SKh2nScQL6tf3zgnLKcBz4/D9Z/rtuJBYaKG94OdS7b2SA5VcL
8cqjdPvuBNzW40cazHEGPvASIde+IAV8UW+rGljWqgYopiC3+NGUnfrTlaJ7FnEgzn447O8D6i/8
n4BRe0pnTF/hdalAKoMgPjpL3bzsu3aPtt59wAcV/w3wJxFgsFs3MXZdn2dSjLIF3unZHaPyoc6N
/rhJYh4dmP3/wtBbfzYF0wd+qv17JA1Z4nhhd0hYYJs7IDSTuuMy3Qn0/y83kyG2F8FDkVJBt163
qcVMQ/3RV2G57muI1PqSu1H7XDn78selc9TFvBHUitMeqgGlLygrMWs1JABL3YQFwuYg9MIlP3pb
vj6i5CPkkFi1rkoJcwbMRhwRoIySkfovWvHMZtw05knOS9VlU9/Zb4HFNVHjb/2zLR7Soi2GiH60
8GJVn2VuwzPZBpV4DHbyz0JpmHnj0ux/S6LIjtPsLdFTtNroimZChB9Gie/ibrGE9TFNwFRZ4VsD
EsC5D6tLIdGYKEBhOdeHfKrQ4JQV0XgnnNdR+0bUSmxnkynUFaWw+M/pAaGPcecNxVGFMNhpjd5R
HjET+d99kQfqZAacMkkRcX8ThuS01kdtB4F9GtcWJNU0fAkEaqzrPgao/jpc2dsi8rvJrFs8pD3X
ALl19MvkJmXh08MDKjvTATOO2KmAk6rVx/NTLIYdFJP00VuEW4EHILPZjuM8+xcRmsH53ULIp1QW
2usrl2A4v2sdyeKyK0d7L0Sr7VtSD4I3l2XOvadGIEBePuX/4+xMduNGsij6RQQ4BYPc5iilpExZ
lmTLG8Ij5zE4f32frFVVtG0BXBbQTaVJvmDEe/eeO1+Qfvn5fREaOTQ3NtKpOgvVpFNHH85aDpA6
kIRPbeL6O6NuBqM6OMJrdojQiV3DbWDWNf/TqJp7czfH0hzfEOdfx4WcdA0sR3XlgzUBEnOfw99z
XkvmScEzs9msYmXMs/lTHdOBTR5qTzloGspmtPZmAUpwPqpl5rzLWDYTD9BS7HFLd6dBGxkgyh+e
4GlzDMo8xC9FaLr1tE2Fq9oHxmi+j9ukEG2EjkyivtuIqGyXu7oPnPJpaVHeXUzPRPy9xW64tI+O
z7kdlbMQwbNZmm23mQa3n+7pts1fRRUgBtngk+kPVcycM9i0IXI2NtRSeKSgZZhXgBZ07Q4xRfUh
RICDbag2py9EkeDPoEE4OVvmZ8lTwR7lM3PC5sQjVB8DkZHjaxguZg0p3G8N8+4vEaaVU9+4qPSt
EYRDVRZ0lQImZt8oFxrjLaQaTpvtJba6ZFsJFIbCb5GgjJ2HmwID31vpdCXnRCKj5rj2n/kqBEe3
Jp4qTzK+vbavjgu6Vc4I9MB3nJjdNy83nRpfA3i1DUoGa5u2V1UMbcdiS4LDuOwSeiZ3Q1aVBy9H
yq5Umgv6pmHu7lAg2Y9ZHom7rh2qE8q26gkp/TerDhJse6l6Y9uYHpTtpfs5ojQCt7A+mn7dPQZZ
lj9P/RB+UIADyOhCYP/gtRL/vanUEH7Mru3zrWcM0bBrFoMvDXPL6mD1M8CDhUDBz24QNuPrGCay
PgYpfQJIJaz2INnaiM+ea7kDKk0X+oM/om/e8dUYUlxLUxkfY8FKzI48aeuDl058WIcQvSIEA582
+z+d0WK0R+uGKbz/geeR5vtl8q3gXKW+A5ijQ9a/y3I/rn7EwD7CQwK5xTujGSrmbZ+lbfEgyylJ
D3a8NM1RMLhmZZik8ZDjXkGbhXX1i9cveH2bKvmqbGRwe6QXzqMZNhP7S6/iOTHYc4I3MEtMpW0E
NvWhyXpKeQqg9Nx6oVy6W2Z39B3GtlRfR4T2yS3WqtzA4DZV2d7CTxuAu0nRKkokdfmp9OrxazPK
AbkFUgmXfkTjmxunNXG9YTtus5uhKFkWkFgo+3EJ+rB/9Pwo7Y6tsGf5LFG73dvdXCf7eQYEckPz
aGB4r/qs2yJt6Yp9JCJ72eeznRRPNl0FDt0InDBQIOqoPmfFMg/3TYnVfDfEac8+WlSWtSkQAXLI
YS9Q389OxZZJmgzF9hldhO00FtPwWJqSX5mltVHu6rBaxKGWYqiR0WRq2WAgszncpL33y8kLPil8
YuRrb9fqppuS7ItPt0Zc23QDq7YX3Jp8W0S4Qffr9RhQMxEStYa14q0xA9w75sTg4kkJ007v29RP
zc3c4xHaIoYY1OMcM+FPisT6qFwMbDtczPOxw0LVIlAt/Xpjh2haaG7hO9tXk1HIrT1FpY2EmI7H
gSaN4W9MHiwik8hkFIx6bEovuFDqL56qAToOtduzFYJxOG1GAA9MzqKWlUYNsrzqY4fluSTC8Uua
qZHlUZb0GVEAeVBwrKTGeY6zZ7qP01x+nsfYFVty68zktk+ydJ/aU2ncu3WWqWN3JZAcUVjm9QaQ
YzQdLVqfxk/A6ENK0knUXvU5QRp9zym2keScwZ5Rn1uAWb8aIqjRroLjKbOnOQgLSqnvMnADBMPH
7o8hSZviV1dIJvw09rP8dgZcwBYlnIDjxG0eD7vAbkvEd0QJ4ehY4jyJ7uZYRdUXnMtS8nWQpaif
gpKgiHjrcnwaTrk7jvKIk7dXGJgqJY5OMsr2BtxA+cQkJXhqyVV57sZ6svctD6XY8T2eigejK/rx
jp5J+qEMxvbTMnhzvvV8JFEHxyvG8JADqrmpare+S8qM/ivHfgYuICis08R7t42zxn9NuhbHicuG
9Xtih3N4cip2F28pQCAPZwTYUXR68/x1pm/bbEU7qq+IvUGoDT1bzDvRBqE80nAW4b5BqvoQZVby
dcKM9NExZvdTx96HATlyFxYlESfuqQeqMG/aujdBILHT9T8yPRibj2lYbRGD0G4q+I7WfkAkXtHs
/bTH3eZjy5j2MNZQ8yMv6Z4q2rcHu1vM8wyU4IFBokAJYkQdPEeIRnDPaLW8IGBIEahmUXi4iqrQ
f6VIdzifiWRb9KK/TUNL9JtxtJEZmXn5Jcqvzctl8MevtKHTj3E/5T+niZnnlgpDMdexCdqxgBU3
tG7CQ2g5BKYz3Ktfe3Bkx0HG3l0RApBwA9s4BxGfnb6m93yMrHFEWmswiSu48jnofGkf86VTZwWX
CoumCuX95KGaSQNbpfs4ZHe5zcwsew56w/pcBoUD5dfurVtOsimH9Sid9qMTVeaOPr1g/oSkn0/E
YqSodmiwHd3QEbvAt5in17OsQHBgQtksdWFhhio6I2Q82ya08VL8HZkCTtA20mRqtsy3AuMhEJzG
XY4hR48N3OHhayPrEat91gXjbR/M8tCy/TyINi0v6KEA8SBzyU9VOpX3TPjGc15k151CGJ/LKg0R
1HTOiywMKzuleYG3u2dGcfa7Jjg6aWDsWhF8mE3XOrkweBjPhVlw4ixc/+iYmNzIdFLeY9mEgXpg
WPkScXzZp9Kuds08wZYKjJiViYEZZd0sH/gV4mG2ORDQuFdAZccOVBjCBVAsxQnfqsv+tBS3ioNe
d8mBzGBagxMcgSbw0QGHSVz8NKA131VTk50wnI3bxQtx92Uq+o50tPvsJ2WL7g+TPjgBBVLE87m9
AiDfxhpoSjNqaPG0Ok6c3fO+d8ccmsc+z3vFeQG/6PVkcB3gjH2L3dND5bwLXUfwC0wUgHg3PkGp
EFvPqX8Udm2duxKwHisMRuN4KI5lsIjnPjHV92LyWyYaXXDbJpnzsULbAt+YQ2VEKVhobHyJjMO3
6qNj0BSjMcNcfl+ga562uB29DVSD+c5R08ieg53bhhqzXNqFLoF05VK2IU3BguZSXWU0X70lfkBL
6p+KoZn4bxCJyxYvZ/k6NVa9D+G33Me163+ts1F9q8AU3c/elUnjzaigGCTfYOezEHwxHjkpDzSI
tN3o7I6598SXddgVFp1VUBjiI6cU497Lx/6+seK827k8/fKEANA6ea5z5WL6IEUq7KlXGUAfvJbo
663txDc5uXfzvP7atK11U8c+t1WgKdhHbpfeFABi77KwH69W7m68GaKkvGUe3O/CqLO/sT2Yn83Q
ZtTtT03V0qqKmj22V+8wjjN+zDQNbuwU5YuJPIEtF/juNyUaNPsN9qGNQEl8pGtKOYamrOe9y2E1
uvGrrHn2W2t8JY0iQrJWGhDwatQCk82LiUyBB4hUpt4MamD7ozALL2wFnyAlinvf+kcnMdoNey6D
RZVxrV1vis4sz2zlOnRngkZAuKAkz+O2uZlzVT6IOAj3nRt2d1PKYB11b3hyG8N8aekftgy6DKwL
1ZUFt1GN+aMmT/g05nhBLM+Kn/ioZxfPi5tdZHv1q5n1+Q0SBe+BQao6zPbEGlDT5z2mTRfs6KWR
Iksf2gBQlpRvDlKbYd8Viwe1kl1HiLruOg6iVhk/v5nWLD6NqjcOxPSkD5yaMEtbfb6XDvLLqPIH
YG1Qkn5kWL6/Ldf1dpY22U09/8+dnxTTg9VXeDH7pUv3gCIsvC8V5zRIWjA7R7IWEoip7m1ug6Ca
DwERCSmQhQQ2+rc0rez6PuWjFuNGGkWjyKpBYp9vgIaxY960hhTh2YzZtNE97wLZPyGyTNyUTXFd
0PdMIeFAYXTiwC/QekILQ/uEIqh49DinCzguYdyxsBZevagzbW/OFxxdOiLM+A7jbt5UXo7G8oHx
epgahwXESPRzLgBOH/wFtduTgcSs+vl3ZuqfcLIaCLuLRkQ4MrJO7ObOAZLKBj/7uktrbFw4DoUc
SQA7cXPeGjWdyva9dLM//Go9HC9RriXzvLROWCSxhB1V3q1M5dGT8QwLdUrGNvo0dTNHt8XbKHOs
96tuiR6FFxkhvY82s0+R6i8cdz7x6XsHeP2nW6Kh0+eQRQxZnn0Cc4dZO/poZAi+1/1s7SXxCIxL
bRubRFWE39xu/iJ51Vde+/rv+RenmykDOhdH9icoNjlrtXWbGCuzJxwNje042DJtut6nGE39zkls
BwSN3658mFcG8b9/eQNKTZigENhSYnLKDoif1lH9HS0HpWhqwAyJqE9QgTfVZyd9L6n8+sR+w0fW
g+5aPqAxZ7L65KG9MLY5OjjkM4hwEgCyK3NW9Lg7VwqMF1XLH7GyX05dXPAC71a9iXqY3URzgG98
WZ/ywP+StdUjnYxf6y6twamjxumyQmbziQ/qxXT3eFzfSVH4Q2naWmlOTd8yUErmkwmI3p8exZyt
A8vbWmECnUtwSkfzKQqwqrvWNV2Fw8W6F1yPspO1ZTa2MibK3ncuqCWaWxSX/cpHqRVnrNAWK78f
T9443CkrOpI992Hdo9Qqkye5NPDph1Npd3vim96U7Fbeca0ySfzOVGep4RSqrNkjtBF72cz2yjuu
fTLhYeF2R7xzsuY0PLcTR1yw9ck72Qt/eA+tQFuwgDc0wkGrqq4+8br3foahWPfLLQ0cnwboGMYW
YqyImfwHRsVhoXCzdR8JS6vN1ijqsLCXDqqk7BBk01MKY2vdI7W08vQDFWdQSwvyXyRi/ei+dat1
WyBLq08jUn42RG1zQkaBxD7HVt1YAL1Wveb/RI3/6wPkRpMAQQ25nAUcSIQRvaRTOq77BP2Tq/Gv
iyfotG2R9fUptKyrHU2ymc1AKa376VqF+hZSkkVW1SkqFx9QxnCmKV+ty5OwtBotYSClVsJPxwyS
bSCDHCxMrisvrpVon6uk6Ac+bomZP0N3YRZT9u9ltYp/PsS/+UCbWo1i4TKdORXcGDyyz7aRHiu3
f2WKCDGtJmcRLk11FSzL21oup6lqt7Mql3vhB8VygCcRvWJozG5TQZ6NDFXAWaettteDDmNa9UNM
KFyQcPVX4ny7ZdT9IWw57cJoQE1i4C1tSd/2elSGYrbFqZnBu4/DdzmBRsW9uKEZ4D+OZZBdchP1
Isq16YwbIzlJYFKbODZu8979mLQBOffDh34cPk1zPO2nJaNJxjFvKfmztSyN8dkvy+zQeWa0R1YT
HLI2uE5V6w8Z9pJ9HvUWeuB4uLUQCAokCrDT57tpktFhqUSvXggAuHHydqw22LqMHyCAJZ0DMaCA
gMY7uEhsrdE51szY73GiVjShUkCycXIJmjC8wMPcm5Ea3tLZxuHYebtZhs4ePf+d5befF8a1t26f
X4xyYPgQN8azbKvp6xSwM/DMu6LMIMmEtbyxDIA8eCqBEvjJlfQrrQGwwzQgwDTUtCHUFwEKXt0S
g467ocVwn0Q9gs3qzqrzWw6t5cfJD8OjMIBfe8jYz6DLsLbNSPwGiICu/TgI53HwxXjgEFhgGpUT
bi4M4dsyNLq9k4791kuD/FOaIKtKOuNoIRF5zABcwWA7M6wqd0WVviw5YbHszsr5sNTGDbyS59qY
R9oiWCjZb+4CJmLzDr7yo4sLZ4soFNhRO803cANA2Wexfw+VcURlMN8beC3xvomtFYXh1ufpN4Yj
JN59bzqGkEVvPMfCZFDKA/or9UqXETnCwEQZ5j/dSll4AbSaHBXj1ga+tQVsYh680bC9Lc5avGie
3d75DoR6aDZuA2GZuV3nKHFbN3N3HwbdueJlvMJp9z7Z3MnRb9llwdEZxbYY5pu+8+7HqHwZu/lo
ZX5f7qsBc5MbePmTYlJ/PwvzIYVEuVfQgrexDLAsWaAzBzizd7ibum3XmC8WipCDCQWbFy0Niq3w
i+wkF4axEl295+P0daMjwHxmj+o61/W5oXX/K8j8eVdI/NiS5tNtjyVq17gYJCPPL0i0WOAC96Sv
u8uHriN26jGIpAJjrlrYQtZ0D/luhudcUsLe2bdR0TB4mR5mwtBgoczNgj+SeRF2wW5wThE5FZ/d
vscF2frmR7AU3r0YK4wEsGuLTyO0F26CO24JvArmj8BrHgR9DfslrHqCDqrbzPHM+wSk62fVKPPQ
28FjY6T1zTIyHZLxDozRrecw1w+m4aCus2bsbda+Idy4d+lf+miwjn4SwceBVwAvgXd6e7X24IGZ
PmSQgA7FmJy6zLmDY/ZNRoN/tlIbelPXUtnzUi+flyTPwSIkiTiC/re31UjPdGjiU2E6zLwKNYOY
AHFLykSAgNwTMlkOzZA498KWabSz+8k8wGt+EElg+zvY4wjToHHtUVWExq6c6+vO6kscE2oB5STf
itSrflphadA4z5rXJGHkbamy3cf4Pe+HJXzNE+/qD1uG4uLS+jnYRXViBk9tAN8N+msPq3JRDSKa
38DNYZkJ3RtcBl8xSFqvgcEhDsk6ibBMT5udQYcTDSDyWf57MC8C0MV+GmeDOXx9FTfJ1jD2Pm6Y
lxi31N5Xrdz5WQsrR0YtzyLGXDcnZnmv5vyCsCZ8ILbhYrCE1yUdQMcxEGejoSFLZAQxxnJggRB/
I+n9pszaG14w4xJh2TmEMgZ6zIDBn9BpVW2BOkA0ULQw+lHOYbP8qEuEUZlyso8IuGzUhGP02TKC
8WNqut7ntuyNB7NC+bgd+y4IvjAc778bwHdbqDpl8xy2/U+Ea8Yd7Du0kjOPEoVrf4oMkHQzT3TX
dHJ5YlOxHLoirpcdEmAkAEzJvg9uy3l68MhjMzCgmAUOoNnNv9AYn4k0HTLMc7W9D5a22cVBW0Js
bx+7ESNe1hG157hdhM6knXgybuUFoMGDL7QUoxuza5JPSAK66jQY7jBvOxR49+k4BHLrBN1bq9CB
OoDET0MxIqfLlD8zyPG6rz36h20ZdAuyDFc8B85VTNJhQAwZHOzAm+Aog1GM+wMEjQU6ZKvAOt0E
Q+0fl6yK7hmcgHy22hM+4BhvdeM+IrEodg7jxlsjMBk52PXeEcCkt3MRPdJ3JKBocftxBOXjxIxU
p1+Mbz15Z0ANb75IxjvbbGqjo6glOK+gfR7i3Ppk8kjR9RW4rcBRVG4t6hfYTUu/85u2cnZ+asvP
+RAwaWtM0z83xXIDj3m+cQXan4n4h2OTLphcDTf7GmWxVxDurkoEZ84vsBr+U9UyMe3y5IdjMqpD
VWdVn/u5NO/qIYg+D9cJeYO/d5ezIMOZqGKZbtjT5Ns46TtsHwncizS3hovR46fuwwI6lex85xao
+zMOLes2Qi2IzVTGL7Kp54uRFu7xOuZAEexO1j6wMaEBoGPKBOzvknbD8uiaCwcPR5xY0CKQiTkE
+kOtcpmSYoGoYyuZ4zbbwsxbPlmVgxY7sBh6FHWp7lATgqsimKn/MGJ6fK7SQd37cihfMEv1+044
0Suy1JoNAnr47kAq0HzD9H+qTplFChAkvliQNqUY0/VxyRqU5tVmrDk8G4uLgcONjR3C9X0SNrD0
vdnZjZX7MALK3WCZZlUb8xdXhSNRBeGHBg23hXmpzY82X1L2dbBqnJ6/kP3jLUmal5CN2BYtWfk4
RylPrpDGukxMUzvJdRWSNlBh7qmr3CbbpnYjULYrVDTvHBWv56rfbXG1wxxW0w7IwOzALEH5uwGS
wJ23weEAE7cBOM/juO5kZ2onuzTG3x6zyznxhWEX2SssnLRfAVysOMVIhB7/PVDz9VT1jMMCE1h8
rAOcULI6rru0dsyoFyACke8mF1POpr0pHAecOCOKdZfXWwF8zvKcNca+JFNdbZYu+NhPiLhX/Xa9
F2AR2RAzYZwudSZeO3Qn29LCf7Pu4trbUwMUhHYU4QhR+IHsGfVrGbqrcu2lrfcCYoxr42JZ1oVl
A+6WzFDh5oP/uu63a+0ANgMzqm1zuTCH+2nZDQiS9p1X/XqJ/ysqfvi15/Ov47rtEoZi1kys0dMl
j+zRsayLJH9BlqSe1/16rWEX5F7vQ+vsLpLI0w8kdHnbuCjcT+uurnUE6HXZxSykusR+ldy0Re0/
MPj132l9/XbN4fZolRpHgzKk2agLgF33q+cE+Q5xQ31EtNcfmTxm7zU2rq/h756DVrfemIiwg8xw
gTkC3LG+bgSLqn6d/Dl66lwa+1dcSbRm6CNtvVsAD6uG06n8M4v0AdbN1kiiNc0lLq19BkixZJxP
NurF7PGUOb4PcEoM9roqNrUqTrPRh/Vu+ecMNUJlfbSadE3fit+trfle5YLmh4t8hl/eAzwjssQd
y5U/WyvghEjnYYlLfrZDiMic0RTL57A9rioBU6thtwxzUbODPxsC85RS24o84nWX1mq3dILJGE2k
R+SS3tjgzRj7rmmIccO1wk36MAKWyK/2iomWi7UJonTlDdGq1vBtiQZm4dJ9+RGbGMzUon9nF3K9
qb8pVFMrVDP1hriK0RnBinG2nAiNTUdi2qoXxQq0Nl5uO4nXZsI4JxC0Nng7rU2C8HrNw7QCrTTJ
GvJciT7ibNX2uElgZYRu6q16nFagVeYwBAmyd9c4V8b4YpCCGWXRmp2ltAKtNO0oDeGm8zgbv9qb
rrglCuxt3S3RCtPrFYQVn1+t6Cla3SsRfCvvh1aUg9UTxICW62yaBQ0BhF1Iitb9aK0oaeiRbxFS
OXbnfhhaENKyW7cHswKtKi2zz3qiLI3zFDUPEyyvvPZ+rfvZWlVGttOhue6Ms6j9aFuI/k0gu1p3
ba0qRdCQ0QYF6gwT0d8s4/SIsvFl1bV9vSZRn+aj4vWTUj71hbdsokF2656lr9WkxwERnvDEC9hw
osXICzZ03RvoaxXphaDE7DTAYzOgMZtnzhq9OyyHdXdFK8qscJqmT0ZelGq68YiP9NDJrbu0VpQq
ox1ruGZ47mSJPhHfTGC/s939/erNSV7b7i6GrVDTsXoTzMD+wZjqd3aKf7qyVpRjNkZ9Gw7GeU6x
8ly/wq5vr5pjSsvXqrIYFMu2ksHZbeYXq3WXDV2ZeuXt1uqyiVzwNUXakJzRGxurd14sw4t3f3+W
12f2/59Ly9cKM8BzDENuaS/ZUr0mqcjR3C1PwTW5+u9/4A/3XWrVqVqaAjVD5EsGBAPNI3DV2GN/
te7qWnmK2mJn4nr1JYljDM6ltQFzufKpSq1ARTJay4BJ55L6/dUQ1QLvycd1H02p16cvJmd2Fn65
QAJJr9O/dWFCvPNYr1f5zWOVWomCxMRzW8TNhYSc/osIrj13GOg3dkYUBBExTBz//gD+8P7I62P/
1/m0hsBRuxx/LhKJJzsiL633Hd6fZ49cKLXyj2i1Gw5QioFm1hfF3P3RXaS8I24J6+oi3tmRXt+X
390vvYDrzIBDKupL6LpY023HIxM6ctNzWi/WE+J2WD+B8A9TSfL6yndXq+uEtBFJVN31m+g8k0YM
W8tov//9sfyp6rSyTiQkVnr95cW2HVAfjcdENnOddV9zT6tpmQrDWSBznCEsBGR6QTNP52zdLtjT
SrqmucRRO4ouZR7HDzWpmU+LRbTkqhvjaTVtE1mBJH4ZaHakz5BX3sYeDPa6a2slHTGjKRw7VRfk
Zo/EYD0OHjiQddfWChoPDLRwCH4X/MEAejDUmenyZd21tRruWly3TVqoixn130PTfrTyfOWltcrt
AQ80wNLURcGSuHftpmHwY/U3f//hf1h8PK1qKzUEIiao+FL6A714UNfVPjEBnZExjGXp73/kD6Xk
aWVaQZwAI1/S9WR8RzKye2fhrlt3ba1MEX3YnT0388W05Il8lrfe63+surTQatTgiyLGrvDPkzLQ
OvfWPY5lc7fu4lqNiqaJPWtIYlCyM1ExOOhISVz3ygitQruCifgwhiNCk/4xW8IvssP2sO53axWK
YlPiojKCc4t/YWPZ6oPwV/ZiLKGVaJcsPeKkIjjHRETBrSiZeAe5s/Kna0XKZiFVXVt2l8Xz701/
vkdw/rzurmhFSuI3pkrHqC6yYm1xZ2fj0OlctygK+78bhGYIYeQ1Ae5vEbxFrhMx/I+aw7pfrtUm
EGi2aN5SXpyweUzolabxe6X5hx2U0Eqz4mlmFtkfF/CSPzGyR/hCvbe+U95NJVf2Sy1Xq1KY28K7
6rMYBzH5SJH7yd5dJfWTlqtVaWl5Y9d2YXrxyqG7QaazBd9UvrNjur53v9kxuVqZptC5ojmo00sG
H+eYGMBfgcurd1b2P11dK1Qis2Jm93F6sWMpDxU0vu0/fcJVr42rVWpRVX5cVl1yQSTwTB5kvPHN
5XbdtbU6rYUA122byWVakiOgte+L0Yzr1gBXK9SiqPMWs2pyscv4A5q0XwKo9cpra3VKiglDMbKP
4CL28iEAAfvmknu18nlqhYqevTBMl7vipcaTWYw/wBAMK3+5VqlSgb90kiq5VA2JIgrjJT7XxF33
nuuWJEW6Hxl9ZnzJffMTbPFXlKKrNKfS0j1JvddJzwfvcsnmhkCXKLlxmzBat/DqniSTOD/YXAv7
aIN8U39COONVweuqt9zR6jPsXDstBb8cvGK19QVqL+Kqs5U/XatPXNJk9vhDeA76Idm2gR/sJ2Jj
Vl5dq1AMydVsFIq+Wxp8sf2eRNXicd1t0QoUXfiSV2lFHyjxjo3TPsscDci6a2sFOgzePNQq8c8G
7iQ4iV20q1qwReuurhWo6yZFZs2VpD0GE56okXrwXtZdWqvPuidbKUS6ds4KRL15hCguyVbecd2T
hGYAGu9khOeqNNQNeTpHY87XjWHBzPx371K7JQR9BR3FJbbky5TO3q/Jo8u87ona2ie0qk2rHuPU
PZOx4x/a3rX2fRb8WnXXdXNSGKvUGLvJOTOTfZFzfbfUw7oduu5OspeFKRsYmHPUBvUGFXpKDOO6
X63VZq8IywjtbDwbuVvuB7SX2OSLw7qLa9VJfmZoVn404jz37wz3+iFy1nXzbK04mwB08wDzgegP
M7i0SIKbQx51hNev++laec5gr6qMwJxzsmQZs5kEvW+n1i3mtlageMTNfMFcBQ73qgZ0lp/BbK57
DXVBEvZ4whxzuzsblb2fYgJZZYZ/etVd0QVJTTo4g+lY3XksupuFFAqQP0/rLq3VpkAGQ1zJ1J2v
4eYba0FwjETped3Fvf+uK7Hju1Mb5N05KoFTFcHnICZIY921tW9nooZuCmWAvT1FJGp7+WGInZVb
LV2NBE+kXzLU7OfOcV+ynrDooVi3qOi+JAJS2pqASHhuqRuQI+xjJZg7AjbX3RatQImy9OA7+9fL
xz8ANiVbb8QWsO7iWnUiCAdklAh1JnlrwkeQo9pd1Md1F9eq0/KHLKWhWJ0nO8C1cVWL2oRNr3td
dKWRKwhdL6K0OocBELg+31muuW7nrCuNUj/uWmElFVoJYjn7rzan21W3RFcZYY+FXdpxZeUBTCUn
uN5F0ll5ca04A2G7TQfSBjYkYd4k9wCIBHwJ8Hbdj9cKtA/QkQ+LXZ5tbw6bXWqDTj/OtbWsE+6Y
gfaZA6GKBNxcunO55CeigByU9DA71/x6U9cfwA/pRvga9dlcQrFd0uyDEQU//n7t6x34/5aCGWhl
RHr0DEPF5NrC8U9h5zjfr1swoBsjhpS//43rRuL//4ala7EWX5mY+5zy3Kn4bujhz/vmZd2ltfvO
LEcNwhPlOXcwzoHfCsmrtoRRrVsIdEEWEDYnN/AknIeaYS2Y1Kn8ZZnSWffFM7W7by09JNWQFERB
PvqrUYMJGozCXrdB0mVZTtGoILaiAhaJes5E86N3m09r7rupa7KWJge5U6eEDsxfSmV+d1256ptk
6oKsBcCokWdcuRthbF9zomdz1bpr6nIs5oi92xLydh5MOPGla27TqF13sCDG67/7C3KIo5Hg2u5M
7Ef5nYbR8sIpadXmxQy09csnh0zYJq954hNsFTnzR28Rq5pnZnCt2n9Nk73OjxIircpzPYPxL1Q+
3TC0WEWXAaWnfUlrEqqyxB3bs9V6NeSkYayWS1IpMX9e9SbqSqSwgAKm2qU9+xH+MLLFTLGfwdi/
sz7+fu0ydS3SjAtTjdFYn4m8uQD4L3dTka7Tw5m6Ggmk1uzLFHIRqS0P9mRckjBdNdE1fe119AtR
9ODJ2XsN6XMwtEch2lXLiulrL6PIq4XpYsYynhrQ4LLxufCMb+uepvYyxriPmpJ01fPgGmhLFmxM
qlk3zoFi/N83fcHKFBtO1Jyzxpk+gHVctnNaR+9sva6nlP//ypm6HkkKfH1+Z9Qg5Myg2kGo9r9U
STzF4MNkD9YRi2RagE/frrtV2rdjUXh9kqZozsZkudsQ6jm+UYSx7e7v1/+na/G7f5BWum06+KYb
qhbqv+zl18VqoIH7XVh+Znbt9y8F5P4rEyCNZHkkmyzBuh+1Zv06mtJuT66siHBILEPVJ7rcKQxH
KOPzpquzlN2F5Vxh52musEIPxnNIBGd+7lvzeVIt6MMxnGVxlxid0x+HMp43EZl59tUWDWTx7//A
P5S2rpLqbXmNJrHrc3xlAk8GEQnvne6t6z36zb2TWhfLD0Hm4ZhqzmWDrfXKKzf9N2EkHH/8qmuD
XerN6oVs92y8JSa4yQ9tqHpywCrlrNp1mfpMV0XZ5JBqUJ2zsD3QtPwW5mrdN1poi0tUxf6gPKs5
L5na+QGgZdj8f38o10XkdzfuWl3/+hqlULbD1l+aMwzYPth3xH+bu24BDMtxxvDX6YDI1fnvnzGr
yqpV5jRnf3F3hLXIHY7i4J3K+dOLpS2QjWET8pbZzXk26/4JBPg1cStS656rrv6yPasEJdk15x50
/nNZXJGlRp+t29hJbY30JEGJTsDi7sxhtQHqsPcMfOp/f7h/ujH2f+86uGw36Xrem4Yh7MYJ/VMu
jXXvpNSXw8GYF0DT3HRgFiQXDADQQHAe1v1ybS00PdHH5EI0dHiE2tiRuJVG9c4t/8Mrryu7iB4r
hnAIm3O45GJr0pa6lYmMj04xhe+8kf90535TVrrAy85z17QJjDgbRfA/zq6kyW2cWf6hxwgQxHql
pN7cotvreL4Lw54ZcwP3DeSvf6k52ZhWKwJnO9AUgFpQlZVZf6+a8SfUB5oHuPgCbLaZ/RMMAem7
IEjbo7Vki8eqnh9mTca7sJ/zD3W05McJQ/QstqUcH6EmoZ7Acn/hr8Y/3diIK9eDO06z0V0Ujh3s
BkKlPwdjFsz/W3vvdYIuCE1AiQws8bJKwB72YY+g/MUXwMv9FnfcSQ198HKVsEkJLuM828Cqof3y
W+E4kyha6j3fzJAwrk+zqN5BGvBvv6++nMMvvlaCzxzqZ1ApoK3qn3Hx9MM81tONO3flNIXrSfaw
RW0Rnhz8FmciX1IeeD36iQtBq8BuiLl03Se6Dz9LSGO/D2S5ffLbFMePYNjTAseboYIWXZheN9Uc
rKk++y3uuJF0zkHMVqGIphsIEqkcMmuzghG9vbrEub1i5C78LOfQBQuybIAAOAq5Qc2Xc7mR5mnk
3DzVLGq/IrOab0wNXPFaLvIqyxgoA/mAh5EBx0U719B4ClrgeAEV9gsX3LmfvQS1FWSruoSFwRPe
pffDsPs9j7hzOSPIDXWaIDkq5MK/glk9+GBFN/n5Ghd/xXib55XBMachFE7aApXviyjN26d8xa64
c0HNUBV2DWC1xUVqxaybBJ2J+uG3uHNBUSZlRZ7WLZ7r8m+WgVrXgivK78td4NXaZulGwPKciAF6
aOkGBTcoBHm+h1zkFaZ6gh4U/20CudB3OybbMfaJ57rXvrjIq53UZl5HNATaPf8GrcYfo1n8vBlz
YkeKnEiDtM0kog+mpxEKHGivD3733EVdQZYcxJDEtImK2LHp1B9VY776bYljnXveomuksLQAXOxY
mOyvFmKcN1zZlUvuoq76depTcEDj8ULodLQi+9+4U8/8nNHf417UQtn3IuaStNDIfKAseFFpu/pl
iswxz3FYU6gIgC98mWV72oC/AgeT8jxOxzyzMuw6Xl3qgMH0Q+bZu6aXNx5eV3bcxVzVvFyMtVuX
6BxiFeucRTFVnXzyuiwu6qoIVqEniwZMWCFGFFnw2PTdjUh07csv4fCXNGbrqzUqs7VJgu5oGOMY
sI9Sv3voYq5Yq9SoBOIEWZq/TD4+FhDp8FzbyewgisCgaYDSYhlBrAMEX0PmmY9Gjm3mxbKLgMON
z6P8CnnnfUz90lGXBroCAnIJG6joaAGRq/4gGaSR/O6IY5ZpB365rihMohTWhHCzOazsxuvwSrbi
kkCriVY0awTuSAZidshXz/bnMEOebJ329bPf9zvGqa1EEQbCOACiTeYUqPK95WvvFztdzBXq6HrV
mpmkQcUsYOnjnK5/eH23i7ga8r3ZKEFsk6p6ikAyl8r+77eXvrLtLtpqmDIMO0JVKoHwc/M4saa/
SIbpRyZ3z493omfZkhnaQCkSFghQncBIzs5l1/nRtBAXddVuA6lRJ26TQc13rB7AG1abws/jupTQ
4RaEqKNlXdJk/L4Sxyb3m7vF3OHvHnEegioDZX2eAAZEYgMVuakq/Lyti7qaG8EXTMxARgvicGDp
k+/HMPALby4HVDEtJQsHeETUcL6BmOhcDINftuLircaKSsk30yXKzF/nTX3kQ/Hj7Ut+Jf64cKto
gTBIO7SXFtG0QPu7Q6Wb39gR9fqTzkVbRVB3qequ7pI+JB1UanIIcIakhOIotEAUT9ejTUlw6LP+
VhvjX4/yyivS5Yfmy14Xo1RtYvpp+7aNK2Z78zotT7OWxTtomOGvLyF4CYNpN/EAKdSPGhI4iWhl
90c5KPtRNNN8QDVhfl+FaX1fmRJKLzWbjlkhP0JX2xzaqtsPULGtnifMs8dVBVWYYQS5X9EN5f0A
Zcq7ckv/1451cE82SzK/EPNvuf6XVGEhKb+wHtYJFP0+GK3/CtPQa8iRuGxXCuJNLCBNl0RkqmPM
IM3x0AyeuYJLfq07CKsVAndsGvGYBN3zHpeDH1cOcRFmiwZ8mkC9OoGoygN0iwrIjVbV0c86HF9k
yiajqayaZNvCk9wucj1a+uHtoQj8u6ODrIDUtLAmCescIplcveio+Mfvw51EXpbhivlJXidZ2H8T
XD9sFLplXmu7CDBQR9aVUjAaEK3+lQX1D7oqv0TBRYBtmPfUKSTVkjLk0x00rixKD35vGxcDVsgp
TJdRZmCaou0jJa15Dhc93tiUK77uP2xTMlhWY9o6KWlo7jfoEj/sAAt0u8wPlWQBKDQbDnls7kfc
R8gla/nFGwRtU+UL+h3JsNAlP81guD3wOoQv8jvlS8D4Zf05l3VHuqaBS6D3kcSMTNC1frBQMJn/
vvi2STGlNZ6CS1F8Cdg6Hvt8134FLBf2tKUgwB1gqwkjQxQvJWSXCu433UNc0NO+o9VAaF4lPUrO
kMalJmZEfvDbcycJh2DZMJkaVYk26L8VFszlemq8qhJCu6insdiDCHjqNsnLJcWz/nmHpPCNy3J5
rf4n7GLti1X8cllGgDUozbMG4Diw8x7JOBcHTBP0BxDm0kdWQ7uyhUKxTzqEv3b5il/+GqQoZ1AA
hzVg+cWnvH5kgvgk5FjZScgrtLsB35zqZIMEeBw1Yo3JVn98+3Qvi7y2SY7FhpDU3GpJgWjb9F2u
9ZGX6p5o82e430IF/BtSX/sbjtU2BS+gecLwAyZFoP4oir8b3hQvgcHgZbDkELRfM/EuC9XEYvBO
VxeKY0T7eo76FwaV3TbuwrXYDmGa27+WMTS3cMNXP82xeVAnhDMByiwpQETdQ54S0dRkUMAtGnCO
HOqobskdOO6Lhw7vlPtcDtEzkwH91mxF9CT7ansIVjB6t1KKI4Bf/eHtY7lszWtb5oRhTbMCMoVB
nUDVG8J4kAaFxK5X6RUXyonDE9kFKxni8BxB2YBD/fKwaWAx/T7d8Rdg+RTB1I4teNSWHHNMa3NM
Qdvmt7oLTusHKqK56VB2CDHlPe3ZHNvR690htAtNYyhzQUoAtamQrDIWWS/ArxrdcEdXjtSFpjVp
Pm8CjNpJtK/gRiY/UxrsNwL9tbUdFxHqEkWBGlUBM0pclYaVMVjbbryYLq7glbvootPI0g2BaBv0
XrISypM5hbDDFql31tRe8Bds/OV3/eI8TQPqPTChV0k9KXUEQ/fTshW3rsy173dsHFxchUA7oMbk
nlofFZhDD1UfRjDmXvo8VfD9jrkWRYQUvC3rpIdUwxeIGb9EwdT4RRblmGsFyqaagKg4QTcSMt2T
/ppNQJJ4WavLnLWiE26bZsWXXyYnZPtsIK/htbSLBsstWwaV1pBct1bE0B1NY6nGH28vfiW4u3wm
EOlYKaTWqsRM0Ac5ZF0FdY4wKr+2PUhCZim2ZztH5vT2X7tiX24nLK1HmdOFVkkKyfVDT4bPYG73
2ya3EQb+eYibY6ovmbccYtIsgugtnzw9g9sLA2KgEVu5wrIYiT6tGhWFkK7mxr2/cgouKM/UqAE1
A0xr29tTaiCIMkK8O1KnArNyVOQ+KSg0d53causGzUkKC4Am9jed6WfdTF6IYaztuE6w3tN1j9Rl
7eUfRvKHTPPPb9+aK7mVS1+2LGhZcyARUdjrUdrPo655JIAA3TfVrP/ImKo+vf2HLjwbr3hoF8DW
gDtaEqsNpLshIBkbiCij5bk195AaXx+hXWyBzYcaU6xSUgEDBNHsG4bxb13glT/ttkM1b5oc4b5G
Fb1bztAKIZDfZSAwWrLmbpoC6JTPVh+KpgAPLIeoI23K4rNoIHRc74FXixCH6Lp4Au+yQkU+aUL6
rTDV/6rOiyYSSzuu3TYzuDIrtAmYrO8qiJDHzcC+v31uV9yKi7DTG+3bdsfae7B9KKMJMlJre0ut
69riTh4GJTdb5EUBvyLbd2nGS4gPCy9tASghOYwvKFm3C/p2SCHnmhyqefqO9q9XLQeLOw83BZY8
CL6oMilyCsSkWKY4Krob2cyVbXFRa3NYQhw5yyo0fLe/1nCYDvta+X6540yA3qZBOMEflhOFLkbw
YyoWL3Zv7MolvfklR+J53q/C4jw1UQwMXu23MeM+LQisfdmsX9ZeFshFmx7Cn5kl0V2aCn4Am2tx
73XNXdxaoGkYyRI+AsrQwScoFjy14bLf8H3XztOxz86G21YzBDi27flDq5V5RIn/Vrf6Su4oHCOC
aFDe4wlQJjlhxYkLMCyHgkPkqGq9asVCuxizSMoMGlBzlUQ9OC6t+Yj5Ej//4sI/O97Mo7JLgV5H
99kO1Y9tbh+8ztTFwpsSauP9OlTJCBmc0zK28wFTPNmNsHLlUF04/AqV90CgypqsdhZxwfSTITdl
DK8t7hjS1jANdRE8fylr32lJctx17kVAhNN0LImgmku7Fa88XgAloEkZE2iV+SXrLsaOZFu79BaF
FIAQ+LOiRsekDW7B4K6kKy7Grg+rHi8iXoHJOYyDhf8xpeORDPWXUper5y9w3jJbzgyK/qxKdkzF
DgUo86viT78b6ZgqBmro1HcadlQ2X8Bb3BwWQ26N7ly5My7QjnNg4XU2IY3uyy4GLtnG0NX2KmsL
zZxLExoWWOhqYfWQHQcefdko89sVF/a1sJbSUcE9in2BdB5E7qSfc3ExX2uIgnMNIsKktP2jWcvP
lVlvzZVeSWhdyNdg1TgtdCjBPV9DA7zvpPySRU1+bJsGxKSkzMEFJSC2GMsmpz/sPKc3XjTXDtq5
RSoKLB1LW4MpnQFKPILoeRfzT68r6iLCehaBlkxHuKKCynvUOyAb1i6zn225iLC61wYaNbZKgoA+
LEMK6UXtm9m4PFxiAiaEzQRpU7VEnyvasiMdl+VGhnAlzLqgMJENnHOR4xHWW/0g8i170UBb/xwN
nNLBb/Mdt6/YaMncLvgFgxnjZjao8DXWc+8dC25GzgY2IB/ueP5PnapkBfGi54c7j5tlRaO6GMYK
/V60N213X1bCixxc6Ig6iV+rdnFRH0uGLOhOVNC7UDLPKO5CxNZl7yBChxxhUMEQBzR76ZvdL//4
V6H4l4xVztArXDOY0soHsNqADKH8DiV7L20XoV1wWMu2YmAlnu4Uk5qHUcxQUoQuYeZ5X1yEGBdb
ONasq5NCsE+kWA0e7RBv9brpLkZMIsoWfYHaWNaF1YFRCCfzDOKvb69+xVZdSq7SqLmfL5kfBW/G
Y75P+0NQ1fTAKxrcvf0nrjhhFyQWTZSXm5lMQljexxOkhkh4Swrj2uc7lppRgHzRCaxQ4x9ME4/Q
OD31lW0+FHm33MDmXimLuWixnKQGMPwBpX6ydye1V+thbsIZyRou0CrltznrvTRJcFMdC+bbWs5l
BLC7zoh8v+WqflQF83ycuPixAay0BrLMZbKY7r4tv4vBnvzO2Am0y14FuVh5CRImPp8WFvL7oE+/
eC3+HwDZsHKoqeDZlk6yPQiaqaMNrc+0vtAuggyjBGtfW/iGlNL6QOTUHINo/ub35U6ps6k3o1W6
l4ll4q+621awdmkvXTN8uVOeIP00VbWYUFjBIPmDYen0xEzjV1hxAVUD4NGsKVeTdBAKjZdJ/8ij
0fM8HaMF0EmtVJIymdWkHy00Do4bya2fu3FJu0ozSDlwwIwptx97upYnKFd5tkNdQJUcyA7FazxL
QL6UPeViqF/GXI+en+6+p6BY1Y0EjbN1bP9W1L5r1S15hMuleKWy6yL75hVC8mVU4pr3dJ/QatXo
hO8hlNkk2jgPTRuKGzn3v/WIV/6UC94qdruTQABhtRljoD+dpTG0h9XDMk7zI4eMcTxl9p+o02N9
YCaATD2RY4xp7fGhhjwQBMCpuIOUFL1Ph1IdIC+fv0RiZsdtJvMHDZIk0FKk4QNo/MVdO5HyLp3x
LjrwEVTkR7rt6wkq8dHdqjtzavSSkrjoJ/Yg5xXjzxNYtE9s377kUIC+G0rbsrvQtp2FJLNO+3i2
K1gBM9PRz1VBoWFvp6BejkB4Bmea7uD0g6DCiZDL7FQBsr/7eio74OTzXapY5dw8FqILG2gn9SKF
SHpYf4LuDhocIeqfXxUdtxdMw9JHqZDoECK7F1C+NjdC1ZVQ64Lb8l20W10h1IK8IaF0PzaQq37b
lV2JtC62bQXPiwjCAe2PpRjvBIb2IDVn5IkHS/b49p+49vWOQ6PRONiqwB2lasfER0/+aLvpFn7o
2uKX3/VLihlIVkqcFPJuKfVht1F7qta68xlSE9ql8Kp7EFr0eGomNdhw4y+EUa9RFazsvhfUDs6U
DQXFETLGD3W7QUoMt9MvuXSBbPnWqRYaqKjgLGNzUCCAPK1qbE9+B+r4s2xYyi7qOsDkaNscopm/
HzFhfiNzvXagTsrBAylLFFmR+gXZg9BNfkC9xS+jVy6SLaQGtbm6xTT8Nt5F5fIMAI8XyBpc2ur3
m0gWYNY5AMTJlm0Q9gxI9kUvGfv89p7/G+f+636VC10DupqjNYnudsEy+S5CXvwP2tDR0QKLF+9b
Sr5W9Qgt+o609xGc4V2zkig/9OEmHstmtQX+J/6X1wVT0j0lE5REqLoA/L0tn1lKf4xDtdxwGK8H
NeVi6USYRgvD9HBSB0HWHKjaKLhR0XE69tOldUp7CKB5XTf1H4qxqF4FnhdlovL0ueX5i7Ik9Fz7
csV/8U06Miu9iCIka7ZXSLZqPE/bhntZoXK5FxvUeQgeYCXmaEYbY2CPAVNkvXpNyuVezDs780zK
AkQ+EQFdfIbIVzOvfEi50LYiX9fJSHinVrfhIW0koqhdb721rlqKczcl9KK0GXqUyNk2fipKy+83
QIlOQCKPKh5QzHveoM10rm0NCYLamJdGDWOMWeR0OHTczO/tsEY37vLr8VW5ULiV1Srb58vbTKv/
jTnoSbOuCVAiteONGHXFWlw83IImT6BzXoBwot4OBDO4ADFkDUZyFF+qQ952fuA45YLjMhumduca
BV+xPy/4aXFhohu/4nW3j1HH32zlbR95bQ0nF5BdKwZIW8KWxYpS1loic6vmG9XPa4s7xsxnNIn1
DGw4BIPESfd8O8kq+PL2l79OnCWUy9FW7mK1gGSWSTiG6wH5J3gy8mUBDRF0coAYN+PDoHtTxrtk
WwydxuEcVGAuffvPX/ttTnmCQvqgnrsCroTT72VW3cNx3Xg2XFvayRWaaFOTEHjkGzZ/kBvEDSHe
5yWRjF1zLN30PXLVHmfSjBbkatP0xbY3i+n/1iFeibj/gcaty7alAdKcdiMGoox9Kj6NFtNgcan2
Zo/Xhrd/GVmN6SFdUU4+FlGZdodqJ9ND2O3snk9p8DVbKtjJYNIjTSP6tAHGBNz/pGII5fU/hpQS
r4oHZoV/s6D/IzxcJQg9igRseHdqag34MbIXrwvigj3kDuGgbtszsAhFMtZsU3GwexVTlIv1iIBj
2PNI5Njm+WC29gubA8+lf3cq/9cB/DqZIswTkCDtx2nqy2dUnLyoA4RysR5qXPtAGrwfc91EL5Pl
0w9TycrP37iovZV2dAjmrUzEMn9WZQMWXmuYZ/rmFLDqLOI5Ml9gDopDYTHVyDm9VXq+YvEuVk9u
mq0lXs/JvNLtZCldQAKZ3XCU1xZ3XLwKh67qGaZ6eV3/vaHnl2Kc0S9dcwF6yDrtrEBWmLCgC2Oh
svcTIR+8DMjFvs0rA9CrRUq7lfVjiiCFRoWncbrgN071sJfWFEkqu+ygp/Ag+3X1vCmO/5aQPbDZ
rItkycbvIy2XOMqi5eS1Ky6iCfBgPuI4AT7m4lOm6pdW9x/9lo5+94ZV1dBGMIulTdMddNSq4xgp
T7/ixEuFWX6Uq0Vw1mXdHWx939lx8ttwFzMddZyWYAwNzgsmzQ9hkBYx67rN7467UKlcksoiR8KX
myl85rCiz+W8TH7B3kVJges1SvlicxQ6q1PeHfXoxaEklAuSqvYI0TIf8oSp/r5v14eNrT+8booL
kmJ1H2ULXXNw2G/yyMS0YcJcWb+81gVJtXW/1yTEh1c73hgsxFtnKJgXVRi2xXGHbB9Q0DQ4zjlf
yfPKSnJQVKR+aaELkyoHTN+XSxmch7pI7yEEux1nQIf9tt0x0EwqOUG1Jj1XWfcSNPO7pReet9wF
SeU7phXB5wMbqhrENoMplaAbPC+54xHtvFOB4eI8CQR94GGbPXRW5w9+u+JktKrLEOmLrkjktptT
SQp14M12iw/zSvR0AVI6qqEqt2L1cX2/6e9T+tPrq93JC6jsFvkQIp2IMvsgxHzui1vzvtdeRu7k
RbfIOhRhgPSwGtkHDpbsuKI6O/Ztpd6ti/iZVU1z7tN8SYJ5Xg7z0vv1VZU7ljEh0uVAueSJbcUO
TsR9OWW2KY9+m+bY7iaa0G6jyBKOTRvzrYqrOfPzOi5WLQhxyj1TYEIhRXeIgv3JRiTz/HDHckWT
mTULWJaooTh2bD4wP51yoVy4mp5XiUJQiKVTUcZls/8Z5b1X61O5cDXSgzszqLB2NYhnXfQ/2waU
D35n6ZjtvIq8Ajd4ltA+K+KG2PJhRVbm9xRwEWnlWge2YgNWn9YlDrU4Nem8+X26C0irKmEyOjdZ
UpcjifMyEId5gkyp18a4iDSITkPT0mJj9qH+ClGxL3rKvZgPhXLxaFmra8D/DFI8INUfWNp8yZk0
fo44cqxThc2w1mTBbaERWozB0wrcmN+eXLzzL2XhFgkS7YhCWLVoPqRkp/GqZr/Wj3KZynjW9AK6
GVkig40fujVCEpkP/IbtX37+KzURF4oGRY4K/B06OJdBmMZoGQ5xr4w97qAv8tx5J76CxECvVUiD
8wSZLkCPM3DEr55vPBeRpoJWi8mYLGkX3hz2qPg0hr1fIunC0egcon9tqD7nSGS2cnlQofYzUheJ
VkVZV7Zov58lKP8wP6Xnh0muzK9y5ELR6kIta5Vv+hzYzhzqIZTHPt2+eN12F4kmp4L1aHSiy67G
U1rYd4NsbuzKlcq3i0CraQWism4NzkAVNHdsbNfHMo2mx0VM/BsqVeWd109w2+8ggq/TbBk0CASy
Y2C3DWwsnuBO5dKhbcUq1Y5n3hnaYvNTCVm6B4yXnby+3MW4qUyrOuiQZKdbTU5TDxK9pQmiG/v/
7/V7xRu4sLZ5l1lhZpgqCrzlkRDSPlVbKQ5rtXy36wD3Q6g9g7uziNd0fpFseG8akh43fdFm19nH
fBXi3m71ckBbFniOdv/URtwc+p6T+9nkf5jZZJ940T+E0/B+LEEjQzhQnlwu+XMY1iWQXeqr3145
fme1W4Y+yp6ec/wgantIO4v+s9/aTn4gKKVKhYE6bwXtj3mavwBIc4v/+hI3XjkFF0e3l6Yp7Lzh
JcXqZ2XBkdXget4442uLKydYNT3USkikz2knnyemLuhgP8/gMq5NTZAHtSj12QzROsbGkqA7dGys
/YYrlYuk03oth5yG+gyK1+mwzvp/aPf7OXsXSBeF8xDOclFnlpFMHKelWItD2ATyRgZ/JdC65GTh
wNAsXOGTqyobDinIWR5WPpencMp2P+fgIupobmkxTEKfB0HOpm+As1W15yPBRdRtvNi3xWDiA4Qx
oo4xQA96Fqu7jPkVJ0LHXEvdge8itfq8T6IH8Zxp7pqgUTfatteuvWOwkqazYeDyO2ez/TgE5NvG
uN+Huzi6dV/gI/cOFkW3Y92cSJd7ximnqr/voOyMuhYGxdgdRy8agw7hrQbttba6y1MGMENTLWWJ
E13m8miLWd2NdB8PdWq7J9rm1REx0nxHq4jQ2AwifVxlF5x6qc19aRAvF2gJ37i6rwt7COVymKUi
lLPoovQsOzI+dapqnvSKYltc7CQ71cqwHm+ZbPg6rENaHwAjj5aYr0BDHWkoiif064pjFcl+jjFs
vD3V2T7dXVqwRUzyoroPK3DAv+37X7dk6aJZ8EgO53zo1bmZouaU0il63hsrPkMoSXqFF+mCWGoG
1n2xRupcZOyvjHbf+1546VkI6erkpWUNlsuhRujKW3Yg7cDjxQqvXF+6GJbR7sATjJU6Zy39wjGU
eZhJ9+fb+/66CYMQ8ffIBUqlCdSaSp4B7hCn3Oz3GP8Zjz6LQxDs98UtWLGibFb6TFjwTo/zfcjN
R7+lo9+XRsoGUKNEttnv9EszTFClWQa/+XT1H2BgDUvYzajP0cw+Vt36WMNY/b7bcciLiOjA2gku
M1UvaU2/L5r6eWNX0VOUdIzGEEuPdHsqU/UzKKXX0tJFBNop5+CRgulEvKkOXE5gKwQtls+WSBcS
mBf92C5GqbMWa3VMZ+CkbV/d8IHX7rfj7VmU1rZFGf1sFdBZpKp3EOxIr0soXYiWhvZjRIAiPYd7
Ot+nILfDyCv79Pa2vP5uk644JluotWhBK7w3xXK/1iWJmUz3o1l3eJgy1DfetZed+G9iLF3sFVgo
MVbLZoVsfkYpYYXUXg6W/LA7CkGqB6IXoFdzKE+8/bOuHIgLxLKB7vet6uS578j/dFO+F2HoVQFE
a+R3n6DA30PzYJDnBg3HmIv5/c6rF7/PvpzSL+UoEGUBWwrJmfPA7aduzL5DNtcr1ZEuKZmQ+SSy
kiIujW365yzy4guEbr10LYV0+cgEZXq3FT5cbelyBOncHz2XfthNoPZ/35W9XGiXpli86ncVP2sG
MNnb+315Ob12K+nvK68Ry2kO3dxzX0bsXVSy8qkoy+U+guRnbKK+uKvCObhrSNbdsLcrduCCD6p0
yq1ae3kuGo46Zl/ERZ39lDY6S3RujtQsn9/+adcswAkBptAK79BZnreu4kkXjOHBBNIPpSZdtFd0
4ZrOxSLPu5TAPfcXFlUb+MUBF+y1V/0MCFcpUGEz5pjNZjyNyy3+ziv74mJ5yjYfBiE7cQaQ4tnY
6r4Z0r+9ttxl3eJFvlQg3BXnSBX6uJf6pb2oR/st7riGah77nc2Co7IAb40XYv4J+JvsRkPmSmsP
RPS/WwIH6QadqhbXRTPSxk3Oxz9yzaNE2/HPNuy3U1vt0wnGMse9XaZ3SLb8GMWkC/aZFRktKMX4
GaNK2XFqouqOUcP8YrMLyZmXlmbbLvk53NIIQZ+w9ztpo1tPiisB1KWkMjQfIFErxVkPOShGNlEe
wVGNF0s6EPthR6vIL1+ULs4fQ7I75Xh+nUXIxo9cjPZgueluBOgrduFCFossJHVZMnHmuVanAbyJ
lvg9huV/IItTFm7LPvHz0gxPWRf9nc23ZjGufbYTjQ0pMBmM8eczGbf5xOkWPY587Y5eRidco8OV
nwHsv2y5nQ8tq9mRQxnYb3HH5JYgEn1VM+zKulYxKnvBY1TL3XP1y4b9kkpkQ9MNS4jbIsMW0r6V
De9RgP7L79OdiFwsBYbkSw1nFEA3uaVndP38ZnekK604691kVQ5HN4qKxN0+3w117ulFXUTX0E8Y
Wm93fs7GgBxTk2IGAArSntfFqVTx3rZbISz2fC1+ykWshy7DpIzXnruArjbFiIkRNe6iacrxQCag
REXKuN/0jXRhXQbFWThHg31fto8E9bt4YswzP3SBXVuzDG1YNfxckCB9nIbu7x28x34e3sV1ZTtH
5wlw+bOetvExXVR7B/qPW1OZF4N5JUd0cV2SVsVEMbmOt3T4P8LCZ9uPf759pBdLf21px0bLccIc
q9rpmVUV/dBY0jx2Qzo8ZLYq/dy6y4CFFGHtCVSb0JfrAjCOyRjy8+Lw9vdf2xonfWaYegp5HbBz
FIL2J+PtHS+jW1Tj1xZ3Etho2FVN1h6LF+sUg/rxSTS73zuLO4YaUNRdAp5f7jqBasGKeju0fv1K
JNKFdgF/lYZgxebnXIG0qDYHIFL9PtxFd82c48qIlp8hufPPUJZ/VpTfeJlc2W8X3JXmWRgNBl8d
Ver9bsv7JbylRX9taSeMTnuaN11e0HNkWn60a9/FfRv44Qiky6hq0nyVJevoGXptf4ZFcBwJ++l1
wV3sFrUN530BgZ5ZQ50DGgZN3GZsP/qt7kTRZaE7EMAtO09h84fmBrccIDe/94IL3+pmDMAueN6e
0Q6wcVVmWVwAVudn+S6Ai6upA2PIws5gwO5iyO/+2G39zW9bHOPce5kNo17Zua3lTzqQn6rnX7yW
dtFbQ9EqXSwiPHcDFEljcFSarw1Ti1+N8T/4ATK0S0Z6eh6zlsesJe8qPfmZp4sNG6gSA/IiighK
jqKpyMHkuR9mTrrQsHZaC5JmTXTmqfmboeVijJ8F/QcYBqLLkEFU/Ux29gLy2Hc61J6ZoosLo8ta
plm/hueJgZBCLgZ13Uylfv0QV8Cy6XWhNzaE58qYA9vA6lj6URlIFxfWAnBQRWGPpRn/R2f5xxoM
GX433AnJDUWjD+B8ehYQBAAhRvBPN3tWPl16MjUMSxGtGz2H5UROdavuFp37Lu5YfVDrrOyrLDrn
TfMl2mswXZbTH16b4qLBughcO8uEOcp2tCa2g3jpUIb2c4UuHmxrLTgdlKFn2YrmR1SR/FMW5v/4
fbnzvN17I7eynel5CDb7EK3Vh3aynl0LFw6WpoSRbAnD89YH21009sFRrX7zJ9IFhLFoi/oSNO7n
qWs+L7KHzM/kpbkmpAulyruiRo1lCv+fs3PplhP12vgXellLFFCmVtW5pDSXTtLd6Ykr/05HUVQU
75/+fU6PcuhUai0mGWTAoRA2sPnt58mXshlPJZwm04MCzfAbc2cJlUfR1pPBpVY3/fetXLGCej+1
29iVB4PIUyuOOgxyVbf8MSbtdIoSVLj59dxZQ6UtVVlRE+Tt0Z0nHWaE1f/zatoFmypo05iw0wGi
4ZFXPPl9aVevIo7YlQdbx3AYNl4cebPBE/eESln2eZq34tOve37jkuWiTe3E4G++BkE+r1PVnuN6
7JHCLCLyV1kN3Z1syw1Z/9jlmwDKLro7yiCPWsWLE4uM/k0HLYwlj16fEsjrphvroE6GizcN4SsA
L8qNIIwepNz/5qaqLr/+uT8/a+Nl/XXeJ2gbIwfWHnkCs9HHhIgvw5z4yY7GLmkF6f0qmmWx56Ye
tuFkR2jwprSjCSw4iqTz0xeLXeDKbJGIbSCPvNu7DYIRqzi13sdul7XqTDEZazHf2n39Ds03dWJN
dWenebnR/ORG76JW3SLlHm/0yGMJjJ/Vof5SzWV42YOWv5nHvuZ+S91FrgKMR6nC+ECWjO9fYsXH
E4Vs/L3ngJdL9s9+hxNJzLEMKqnVkctILhcUsNT/qCERfxNQfM8iXit89mAYL/1y0LPgsGBhMSXw
AzvqyO8k47JZZThWFiKKQX6wbzFCcToGyjO34FLEJd2mHo8nQQ5ZMn5q4QMfqWa80/F/DX1/Mnj/
0fEiNDYo1j3y3QYlxMwggLFB3Tybqr0/F3WiHrlBYeC6td2pYAdNtay7U0N7mHQp2aTCFj2e+ENb
pclIogtkbPGWWi3wYWLVvj/WJojac9GNrddFFK/Mr2PGurR9aHWz5Vtk54uVeNc+gt3vmA5HkNet
G2XESxU6Wu/KKsXL/PIQs2T17PvLSvwhzx2QsS2CTW8vFA3qOXedVknpt11Dnf514zoEhmyPZM3X
Bi9TnYa4JAwlvHoeuxAfiFvZ2B1xiFCYEBf1U49//MKDy+TJ/ZgqJfsjX9j+16CVBk/K3/vsMLHL
W3VMJGtJuyOHq9bX5f3R1H/7NRy9Hu0JxSZjclgE5q4d4AUgkI5OZ/hdeg54+Lp9HRwaFd3VkTOI
Dl6T1ZgTG+d7rtUMrfxs1Tv5yrlYOmMKc+SCTWEK57rusof9PVLhVutOQG6mIeyHAa3DIb5IRTUE
6cIbrxMY9PRfDwxBHcBeabHnw1TyT7Wl+3thLfGai9DMft16zxPWhiTZ867q9UXvqEeVbPKrmYOe
7+vWSa1Z39FhyUdG/xfSsT73ivppkUIA9nXjZVMDoxs21E20S32yqy4ewS2WdzaKn9MnEB50WmdH
FHbVtOVUNPHDVuhIn6UK4kw3vP7K43B8s8UlSAI5TZ6/yOWwiiRaDQTd5nyrEGyGEbXewe6VMYEG
0Ovfg2SGGpgt5xyswvxcRJQ+cBQK+x1sXe4qYqsWBVRG83CksJlUcfxI8Ubt2bqzjayG7sA3hM2b
jj3p6SPweC/wCsIAr0fFRjKcjp7Z3DbFt0B9V7DF81tZLnXF2i1eCtzM8o4fD/BOG9NpDb77BGOU
dL7uNlkOVJuEkwVVe42bzaSAr9Sdfr/s/P8NlcJ1f9y7seYo0bO5NOP4wM0+XQB8RE8RzL3fdEsR
fo3L5V7V+s8jp3DdIPVCcSmu8EOiI6Epb+XyYbO2/stvmJw1rOVktmOKRtTkzMcz+PYlhZ2VH6wE
4vv1R9hFX6IOqx1zuIT/sxZBzlEv7dVxl4OKuobaPmZDjmqZ3znZ/lKS+G1WwgWhpmaRC+0w5Ttr
+7wOhTm/hB2/peqKGvWcRAUhy5jLHrVqPAhSuSk/uQrhclBdXc3jhsKnHLGsvsYHUBJNjJepuRAu
6RTZhmzltEIwrj5qKHLPKITYpg9+X9RZsYDl+kPCNz03zfRAglanMK/0qz1Dzu31TIxx1Rd2EUO+
1TF5srVsH3dtPdeoC1FFhJaFCNWQd134EUUIp3bbvv56VG5kZmAY/LrnG8qc8CmHIY9CK56KLX4a
1gVbR38qov49ofwyyviLKNfqjZ7K+so6wE/71t57R7ixy7tg1V5tSPms25AnVO8GJS2aPdohCf/u
qmrL4Mpa0nTV0fpVDVXtNxVc4Arm1DB3S6TJO2pt1vejuXQdGz/9ekhvRFRXJW7GuDUJjrp5AIr7
vJDpD6P97gDCJa6Cda6p1ZPJbff7hgRH2ttuvbPt3Oq3sxPHPQ8H2bE+h/nneaQTKiPu5X1uNf3y
/z/cQvdt26Fn0WBI1uTjA8U/fkPtrOnRxMle6xXtouAHDvNNygjzK1YVLmllIkskF5vJEeaGhxhq
pZeIsuLk13Xn7Nzwvvj3cJ7PcUFTU7bpiBpTz8adRd1AY23WhPb5emq6IE7t3nluXi5nBVZhwvkk
6vOxCrpMDOOShb1fna1wIas2HGyVKN7mVtHnY5k+t9s9peYbU9BFrCCn3dZFfHR5LZK/UIZWpsOq
fvP6li5h1Yi2AA2y9zlLwk8L2bKa4wzu17azKntQrYHCu1xOmKh12pq6zCAkoPxCoSucJbeZBToU
Ok+2eTgpXe+nLdg9t0UXr6qSfi+6UHY5k8VXooojnSfrt/Zd5aywDitVJZHGXLH0ckTEnhuq3vuN
urM6+2JiKHp8GfUxeMIV5fexih5/3fTLh/vJ6d6Fq1TEVE35rnNUOog/+4TwMz/wTmBhk3qnIvvG
XHcJK+j77FFR9IjkjHyCmQUEZyXxu6+5iBWJo7DexKFzti3JmcRjCUS085MUFC5lFbRipiUtuzzp
lv0Ut8ObA6bsd5bSjZF3RbL4VImtI73JIeVgP0wsXM9xkQxXXYDa9/q4Lmz14ryOmkLV5+GB5XTY
qT6Joa8uagsOL2RRuNCVKZdjTaYaa0r0OUyTn+ZD3Mm43Jo3znZa9cGBG3LT5lvYqhzmoMWl3qLt
ztjcaj18fQiom2kzxWZN3kKMuDGFTAlff/cbd2e9JiqChhDp27wK2uO5XHmSGbMVZ/g+33sUuXEr
Z86eukIEJFh40eaUmOAjWVet0qhZ7VXVCXhjUovLXoXiTpS4MVjuS7itjR0HCMrle7e/E+p/9vDD
L8W/zzI/nMWgyiDKcjNtPh78d0n6D1FzT0H+RqddfiwYyxBsWtLnNrb6Mo3ZMYR+iu7CBbyIhsku
8tI4d/R9nLb18obSwvOC5QJekwqWQa5Rm099BQUIsjRpORC/VILLeMGRAhJdkILJOf2+J6ANFyU8
k8cu49WMi7Hhqkze7AXSWzJsnu288Ds9f8nu/WSrchmvKYwjq8ig8wkITPKGhbyqT6AmV1gsxLz8
R3Pjp5EhXOZrBKi27KbTEMENHuNp+WgWP/M21Ha/jjurTcIm6tcub9rmK7JpfxoCCSCvuOMyX/0K
QNr0OIRUstLDSYt6/9TYEuWRNVQx/U7zrhJYO+umoBRntM2uyynRBzzuinvKSDfWrAt/4SSCMpg9
1DmNmDxRMbcXk4zizvjcCJou/cUU4bKdLPZzOQzXdS06WOz28LTCa3y9nGgYm8e91fQOZ3Jjh3fl
wbjtg/UYlg5vb7SH6cEaApNDESPV6p9ff/Bbw/WyVH6InqzkVKNGFVskadIkhHdFyEs/XQLhQmG9
LSych9H42jOWtXR+HER9Tyfm1ti8/KIfet6tVm5TYLAMoOZykdXwrWWTetOEob7zsW+NjXN8aGUM
ixpL21yH68kWcB9gW/vJb9ydRTzJdVektTpfRPlPRcxnS4Y7B6obc9Rlt2ZY9Bzlvrb5wNfpNwHM
8o8B1Z5l2jR8THs1dPANTfxYYuHiXEu7FCMezvEZuKKPYhvUWRas8gsVLs21JN0hkHBHqKjtPyq0
TxQq0X7nN5fhWsRWm2M3GhnrqjtvVfRONFN38fq+Ljq1dRpVc/CNy3UcJmcpTHxpoLZyZyO7MTNd
YmpWMCQJ5axzvtVvI9xZUjlOX/167sz6uWK0AsSi834Tz70VVVrC2d3zezrTXnVHEPeFafKVJdct
WN+00+x383cRqXmfaxxNaJ13QwVJs6HfUmonv5uEa/ZIQsnmJl7rHJY+7Qm0DzmV9PC7grroE9Jx
2zQfVOVjV/ze4J546OlO0zdigUs+kalQxqI8MYdBeYBstDLFMzPj9GYNevq+JITCjVs3X7ymjktC
SSgwdcU+q7xPZvkE38jyhHxmcWe93gj4LkBT2VIL3hwqn6ei/2vdp/GhDOn+ZoLv5J3QeWNduRwN
L+q9VNuk8k4VKM+x9XHSA2Vnv+F5+as/7FhToRMo25Zone/PS79Vl20Q1u+CFTjLdrfrZmwrStR0
LO8Mn58Ke/iZ/QhXuoiKbSqYjsq8BvF40qWIUgIPZb+YEDh33QaVs90S72W+yvnPpoKFaFx99Btx
544bz3qOQ5B/YLv558KOb9uo+9Onae6CtwUrzZQojabX5GnW/R+hJn/7Ne2AFTCVLhZbDmWuZgt9
HnbgCif88Dz+Hzwv2gZT9IRksbbntbXPCzV/+PXbOUuGZA2QQ0PTBQ0/h4cwaU1giebX+EtU+GHx
DNirF1GrMidI2V02AMmQXFB+WBH/DxJFlrlXoSQZD7r3im15MSdeJwHu8lBlh+qwcgtJligTv5v2
Pn5XzoXXpsddHCqc17KdTFXmcx8t75KKrZdBJswr78pdHmon8Ur3npfgoehL9bmCTmxA75wzfr41
cReHqhTWTxuh62pWpEolYcM7Dh3nDnL/4fQ440X7TCW5d7P9+bssd0kooJdLQueVZM1AFD9tpFfn
vhTT90RP4gHJtu5hNwM5HYxXXiEZqo+vpywlsK1TsSLZfsz9d5KQ6YwLReFVfchdQIpuCy03O+MH
UfPVVuX7GCJnXmvNcQT8v6roeQvpYOwl4jvk9fuzCnl4ZxO89R2cdcwii6NIR8q8gx9Z3gpjHg46
NW+0xmuQjuSctijrf4O3Wr8EM/DD159BFLPspsmSrNswi5Malp2N8Svq5S43VTG5YPYit0Y3c4FE
53szlnfObi/9+2+2irvYVCGnqAaHKLN52T+3a/32qHevcw5KUF4PSbWsinQoWchZscepWfc/poJ7
Th5nzw3WHdJyHfZcFuxvolh8b+XohzNyF5AKw80qAfWpbO7ss96LNg0pDfx2GBeRmhm0kHm5FlnT
tM/asi876le9FpRLSNkqjqaljEgGZvIbNat5DOnkpxTCXUAKdnLtMB6bzKag/V5R8MIj8mlehzPu
AlJMY26HxYgtwECWIdHLX3Ew+70F8//wUdIMalw7me31/gVGMx8Ws/7pN+LR6xnOpkkVW8CLTB2Q
CT2i5es+8vJO6P33TfYnS9PFo/TAmSixkWQQ2+nyncbTwzIl89uynoP5jcIl4nFAyXwKg93iMS45
eY8Q1z3vsKaEN+Q4r39SOZXvQwoToxSCRuw0bZNMUrM00zeGMphPcR81f9fiYGUaVo34MNddXKZd
K5DHKWU0f1fgA/+MAga2iQyNBum4hhddJvo0JcH8tUrM8YAHBhQFr237rqoomdOtnlYYs+IgnBoi
pzmtMGXyXrADptlheBJl0kFPSQdryqoKj/PrGF8BXtRftoRUkOdMFv4QrkeTlS3RjwRius9iXQ26
tEo/aA6yga+/nGEVfCGiCJbQjVXpUVs85fs5O3IXDtu5Bac/yiLjMHHpV9Gnc4gg8usp9/PXBe6S
XybuqmZ+6bhBzfv3EZe9Z9iS/qPitnxbhv309Os/c2NbcGEvu5mRD0wUGR2CxyLRH1cc6e/8hFtt
v5zVfjhkK6Ehf7OMSVYEeNcher9wNviZxnCX9dJtIg4gE0Um5ihTBf8MfUK/g6rrB1osyM9oaZNM
06RII/KRUHqv9O7naQfuOiUmfdwHWDwyKxqUwE/RXj62dqanzh5+BsdcOMFKtIud2wEu6JOwXSrY
ntfwv/X8puHrb7oegHMbIpIMSZlnetT01C+09tseXIGtcAEHHTdHkk182c8v1lenoekHv6uTa5lY
9moiFfTas8EW31RP/4bT62+/XkU3bh8u9sWPCQJVwVRk1cLasyrD5RJH8NeuE1j3yI4czwfE8+/8
sRvLysXANNIyG9TSi2wzdYgkXPeet7FXKpi7HBiKy9lYKUSdfZL2NMjtUq6xHzLIXRBs4cwmHbfo
eBHoBxOYt6Ut/NT2uKu0hdKUEEbM+LpLlzBIEST1hYs2Of/6A98a85f//yGU8XYTUA3AqchaUZwI
HepUHqHxW1QuCGZNDNvHmMuMGTz7wQNkSQ9Wf/brurNiy5qqF/trmYluhg1L8E2xwi9Qcmdznatt
bPYWowI146dkeOrjwe+24mJgpoR7HDmozGD0lKPEFoIefPzgNSAu/xWTsZvZ+tJrgQLroGhOcUL8
SgC4C4AlDT26oT5k1sN3pjJkSxk8Dfzmict/YdqVUdExmW29fNu183iuglr5TXGX/1J7ZKEpUMbZ
prrHro6WU51UnkvfJb9sUle6UaXI1KauUVs8J5vnsd8lvrZKiV7wSmTRWo5pR9fHcJR/+U0VZys1
tKJwNqhF1tjfJ9a9a/rFL4i7ClstdLSDuFYi0wqrXYbiOWCdF57JXX2tFpGJJruBOeJEMrL8FTXH
R7/xcG7jW0HbLqAvY01EkFFSk6dtRLrNq3UXkNItvMvGvRUZcnkcwgDrdmoSeueg+++D9U9uWS4i
Nbd6g9UD0DeIFWO5790cnLZalM+wccHxnctvksRVuicbvwa8FV+xltun3SL2VMUQqbRsgvUioonj
mZGguKDEhvZuM2FF8Uati9NeD9QvsLpgSAQZc7FKzbONpi+T2no9PHKXABHl3PNao91AiBU6Jn2Q
dvWda+yNLdKlxIrQ4oIXRjHWYXNFrWWUhnHs517OXUpsNZ3kFd1FhnTH3yJov8xYjX6zzkkhdrAq
FzSUPNu7YD2rYFwfIn7cS1DeGhXn4NBUdW9pWfJsWNhH3pg6BfTjlwdyqbBNUpj1gJPJVCtPOF/+
LbfDL+HhUmFkhoU2J4xnEpdnyNAsyNY0iecm6XJhUpY4mVmIWkBO758lgaYbi/y8frmLgx26gd74
AshPMUMgmDP0UI24S3ncKAjjLhCmw2js9YLZ8gIhpcuLEUUsYFuUUuxvp65MovdlEY6fggKGqadi
kqNK4WslH7t9Wk90Gna/afsf/S07LAGRRfhiFPeWHCZDZZVXRT93QSulkF4Y95lltoqy1vQZLUrP
pp3lkKh9Fp1JoixYwLoRGD5HU30Pp7ux1lxlL8Q0FcxdFGZGzedI6Ed6LH43U9cgcTLcWMCRYYaH
1Ivi1bXa+J2mb2QE/sMyM4UHBYmRFr3pYJO6f48sH85HE2q/i6/LNA+h6vTESJjhIP18UPvGe7W5
dFhfr3UAkawwm1qMiQg+GC39poqLglEcBOS27DSLkmJOY6Ku9Cj9wpsLggVcGWMo3RHehvosqzlO
oWDT+b3UuSgYiUyIcqQqyMwWftvHAe8i6k7Hb0wWFwQL55jt8XwcmarkfjXtyySfljpdJPM8hbk0
GNfbUc0mPLJeDG0qi+KLqeW9e/SNrKYrnzWOY6fKZDjwemaWTx0r6w96HaovfFPlExvq0fNW4Gpp
HUg+Msn3DY8B8iPqK8GKTn4HHRcNK8IWPOTK1yxZ9P5Eyr4/xXPsVwcCz6rXmYZA4hGD9mhdRvF5
SuzwoFXA/Gamy4ZN8X405WIxKnO7pmSS7wak8+4c32/MTZcOO/TcjAcukZlCsDm1tNNPViXl41I1
4Z1YeSPCu0gYavdnmXSofC57sCwQ9jqNfXjvdn2r/w5wQgKiQ7MHaxbvMVy3qWkzqKqod0vBjN/5
2yXCiqoZYMJh1yyqhuHJEshY18hkn71Osq62EsRlekhkY3Qi4AipDsMvUTz7nTVdIGzQfQ2rL72h
aKWGqIGM0xG2TXdmzq3PGr6e83U4DyNse7Ys4P3yEMEB5zFoUbfsNyxOlqoNJE1MkyyZSLrzqMZ3
a2fvhONbHXcW6zJEsjDtvGQd2d8nukpOYTlbr8nOXCYM6To7MROMmZ7Iee7+hi+M16M6cyXbQsbF
oo/NZkxSuH12/WVdGr8HZOYiYcvApi3cyZgx0pcnViYfSF35Wd0y14NziFmb1EFvs0p+boJ2xrWn
8R3vl7jwQ46XyCVAAQPanln/RZX2N1S3eq1M5gJhujHNoKvagusgKoWc5xBN2mvxMJcIq9oI6S9e
WtwwQUdUYXAiYki8NgzmEmH71rXluLx0vFqOk+mLN2KKwovPwsRcez3gW9NDFwSuPhlMxvImiL/u
sv7o17SzMI8Bcqkbyu2yAvIuaR1N75X02/+Zy37Nw4xtNGnHbG6Df4pFfAr06oU8M5fxQuZ4bNYJ
TRdWvy32x2CyXtdF5vJdMy8qI2ETnVV0Ls/aKHqCZ8O9x+qfx0HmIl4apsqDgZVqZvEKlkcdFQ8v
KXy/QOiKYCFJ12teEpPtcvsUdjSvTPPJa564NBcLalhs9KXJxC6OB90G38gR+xWzMJfmOg4zNDWq
ALOp3P4XAkyZp7uHrVsj7myZcSFld+yqz7Z4zcVoTvu6eSW9mYtz1bxqoLu/ddkMi8OrFHJ5Dmjr
JwDJXPM/A95jZmCWMhxt1QnVh2e2wajP63O6RFeklaIhEvVZB2Xki2H9fImTgb73az15Ha+KVcOh
YQuHbN/lM+dZtIg7R5Sfvx8zl+jqFhbWeMPoMlk0ZLoMSw+yxwZz/3cMY9sPdKmSp3jVh/FbUS7k
FTcSlp50wjgxEVyKeJanxo5f/YbJ2UdD3kLHV8Q6i0fy99DFbZoMReu3Z7iQV4G6UXoQ2Wbl2H+m
MChWknod5pjrrinK4BjU1LcZiefoabb8rItDep38mct48V3JsJimNrMcTPJEUCScBMgY+g25s5Mi
Piamn+s2421gzv0yovoS8vyerTub6bKZqoWmdpcdZfy17fesmKEW+Oue/5uc+++zDHM5J/BHiUQR
apdhdOYnUZiqS4du3M8za9u3UPZSD3ygx/txjed8qu1+aWlPn3lHasS+eIIfmNLt+SUYynRlurAn
SDEO16KeF3rhI6ivcGh3jDbUqE+a4TjQ1+WSw3HWD/eHgu3ruBDMMGwaFFZvtMffFkYfh3n3yjUw
Vy2rCuN6p3Bvy+xQpL2BuSafmV8anrkIVcuObaA18kg6LODANbwrGk9/cuYyVCpKlgixbL8uffuk
4YP7vVr76tuvJ82Nzc+FqOTRrMtM6+NK1PKttfK8htKPxWAuPTWzYkCWujmuVRBBdopaaFqhOsnP
cpK5b5z91iRbogpxBYTwFhzlmtZ9/bvfsDhngqDfAGDv7XGFQP1w2lB1+Whj5icLx1w4S6wFSWQx
7dd43sJrwdo6haLH7AV8YNdx1lA7JYlpOb9uc3c806hWJ62O3e9c4PJZtSzwaF028ZXw5VOMpE5a
yYL4hUeXx4phTmQqXgpInUQ8XXGSTOuS++nOwZHx9cBMLV4kBzHvV/Dkw8Nqq+ZhLfx8W3Htf934
yCGyZmMaXVcefyk79cCs8SuIZi6QVQczQjlvomsPmdZdfu6K3m8vdVW58AyQCNEl4TWSWPtxNUYn
pJX9Lkoui7VEFgcMGAZeST1fixke20HsWRTAXFWuuhNFh+t6eEXl7H62MmbnOvJL0TGXxkqSWPbV
YMPrMdDxtPXIMBQQxb2zUd+IuS6RlXSo46ZLsV17Vuk/2zBZ7VN1BFXgl2lw8QyCejBobOjoGleo
bUtU2gaNH4jMXDShinuCu8CBYRdmTOkKJcQXIU2vqOuiCTCA02LvzHYN1mVL+8rG5xEblF9wcWG1
bQnh9ABLrmtDS5VCMvONTu5Rqzc+qcuqlSssRQ5NEMx7ZdLV2KchWD57jYqLqsllZxF0ocPrEFXs
oSMoAlgkkg5+rTtxK1mjBtp503atpz08NeH0XBDrRyEzl1Xr1CGOuYzDqzjpPTKpKEfPieiyau0c
xfwoZHgtN/YEvSzYZbb3nl9ufc3odSyX+xAnzSDEVc/y0zoVDyjpuyfcdqtt52SxtCZuym6Nr7SK
3qOi+CPfY7+N34XVTNTpse7kdh1JqcvTWIcvEv98hx+H31xxThaC7pSOMcMKgiwnHvL/qGf9h1fT
rr5UoLtSqAIbEdIxMCeZegE3S6H8rrquvhSUOIGswSHuykNcgko8G71X2zY/+fXdmS61CaOo63GS
68lo09gkDxBn/s2vbWe6lBpq6cTO4XXeliud1qf9ODyjrXPTHQ4udrkv4RWCotsDYTOeMJM18Exk
uvSQnDZAsBRjbnYAHn0R1Z+SOCJ+Y+7CQ8MhIeItuu2qpzh6SHDkvTTtpv1WkgsNUqtayAsN+3Wq
KEvxzr6mXYBaLq9v6qKDkFSsYQartmsr1hqoRzg+dXgc8MsZuTTTxOJJr1UfXYOgejuvy5t9iX17
7uSj5Bj04S7IeuVLIN/Ial+eBN2YX8o+fAmZP7watQsciuA3t17rAy5dU1PpzzEb+dlv1J1VSiUz
eASrI2wYyVkUwQWuYF6lHsxFmuwaK6Zsu19rI4aUIK9zgvmRn606c6km3FrEYHd0XI5D+CyTvb0U
UIrwXEhOTI8GLuuSYdAD3qhnqubxWrTHPUnCl4nxk5SUCzXFy1pFGjc4BIFyeqBBHH3TUrQfo30e
7/yAl4PKz/5E8nrWBNOoCSTF6XWMu+RdmajxrMUoLlubEOwhkR/cylzQSQ4wKx/WmF7jvvrC4uF9
UUR+JzyXctJkIXboGAUK1wTvoiTq0nISwi/x5YJOS8hwrVMvra/xh0CSNp3H4H9ei8olnEbFDQSu
1u0K19Lmc6ur9d0aR9AZ/3XzL9/wZ9/WWbPxPgcxWOj12hKzfzQUpjYpjJ3NRTchOR9RO75XY4n6
h7aq2t9//Tfjn/7N6D/yFxu2Kgh3zddeU/64E1xdFSEPASC3P+Dou7+f6IBM6K//2I3ToMtW7VPU
783IEFD58htqAL7GUvntYS5bNYhq5abDLtOtyWnu7f9Kc3juAy5ZVcMVfIBr0oK0ga5Oi1nwdpD4
+Yowl6zisQ4g4z8s17AR8zOs35YL7pqD3xnWRasoY2aGhsxynUaITrw8RMGSzXMhu1BVpGOkCcDb
XDXvozSh+Kfc7szLG1PFVdniYWE2MlB0nK7kvL2QLGPc+mk9MRenqoMYNFiAWd+W0MFZyZLOwbp9
8JrlLk01brDd0LBPvuICWz+pmBTpvA/JnRe/GxuAy1NtVqPIxej1ukBT7dMUQm0u1TXecelUQctu
qj2ljpgrt0UmsheohFyv6gi/THxKiwV5bb8xck7jFrRc03ViuS7K8hSqKA042uFPv8adTd70XIP6
XRdsAWUHA1yZb/PmleWLXLZqwVpqm3WYrzLe9AXuJj1SlPE3n45HLl7Vzj1AgmVer2PJ7KM1WwIN
DVjF+LX+sgX8cOCEIcEq4mhYr0NZilNwLG0aJHz0bP1lvv7Qel/AOB0Pccv1UMOcNhba763s70mo
//xkFbmWmLOdZa+hkH9FApc9BIjIWcn65GkXReO1g0QuagU2ulqXsrTXlURvUQzwfaXCz9EzclGr
jpa1GBpM99DU04XPwZ6iytnvmRW2Ca+HfmrlVExFMV0J2/u3oemWp2bi8Z0T588jceTCVlJWATap
Y73uo+nTLZQfa8U/ek1Jl4h62bBFMdXLdWXBc93+tZR+VS6RC0QlrAkFD8L12q97f9qnI0yPaO69
wlfkQlEQrYxaumJMokAvl2Cf1Jmh9swrVRG5UBRtlpAMEoE3CPf62s0VxPBhHOTZ95cl9sNCXeeI
xnZp0DrUxx/UYcfTkFiv63jkYlGykc1GArVch4R+hsjk2/gI/OahC0Vhis9dU2PM+7DtLnVXvO8C
sj/4TURnCbFOQdkqiKarQhH9qQzG7jR0d9q+EbtcLKrlcwNqQ85XWBtup9aM+nGbbHNWa+2Xk4tc
NoozVqlyUtP1/5n7riW5cWzbX5nod/YBAYIEbpyZB5o0zHKqlGnphVEyDXrvwK+/i9U996golfJM
Pt2J6eiQqosGBLZde60UP9t1qLruk5xfF7azLTiqVCWZm0X0JwFcy41hLB/MsawuQIpfWZ0t3dUy
MqS0DplPqIhm2QE0f/mbjDTpsVPUvnSTV2zYFiblDFUJOWizP9G0P5Sm9UE78VXRHojEXh6nQRdW
vgp8nCqzZW7fGq2bEX3h4j/PCFHjf3nxBOTNBNrBsI8Jx3x9O8pgmgeotgLNfDZ7Wnq0VsRrIoz7
XnUQtjApTGRRsFGP46mtW+oNNskDopbrqALYFilFJ65NUIW0pzTpbmYuHlhaXiinvbaPNic4sfKa
kh5lY7uk1tGYGkDfB1r7DYiELkQIr91iE7QSgYm13EHDTsR0/lYRmQbTgFPntqW8FEa9ko9vqaEE
6LAq2iOPlU06fBnSmARDxyo/TbR5VHbHDlyT/KpAmW3bm8aAb5wvKjvppfpapk0a2ASJ1lU7aYvP
kgQcrKKtx1PBxAdVT4nbKsy0Xnfx9cB858RioFgNMvMOXUL+DXPjIYaG/rzu0pswuUotlPH61YUB
z1O5rBzzz01Xm9eJorAteCqzk9ispTOdaE7zexXFUP0cq6umbdgWPVWmdcKHqOtOYnanpUy+tnlE
vly3MKtx/W7NHWhxjMUgW5Snqg8FTd60lViu/J6b0heDVACQAbo6DYnu3E7xY5PRCxXBV4zoVnAw
7tdh04ZXJxWZvcfiEyVl4o51ZroZn+4TJ1p2PL+u48m2aKeotFFaBnncCSi5xGNmzF1b5Mnhum+w
SW0lkQU4pPVwGpiqPqEgQg6jCUbsq66+RTsxLcfKLPEVOqiA30c6i/bmOMcXDMLqEX8sb7It3Gkm
1jAa0hxOvaVZ5VaTYJ4DBRkFYAU8WeFQ47rdtIU+WbwTYBsk3WlciQYrKEu5NNLlhZraK25gi32y
7cIYs2ppT8TW0TkpISGQ16W56wUoQC7cQ76yVhvHb1RGOSxCTSc556anHQxEaVoatxMdUj+TsdpV
qDy7YjIp6B2RtV65cpszDuF30md2Z4Z8jupggWZ2YMzX4SPYFiHVjiNt5mU0Q0PFzI0WDjzzlZMk
bIuQmnILrUWOi+dxXrqg96u4uM4jbPFRdsvsmpm4tLTBeyL6snB7wLuuO3ObE13qZRwrh44nuUwI
JRiImk9N5swXmnWvbNYtDEgnia0cC7DmfIyHyG26Kr5RpcNOxSzYhSh13Rw/OdhbOFBm0JrMBerj
s538iV6Rl/Rgt/j18jwX8H928Y07josWmt6qa0+AvMYSCw8Us157BzHURgNMCdaHSGXtcdJp4fWq
LnZkLKKAVUXx7deP8NrrbSJ8J8uLYcJXOvECLKlCPNlR83TdpTfHPKPz3Je6G0+GOUPL6TF1rmNt
ZlvAUNosEE20ekQxRfYAog82XocWZNbGVU8ckMlSomHBufEGtc8nS10nRsd+4LYq4wgzVS3OAkn+
tB3MInci+3zdUm+C93KMoOmsl2ZVV3/q5jfU6K88wlsJwzyfyqEXsRkWskBANweskBey41f23hb1
HZlszkutYHoKwBqcevKsqfxw1YpsgZOZ7JbYinBtNSTAH3YlBiDs6zAlbAtuxMBHyswqyU5DWX5k
BT8ljFwHWGNb9BQbiFFHjiRhPOiztIx3zpBdiBVfiVG20Kmksqey7A0SKtYMB2NB5GDVtbgrBsJ9
MBotb69b+80hQtusrBYnIiFYM90oi+7Abv3uukvTl2F6h9J7CjVKM4xk+S3tEn+AtOwFa/zadtwc
otSYNbcnQULMwHwjjvOHbqNLLAqvXXvjCI2otlWpsCSqrO+agnIfmrh2cNWibAFUOJ7YhxQP3hT1
QyIayGjK7jr6ILbFT7XQBE6biJNQTu29YsNh0NexULMteAr0cLIQGS4t5sQTjD8pm1yaoHplwbfQ
qaq1xtrqLDw2Q2tYVl8MpEnXbZQtE1TGaqESwUhoi+xtmdfvRVVeiGhee+z1779LQ5OJggGqxWOz
xTyOidy3Hb8u/9nyQLXQ03KSZl2R+KlqdShK+0Lp6LWH3hxKUpR0zE2sB62yQPTeXCS763b25kiy
KDUaRL6rJcnek2xxdX3dDBnb0j9RDcbQNsFytKm6L/PMTVh+XR67RUopPcQcAmDFqSNj7YpiXvwl
7i6JrLyy2lsGqMVy7GnIUgoVRvU2NjT40xZ9ZXK5RUbFMZ0YaRMayiH6mI7yo8jm6zzyFhk1iGaa
2biemia6K6fEs0ty3dbewqKKKpbdOGGbRAPyuV4lYAyLHP+qPbjFReVSZVph6PjUJnVyAHs/84eU
XcqFX/uaG1+ZA/JOjMLEgZfDxzFvg7keriNNYltEkhBLklbZkgFtyITLCutzPc3XxW5bSFKaUDsy
VGECkmq4/Tjsl6m48tIbX1mmc5SI0UhPFHpIVurO3cervuQWjeTQqpDRjAtjqAMGtvKKQVwXl2yh
SBw8k1CFH5Zw5CNzU7udMSkJ9pHrHnyTJs4GzSJuyvQ0DumtmeZfGru5DkTFtlik3loyJ4nS8oQD
BAAVAZSWuaAH66/7mls0EnQuxikjXX4as3g52IoVvj1eW9LZwpFmlXWSd1l1StP6U8vqL60zXUfq
z7ZgpNyIiryYyyWEFIntajoSlybWdTHbFn+0NNVIU6dYwoLVvlVE7xiLL5UVXrEpW7G/RhSkBbS7
PBks+xgtGHvvCn5lGks2p5N0QlRVNdBw6Oc593ibOqDbT8frtKXpFoMUjQmMldnmp8jgnwzwbaQk
vS7Cp1sI0pwbpDWVU6KTHIHzse7mHUvkpXFa/tNKEd1SPE0d6UBkJquTruvqacos8thWQ3JWo2T7
awwB3RI9CXCEWmJh5WmZ9Kc8LW5pQq7CfoHZ92Xk2dKGRCbGjE+yKpJbq3bIMePNcGG7P+Pnf6x0
QSrk5eWdnqfzPOXlCczehe/MRbNjlaV3KtemR7k1eqqpSOSaSd+/W2yx7Cfs4afJmPo/0BZQf1D4
98iHrnm0z8bYfppblDhss43LPTgqew8KOmYUUMJbXyWdvVs6Xl4VAdAtwInFAzgBse4hmk8+BPsy
t50zelUyQbf4Js0Sza0J3KliWNy0qPdZf2ke8JmX+GeLvgmf08WCYIVZVafEgAn2EqChfTAzDs4h
BUym9nqow3CPpA3Y36D6dQDk1ag9w4hmb5TKCrrMQlWQ96nh01yYqYuRju4ty01yitSY7GM1Ej8D
rcnewST5H0MjnDsMqWOQPJGy9SNT48OYa1RTMst8Pw1RvAOxbnvbUrSXi6Sbj2ArrE5R01zqX/zc
9tEt6CrqkixtOiynXXxtJ3kiw3UCMnQLJnegkTKUdVchLLHIm2bsZ5f20rmqt4lt+vJ82D0Qi2nN
zbBjdNEPkT3nc+r2EHaXV2UlkCx5eYe8yuTQ5pqEZTL2w6mVSsqwThV9f5Vt2rrLjKHxxTRnocOD
sq0bicZRM0UX1ucV47r1l2DksxgIShbU86auPzIji0BALxGr0Bqzkded9B88Zz6ACp4rFo7Cqt7b
bTl/iJhorzOxW9fpmC3tOxuKfcPc9a1vGAA6zwR6Yxf6aj/f++bWddZpzIpKVTrMWmPo3KGbRey2
Rp1dtYPMrfuENAMDuVNLw0W0sxuvQPMdBCza8aps39w6UMgJTMqaYhrmnel4mHsrHdfQlSGuMrXm
1nvGWduyshRzSBYj+digI3UjRyUvuLjXVn9zgo3CaUnXoVDOigICUEXjtH6fpPo6R4EZt5fnl2gn
qq2mncNe0jxxLUje+kns6Otgn+bWyynH6BdttiQ0i7RDx7ro4OjitLguiTG3jg6ipCKaGpzgnFg8
ANM9BGB0vExvrjE/5hbJ25VIpM2imkKZZeYDnbIq8ivoyYsrD9cm7nXysY0HOuqQ59HwVILv8bCg
dvl41dNv3RZoI2o2dPEUdopMp7hK8NxCFP11unDmFjFMQdAPzC1Why+drICpM8kj0HXzt+sef5Og
5g2zWi30HObFlPskc+IMqn+svQ7Wa25BwyO3e1Rz2RRGwA2ckWwMOsiyjBd/2f3/+jL/H/Wtevgr
Jur+9d/485eq1m2i4n7zx3+9rQr8/7/X3/l//83L3/jX/lt191R867b/0YvfwXX/vq//1D+9+ENQ
Ajin3wzfWv34rRvy/vn6eML1v/zf/vAf356v8lbX3/7525dqKKE+8PhNJVX5298/On79528QDf7u
E67X//uH6wv887d353+8x1hdUv7j2OVP5dfuh9/99tT1//zNsK3fIcvHmUPA2IjhjbXnOn3760f8
d4xSWI50mI3+gLnWw8uq7eN//maK3y0TqHppgbUTkd3a4uuq4flHzu82+AWIhBC4A7g6kEv/XoUX
3+l/vts/yqF4qJKy7/7520ujy7lAhQVUZRyaoCi8iy0oxhCUYhyGRr7Mxh1N9F6L6IJdX+33/wTR
P95CvLS/wF/AZk64xRxbt7Se90ltBPYoz9+t/99v9v2bvGzO/fs2tpQEayLpdkS4B/xG9QSpTpRP
u8oqbqpK+xmX743qkvT0c8l1+0qmLU3QVhEH/Lv4Ot93GySv2oYsOvIFAABgPjxVonQzk/gNWFab
MvMS4B4qiDFacRYmhb7rtXXQih3W1ZUTmFgN+8Lrr6v4wyM5NjEF4RzPxl4+kplaZl4tM2x3bDzW
KMljzCnIgKtS64dtxTuwbV9oh1665caxWlRpm5AJySVRH0qN2/aJN5eDVw6pZ6TK5VBF+/VH/tl2
Nb97y3Wvfdfm6UVm87bBW9Z56qUkDmPrUpC2wZT8tZFsKSgOxiqMtN1IqaPHCpPr+LhR9bCQ8hMU
AA8G7sUpu7UL63a0h1PXp57sqwdiWReCxI0WzF/3dwg3Qd1ObcK2R7K1+ECzrI1Q7vtUW+390he+
7vJDBspXESUhBHzDlMtHKDodmkK8i7v+Qpy9YU/8+xFAViekY1J0bGEKv19mGWmhGAAzvi7Uzl7S
j7QtbmoHmDwi3pXQJ68S5ZJhChhCfstEvVnQJBRx7g+oJZQNhiU4vg8OHrbCTY4ph0yitUCyA0SU
wTlYPfx6W6znbbv5cQ4F5bbgOJabfL1p69K2YgQuQtu3Pah7cvC1WnTw2CTPBoCv0uK3Jek+//q2
P7NsgpgA1KK2AcLDTWhTRA4O3FRiN5bTZ9kWD3U1Bq0dX4htnvEF29cTRFDmUMuEW9hECUwJM2r7
NPIz8rbK6geACzu3WFhQ99WOpDxMRyvE/N6OZMbNamLSKg6kNm6oljdTmb+py2W/LFDISRYfaL43
djYFRY8RS2OIXaZhj/S8F6naGVV+gPD1fa0W3wZfHtijfTKzkJhjgJtrHl8oyNFndP8PL+cQIsBT
SyjZHrclFgIktY70S1O+jZ3igQKur7i8tbsIlKm27xA7cykbd0vSH2cbAmp99jR0KpBFGqbMciFP
8BE1Mje3oqDmvTfN9w2232xYXq3HnRVxbzQ0EBXpFDhtcSidcZe3DBbSPkCO71G32Jdt5S6ZETjZ
4HWm3lMnP8zQXZ3Z4qtO7cuCuxzj3etKkiT1IgrL2uFAdNNnp5uCueGHFiuq8PexnO54A/7L4lPj
zHcx645QO7jR1NgNc/yoJ6tzuVz8qCowEzmmXqaKG+mMQdRB3rVZBa1VsN4QRaQHnPKbQSvP6aw7
Ned+D5XJRvenwhFfJ2bsum7eN4nt6TgNl5mGBqAX0bL4BHF2qYcdJ+0TtZIwScuHMVGFZ8TtPTfp
rVB6P9rxnk/FqepyKIFH50U2T0bNmFe38x2dcGwt8b4wk0cn6++TJud+vWRvR42Rv7bMH1JpHaSl
AiA3g0H190IYxyFLvooyd+GM9pVKgrweg8ShH5IUX9QW79PVL3DLlVoGvePZA4RV95zdZq1wRxiP
1ZBU9p8x1na1u+ta17resTKwmk+Y86y9pMRfMf51VtahBBWwC7d3gGrWownG2jbK/WJxzgYIE/LE
2LWlcbNeqxqXvVq6e5nFoRNHQdfnN/OowmLqK8h66f1gWG8R9QajisOumdwsSrzCWN5FjN/aHBsP
qrssGW97NXiGld/Uct6XVN6AhO/QGPLNanWMhOyVyW4h3bCntgqalB9UBjmyIX6cyhFjA7UsvXaa
P+vC2KViXP+B2nkJt9kNxzSXZwyAvuvyOJh7VApGSBK4k1ncpFDTrgfuFg7OrdkduwajupHl5Wkc
Gv20wwhcaHMVTA7oCKrRMzvt11F/zEfuttPidz0W1rGPiRoeIyv1BAqXAh8OhWSf6dxXDShvJ/yO
wiZ0pt5zpPmlK0EmVoFpLaHtceiscP3UcY4/2wishPHeGPvjZE2B2WQHokYvb9S+q4ydpebdGDvC
7ST28Tgc+0k9IjgOM734come90Bvw5NZ6k9wo+4bGgV5vPgOVWc7jgMrh3eBY7XpW2EOXmWmITen
AOpo+3b9NCrzzDb52DkljsjkFtgnY1EcuBm9K+h8wUL9zMhLmwpuExtTblt3vIAuMxc9lf5az3KA
0lDlvB84veD2n3ETWzso0YZwTESwwtwOaaQRZpUaIcE+K7M/Y5zi1oZ0fV495BzcjqYVJro4DKWd
uBo85I1RPmSl+mP1qYRHH+IRO6mbi0db9B8whA6RdO6l86UWzbOi0o9PaUuERgKB9lYksGdpXKJj
K33D1NytTZK7Wi5fJm4d0P8MZ/wbaP7QtIfPC6O3Fp/3Tlpmrqou4cV/GidJ6dDnQAlT15sghXIw
0rLclr6e4sekF2+tcvk8ZHrfF2iVOn1AMblZTs1T4vQepD4OpWUE/3kA8P0jbILueSwMVHvwCJzN
d06jUjeu6qe0c97++j4/2xwOMcHvy23wp/7A6D7mTWLQnkl/mfKPNbFubccIkNYd+kU+nxEgWQPH
Ac01zBA4EgHBu7eksWOwQjJqjwYZd62EjHCbhMWAYxtfAv7+LGyG/zap7djYwXSrxWUrjYnN1pT+
UClUH8cgbmF4DCNIs8m183FntlEwGPKdoVjsFnBvv16jn+R/DmEmd+A9CGdbBI6ROlBBmon0C/PT
3MWBiOiXBHFQXl5K/36S9zhEMNPkJgQHxA8DcrXlVFneSJ+mR3AwBnZK/TQSfk31ntUWLPKnX78a
fUb0bo4dbimlcJD3O3w7Igkyp7noE9yythCIwXEMnHuiVbs10G1NCtnIxoBCwRisWWeyqN3ARA1q
lwzM86mnkZRZDQ81mwJtjbtioZgYzA+2nd8skofd0h67Xv2xJPOursh+KMagmcYgtQt/xu8UMxTo
EQW1St0CsXFTJMb7ujDOcxYH6Brdmzr1ILx5k2RwfjF4y1rojiseZl0SdoURWG36pkgn1xn5obHT
TxpZlZ6d9yRvbgA4DNbfx5TmTqdx0Nfs0MPbiIq7TAzBZMHHzfEfazQ24H5lN5x4Ewd13h/HUt3O
aeqZQ39v6SgYEQXqxQpNsuwF0uz1lAwSP+/aewKLKXPrsAZL0zR4Q6b+UJbhGxUylj4NVZz9OYrs
wJArW8P82MjlYShn4mbpuLPRCwApydFEHLxGWg6cbT+O8G75IYqNICbGo8jUnptqD28XWnr+YtH+
tKj5brXfurXCiH5KmuhxqfMAEe+pkxl8dD27aygSjeIGbZpjPt/acfkJoir7yEi8porekw4huC0g
rmR5euTeGo1GS+91NXaBTN4oRJ8Nol5MAyGqkTfasdy8jcOJ9d66hmPf3JNCPUo9exCmBYHIiPl+
BIbwqBiWPIwzuzUk/pmM89Qkf85YvwpkxYV4244amR73LDnsepJ46H8daab9JcreZFXuQ8zjcXFk
0PaIn6C6MRG9XwMZK5XvhVVQ14aIaGfMvlTOuwj5SCT7e6fUdyMGKa0MDj/FN8VeU3J0SQa9AXu+
48X94qSPaYugu/tkm9xrpuJhrRmJCGEVn/ZmzcKpGI+1jkM0zlxAcfw4yd6As99T1XQCV6Fb8exN
iYQ1la3wjRbLhl+OxxRBch2f11rIukfsWe8VzNQ4wTxhD64utpDdUTvZje6WvUUK7NcpkFZ/tGFd
+wj7U1gubZd9G6MDjG+DllFgoxXlxMbZqbBABtLOJD/wOTugyx7M01sc6Xe/tgg/Oj8MDNqoJ0K7
WQLOsJ0IliZJB7y7xNIa5zUfoNZwWhBVrtugTK1Dkqmz4yz7xNL7LkIYyOSFtPQHg4tHQNHSRtWQ
URjCTfmnIg1pCZul3+UqGFckAbXciOcHXfTer18Xme42w1+LMSCioUQIG9zTm1TbLCXUXQ0lwKiR
hgYYtd1Y962bdPEjGNN9tiCM76zsjcHjoIEdhnj2+yaePzVN/FhrcM+gAhtGtXEzxtMOiYxrzNNn
2wJ8egbtjVUh5YRtMFO4Jsy5Q+TXNm7SLAlH6BC6vVjDnHVxkaTVtdoPCT+YGkkBRoEFnfaTPXhr
sQv4i9Gdl3lv13o/TRZEForsEEUgBkL4WznstspYyMHR3TnJI/KPxw5Hp2inO2ljR2lAsOJ+chfR
IPjX1m2VqxK9Khs4JGfxhlh9SMUSu7a93JWmvpv6NQPNYaMYRVcdaI57aylurNa+nfr4j5Ilb4ys
eujbAvIgcxS0HElFDXs5FA5sLPZqicSRRo+tGZ1JZrvlZASww89v32tk1KVxNuBsPVrEjwNV1MWY
+cGy+s9GG3/Tsw0xZ8EO0OB9EOApG3F8DZQiOmU8Zmlm+8YYnSEn5pmYm4AihHFTZOpDz5ARInMs
x7IOomYMYAlClRT7KUnDSJQPPUdSx+GuYiRrtEQODBk/1Yyz1yn12PRkB4vMMvi6XtwYoJ7JcE+U
zN6YUb8jS37TEBYCh3ArkE9DXDBYz0XHjICV1mE29TpCEGok+8zGEUWeMfBx19cxmvrTLmvV42pm
ndp5Z0JWxekHb4TQKCY+DP/54hL0XTNwz/mQeE6PbLbJDz2FU1zag93hB0OXgTylP1PI/MIFpx7K
+18du1f+IPjRjDsAP+OGHSzKhVtWmafEnwMoBNyuxse1ojjMjeyQdfMdE9rnPfc6Uj5lmTgn7XDH
8vyNDdvi9NXNmninMMoLEqma9J/jNhfg3lzZJoxFh7XO3/S98x5kEY8dFY8NjHMghwIGSxQPqove
rSl2nEL4coZMldEOOxMWjc4Kom9ZUEcqsHN4yop7wzQFIBjzi8oIyto5EuTJrhw+2QnSeMTbuSmB
KoLNdMkSgfWChSj5h7ljv+06RCfNMt9hfJG7leOUXtqwHL49/SjLMd6xtPAHtEhA9xOHbakuxM4/
sRwCDXa0WRATkh9q9T3KW4XuiOMLOSE6wmLC8drrEYSwU4bqxK9N1Y+3o+gKIOZnQOaghrxpDZDE
jmfWl0iQ8uG0xicxsmZRlk/rTq/n6cLtfuIIwPsvhQCqwEYFdDtZrgX+zrYmxwdFwSFHgt0mzgiJ
dbJHzcZLzOwT0fF5Ehk0fotD0g3eLP/W8PiPun+3yZe26qo/+21v70U78H/RI3z1Qv8fNgnNlQnl
v/7dfvuhSfj+qRye+uH71uDzb/zVGsRu/H0t6QppUQHRhxWY8Fdn0LTt3znYVQEis0EY/wxA/7sx
aJjsd+JQhxPojHKOcip+6+/OoEFxQZTuINpoYv7NWvUV//1sfzfQ/urZ/rw1+Dxu8T9JhxDQapO2
BR4rhJfoKm23cjpRJ6sL0Z5HPtsfRGRprzEgHoxaannoRV+7ccLYTddl9AjLlEKEJqNPTmFTD46x
Cgwwut7y1FnulSVrH72C5R59D2ffASQULOnSf/5udS+2AP96YInlQk6G/9nbkUu1kKRe5ebOkY4W
H8rTSzBC5civaCd3JhQz/V/fb9Mn+fuGWBppY9XxL3yL7/skaccHseSkO2PiiLy3GnlvF4t258KY
gmEWH7LcqsK+zNODdCAinw3T7JbWmAdpj/JYbYy3Wa86L82nyLMdOdyMk+oQTueNRzRq/JVMnZ2l
LWefWlweWUz1hbLTy1x2fQOKneRYgJUwGJLtBMhiDraVIWA7p7yAQcdMMzDsKvEw/ZUHOnfOJG27
I9jXL7QrN+WC5xtDGNYktontvda8Xi4d+APGYinn/lxFegi1QZM9VXVyQnViCGVvte7kGMOxUtF0
qLVhoKorOl+IVl6ILX/2JLg/RcsNrS5EtJuPmJuU1VHeDGde8u6Q5hW7EfEy3iRD0x+AMe0eMIID
IoeOtEeHpz1UbYChs6p4uPQkP/kYwkJUjSojQmrx/KTfdTdra0YPGe21c4YSn6ejXHtyGqZ3DXbQ
3tH5/LadO8dNZiI8QETrO5ymDHBQlNOjsYmOA9h13kzZlH+glkVv824Y3wsjz++Iuoik3vTA1w/I
YJ6wayjyELTwNx+QFY6Z531Gz5hPSm6duKm/xHWhPF4m3W3MpsVjc2vvB1BsnMEJ3obQZsUW0wtI
MUiVAUFeQSMTP072JTAQ90ZikAsLyl8kDc+PCMAFvqslCXHsLceLMajGUmXKzmAmZ/u01tpdaMK8
VF5EIf9sOVAJxBFaC6MWkFgv93Mu01iS2aJnKBaj1ymKpFxcu4qnxO+LPKFeahjFW6RJnLimIkAR
8Wl2dsmg0zyQdQtRkNhMaBdA2HaYd47C7AQEyaT5YWQN+/prw/WyX7ouzPqE6CWASd3h9upDvrdb
HW/5Alp/ds6LJdm3I7huYsx97kmvG68ZU+is5Is+JgYkrgsruoSrfqZve+FZJG6PGiGq3ICewL28
vP+AUveQI2I7M3PkH3Ntz1E4FqqjblVa5NxHSjMXyLQMwoORlc1uk4OaE+WCHLTgKen4p0LmuvT7
2pRHM6p57s7GjFkQK3e+SBJjKH7u+CkrgNb27EyPsRvbYi49QWLnS9La1uAim0KbrSvEcIvbswF1
7Cntjq2CaCAi26ZqwJUEmRwXxS+0UPqBLovXVWVReDSarbejbBDeK8UbUH1BrP5rU5kI8ynCajdC
3zwDDi3r3jo8xlGQ0ly+ZcyeK1dNNm1Qx9MQJVJWn5G9TqcFaPG6RpFU9tDVDfoJeHY1CjATiXGp
S6TWRZF4S86cOQAufGld3bRJ5usB6cROLW16Is6EuXQStYitC2Ka2S2k4LLWG5yOgVYwSgrul139
FjNWSYoXVJlvgZzO3OmW0mg/9m06+022pMax5tAGn8AqX+0aZH73dVei7zGBqI14ZTflpv/r7fjM
lf1yP6DyJGD0uHw2Kpv+vSqtbkrTwTnbxSwDY1HELQaolIwQWvpUcVo8kBbvvABjfAYkL/46Q3Dp
grF4Wc7AmZCYtHVQY+cUIC00Yl7uSaD94yKuerQOiybb06WevdIAm84IQfMDaIimCy/9g3HC/RD0
UUakRONzi7Fw6nTRPY3F2QAr8QH8NJnPK+XshFzUf1Qaf341i0MdCf0rIMacLQsObGxq8GmR57aK
HZdBXW6XoX+DAUGqdgWV+e7X3/MnrwY3hsARcRHCxi3NA9SrBhBeCCTmC1fe0liQsCPZt5Lk9D//
aIh2QRmIpbTQ0t4YksaKTSsqSHSearM6kkkqX9VGdBjhEPypjeYLKPqf7VRO0KMDUMEiIIdc07/v
XHRRQ1g8kSiLWDmtDlC5ZcGY5NnZFDilJQozu6QfHLfB+FvQ5A3641laX9g5m5zv+XtyFNzg2IAP
BDxn43ojaY5dWxn8rBMDpq8x0Bg5Zg3qcX4OAaHI53NhwZRF1oIZfpbL/8veefXGrWVf/rvMOxvM
4ZVkVSm7ZElOL4StazOnw8P46edH3Q4uSn8V3MAAM8B0ALr79jXr5L3XXmvtMZBsQtoh4fHztEiL
/lxOU0Tn2oq8DqU86GeQHK01loQOpZ/OjmFgS4Dpgfdgpb1NohldNvhNXGqtrT0YFQ0T6yF1fM+I
hlClYQXR+TzeQUI4Zwj9OjAnnqNoC63HXdP+rdab26+16xSXgUKWynMUd+kXq/bMD21iyL96JmMO
we9S1W+zYvqu11xzgdqnsRaCtyraFzoB5p8SWUiavVvxp0xJWwyGMG3XbvOuUZ8MnQGuLHIHdAfS
oeOrc8k0N4VpxEHaNPM5A4zX1xN7HJWppVp0nHulYOtFI6em66MHJQGjbGxs9fvF1vZdUvX7yRDn
zvBb32Pe2OcqZDhta6fSU1lVy8WOHjxa8xQ1XByMWD8uaflBYJtxZke/sV5g2XBaSQl0W4OJerpx
dG0EJepc5QFAqnioDZl+0KM4CcYIwkcF/+WSVoQKXXd1ESY02wgNiFcXRq8/d9zMt7FUEj+do+FQ
UBa+8DLbpRTrgcOVUWx1YMWde+mIboGO0i7Xs522X2gqFZ0ZxltzxnZj35srmWnb+qAkdFB7JY0J
87CYT+3o25Atf3WD/qMw1d2f3rEr+g/pzCWGI4YyTmcsMyq9HTtLeUD7IYOqNL4lY5MEjmV8ff9D
bxxqvmTxQKk61s26uznUY9/JkkpD/Eg7SPmtnevlu2HNIzUWcxqVYIZrpQRVhoKMRHsYFj/WpP0N
2oq3+KWmyOYM7fSNO5gfBC+T7EPTmerNpW9WUkvLBqCQsqhz4Sj1eJTzYgWjcLILNevkTrYqrCkT
fNn1IvcDaUnzR0TU9QrG4wp6NiG/B3F7e9ONSZa58HSSRy8uxsumgJhjpVSQ3p97k0U8jYsMy7Y8
kgoQIviF64b77bWpOtHZeTulj0sukxCPCStM+/y/2LYWmQuJHJkcl+ZmK5WiduBTp9mj7JbWr5Tu
wZqNS1m3Q6j188/3h7ShMqwzR+7JEwrqhVIJherpmObK1lcH2OyRFzusYrWKb3AvtqvATmehUVaT
1p1ZDLoDkTsqs/tF15UsEI02H8d2FOpu8eT8VOiNd8RLtv6hV415aUcwPNqDUeKFS7BcUTu1pHOu
vdIptvvy06HlcsBRV1OFMjZhqq3hVLloY/aIYvkqs1OeXqd7qgvzWrWKZx3s/Ezg9jqQAiKxPI99
ZtpEHZudbmVJjgEKXeNGnH4IKpR4HxW9CjI/eGfurrc+BeZorNmrvqb1p8tSVFZcGr2WP47N7PnJ
5NrhqAnLn7WiObOr3/qUDUWdLWDbNjfL6aeEntkWZpz5I/FvFqLojw+2yJXLRD9rp+usS3J6gmhD
zKPJYnEfv6LOTomWIbCU9WNutv29iwjvS7y4zg88VLSvvTYbf+GBp9xmVVJrgVXmzpdEKGbul4ih
UpjKqfI01Ex7ngkn8UcR1895vpjUbJSsnILGyYQe9rPVEgcuo7yJmpx6MlvSWHZjl3bHKrdqk3Nk
Zo1fFVJ8tZXG/iFEZM/+aExDRXVJLvFVprlW5iuqNn5QZOtcZslcFjexPUw3ahdTVVpieySzm4Vt
hHReMGJ/ypIxKJdFt4PUm/T5Wo2pnAY8nu49JEN1CQY9quRe4ASw+KbdtF+VEoE6tqdJ8k1tJhye
aEkjil2Lxcfgyykbf2ljbPBstf0+U0BM/aH27M7HFJpumuVMJwl0kdjUazY62GCJh0H4pZ0rbQjB
s7sxWqlgNoTDwV2utU9SiaJsVzgzTeFlo56hxbyQzTaL67BnwV5djbhh60uiG4XZ5ppoHsu4TFKf
1pzFGNTZkFELtSwnCqnxZyrZuGsPSM/d/EdkC2TzbSHEfT2IkRvDaJ3PEIt7GSIUUve622YJJjhT
d0nNxbjEZq/5VMQUBFXaAdzlAoIXpFVD3g3t2GMY5hrDfWpn3nM3TkC5Op26KAGbTv6ztdQ0pQBc
6G6Ad7Q27WBWZl/SSSrn0qAXx6/NTJBOMhc26Z2rbVXQmedl0jQq8UiHC+/ZqiTPsOj6jI7zQ9MM
/IoUZdmS9DGFbLVp1AMdDCXGooD8XmCi/9uXJTbjAc5iQvNVGoA9o9c33BCli27j8aR+lVNhrNRR
s7plSM0QUBF1aj9bUium3piDYcsC+iucTKu6kywAxqKpbV++/4C8voQtjeXGrUm3XZ22v6e3R9PX
mRP1XvOoThCqNa+KrhJteJaK0ewSd3aunbw8l0C/vrGAxo0VsXKBOl+xD3SLBm/e0NWPGqh12DYi
2uul6exUMc4P7w/v9ZNPVreiiAbECr63qR+KQVMNCK/tY6xBdrK1tWI7TefkjOvDcbpf+MoKV8Lf
QOmyJd0DIFvSStr2cTLzJOxU9wNeDe0upl9PkMj5YwWH0LeGfNq9P7o3UlfqUgb5s2msOPdWyjBr
ZpOWjtM9doQd31Uagdw6tZrczo7JLl0U7djkstjZXH5hbufuHVip9zNLEuciFWV08V/8HI4Mtdq1
lvbqRZeDJHosbPk4Ndp0MNPyUReihMXSjz/mJmGPq+587+J/vRew8g4TXRDuyyjHsq1JqzOB7RtL
b1FI0inqrdofc7Oz7cwUlTmp3ePYDjo66DEJ1WrwzsQUb9wVK5XZA311HRdMaJNrtahJ+jEdxsc0
zbRbiNvzs8xrgmbYcRLpiD0Lnyev3am12WGzY7nzDlFKAh1N7dGLFLSMKnxbzWvwVKUX7iXSE1ni
KpAuz33RdX1o2YoxBnaMB124zHqHWl+ZSwRV/JeQzhWw6UQprOcoxbNDl0rpBcsssvpMTPMSH/2+
zQEh2GpMJu4uCCntTWTba+5gxuk8PXpU2A760PFq5p3RXrbJspfgOIfK6LobVuRpqYbsCUO+5lBj
MuGjK5v3ZZzNQBZtfTVF1bCnGbt2NcZRHeajes6K+aXMtP2tAFloIRHxofzaBGDerNmpbKzpMVad
+VPRTkMwF7Dq/DQvoNh1eInkrnqxrGwNjb3yUVkm5bJzm/qqdWLvg5548mtm9XL//hnZ3n3rHK5n
gyOr02N969DVDHQasuxqfmyrJPYbOmdcI+cufLefk//iU+xH19OQnhGHbpYrVkbDrqQ+P/ZQXYNG
tdpgNKLy0BvJuR5/21dkHRV1D7wzOXE2e/j0FVGlqkRWac8QFlK6NzpJ9wj7yg3irB1ucTV0bzWb
oOb9qVwP8HaJoQurIEI2ZN4tWql5bZ/azsBHW7NAKjQZvjAnBc0JeJTaJucg5le3LaNk1ztk7Tpl
XmObpUJQKWTXS/Wx7Lx5bxCcTIEVp8lNMwgzxBytPahrMWGZLPCQQXtCBtU/NTgV345VLM7kzG/M
OUsLwg+sxLRvu8j0jadwtkz1EbgyD4YUkm0N5uCPY6ntW6FPO2tChPL+nL91B8CwYKkhBPCP7bly
hWnkeuMuj1akKNewnVHqmmkb1lMsDx2Kwp0hlPqxQdAEeQyRW0fpLQRLaq77UUKLLbRrS+Bc0zeK
hEjfLDdE+nXY2so5CvsbR43CGFUI+BYWeMvm7V9y6iC5Uy+PIknLT8gn9TW68vZi6JozR20bALAz
iDJWNSFbAybJBtSptYkL2Cy0R9Ppl0uqFPNlMcc6LS8E/Tpn7Imcop52U5T/mZ8dA1uPm65qFi4n
lP62g4RKooI9e8ujPeCpI4WOaQ/G7e+v+uvh2agyCYWJcahSv0BIvwEn81SUpLiF+lg1eRkO/NfP
lWqWvmfW+d6gh+KVaMvhrozlOf7Xhqr/Mr6XXH2NFg2LRsWnN8s8xGjSUkN/bHCRCqWrmB9LK7Ir
8Eg6D/mlmeYiXJZF/V7R0QQxY91PY4ghEkqnSC0d1E9Ai0HjDobHwUyaJ71LrIuJ0r8I6njhT4Jf
fWc4tVDDBfPyX5NulUPQKO7y4Npp/zDWylfLWoqjK2Au7NkGsRaYNJ7/ZS40PPHgkixXMnWQaUVd
nn7rYyW9hDaGZtKkxPhJIvOc/JQE8UPhObXiG1BWznkAv4AlJ5eh61KEgX/CRU+ZaKvZdYthrcTZ
+VPWqe11XulqH2ZWPd04cwqhOPGKVv+gULUo/coxy/vSqTI1qPEW1OBXdzNEtqWE3262Rqz4kVRg
IA8m+sWyR2JYTrrrLwsSQGixVRVm1TB5PuX4sr5WpIQ2MU9xpqNDaYeVw+7Ee0+XKCS8KJa+ZuED
H4D3dBdUUtzhzqyQZb6/RV9u+9MJoDyGB79DBy9QxG3HkFpZfUUM2T4hXEmum6bsLzQrq9Mgi+0q
5gaqsbovk769I63JLuKxgBrc9jad1c1WUVpamJhaEog5MXLfWIrhIp5yb1cMrZf4q0zaCk0KHbcu
3QlS3/HyugldZUx+mNSl5M4VebYfFrCTIKoc8SEf6RUblvZirk3KNfNMsr7eXZvRAmISZfNNEo6t
QxT1iwaDBrd+GoZW7PH05p5h5ZKrCC7wgV1S70rL7RASJqb0lzJvL9+f71c4tkUfHNhlDNwlh4PX
dnowzT7vu95NhyfPyseLvC7bXe3I/EKq0gqX2OrpD5Z3h9rVeYwLow7G2s7uUSTPhzO/ZL0CTubC
gx/6UqCCgrHSr05/yaBOKX5K9fQ0Iz/96mijC2NOJlYeQPLNiiBuLOpHk97oXxZ1ITGKnRyvZUfX
ES7PhbynrYYTqPlc/L1I/weInB+an9WDFD9/ytvvzZby+X8jU3O1vvmfmZrHVD5/T8Wbbi4vrjn/
dHMhCP4HNXQ6/CJxI6ZYe+/9082F4tw/oGVynFWKErxrBPD/Im3qxj/It2zqBby0FOLXas2/SZu4
wCCnhaxprjUNyit/wNk8jTAtCnUO2CmETZP4AYHaZmfZnmwJ2Kvlzpogapd976totvxqgisSK+Do
v03S8e8t+7vnyibAXL8Hu3hlm67MY+R/mzMlzHJKNS/R79AwF76amMVOR3QXdIN9t4z6NxVTkn1N
M9eDEh3L8gtpJTHvKtB4/4dsklp+CCQAnGR0biaqCu6W6lUvpS3Hrq7vGoCLdtEXP6rS1tfKKblu
u+9dWUUHI01GilZACUJYv9BNPVRAAqE59dZd5XT3fU1CWBrjo1PT3J6LX/uom9EFzbPrfcx1EbbC
ELtBqkYocXG8XL7qdrP4VTqea9SGbPHkimA89Hy3nRc6okMIsw1gGhRupTW1+m2ZBNRBe+H3s288
W3aG5mVv4iKrXpjFlZlfxgC88qLo7lE9iaPXXGa9j9jVUgL7Z32FhFsINF/fO3e36Dv6Skx5wHhb
qFXdbX071zdZundhGEmfAivGcbEZWrv40m5DwwlighePFn3UyX272ut/WTlQ395O/OVuzPymukg+
a9/gKc70Fu2utPnW1IOxvayLYP7gVZ9spfSN+rnSrmz7oncuoS/hLhpdQG90msBCQjaEnnrQyPHc
gyH2ZRL2fbA4oTOGk7UvsA/mDTSDxAvSNGw+9kc0j7brY2nx5Hw1vvLSzbHvHL3Rx6czzvZl9zl3
fS8LMQPBdxO9z94+/EAEiybV8bXP9b3y2XN91QtUez+V+0jZzd3zJHeDjnPO7WIEEn6Y30bEEmF5
3YTRt1a9sDw/Bzi1/Lw8gI5Ymq/fZrfOJd0oHlo3gDwW/eyg7kBXo2fKdfyDVbMeOkaVXcxO0Ja+
82j49iE6mIcEbZKf3KaflziM5oulvcxq3/swftpHt95Nfx3dzY5vPdbXco9FwRdP883bqsKcPRwg
t/xYRt8N5iuxty6jj4VJEcDPk2BqbpECTdPBOGIrro2+F9qln3/wvhYH5Wb5Wv6obl3rUDZhNgUU
kQL9MP7KIKrdFzdj4N14l8lODTtemqD5Nl+6++kTbJEAVvKOMV7mnCmAn11OVR2/hTJofmW/vMnP
flUz1J7LwQ2sK+HTf+yaujCHbzlmt2YdMqFfq4MVpJetDBt0R3styP/KL+svc3bwPro3y8G7HXbj
pfdzuCvuvPsyRTocFHfLd46t2MXECINvofM6arvqvrqn8OL14WQCigSZ6a8gE6Gy9fe19v+fwf+F
V81vF+srwQIZ7fdUnugV1r/h78fPxJMMM28QBSAFsMN/P30magUeAc3x3FWdjAj73y8fbyJ4NRww
dc1qIeIQFv7z4dPdfxAM8scR+2I0ZFPG/4OHjyfn5MZEHwTZx3KgXUA7c/gDeX5/r5XPudObpaC3
K1ySqfJjClcotyDUmCJQvdSohQ9nqlmCyKqmMRC9DRlfadS29ftIqFowTIjQgirOCbBdWUemT1PO
iN4cM0Iv9PVtGdjeJCIfxAhyoNUn2hSITIuj2x6oug11miVVF3xpehYgh0agRCqFaJH3mhEWcpiu
QLqXwXchdt4TC2CKkbrNGC6FDlPFMxuKNm7fu7pfaIXd+E2j6VQE6zwPDGdoDF9z2uoS44yJI94I
9VaJqFJfVPAQbkRamhi/mHoS86CZ6bHUnaW6HPXFSYIo68QQjlWNnMytIrnLizn9QHviu0UCsU+1
qtzqXoxQz/aEmd1nkLK/xpOCyNlElDhcwIPUJ9/ij00gdX1aJSNVYC38x0pGJvY6bWnOH5doso9z
3irGQ2RHcf+X18M73KFhLJyrBG2hdeVqdHbkWhd2t6PHXRRCJ0lnP3ciM/bdZBbNXYxzKV47A850
QaLWunbXD8nigiaXdTAQY11Uy6gth7yHCHVfkVVPvhob8qIxUxkhdmwNRONGKa+M2HGri8yom+sJ
o2TzBx4Fqe7T8Vn/VcWu5ReOlx0LeJNNUDLLYWqn9kOkacVNJ7LBpmS4zPyvFAoXv3GNap8sEyz3
XKJyq3TH/GLFOtTNCIsQX5+bO8uYv5t25YQL2ErmG9KqAwvhdyGKzzSMi7BIseqF/A6KbqzSPGrX
ZzqdGmlTLKk0aClC+OmDLNaKK83l7CGM1LaKA89BAcnD3dHXJqsncY7UuEaF/8lH1qND0LjWtshK
VGCLDRiElMFjiyw9/i9pugcNsA94hlet78EBw2+F8imuLzVL1AIFaPBGVc8nq7YvrNForqusdu4b
pzYRrjbJbVRp1dO8zpw+J9MZOO+FR//qt1KwIc4FOYCHeXrMTTlHal7kfRirrZL6GY70+TFKO9dl
pTOo4plnj/2qkSjERaN331AB0UfcaHRyY6PthjAXRYX/UGcCfE5jMv6ypR3zmlnYHilehX9Jbj7o
CQ3+sBUXmgicLKuvE7SyYZVUv+zMvTVGp76rOYj7KikxQxq7nvgapddPb7ay+6ZZ5Ldy8OzWpy3R
zItJyzYnwOM2+lRaivJzpohw35pucVfaXu34OPg2hOo0N3cDtPsxPyyKkBmX+aD6iQKJ8VzgfgqQ
/b3kAG38BywkKTlsAvdMmxwaGutALnlqfaxLMeBCbj/lSapjVIi1gqXCYK9EMu9aW2R7JZfO90Lt
u6OjjNqlPaTyKdISahLFMNP6Wkn2TivzPUKe4cySv/FTIblRxuFmR2myZSJ6Q5U0NGXow0Xo/eeE
1diNWbPs617VD15lt3tyAoeF18f63DS9cTJsMhuSHAeHGfSVp7sNM/bERT3Kbpss+7LCpAqNuPBC
uczNo6sM2p1R6nKPNUS5nxeYZ32N/dLiUU6vUZ+pufczKmPlxpz1cqe6rn415WZ+pnvPS7X29Eyg
M4XdYlCdAeXf+mO7WTWVtZ30YeFmPCei6MIeGcJD0/e8HcuMA0jnTjigLXOvh4Ud9btoMJagdfIv
HnkQ1ha2+YX8tPPzVlfuRKR0O2pn5YWduvPF5BT9AZNQ7V5LImpALxHGHwVb76IJJwLS/5fUoWtl
9X+GHB7qoi7rNxGH9W/8j0YUbZoKrwPEnAT3X3ADlM9/ULwHPqRcCCdhRQ//hTYAKPAAA66uqCoX
C5v6X2CDpv8DDjE7hAqbzp6hxPZHQdfJw0GJjtTUAUxzVgYOEo4NIY6SyRTNTkm00ZOSQowu97ZA
YJ9ldhxaXTRcaV3EHSM7DL6cxdrlkjszzyAvlzYNBuA8en/2mP39m4Al1kqTBRCwLW87ZTxJ0xuy
Yy4b50tkgpL6pNLFo1EX0c9xLroxHOgAYlF5g+NgrXaINORWoQzRz9WHXGocmtjQHrO5qIRPVNHG
/gzXqg6qohqff1vzNxCUV8zndQrh91GEhHSHEcCKm/5WqTByEN1cn9NjoUoPqeowNviu1C1dJwpH
Obpz0rh+OzfeZZWWw0daLdL12YjtH1Y+6HfqpOlPQ+NOj9ZkYPDIsy9+FjhhHpTJju5nHS8xndYw
z5aZLE9zlzcPtJf9qCaD8un9gazh9X/uoL+nHTrHukcJvyntnI5DS6RQzUSkR1tHPOTGuMzh1KTt
3//KKSzy8hU2LRIflfot/9oE+WQZbtrKiQ0nlDwcTA3KPbHdtcjSc02AOEDbAXnQBqlNUD2kKc36
139bmCFPvQa+YHpU0v4XRnopTSV03Gw05F6e9fTn40INB+3GwecEas7px8YWdm6frPF14xg3aiHl
rqoINLSyO0c0eGOhwCLp7gziuNqWbgIo8PkUzqDIjnAe0/1oYu+0zO250vObX+Fm4NGgyAFWejqg
uYT8RqWP8Dousz3/Dxq0uYpxhsvy+ivwO9YLaJX+QAlfn+/f1gjIdYymRcuOVBoJTntYi5GLG9f7
i/MCtp3ubSgk5K42f4xq2FupliSfSqskZyssthpWSOIuFO60Ncj0nbhkAltd9x0ave+WqQano3R6
5o0/DYLWjQ8yjJ8EFWxq5/h/n440s6rMsYc8OxK0/eqbTBwMfZCHJInH0FxSMt1BoDStnXMn7o0p
hvPm8N4wxVjQrn/9tyl2C9IW6H7ZUVQ9BiYJdjh53TZnFvL1YcOJnCgNITqmaoSlm69Isr2Vgn5U
W88IrMH6Tp/Jz0pRhS0OWu8v51tTyYO5QsUQ92E8n35ryMgzO7PJSBULbScGae2WSlX8luQFXYnX
3iwmNZeitM/ykU7DyZdVxJmJG+UFq2YlN59Oercao47K7PQt74ZbOr/sRnBbFwytL5XHrKgCPY4w
0caQ3VF35fKQzNl3oZX+NDc+XRnwEPjr/el4vcDEtkS2BBPOqoPfTL09tIlOVppgjqaknzwlo+G4
FYnD+195VX0D/nF4FYC00WSh+9/so8iQlPj6JFtfNHJqw8txYbPlxehpKZkRoLxDh8GvtujrHYUS
7yITUbdvzPpcw8jXyw8hhjzCYbtxqK3tVauZwoXmmB2TRMsvmsYADpHqtCtKFaRErcy9lS7pR90R
SfD+HLze5HwZ2gOjp15CyeJ09UtDU8pmYuNNiTdjRZOaIA44RnulZ32o0kw9M+frSE6vLXIXYouV
CcH1sf0eeoSxtGJGim8bEhJjpL9UNymN9MvRsBQfvhdWuvnclpdKke6TKorP8UzfWnZiUdQrOo+9
yWtwOuZmTo3ZlGV2dJBqXxuy83Y2MYvf9J3OnZVXl4BvuE/gP0R13rbRO6dzYBlJcyYufMU34F3F
MoWnHDiS+9PaxKo9AhI54HRxTFPJYwGP25F+nemYqfaDpotdppSYHY1eHV8rioCCOrit34oRwjft
BOYOGF8ZjmZUVNEOGkLe+Zibq6Zfx7beXLjdBMl87oyUWoGM3BshK/1rXSVJGM8xJYcSe64vzmBO
H8usd3GZ1gXdsqcl/dW6HrKLvptt340b8avp597+4wuWmHg9g/yTw75VEqWejM0yybtjrcAt7QpC
zU6LoiABxUNLnhoP7+/114EaTz9MPqqQ+BK96sYAXunaGX5TR0O0zYWVGBZBLM3qs1q19u9/6vUF
xqe4uECDKKSyvqdbTOubdpaq1h1xtx6vlNyIMAqguvNffAVvDm4NDxnJ9h1sAYHdKVEYkEoRMJua
z8hE/qyB0/o+MBQHcgD5HjXBbRUzaWnQNxi1PPazXu+LZTVc85Y0/OOhwIXDHRbofaVhbWKJWWkb
HR8TeTRjvcBOIPqRJ8a5F/2NVTGIWChBw7yDXr15Zd1Z0kGmSftjoffdair3c5ipYr4/ktfvKSYk
1EnXJilccfYmlpW87p505h4nclFcxtYsQO/U4pL0M94ti1EGy2ife0DeGtmaXK8OKDwfa07+e0Rk
O61lOLPBR1VZB7k19DRlKs612nzjABHzr16vkAJg6W12dVkhvqLaII55OmAD00L/VZiAVdhyrj3j
xtT5ZduhIDXhiRKrg6xunkSj7CCbLZM4ZvWsBKlaOADTk7Zveie6jXRMRXUzmWjpASG3TvV2N1LG
fyjaOqOPizM96aM0rt5f2TcmGZI6BCaiEsRvW+DNXrUHZVLJY7UsHt70zs9IcY3d+x/ZVNlfBk7+
QHWdigVJ5Yupy2/BLb2R4kIVljzmdRZ/UmgEIPwuNqsxyMV4SOpqIiJYqnFnDqrW+tY4zmUQxZml
U18a4yy0h052+9mtPqe9onPH0QS0OvMr39gJvN6Ie6Dr06Vn24IqhaE2NlXTH6VnT2G9jDACdE+B
0YfL+5kJWXfVacgAnvPbtzY7wXEavQQ+6I84l7p7ZKDxBzNRBNT3xLhUJzPZ14Nm3TSWp3xw1Aie
HfBEUORRRmfMeAqcJXHODH/T+fRlkZCMcr9zGl5uyNPzVsk5iWbNGo8N5bsb+qq1viEapw/HaBif
bS21qKcvFSCn0iquvffMShxBgBoVGopE5DQjbaT/qJs0cZA4CfZkCWbVuj96PR0IaKhQe4DcfbdP
LIVyjFUVWh6AkDRHm86qafD+HG8KlX+PhxiQgufKgmZcp+Nxq2WKY4qTx7Q1ul2egK4Ps6EF1Qix
wSmtGmws+5k5gE9R1w1Xkbwa84PsR9jAVM52c1XE+wVbl1A0LhKuWQc2KgodKrs+/DVWpRuKurKC
pGOkqWX9SmRvHl1zoDyfZvpNFU0UBrPRO1B+dMMx6TD4wi5zNznZHA6eGM88na83MNcl6lVkv9Cp
UbecDrhRnZ70WR2PqtIpyIs88dm26beRq8Y/nQiBgN/2rHt9bXgrAQi4ZtWHERCcfqqd+sG0F2c8
KmI2DklX/GzzQbt4fwXf/Ah1Zpj8/Bu/p9OPKIgc6Z4rpyMY2xjWSkIbCzwBzrxta2R8ehRBugBA
uZoozr3ix85ochbihOk4ZN1P7O2vMmfcq7JV/UG255pGv7VEaNn5zEo9elVBiEbTyss6mo46Lu7w
pwbEL7kK+qm0xZnz/MopiyANBcSKeK5fM7bGYR4y+Wi28hkqj9UEXuzCDklzfa+3hR4OldJeeXPe
fddSW8e3Px/saxf5c+VbXd15pC4lMsU0E5jhm0tc6gfp5HBZqI2c04i8sc4oKZHkrHaCK0v5dJ3H
Dkt+TP+mozGPTaD2XhLYgg4q7++mN1IkMAFyY/xCV2Rni2m2pa44pcZ80IumQbfe5fTtpm2rqPzR
Xps1C0cVF1lcD71vdp32Pca6PN5PuJo8RH08n3NjemPjgce5GN+SADoYzJwO24pjQxhpsxzHJdW+
L7gxsb2d7AhJuMNUkbLwmQlY/8DNTj/54CYzS9VMacuWD0q3iT7Mi1cchKmnQVHY8RUWN+iu+yb6
Uqkz1mBFYewHGqifefneOAAEWWBcJp2kPYCo00EnsWN3CLqXI1Lo9rAUFG0hLMiwMmLzzHjf/BQb
Crxy9YzcVuv6JUrztBwXehUvgCDeC4FsGPfm2HVnPrXhZ65vDbJgjhgNRcj/wQFOh1WkqyvUaC0A
Tq5xGOCmhmZsxtf0F3MvlGQwAR+gcCXp3OOrEIlwMAQEdEtpHiOhnaOLvgYk+DVYna6+MvjVbj1L
lEa41Zz3y3HmdvA7vN+eaIGE7bpbdVdQnzuU6XIVGxrPQgzKmZDyrXk3NZNyN5IvTvXmOGt9TkPu
RF2O+lJ8kbHthFRNP+GuIM7spZfYfLuhf//SZtbnrG4rfUTLisCsuI3UzNP2mt41WehpUn5YTBth
fYGTAxZzRqcdh5jK9q5vSvuwSBedggEA9xjLwnRRa1v64HuYBIQA9xSWlUoXz9DY1f7CKVpNveGE
otDGFDW7qdra8IK2SeJz0rXXt/ZK+kJBRsJIXoIW+nQnWU4yVcgijKNw83YfpY1y8JKuPGJvrCmh
u7pGwOScReobk17fexQDP895rdLfqHWjfG/21nLAOsv5FdFlWeUlo99ATgX90/u3yfbSRjKCVQoU
65XT4iEyPv2daera85LV3THSFDrgaMZyGD3ovH/6FVR82qrh43uICjZX1miXuSGl6I+mLdMLYcwV
rNR5+Pr+V7Y3MbAZGSZKhdUqxcBo5nQsldfQLq8T43Ea5XwTk8/6DRKPJyWtnMs5V7OH97/3UkX4
feNilUXQROGUUJtCh7v5YFNo0iBoUo8QUhxUwQT2fqs56Gvo0jDE9JtygP5rwuwh4M/QJQ2KDGwr
EBLHf2EzqJqB6GIocsOQpJ+dtu+00Mwq2Lm11mmFv2CogYcFwVMZODKxP2hlWhBltHb6rePvrv3K
UORKNe67H0Jo8W3XN851MkJdBx60VHz8l0HlQaqwsAhTTXRp0NTCMv2sSyX1Tz3HgtwQ1kBJmiZm
YTJitOhDUPTSAMW7BSfVMppbnC1FDnkIOtf7U/iizz+dQhdrS9qqUtNdedubYLfvNTWv6FFy9FIN
TwrS5eXCG131zmyfse5Snv43Z+fV2zgStelfRIAs5ltRyXbbLXX23BAdmXOuX78P/e1iW5RWRC8w
wAzQM1MiWXXqhDeYiZxepRFbD86MUFetLi22jCviwssgdj2qhSx/AaHiP05kp2TbLI7Ai9VJoXyd
eltrNtNgq49hPTXlO83W5UMEEEfdyBZZ/jB0yupg26175PPyZbLBDRFPtOpPYeowXQhSx/I6WSfq
Ju6wWnnuEDgboU+Bl0N6F3lN3ZpUGpFTAgy6dWceeKf3xpeuC0BQBtCQD1liBqgXu2lezd43w3Mo
K+gyYTE1X0oZa9IrapokHu13O/GavOvKzeB05pkBYOnuoOuFj5PZGqCjfF/ukE1BKjVyJ0xNDER7
5JMyxKl4FL3RfhaYXKVePzN3vKBGm+MJ/xn/WQlkfy4KR9qbNFD/Y4d1GfSDTqsRWfGhz012hQoo
1d7geImeFN3BFAP1alkFxUMu+uITcmYVvmsDsiBe5pZIHWRBDrJ7NMpDlmdTeOwiZgAY3fn1F9w1
onzTFSEYcIwXv/mWNqJzopq1c7i/gZbxi2wT403IWXRNZ3bkIn41UxaJrhTdSe2sdqflNBtLhpL7
f16FhhlzWcoXFENmU+K/e1hlmpmiyHNycAPQuq5jhpAm5lrhdzU45WFYxuKB8GyFeCUul/GLNut8
pZtOqAKUR9Vq5Q6pmNKLdTkcJnv8bkJE3TSTru6Kjkob1b1mpVibi7HFeZwFUebJJTOXK7GhUJQY
zwx+x+BU07Y5AA7YtCGgdRSn0sDE3wWJbdtdk7l6E4K8Whd9DRIsWP3E08tHL9re1hWnYmDQYI3o
haPSfM14De1mUFz3T96W/R8gtxwQBNKtl9LSsn1Cr+tkKfhWDln6RcsHcIqd3mE5pE1YgjtDEKHS
04p0ZTYy/5ar38pAirhFDQi+4vK3NnmPTk5n9KexB29oQ8V8iAWyxEY7qsexdFtqL+ga/74FEWd8
u68ZB76pz//Ve1NBYTtdavWnbtBSb1BjqjqatyurLFNOdiBdRJWpB95ZgkT48tFyDUXXSlWG0+Ao
0VHtpRF6TiR7MEGkU68tktR4cExV+KeNUB3wfByc1zo+N14vZ4yBI2CkWa5zcSXEfQcAeFKo5AdH
HrXRjQ7BJKKzmfcPblr7n7LWFp/uv92rnu784CS6tPiZVUC8XHTyVAuYXx8gmhapLkyhFkmv/IXC
8ZNggj9VKuaA5fc+NRCVaE8lUR0ddA+Bn+3K77gRz2Z4MfJbdEvmbu7lB2iruiXmBlQ7Yzs+OKEw
nuBpGo8ZbnGbQgclP4rQ34hSK7EmA22bm/BfqklBcLjzmx2SHJoHTGe19zvnMotNT43Lxptj0yw6
cfnD0tqMtCLhhzk9CHK7CP84Ct2WKo6KYyOIipXZAlLvg+R7ip7kXhb4yLY5qev9N3Rjd3AKQHfM
H4pIvnhBbuFXhTKX28EA31/FP/v92IfqVoX+5QWQCbalMpUP9xd9Azksnn7OKEmV6fzPR+Ty6S0z
jUu9nCiGQAMdfKv3Z4+z5jBIxX8AHpZvNCP4WGlptzMUQ93UccrLYE6wNcLWOVNf2YcuzzVG90n1
zojNCXPhAMOzOsZ0tZP2Q59Y7c/JjQZsC3yxGXsn3YoeH8teNb5MUg93BGRqBr48KOlCeRKtP3hI
Kwy7KM8z2pwwhDlODFfaZMcoMd1q+aQ/G1GfrwhTLPNszgrTsHmMxBsBYLyobRrD9uM+1eSpmepm
5/RptEGRPduGmTt6sZjWLL6Xlei8HnB+1LrgezKCWwSlqmUsn3Q+W090wymxbHR7kxDtnbAuDvc/
9I3jRyJKtxm1YDb6W5j4K8oqgcH9i6rFKQF+dhxkaBx6d1XY5NYq9LMZK8N6wG5mkbREgCbjwuzV
U2OSzIq8t4+9yjm6/yxX3Yz5vc2yizMYljHrWyftr4fJpU7GDor+5Kfcr7PVPPmeTj597q08gbEy
9l9NNwzbR58n/VAEo5Z5mH3ZFfh1Q628tKjxRrr/q249+1sbmHGgyXhmcZJKH0cBDe3/E5qRAEiS
evIiYu3KKjfyiXnmSApDXw421bJBVZhOrEdczafElPGu6N1gggKB98MmddPki17E4Veat1O39YOg
OsW93lGdJRG2UoNsov8YHhrR0eyy/IflhM2LPqZ2s7GtQUP/zcBZbSWsXb8Wfq/L0GouYtFoXYS1
uHdpp00mzQ0VTwHfNx0Ul/s1Y7jrk0u/H0SeBvfLBUi72HiU+I60ukKcbIvggU5QSJ2lt+8knKgj
svrDmiLnzQXpCc83ORiS5XniqgvA00txsnwn3DqR32wAMGm7gaoS15vU3d7fXVcmPAhCgeP+vwsu
thfdAS2vOl2ccn1CByCKt44uHyPDfkezONprQ+EcewV/59gdfOivkXGgVZNAoy2qD3RC8m2As/Nj
0VTfR8QFdhWTiofcksp+/N+0yf/n8OU6rPFTEUUEq0e7AuGtyzslx5oPZAs/tVG6aMv12kIQRlg7
8ttkJa27+Rn+WmqRUs2OSnJkQHByjazdMiqgt5Qa2sYaEKVSMoRC7n+GW7uZ041qKUgDlcb45aMF
xhRTl2XipEdG8BBEKk81FcPKKtepwNvJ5gsglaEiW3q5il9OxTgkgs1lYvBd+pV9yq0EVRZykv1I
8b8DQeZ+vf9o1wUS4xhOD8QRslQAapeLooPau8i266dW6jijtukftTSdT8y4rXeNWlKTu7387keK
vRIhbn3DWUsBIdi3id3i1tUtMXHCYv00mmV0JGpPW0bP8sXIUh97eNH9f6znEJA4u3MbetkZ7ErT
xMJw1E8K/kqbwVRwrXFrqH8hOj0FveCVqurGcWC7UHMgnvam5Xj5Yul2ozzXZfJEkUMSF0/i4HT6
77gMkpWVbuxOsIygk5GdYL1ln9CP8L2NzBrStY5RfB7az2Bf1wB0Nx4HAPCb2yhPdOU4muuj4SgO
SVLXpdWRnCzcSsFsxi/qYOV5buwMpjDgrCkbmEouZctcN9NQmVUkX8oR79ux0J+TxMr2aTdpB7qA
6cq5u7kekFCKXxIYe+mnkId+MdHNVU9xLI09prTd1yrt/lN0O3mRyRiuDCJutEVQiWewCxQU8Zer
Hs9UNFppRpZ6skpMaJvBrc96mKle5fvqntMa7gMcpzZlitGz2db5YzMgj3z/2N/4nPwGiDtII+LB
cxWstbbDsUBVTw69/H3UFx3Txlg/6DRYV17vje1J5qZSbOi4J6BNcnkQojJoLQu07amPhP806y7R
yqvVlTh2NaGYpRMZ31ELwoVjij0Hur+yw6IqnKyfM47JdsqfOpLF3qgrAsEJH26SmoZPahsMj/Ci
DU83Zn2nocUhvbTEobCK7CHVo99KqWvHYSrzfZ4gv3n/ld+6y+l3zPyrGZtwlSY7dezgRJmppwlm
9DGwh/AdTjs9rozR6wiF6wAQLHpMESsTQZ4jhFWah3KkBZyXsflVmUCLt7UDhKIHG14NZrJT8rre
tnlCV2kl4by1P/hqb+5exOhl/8DJq2Sixa+e7NapD0rZZR96Gyp9jozel/vv5cYNNM8oadPN1Jcr
CpSQhm+lZqCdoL3Muu1J+jzC0X1prbgBCuxqM19L5YYQ7a/7K996SG6EN624GSetX26ZIUJaLe6l
BrGjxXo3kv815mAe0xib7/srXU35593JNTuPBrC7Q+DzcinHb2XC1xcnONIvuFPLgxZk7Q+uhvxj
itkGnt1pgwlUqv2njYX4bDbpdNTtaCX23EgxiHOUuirqdATXxROPYRQVsu7FKRD1gLqg8ZIPSL13
dEq2MnaAHAXax/uP/hY+L3sN5GNQHkDKAC6DdXz56KXdK8nom/qp1KJ65lmE6TtjhFqFG5uFsjnR
7TGLLHhuTpH0YuNEtWnv0eXNUWC3puSUV+YfJot1uBXMU3bupLpfLVexfigkmso+tIMC5ZWoBAjV
2Un+J44HFB4ypykTz++bWQMHBYN459ho5G2cyhXftC6bXib0Jg+4MCnWs2E24aNd0aTYsM0rL3Gy
7MlPBothrIyrlvmEWTbbCFkICU186J+gJPVMqmQzwUHDcizbTlogy42pKdXkITxvvUe7tO+fNXvS
gDDMEmfAnxWH6ZXZNaOXTv6oHFu2ygGt0vwJg/r8p8YAG7tn0q33jbAAqalVWRwkPcPCq1qn+Kor
gyq2uS+d2RC67L+WeLJsMGGKf/lmXZQPbReYc7evdhEbDEqmMa1bxAcbQvkaqPzWpgYspPGj6JxA
J12EXMkMyhVxo59A5ry3Zam9ayJboqU7dn+MSR0eW4iLW5tx32uu+soICL5sXjRZpMf7e+zGFUMh
BMKM61uD2bM4XYORKIrwB9Rv0C19YIQI+9B2gsM/rzIfYYElK7U4Kl+XGxmNKIFUpa+f0ipy9r7A
Ixn3ge//uAjywuCWDe3NF4ze7eUioyWKUW1bC8myodpVhuVuZRSt3clXkY9VsEMAlYe4L2yUxaQX
2ziUpn3NPo2xhVteHIiXucg5Vuhwr4S+q/DOHGt2bOcv0m4yyMsHGobEwJIgUU6FHWNalJYfEnVq
N2mSK49tKtqt6iITgSXsGrLqxsIzAIYCg9ALLXVRYJixlMiN6MrJYhp9tuty8NIK8+tIZr8wAjQ3
cSLbbYSM/8pu/J82wEXIA/lOEUytiBjcrOR1+cwVwFOp6FFydvAnOs1dnXDfFDJ97holklvmX2hX
FFrdPzMGjI9mY5a7MpLgjjNIpkag0riwMsV9b+BV9TND8v5LJLvqfa8mieG5Pkpnn2isROiSJFPu
7zVcBZs96U+xq3KZ+RSPGCbtal0knt00IxrRlhAVrl8AbraEV/t9omFtjg+gVVSekjZ2hlBN2B9r
WQbYGgo5nlxMf6Jtn6TR2VLc/pxmHEBvKvr8pFWZ+1Ij7PI9LjQ8x53GRX8qzcD7J1iHf8W9Ai8P
+BjDb6uWHU6YbSN+a7aPisw0oIfVDu5TWBhG80wUjbVDo1XT19bEfMJzwTkE+6YxEUclAxh/oc+m
/8rqQP2DToVCVRo3AqdDwKR4jycRXOfQDMXDZEaJuYVl2vxOsvRBITIR/gMfFo/eshmOSpIM76bY
NT62psQrMYhS61ihs4KVuTXZcte5SbCzM/AJGyRXp3Bbt3r3qw9Hs/aioQ92QS/0fo+qQ97s6JlH
R01JRbCVSLiaOCMwsrcRCtr7hcj3aqD8h4tW8jUzRJbxbQoXF3qeKn6ku2ecaBTGXw2nakJ0gkK0
V5G5ab61RlNVO5d86+R0Mt5jnBw8VG6SvKZ1p4P9LDv9JTRhvGywJ6t8VGGQkV1J2K+ShHn30oVg
asQ3pi9wuXuHhpYpqUF0VhvkHkZXVXZa1BTbzijbXVNO5rbETXMl4bzu7jIBwWhozpIQv0Mf83JV
VcFZwuqc5KzEDOLMoSq/wBicPaeV8iimIT44GOEekGdCnj2W4qgzzJVYdD7ZjRX9awkKD5qShUYM
E1wY4HP8/KuYiC0+r5v42ZnfEe6QAdRRThuMTdPDgg0m3125Wq5rQnJp5JBnsT/WhPtwuSBC764R
J01xxrCm2+i2Ig9xAs8cndLmvewd3F0SS+XtZ9ohytLpgzYl4vVfrx76FQalPd+BKx378IuHVh0l
dJw8FmcbfZonZ0r7J0tk08qHnuP9ZWycZYZoa84yrIz6FleP6Jw6strQOEk9OSgGlqh+KLRtWkAE
DUX44shq3ODzjC7cFK1heq/vPRbnuqOlOovRLsm/BDRhg1UzTqZRB8823rabNA+UrY+mwP2XeX37
oEgGBgrKBmx7Purly0RCuZdqnfCYDTyRkGnIlKN6hww1nN++sOnEdigO+Zb7j1TxWdiDtIOO0EwZ
p+K4XDifEA8fosY41cKtPUuxm+/BWBl7d3Cnx8Qahm2OtvDOllJZ28TzMy0/7axjQRPqzcdicWoa
MZlOVmXmyc+mL1PSWp/szooBlZrhI3YmBzzFpgdiTri1jMJ9GbX4wbXSA+59P/795dPcoLAjfNlX
Ez2rtKzU7UzzhAZJ996U1NObsq/FUU2VV14+BFRIJQg8Yeb0+f7St7Y3bc2Zjkh7B4jN5evnzoxL
9L9NoIEYBjtdlL2L7DF4yKZ0eF/UzlNcprCNYyJrQJVyf/EbYYR2KkwZZnFM3QEPXq6uhzmaZiPZ
Yx8VyIPkUXnsg6l5nw+2859dJAbOFg3aZPys6gxgJ92NhVm/v/8rrvpp7MC/f8RiG7i+3fUyDy2G
JL3qja4R7IOBAttsEZuAZh/t7q/3djVc7jsbSwWIhjDMScaWWJIRJsHQIYpyqtVMAXKGR8Y33Yqz
7yYXxQezBLLqtaqDhVVbtvo38gmt2TKVqMGcIFLWeuyGIfACW8EEoBtQi91Y4FW/kVAAl4swqG43
FQjWchNHTXIkfTVnv2jLhSvRRsq3Jq6FAnMs6Y6ppg2Nl4Bu/TnW5Dz3n/TGJUkWzdQYtiNLA9S8
/L5VMZKK1Q46eyPj8aJRlAe3qd2XOPO7PXhhWE3TCLwJ8N+GC+MJxZZuU7ZhvW/QUlubSl5/aH4N
mf3cp1Uh0y92WyOKoR+KyjoBlKvPee7+5oAPRzvMnKdBjGvDt6sqT7AcO3uWuIJ3uQTSRGAEq8gc
rZOmRfo7s0CbLoz68GHlHV9HbhjrwKqR24BxB2n98h2bMz6b4GWfkFk3fwCGp7KfwjPu7LisFCnn
VmmVb/qkNJ/6dBqf9TF+amNX+QVdjJRaZAECusJ3kq0qMv/k+rgSIyieoCKp9dMKdmE+S8utL0Bw
zBRYgs4ya7JTNSo7Z7JOgx1IwJCB2DWAFTcg6cT+/ou58V4ILLimMORnprs8ZYlVDlZU6vYpGQp5
CPA0Pwz25D4F2KdvND+Bt18M7rbunTWz0+uE1DZJR+ecDG70VcM8T/VWxnYYnLVJjsepV4KHLg2a
h67BAS9Q42zH4DtfiaXXgZweMukfo2ViORiZy20QyFzBvNAMz4hCpE9ZX1WPVHzlNqoEsrtykJu+
dsGbisF9AOEvt/ff9vXZmpdH5JArnG7d0gynMFpcNAqW7yvfOjJMQmS4sLptp4B5Bim1RjO9uR7J
N9AUYgvTkMvHTbCeCKbUCc9xVzUHe0A+Ebko9HpTJfw8YI638nqvD/OMtoFZhR0IWPrl6D6xfF0D
pRGde8YstDhANeS+4m/uv8Vr3ARVDL1OyD0zOAUG4uVjdaCZGUdr0Vn44/gRdcaiQcs4S43nYFJC
LDfytPwEZxI4byJam0ugL1KxCcEBQgEKgtjZGKIfho1uROO5lZb+OwuHQN1aU5O9j3U00FZ+8o3b
jJ88G7Uzn2HUtkSEOdrE/Esv8R7AcXqbRyHXZ5LhBZCGykHNlWBbto52LLWaX+v45UOiVzbAe135
SBnt7Pwk1o+WkzjHSOvs3YSr51Hzy+5sN3n02OrTtIO1fVKDJnGB7uvNo93gvGBpQfkoMlvDLMMM
EULTu38uqkj5mR0aTPYA8SwDq+X6ZlTgEH7OaA60NY2nPooMym4j2lil+O/+p7+OjKwG7hDEAeIj
3FOXX742Q2m2ThCfzdSdNkCt4q0wG9XDiWNNfv7GXmYp0L6Izs318mKTpbTUM0060TkQRfIVld/M
C5KmWXl9N1fhxeE9wPVN0L98oB5l3QAXmPisyyo4QOBQtq1h/Kvu2Vz2z4Cx/7PKHBb/qnwVLaul
GbNKqNe21+EPdfBdtLrVStvDpPn/CHOUgaDDZ/QY08HFq1PHobedXo3P9mQaH6sOgeZ+QjPdDhX3
sRvCtd7c9VUCJH22/EM5gjbucuQT1qqDuzDEYwHYbw+PtN0WpRUeBkEaaI6Tv52iyvr3WE5LzVYB
wvOQdBQu36k9ZUEH1yE+z0SZY1opyMMDpNuFYfSzwINzJbTeuLko/eCgALnHo2LJQQkDUwmNdkjO
sabkG1vPn9pR+ZhVxh/R62d3jN9h0fkyVvm/in6wdxjvUNIjI4zV1pLaGNIdMbWUmO53wNmjwNZ3
ZTatCcJeWXrNyxDRafUj5APaaLFF29xv/FClP4WMCRwOSFTt1xzujLoZEsLWRqaK+aCSjG2ZPNP1
7GByBhu/R1QoErqOHt1gqL+7EfaaxMrLs33ZmDtniDEF7F3ZbZB8QEn4fji6cb/C6+DUQoGfNTsX
4WhMfFP6Ci1hG7szZvttdYisJDokMra8CZLmyno3wh9J4Uy6Z7KpgwS/3HMwBNPJ8WPaaXX/GtEH
f4ib/jdUmDWNpxthadZwB9AAfogl5wf/K2BUo+9mZW9n5yCIoEkXseG1wl4Tfr5xbjHcZYQII462
jblIT6xs0owChXdsLjLGa6qCPzV0Na+w3GSXI9q0rREp3d3/ZteYghnyAk6CwoPmJPPwy2fLxppk
swvy86DVjgeYMtu7mVk9OYAKsCovhnM2GuDrC5TZ4tQ1v5dC5lsqfxMGFT3dPlKGfVf5+UuNFdeL
IVcbhzc+M3r8dJqETbcWquDlLxw6JwsCa8rPcdolT44q6aurKNuXo9OuRLEbH5qvTGOQARUNyiWO
o20RcLJh4p9FXKF8nyvJRk0RPr7/zq/Ys5xuaJVQTbkQ3tKFyydS7UFDaSkpzvCXDEDiuvno12b2
TVb924FmfMKc9Z2Mg/5A5lPsy0RUz6iP0uowzWqP+DaMHqX8XZdFtAcwle9qPx3xukoihKvTVxGb
ELtFKX8GsOq8VIFydv8Zbr0pcAlMRGdP2SugMj6WKED2TkEurWoE4MZC9gID1furiLkCuaz9SNZd
zLRm5BL8isXJC2D8Aexzy3PeGgnbMe6jQ5mVSLspXaan204vox9hAjN4W4lW/yIxs7Y3g2H43xlH
aOd+FONnXwTlx1xa1g8/n5pm79p1fC5M4f+EQSdyGogzyrqOW61ECd7PVo7YrVc1d77nlvObLOLl
15ZupVdRkZRn3cA0RkM6DZnqJnNf77+raz4Mu4pp4KyXDCmS0uNyncC1ynFs3eis+z5iCsOXYmCE
kuCU0jV09Zud0Wm7uHII/mbjYcn30AzqcyHt4/0fcuNupv08m1TMfDjIVpe/Q0dZgA+ax2erKOF5
FeX4EJt67+mx2xxcOfyZcnvf+W39WR/zdAX9ceMtkJ5SxCMUDtQNcZHL1bWkUmMYePm5xkEMyqg2
ftFDidwERJFDrGsi2ZS6GnumihnOgOrorrR65wBHNfassDZ3uaEXK3qcN65zwtdME4QjBQxoaYcG
PS5AXoh+pK2Pwfe6SSYovCC3Xierxz9IqUSBY8/kBCjVGdFTXNX60dAhz226QFP9XcS/9SO1Neqi
MYqhlLTV+Ac3dviqce6rDPdUVV2bYrzlbJeHD8A5nRCG2kwUUGq5fJWxn40pZFJqwsaoP+hYHX+m
JUHnEH/lWSsKYcliS9Xh+hgI2NUDX6Q8oD4dKd4Qlc7gVabfJfsq74wfha9qzy0Ptxf5WHPORqUH
lGN1Mdw/XykUryEWzm29brZrn0SCzY8BI8culeZVw/sj3EALdPBqKHp/lxhj/N6ZosnZlno1lDsN
GnSybd14esa2JDAxMrBG+DyBA12gcbEX6v1SsfZ6BSR3NzhNFGA5paflVqqVTZcNhNKDEnSh+qjI
sDkkoS2yDflFfra02gAjXMv6lwNFuOTXIVVG7ee1sf2CiJE8lQPADGlK62eBKEyFS4lSf+pa0SWe
UMPhu1rb+PqA+NRxlGqS/Kfv98Vrm0pr2JFM58fWQXzFSxrfxCePEXHqGUrvAx8aR0V9jIbE6mi+
FmXtacR3xHl9G6xJleXmuU3MStDYDaZfCZyjypvchqlpjGqShacTipObrmmcP5NRMohdOepXsW0+
ajOmjUatRdtqkfLpimFG8GLk2aoSYEPEA8Qhq6JU040WOSmEY2mT+3US3zEFi2r1cwy4dd+LHM0/
F3Zf8sQccCw3TVHrv8U4+p/MvkVQnfoFeyZZ4PGkoH3YeSR74j/8Y/zWgzk3PEGzx6El5RN8iDrq
uV0XGOI1clrsmyZZQww39NraxpM2PomxlZBww7pi6VTomwmw3vcoF/JLoaYcnKqvSn3r4/t90hDU
YpLUTkm6g7Cb+h4mlXm5S8Yy+2Ggq4qLlnBasR048XhzutMALSN1qOpmB5tXtU2mB6MaA5wGusrp
D65W6AMuyAaNijFtRe0BwQr2djOB3Sr03jX3TlfiOaLAkmjhqU9Qa+wwV3d5gaM4NFU39fRKyzdV
YIa//DIoIkCSQZh6GIVa4SN8PoXcP9bDP6psg68oecYftbAbnaeqttALLGd2gqErk7phKOPuhkyC
SRvSZILSpmfyKYEjne+4II1X9Gt9gmUXBN/9KoBzPwgIs/Vgh5DBFSDlHr6c/nOYZEnxErSJGB5j
31T7gzOBNdvLuig+3t9jcwJ6EYWY9s0gE6LHjOhZ2mqGkR+nUdc25yF2Us8sS/vREPW5UfEQ6U0U
Sc10+NGMurvSdp6j22JdWrI2Y02mLbMw9GX0m2JysBjP9nOZpLpXdEgnF4FAdNE3qkPbrzLMbjzn
zFSnccQlTjGzaMY2ca6NjuGzXuo/dSn9qc7XHQC+2VNX5wf2VrFrhP7PBS1ZKM9IpkkvzoX/cfmY
wgo0R4q+OYczC3oWhN+lFgL89z/iVQ7PQMOe4adglOiALPO4RmYcTzXrz1pln8cuxGjFcN8NRi1W
dsuNhUh9ZnUUYNLsm/nP/yrV/BYRnEB03blAAHtL0QIvk2HGPqnqtTT+xlKA25FZJgBaNAQWsW/Q
QCqQP47nHIFhj5ggd9ApnSd4a8nKU10PPelW/73WokrD4QmMUjeO5yFBx6itGAEGEvEwjL+RueAi
POBdYX8xTW7kMozrDT3/Ynf/G17Helw40JFkk9IBQeDo8tXaSQZmxLHHs0Bfb2s1lvuIN/OaNtc1
4pJHpY6dU2W2Cg2Fy2Ww4kkqs1bG8yi04qBkVv9UKxPzD2OYngA+OF4VDPEHJwU2lM7iw+DQuq1S
mc6/thf4IW8a2rSYqD6WP2ScYnRwq3agHjdmH6XK3AHqKLaJG64+9K29NKMHMchhli+WkEgEXwDq
pPV4bkz9kKTBfwOOxq8Vzm2Oj61nF24TPThMY/UAsuEJDPWnlt23KW1debbrSYU4bK2k8Td+Eh8A
XCOTT9oey3Ii6vTIkZ07ntHkTA/IRA7v4wFAYy1oJf17eJgVqyiHXXBZdH4vv7lbYbFk0PU412YL
EC2JnY8xBlSbTEcl6v4uvp490CrCbQlWCPCJWW70ci0LyJMSBoZ2HgDsUvapdq7uDVKufNO7LrS+
CO8lxXPHjEw3m/ULP6uKpryLmhEx3JhXJjbSNotTxX05bKbON54C0uh4lk2FydD6mb4D8Gf9kHBC
36cRd65Xj8OfURbJTy6bbnrKBkU+QPXlRrZHYGjP0h/yf26P8aD8urkofBMXnT/wX6EQ2FGvB5M1
nU290GGGYOQa0sj6wCShWqm6bu0VBsn/g6qib7k4s0rf9cqUKNPZnfppmyd96oX4jnvBFK4KuM7g
nst7mceCOzVPSumW2Yvvh+BbIaTFWiYG717RViX8fQtZ8xzVcl0JnyHDYNoFif7I93g3CLdYCQzz
CotfgKsYEYothO7L8o5JXcUcybmnc5OC8EfgSyU1C1A1VST/iCD8a6oWOWNTma3do9dJCQAQyOEm
Cn6zRvfizmFYJ82wS+XZpJzZGBnGsbU1VBRFBguP2r+fS+bDkJvhogPzXQrKVVZa97Y9qWcXIo8d
ieqznuntwzjAOr9/LG+EfVhaM62JpIuqU1/kIV3WNLJMU/MswX589l1ACLHrcHSqChbXpkeu96FQ
AE5scitFj9SV7ii2QZmAQKoa+8v9n3N9180AeJq+fF/agW99qb/OTo5kbV1oMyJ4dF+Bzxko5zrV
SoS9/pgQgsCR0eGaGzbLnZwLN6oqUZnn2giT/dBjQhwLI37QWqfaJX2rrbQhbjwUttEWTqYwyWk8
Lk4pDXjENoLaOKso92yGnNZXXbjt/v6ru/FU3JYA01xu8XnWfhl2urKp6ZA31jmvzfwxgfZy7AI9
PFA9jAAbVPVfoViEg7lxDfx9/lBLHW2/qVI5GZN1ZpSieRnZ7K5TBxrTQeoe22paI2Zfn35oPmCx
mM6gcMnfL58vywPUH7TQPmsuMCQf/jnMl1Z5CCrabJqsG0/mjn2QSvjr/ot9+z6XcYfb+A17iK6s
QQy8XNkKWwRDat4sPljDH8MglQ6UtN6ZnfKZV9x8KJn3bzGKBF+vptBvytjaMtI1dsghTC9aaKae
G+s/GpLDDZrT+dlBtHjvtzZuw7aZr2zvN2zU8veCckbRgojFUHxxATUJRl5jp9vnKlXynQUxyLO7
Jn71C7TZ1AGFSNcfoi1F1vSuaPKSmjjAILQtlW1j4w4bwrf3kgFU0f0XeX0OgH8Ax5j7FYx0ljgQ
v+d1mMEYfPAFsPcpaIUXI0q5dktcX1SQzQlIyK2wBo4ul58LPNlgxkyvPyj0I89uVSnU32PnIjxT
tsP3YvSNs13RNPAk0xRnHwcICGECrmkF+n71kGwoX4r3KbcdnKswcn5gONWJRwdLpGMeB+4hjGOw
b44PDXszllEw0O9qKrmdTLc9T5WJd5iVU15vVDOuDZzgzOwLWuLyybLyGvNsGbrwHoCcg09WDbmz
wzg5xq7bZ6+gniSiFl1VJZjIWumOVk3x1e1g7fd1mHzgds5+2UFktEe0p/LPVW24wFvKSHzwpW3v
KWay72pVhDXiHP6YbS0e5jfYAlVuiEIYy+s4ce6bdkJVQh/q+nEsu9rfDVqlPQBeiX9FpRarXGxp
EnhOZtQVOnVW+dR0dfynIiVFxlwE8mtVCOt9XGEkinB8or9kAnXBg23jcIPw99gHm67v4KLVfhmm
h3TIsagNU4t9VdFeBeeFM7pIS/OdEgDSBn1uDDiXxFaireyHq7Y4vQTye3YDIC/aZvrldmgnxFDt
tI0+xC2a8641iK2e2e23xlAQb9H79rG2FX1XVAy5JKJxKynaddhi+bduHXMtJpmLzCGS+M8YPrY/
eaJ/y8YQmkqYWJ49RBatV7s7MS6Rm6FHw/T+aZv/xxdRADFVciSA4pQwqC0vntuKcKTpQA18YJhT
P4+F3W/r0NIeY5phe9OPg2dyfmXliF+nEyaZObc3Rw9MAtXq/6LuzHLjSLI1vRUhn7qBdpbPA9B1
gXSP4EyKIikppRdHSKR8nmd/6m30EnodvZNeSX8WJFOMoJJMZbDuzSIKiaKCYe5ubnbsDP//n83Z
llL2JftJvWy7rDj1DXKpQyaNi4ya+1GF33ZiFIm/X9JwjCLBnC/tJMlPoedWLxxPa8dl6/nBRSAs
C64TkYTt1Edbq8rAveiXc2iCqBs725CWsWoMb0d7Us6VOCTb6xcy3a9NPegALfXGJ62h9wFk0apH
Nb8umpOe6GjY7/NcP6+dAfmmPJvlYVHiKKEsWdJGw+sdP98f4qABCIw+j4u6XhcsAZPq8UIvdOco
IbLBLZ2R2F8oSl6iSUZOPPfiGkQ9eOkKfcLAajnBnl8BTzwCXgKmkP/QOhGhnG2/o43rocbPuXTI
04I+czIPkuS8X9ZDvqTvR7R4/npPlrrIoK3zaJRXAVKI+3nkvAVobdMRMtYuG7NOzmhmpEE79u30
fSUX10ktq5+qYjA+0fWweYGY8ORkEVdGYVDUqTmht4tPtSY1jSpN2uVQj7qbalLqAbp56fz6weKm
ukWKRLimIvO+NaGZk42DWlbaZTQFxXHkpDTHNLL4MEtSi6NsDtD7U+NzhZf72ZiS3+xWj45Qpn5J
2O1J2MfjglOAzwEGR6NAuznRaal3cRR02iV8ielapv36oVNS5AtbKfjw/Dv90cw+vtSW14Vvl+k6
lvMys0lOjqWUeXhIw/L5qzyx0YCKgNyA/KWNA5lKcRePVk5kKTIKS515GU6asp/IUXYE4l2jF+eU
H3ZlqRwHqkZPLbmbz6ZEUV4wlU/TfACayHWDPwDrz3xuuQyRPnDsm75+WeqjvYzt7CAK49TV2+oE
NO6nPpfPm7k/KvT6bW9FL11dzOGmpQK5g+tOUG2YlNW35rgfLElu89C4nOdxPusSRXuHim541tMO
flFH4ESh2da3iSZnn+s0fZ8XkRCureOXHEdxJGzdCH6uIInxGkj6bx0ZjdNZs1Vn0qVcE0i4ijVQ
yUaUpX1b89mFmdEO1q3ysdQ8G2m7b0PQHbYYWWikQzN5c1tGyqKanfjL88vjycbTRWYSZhfHigru
bPv9NEkAeBxo2Du1m4KDUTZO7WDSDi290Ar65WTTMdK9zYWRgJ2p4kwiH5HkqybQope2w/bWg/4E
l44kANk5vMxtgJhi1VFokm1+l5dqFS6aSSqTpRrixDtJleQeJBlqFQb6J/OpU0qAyMusQrgt0J32
N5vv+osROfYJ9FqnaItZs1NRABv0aFnPKDK5st7QLBsUtYacaD7np76VDpZbF4l0WKe68bWCRHBK
ZWGoIYJGzSebs7Rz4b+Ug4tGef9F72b9oyOX0WlVyNQWNAInxyty6H5eVovcWRwk4wdbm1owynF2
QqdAA1GtOFddvLdSXdSEMhLSJeU8eu2c5jF5Fsq9rjJm0UvdqJ4AoURAhcsARRN061P1Hzloc2Uo
q+Qq0JNaPRpnMDduGwYoO0a93agu9j657RM1vfYltSFzNyftldp22iH+d/olUmIdhDXJYtKGsROE
HgK8ZDEUuu18e2EdCjvweINwrzQWAUkAwR280nZokc5G0WQx9worFyHLxE5br+8r5SDT5O5AV8Pi
KFSK7ECN6+RqEoKVgC/6hTLQLJ3850tKKsr2hqV3C1UXoCeCUcL5t+VtoawbTXUlqVcSzUMQST8k
Ob1UzM+hTUqjMfeFhkthrjIlPjdmZq7oD/Ux+UkHm5uAQkFvVdRx4IqsRToeGW/kVYzO8FX5Ki06
0zPpuOnJ82Qe9Hjex1kjV25ZhsPnAU1olDtf8DmeIJVwcMl/OoIXx6mMBd08OtquNXzLzKyrWb2I
0rNGeVtQlbW1boE+5UL0UdOR5I3jS7N1aNz22wRRTdNLLzDOMjzS2l7queI66sc4jw/krH7hZHty
tKzvD7Dk/f1td0Ab7WGUEiW1roDGHmRL+6hf2u64DN13z6/N7SNUXAd1CgoZrE7yeVvzoA/lSL8g
5iFxVQ8pFK93hwVb6IX5fmKKt6+z5eRFml/2g8nzyJ7iNl64QAVysYxdsCF36+ofG6p/zbpJ/Nei
RGUloG/f5q//cRZ9xcsuvrX/U3zt9z/b+qu35W1+1da3t+3Zqtz+y40vMv799RerdrXxyzJvo3Z6
193W0+Vtw6H20L5e/OWf/fDN7XqU66m8/ecvXwu4K2K0ICryX+4/Orr55y/rZqX/eDz+/Yfnq4zv
va+7oFtNT75xu2raf/4iGdoerxe/HvwH+T6OxF/eDLd3H9l7xLjsBpE1BiUtHKm8qNuQr2nynoiC
AXdgZXF3dAJGlJ/uPtP3+A5L52FQ85eHu7u4s393L+bHrbI2z0jAVgKnLXNWE3YDINiu9BRm2+v6
gD7WnOXyJyj/zX43B9V1K4/hS6zrzZjj/lqIfFPn5rEg+G5u/0mWIy2qEm1poaGySHwzuuhxtPa1
RO8OukDqrpK46DyjBkfx/IYTPun3s+D+ylwTyyuqddupanvUqqxHoXWZBFXhFkYWumX2UhvyH04l
TJO1XYW4s7XbMr1rwVVzkciwrxq8r9zvz5KXmBJbm/r+WR5dZuscUfoCVIzDZYa6j867nCYMQ1VL
16UuJZFb+k13UIyWTjuftCsAfiQfI6Rxw7ELXoja1y3qnswqMRxhlo6vtc1tB3g9hPbA+xw82dMW
jVec0TfygKYgBwr/RcV72Fc81a291GsX9rvBs73sS+w1x5prHdkvRNA/fMeP7kZ8/uhoy3M5MnVy
GktaMhaLyiBbNRJgPr+Qtt8xXiSZEmJXmFn0VN7Ws9V1kEx+l2tLUy2NfUlN0/MyajQ31MaXdI63
n4fIGOVr9OEgxZCG3Zbm07WGtmZtPC/liH4UVaLyRtvWWjz/QGDmt/aGyDkQmELgtWAvsS03503u
pLmUkDxcJvUY+64uTeF8SD/kqXH1MPTzA73vwvCgjDT9i6YOzuyqkPbKz21AMitx4QW3CNjLshB1
GQZwlqMd+uWBDDIyeZfAlwx0VxBF3hqpRJoy0tD/8monzHvhPyuGNxFtNSd1GkFqAuOWmiRuSrN4
12lxawAknADKFTECNJ6Fzop9RhPmIDuKk5LEd1RM5zZ1Bnpnn8bqHNBQqZIjCo4JXLjGQfp5f8it
Xl/QeWR6bw1tYXp1X+n2YtQRAD2MxH8PyiRqnMOwpiv3labmJemkoWp1NMKqwllIZe588KvO99/S
hoGUcudATnBpAtJLripFUvw1y2dddruhVD7NWetL7L1STpaBbyitS7tv6QMIRhrJh04zLhDMaeID
OFvIWkA5DJr9mYKl6uHQ6AeNZFEWHeMQx6hUMmVfGxs7hKvoa7+hJkYpQLMjqotZmnWHwSxJZ+kM
od9Lita+oU16qbylLNhVHq2eW6G37hc0QEmVqKMEIktnka7Y1QHYzn5a4hrYN44cj5p9YDlA4QJp
4nkda2p8sq12JYPoa9OVRnOYblln/Tzt59GolrBBSaG7ZV3ly2xocgkBi0C5UGs18l3TnOyLKm/y
C8JN612tJOYXgz0CxD5t00unD6H9DaHTGm6UAE33/AmxyQXQu+ZbOGp1tzCMyOncGnAB6A09HK4T
WgiOLuwYCBVZCDvEDZWqVpDBUdOvnJ9QCAelrz5Fumgp1CAfcp0Fkp27nKL6V8kPImStMlilbNiA
NqEllMplaQVBSh+NIP2kOzT7dDttlAJvkOzyW2LW0xmpPv9rEJTNRZjNM1qx0RjUnoqqwVuhDflx
SmUMbFAGwdsIoHKI6k9iv2sAbAJczhtqFlYk9VcjjRpvhqaMyqPJH9A5aSqJQkNqSuFHNE78eJHJ
TdGjXDfQZ4beB+k5sXmbuGNlt6ed1osEgtn0xNMaXZJoljCca4E2RjjLUXdVq0kbLQJVbt7baeIc
1Z1J2UKlHhG4A3LwnAuyRPpzykDXSlEvv5vCrDPcOa5L34uCvANpj0oVFF8W+ltVqpGTqlJLomaR
UlCARa6BqyXRcUOqrZdPCieTzyTdnj+rxJnKAcvMfjtUPZFn27ZD63Ww0T+bTm5BDKF5Dp2i8lK/
dHxYnq5f6sW3YpTMVTtP5JuduqCAwezHb3OEj9+zpNKbMAiVdDEEEwSWcIrLyo0xlOdxoDBNMWIt
lw02RHH1mdfgVc7Epp6LxjzzjUwHB2pq7W+0bc/OyhaJhkXEirnMyIT03pzU2W2u0R4JKgPtbrxy
svWOySECP+jzSjUPdXISJ9QD59qz9Tg1DhNwuNSFCsLehaLmWrbUE8RDl1ONQoTXqeRc3AgRpnCh
zLS1I5lZFp+1wbCwAorRX4xCZG2R2nZ1K8tSR+8qTY0CgKLKeGp0eWqcRknVNm4aDtG0b6Gcl+w3
VeDoqIk7EQqfpk9jq7ynVY8rlWyEd2Vc5okbdXRaOgyzsvIRRGwM+9hvyrqGuFDVveubo6wf6HNV
z6cKuocfHOCFqjfTO+YqbHQ5PMgBk6NUH/Va5VVkc9JlWMT1fFYGcX9BZVZVXWVSUs1V8+atEXRx
uTSUxhoPM9+v8RfLhj7QKtWvGCWMqRo8rU5HIPmFJV4YSbJuEZjgqb0Z28dqdkLnqq9iJVskkYS2
Yi7nsnlg1kOMGazpd+MWmTL2B6oDHpp0noaUezAVyBoOAQniJX1iErQMSVnNbmPRDcmdajOX3ZYU
TblvJ5Y1LJNI7qrDpLWHaz0xLHdqwnS4NOsykr0Q3Lh2MqvM88JEsKHhIKAb1mGudzhpNL42LkYS
NaVXWqNmLEM5yQbK1MAPFkrBze/Tk1eVTpSOgijJi6KfF5WFRY2VunyPgxmIEnLfnwNgk8xlkMSp
vRQpTBCWAtSxTEFot26iRDQQDdpWqTxTjk311EgKu14WgUFfLjjDWrosi1htr6muUbzg4NQ+0gNk
tMgGDKNzKZk+E4ZIZDXuh6pcjx6ERh8Ci98bhcfO6VCm5Nzuj7oo0qRlVxBtuEan5FTenTY+w6zG
DspKpXkEhaA4lMtgvlKsMgrpL+gbV2mc6K1b+2qO0zhV9cLoSsd02zE0DIZQ0zo+te1++AZI30oX
NTkW1LM5zxXXpv9yS3u/Wm+OU8UJ9YUwO4i08WyVC6VF/QjtIH2LZpX5W9vm5XQqhVIjwn6pVIBn
69pppZGUcPXIapP92k/0Ozr4vyJQ7W/rtqtv3xCnNm/2u/xm1RIb/juErKKVyB+HrB9XaRo1b1b5
DU/VdvlqI3gV370PXhXL3CNvptKe2iRwQjnh9+AVUNke8GucU9LP3+NWRdtDKgPdAuwFAi3w977H
rYq+R9JQEeAlsnGwfJSfiVu3mrYDKKZGLCJgKIi2BtBtq64SDLSTjhS5fR93ZIPcWsvS8zGPLBn6
9tgdOIMM74cW28lyntT+S9XVHHS23Axeq5nJe79qq3PsVYaCmlDftuiw9mhS7yPtN3mXXUBtaJt/
/iLCve/R0foGgUYB2BKVVZKRwu9+FI8MI7cOTKt9X8XtRamo3TFChPa8SGBgHz1/qc1Q4f5SKJlR
aSLHyPvavFTbWzS1M+b2/YQD53VDjUahHMYvVMfFi916ImDpxO5oa0Mbe4JgHObKlOo2Cz/0xdAd
KGZF+6xwuBhJXXv0NKv25aEjsd22fnKtQAs6nyvpLKnTkxrb6yIskR+BPKfV3xwaV5nNjEuKk0A/
mZJ9y79MrKo8Sfq4hJhH1QImjn8QdpWxcHpHfqmOQwLlybOwbKh8iviK8GdzyiYf5suUNeEHywKE
ZBHS0RqOwwpQJU08oxJJjE45HvXMQu9wKg/6dOY0SuRFht+a1+V8AOeVg6u7NvQ+XvZJEN291H+F
pSr/vVJqSNk8Wt8iZbeRUjsr2E+3db1qHxum9ZfuDZOp7tH/hv2vAxwS2ihsiPusGh+hHQnCHRsj
GO+i7nufVVPMPZJworsW0lngrUic3OfU+AQUMCBD/pGEGKnZnzJNW2sLPB+tLHRaZqMuQW19O6Lu
7aExRzUZF0A6mvdxX86fwmQ86HTBxsr0QTke4Aa/yyqzuB3n0byIoHcd51osHZfB0H0yg0Q9SaKk
O1FT+oxMkZpeYqPT+3LOv2KF/duehWROnltrVzDY2jfuirTr//0/6W02PV5y6+9+X3KY8HVnxDUH
yGb1fF9yEBJEcQf6qqjys7oflpy1B4kdagQSUSqtqoRJfVhz1h5oVtYaLiAZJZEu/Ik0rljxj+0Z
glysX4HvpDhv0Zl56zhsaiItqQMvNcm4XX08te7YSuj2xu+1Kj+QA/Wgaq1bJ/avTYRD3QzBumVd
j8dW1zooNUTX/qld286+Pjm/DbFqLXJHg0gRK6JD7IcWLxFV4uLMSQ3XQsjdi1pQMX0PDRGBZWqe
itQfWKNVuXk81stJG7MTeU6OE1+6Wb+gn1q1zxYRNooPb/9tVy5KsM+tXLeO2qgJ33yI6iDK3xw1
KQ5d83j5rgd4WL76nhCvQCEOlDoIDVFseFi+OmYRAoSFVPXdKv2+fO09CoXCkxPtckDtcEo+LF97
D7YaK1sUEYXs+095c1u+EglO1q+QigFRQk1snfN+5CvBRa3LEbLUAhI13OGB4CwH1NDPB106fXs0
TRd3Hthjv2zLi1lfC9A6gmrUh2kgJ6z3o2vJTTqnfRP7NMwAGDpDF1ialVwu6WP+4fkrqfjHm5uS
x0I5BJgIvA94EOLzR5ca59xx/EhItw+hl2vOSW9/yMEl0QNNT/azGmbE2PdH0G2Qnh3K3yb0UmZf
vgijoPicad/64FJS9HhpSJm88CcaAkw0IoDP5vU6eYjwpTadTw4u7teBpofehlAS3O6dQuOHjBQu
7Ri7SYNX3dAfVEObwLUGdnip+NNCQp1v+fwsrXlbjxxlrom5wnriiEH/B62xOUsEKwYtfTKH5ki2
0M8u3gVV/y1VnfSdOdZng48QdyYNxVkYSSNcT2UJkt0560WfcFk3FlUZLwBTvEPsCAdb1jyt6cnL
VWdl/4F67rAPWnii24JpQHq2aCaR5ZWHjMDnyaDfRlIWV0Ntvhv7Zly2ugTxOZx1r6M93tIAP5QY
crjwM8sHkexPXl07zYKGCsumKNOPDaBMbeyjF2i1W/qeQtMTehsIK5aoOBm2S0k1sgVDlLTOIrQ7
EsZWZnjalNzkSKu7EfXrRdcEv2W0B/CUxj+Vfec45YSjdh+YB8+/nS3Ywv2tsE800Hoq6ET8qcdr
eAKSrGc9/Rtkmk+4/ZA1i6kcJzfO7MybiW3cNJWdZaQuklDRXaVpIZ/TIWYwqo9Db9YvaKo8sRRi
Zr7fzjaAwdG7wkp6kaUGzANKugqgwdeOp3Uf6mGOf6qmdPfwwo8jagU+ZG7LdJDwzXTY5/aiqvzU
dYa2XwZIYbywA9bx2dYOoFu86PpGNyhUv4XJemQnSJFMZOh7Sg0pxPJ+bD9r40i5I+rOwOOioB+D
Vx9t7bikdbzrK8bxZJXTAj19KzQOGzMlu1VYzYE5ZpclBQwvTvvDPLdutBy+Re+cdanin82DHHiS
1u37udqTZIqQ3ZZMMqyNRObnXJtpL1GFzvvaUN7Sc1c/Kc20WszIPwIpEkSEqCyW5RCTiM/ac2Va
2FQVjqogyxZ+WNSLTLIOcjskPzo2tWel/kqS45skHz4FgVyd2ikyBeT2FvZIaG44mJQkeo9AMb1Y
zIqmfUVDiBXG4TLJbQKxPn+JnPvDtUyrREhhClImTPfmPIdIdQxmQndGK02n5TR6Bfx1cvVGcdga
0nXYh8WJIofmvjmFkmsFC4TSSd0aNgn45CWBx81q+N3aEnJwdAsF+/uEzGU5ZddCXLUXVk2BR2sG
083kAtLHV2dAAGNoEKduX+pg+MOLojwC44TACcHezRmQaYWJkeCieXCBiIOzH5h960IcOJuj2nJR
ZexYbZ9esCFPzkE2LXkiEh7kaTDJYlM/Wt/5AO+d1C/Hu9EdNQ4W3J7G5ICSnlv0kuNJTYcq9Sy5
aHJ/nuQkQmfVOLQbBPJeuJMnh7+4E0CJ7GkD2WRry5r5tHwoSmp4i6AedG/K5N7zZS10Q+TYPLkK
4ZmA2YA9PdbITcXjompae6la0jmch/GYHklSQdFnHF8EdK5bwW8bAdYltWXSwSjDCQ//0SQlEaq9
UBrthZN90qwqfZvSmoiWXsZg7hOXoH0BTvCg0LUjTYMN409nJK6xFgalvThDyyoJOKMUuXcnlTJA
UTqfmkwzyMygQwnQO1JrIEBN7ByMzsxoqil7Vm56GmJHIMHPKnuwQTpKn8aInrK0RHTNZGXKveNK
E6tjTE+TIT6kvajvalKQe10BvrCVKjBFZrhCSlJ2QwqEDRSJUyt4W1n56ElZpiKf2pxIctUtIBfE
XspEB8GIGP5UWYtoDhJPqdJ3UaK/AE/40UkBwB3xdRGcPVELNsKqzDvfsheDgPVpnYRKKjSWNnof
qep9su+ngpI/iX/69w1IhFv+x2nlu1D68Da9zVf/482vzdfbvCFfvs4zX9dR067yNzerN16Xh6uN
MEUMex+mEIoInWPRMQdeCiIKjzLO+p6BBAfJVEC91EuEM/0Al7L2RCIaAQIHyWKBs2ItPMCldHkP
wwOCSuiZimT1T0TZWwBBQZQQxCRUJ0nqiFBqy3zMYzZGWREey/TISfcbq5DVdJHPfpUf1qh6Z+9J
e5fFlwDpJZgjoaTV/RfI7GoBmcVC3cp9NME/CGW2/EQ4SoIyByVNE04RUPAtx4Es7ZTYTo4PFlrg
jWyy3L5HBjWrNc/UKJ59lfoGuZ99IE99p7nNbDjN4djMsC4WkVX4ubQczVk1Xb92rJe8WHGYfLdo
QtkXSSzyGyRGyK1BmNy0aIGTpY5FB2q3aGN1pCyVdZV6nLQWJLOpFZKKLiRiPUQVgJQG0kitkdo0
rc4hFO8D65Wsd0oQ2PJL97V5CILaZ3ER1hJp4m2hGyqOq0eWVtUqDVHv6LjO6VM+LWe508dTKaEJ
UrOshlSySWeY6izrbicnefVhHDS9P0oUJ7JsT+lj37SJiySCCTd08kpB6XFq4usM5OhHhUNt7BdJ
HUchvPPewAErfWoM991K/wUW57rI+N923WojS/KHpkvczu9Izr8JIFOkdJ8zQ1mxaV/E39/bF9hA
ezrOPIxb5DrIZzyyL5a6BxoEUhTQ5I0knkRViyAASTo2HKaEwOy7eaGqxQLHLOmYLQPX/acMzJro
933LcEeoKYHtE6hMdg1CnptLE0WFuc77UbsuqTtLn2hp5bwlCmmpOLeUdJO0t0x39vNV3hO4Im5W
Gft1XscEC/5c3pSRHy7D1jDcQg0nmWi4qlOPdr1+7pFGTqyjvJcrIuKiBLSTWU6zDAakrtwmNc0L
Ha1si7q81qCck0zkAGN1Kq7iWfpc940cC5H74ouszcnk5gUe69LHkFwCdZ8heethL3An/VTCLUeE
K6OVowGDnk3mxmE92/tZm5YXwMiy/aod+spDNmvslo9e9g9MovCSNicQYyPkWHiN1CDXFvzR3q7J
zkZzlSrXdETwvUbtag8BiJe0h7d8C14TKH7IyXTtpeQGc2vzNdGks+0qCDTXWa43y5zoZ3/Umg5A
YBgutT6T9l94KpED2XwsHgVmJOllyDXQyDYv2KkgzLTamK5NuZxOgrzoP4HakrR9NFSmb4BzDFT0
FHw79MhC3jJ0oMxttBJo+VjoS61sCSxjPdeBqsntrS8XTkwMlhSW14KKy1yQFvqVHtmsJLXUp/cd
Qtw+yRYOkWVU5ojgT0PdLLvMQUaEUy4pFvTVm2AHd8PcemGJK4nWhh6/bZTGqRa6Vk60rfT9cwkp
ZWUBDqI8UX2rukzmYVxJZlzEwu/XVrRArr/pWRJXXqyXVubqJJVf6hny5IWR3hHEXkhrxH9M4ub8
kVBU2m40x+s2yL/5cwHUjbmZVYd2cH5097b+Bab52Tz239H2inzLH9teUbm7zW+Duthw8MSX7gyw
Ku9REXPIJSO5I6oeROB3aWgFNLzQ4hHZZnKmyCz/7t7p2h7RMmB4gRKlWaWgut17d7qyh6uIMghQ
BJAK5LV/xr3j7ze22brLGxVhjgD4Gagbm+LzR9ZDMiTVEN36vFTr5UgILsrg2fpWb9wwHMeKmko5
fqZrdKsuux7+KMFyT9deNFpbFN0VNTaXSMw0yz4rVcQJocKdNk3bzMs4moDpzekkX+sq3erczKyt
m0SzB8drssxJTw21HRCzNkinVGpaeTpU8FtLH9XxQJccaz8TWDbb8uvK6/wQRjMSX/1btnRcugjW
I8SkK/H0Ph0N2fWjavbdrqrmkG7zur0PWonsCsQT7X2WST1VGpTSDLg/c0w+Z6w/TzjPZ7oWkIoo
Gqt5r+mVA8KQGZA4WkSDNL0sRPiGLiJ4HiXrXEkxytItA0k+jDVJe1cAzr41qxSdUkWvi2P65kTs
8RAI14KuCPanFnGo3HVQREXCMbascpEPkg6+C6f5FCZXcmzLZdmdpxOQwgMLYYRDMGXZ6DozfRAO
QSsF1+msBcegvIRWZZpa9LVMtOw8MWez9kKm+5OUtsbHptHUFtmpqTix5rGf3LIrCvhxDmDCZekU
SwVuMD0F46mk65OcmUCQOI0uZLusODv1qn9fSaZoABJME51+DH+0QFg1MUoJls1DYCKTb0ln6Gej
MSZvA/LxX4wcePBBltlGCyu9c8xFgbmsz6YgU47VqFdjXm+nHNLXPl1QGhzfFXpvd8ucsOJITRDv
Ib0ampIbSXVzkRfjfuUANRbJt+TUlvToY6WUzgdTbWWUPElbULvrTJCkkSPxLGkrTW5mOJdWIqUf
WOApfPXe9MelLSE2tZT83AkoIRjkcts6qevzZMzri7lF9xoVbHtckODtoWKx+OwjySqVD5maKix/
QwmW6TCYoEqMqoqBNTcBpCwpWMmmTz8NqRmU97op9auIwtO8QARsiPeRxQXsmvQ6WerJCNABLSdH
ikHfWvUnWZ5THVGBbjwLEgnN1SDXapiBRdJeJkHrozoMJtMDBRnB0ySpOHg0fU6PMoSNED+zYjoy
h908k1IEFniBeK1VerY1AnJjDRU6QJvQIj2h1vrowQeQaqKxhisYEqbEzQghz+1csuKlUuntWz3u
C2lZ0oWiXlSjHN2G6gw/cJbL/syRmuBY+JKHlipBNDaLNs9QTZzq7JhsTHnUFFZW7RsQ93LPyQMt
90jCxCBsO+0MxK+8aJG6eBfjTOjuEPs1PcMiOi94WdjI77JIlvOjUpPG04wWECziXDYiT60Q3Ltu
0b6oXaxof9+z+d/oiLq/VYH+eELY+p3AJD5d46uui7/2Rw/B/o8HuoedvMAAUwRxeOPQW9/Smn32
3AgpeMG2u4EkRtBBnyxwarhtaZEH9/+siTMPGBU0diISfjjzuM6jmfmjZ3/+sZ5S4p6O89yN3/Hi
7shv3PFOjw4BDhgOT875vf4honk0BZLK2U7Vl9qffPdzd8G/1Rxs+zw///oFBZwsjXn/jCRKHs2B
BmRJMU3y0fdzgH/zN1sGItG10zKQVHsPNiOSsyJ0efTwqgHTkVgN7fS/21OTit/xqZ098cYhV1r3
L54BHz074CB+LFGKuvv5202BwMjt9N4NkipCRU+U+Nc/m29fYgpIdSD2/2hr/L3WPkqdO86Bqoqg
h/ZzQMB+MAeWAy6ayId1cvfx3+4UEFmynVYBUdMeOrIwY5EJv/vZ2AioZ8KFpjcbofl6DjCQf69V
wPG16xyYe9QOiCxJGd39sNsfGQONKQIQSHGUrufi527r/Y0OQip4u84B8b9KgZOHvN/vmyehYVHj
YR+AR7ubop9YB39ion53K70wSm/WDmV02zxSEXjxDx78rqcD3PtTa6cJQNx3APH6T4WHeTf4nW8l
fv+Pr48lB9Ze36MPH7zAx1+/f8SnF//hbT3842F0W6/qr+G0fuDp/kbv1Avc2zSabzeSNazK77fx
RBfhdzPw3KheQbHvzWX0dfUwlpgW0YR615GX6ZurVdqvbor6YTAxtPApdh36oFu1t9kq3bhnAd3e
deDDIr/p6lXzMJK4YXK5D7/+MPj4U9N8zgTXK9QnHoZajywk53e95YtVvso2hxVFsueH/dHq/D2Y
ebpmN4OUn//8/m7uZpOCMFTe33N/jzcNBazv9/132HO/1t2Xzbl9aWZ5BMQ8nttxv6JkwkJY19oB
s3/pbjau8OK7+zNXCOgWs7k7BCfr+9z+NVsh7pbtvLk7OPp2Hfc6vAXWH7KMN4YWEN1dh/ZWUwaW
4QeIayHTsvPoW6tjzcf7Y6GaP2UpFkUW5Vvm2MSt3fVeH8bN31zelt2XNPr6MKbYlgKNsOsVDmrQ
JJuLWUju7Txst7q5ReKq3Dj7nFcwyocrYPkPN3hnnF5hoo9Zx1vvjxLFw2X++hFyBvGFlVF1G/Og
CObBrlP8HItrx+V8ge5TWwgHY7POBG1r59u+QzGdRG17x5A9v+2jTQsiv8Imv7vKafc12rTTQoJ3
14kHa5VHN6ubO+BV8WUVbM6S4CDtfI2uTu7mx2NdFs2PjOG6Ie+uF7qbqA9RDpqsXT9Ri2G/swpR
frv5ZgRfYdcL/llazY5L+P3Vs8SdV1jIqGqsonpjX6MWuvsEefiyX1ebS8p6BRN3tdr0iiB37n6z
V4Ldt+wIR1qEih/GE2aZMPTh179uPu9W57PswR3XyfoBzlaY6dsNVTqgh+ar2aG7U+DNf9uvV+yz
//4wL2KaYD68HKr813n+JAug+QJ+1oCcADckhf6fHAT86NkfZRQegvCd4pt1jWjn53omEGr+a7IP
v9aBMNebAhRrNPCOu8Yt0qjfOlpfwbdz69UcpRvb4zUMKsmoDTOtv8KtekVaZF82pwDBjZ2Px+VX
POfN5IsAW+966u7j5n8N3xx0EZmHh+GE/bFeY/BVmghy7I+cFEEA2fXmD7pp665R69t92KsORw6N
0YeR1sGEYODuer8Xd1mj6WGku4Ff4Ti8uK27zUFf4Yj6Q4HVHW3EB4Bqc3e7mdHgCHl4gD/yCn5k
8P9z0lyCzAI8Drl3KiV0QKS72s6HwuOnEU9MkvrxPy3FJD/kyJ/56BWTeahjfwfx/dVE3t/wrPsW
hKt8zYJ5WGFr/+rhlz9abn8iMzffkkKL4tWGg/gK2/lXoYW3eYS8wn52V3mQkn1pwodHF/MghKJ2
tWtnmOFsVT8MtB72NW447KAuPR5VoId3vVm37vLb6GGc9VJ4hXv1VtmX4mbznemvkMy5qqM3p6s8
2TibBZF/12lgg28e+IIktOugVFyCNyfiP1e/Xj4MJ6YYbeaHX//6fjvKbwoyD5uTrLyG28rI26O+
wrY4XpWbyxfK0+6zcDLVwTQLUt/DWOsJFrozu76+cyGCzvurbzeWmyLIyruOfSVE1H809issjJPV
vErCp1PyCvv6dLVVIRHEoF3n4kzkcZ5skdeIEsj9BoRgm6/vNeq/Z6v0Juo3035r1uPuc5Gupu09
/RoZlvPbcrURMsJV2P3VCRf+6236o4gG+cXXGB/F6+29LSQWd51npGvSqCyfpG5fJWCK8mBVYjYe
bnPtAbxGkfI6XEUigtwYWHBXdp2O61UcPZ1pVSjt7z50NGwaZ2hjrzAsmX/hFm6vDvU1LNL7+cvt
D6bjNcqqH6Lblmj6YQLWS+M1TN3bpq2L/s0RSrFd+eYfb5ZtURdtd78zH18OTfjXKB3dX/AE3dYm
jGou+fB/ox9dVHRnfriLv+7zXJWoMabTj+wNCdjX8H3Oopub9PbNctW0D7cr3hH9op4dnZz+n6qA
38/aVRghhE/x/h9vfv+/d3X8xxelBwLx9YuZgJdDM46r1bTiBdVR+v/+1/9uEvHbwf/n7mqa2zZi
6F/hLe0h05B2/HHpjEPLjmPJcSwnnea2kjYSY5l0SdGO0umxv6SnHHrrsTf/sT4stQmx4pi2FrU9
mZzkyYBLEItdAA8P+RwVbazgpRpkKOs2KRUIsg0MTreLWv3DnYKOIH/a1cWMeUUaXgHOLX/5fY2g
4Myae/HTbqKyOeKlJHhDhMmsTATiX7SqCDwUzTWjDAo8VWcIIxOOVAKUGLUAgY93qMokT86sjsz1
FtzdaFEUuCseq6fT5OlwkihMuywbniHw7fuItBskCxwCXXUxmzjXmko1rQdXU3bpfhJLaL9BS/0W
Jq6D6BB9/Gug2WLlGdpljxGkua8zUDyyy7TEHe+kLJwLLxhKrb14eJzrf/OzZM7cDRh52wQ/nF2A
FxPTdn0t4RFmHFH2zpUbhQmE/ojPP2CieMNtA50eIKhCZzdYesAfCSB3q7N5uO8Okg8wbSHjvwZS
+mcRZt2veVtB/W0W7qT+p879p9NBqwpCJWxAULajz2oT1CLf41tiHh54MdA9AeYWcKiAWsD7LR/h
jj7XOVCAKTDwDscNERn4BowvdH7u4oYFxPapEg0asAa4rESyMM4IfvbDoUYnQzr+sekxErAwk5PU
eYphIDnVqJue81zAt8ZZZh0rQpvqk9LN83nrxao9GtlLPrKCg0Qiak+P0F0y06OgD4yVLoLsQ2DI
pJYy5IDne5voAiZANEDL8gW0v5BvksT0sQk0AGg9umdmyZAKIJxgm0bp+e46tJ2wpAT1gPvKfKlV
btEO5h16w12gAaf2b8yyQDbl/8RDREoDYOysJBMsEZGz76vEE2IOBIi/4bYBUiP/BxzpqyBWU42a
Dr9i46gUkJ44yGqaM+Krk3cqRa9SaQUZXUuAJY8UclhMqsSeJQW/10iE8PRpuCVgHcfJbAiQa+Ph
ggjPvsvqwcyxukBXDb0CoEmpU4+SyQNMFdc5zQnytRAcUgXi8+b6gERPWwV8XZXr0xO5c5qdAbbD
tGbmXfhq7RRVKxZlG05mb6nlpZo6ixWwzFsM8fJU89IlE8NF/E0zpvIPtW/YTWtFmlsOnO7mJqKy
59sYjILIhVjAfD/A2zSp3U96CUhjg9clstm4LzZe4zCEAGzsoKnG6IZtBBREeX/zIppivPtJalX5
cd/kRX397WFrddOM6z3UdgE39SiiGy/HtB2ry+rYsr9Wd9Hx/CLn0H4JM91HLR9X2jy5sCs065Xo
MDoAyp4JDQXcwUGRK83rzKHA3sFaf2NrpcnpN++F9jjkVZaPHBVEAio4LK/Qe2eXZz7XmoDYrh6o
NONfTKI29Bo9pGyxGwJlhTfgy8qZVIl4oq/KURLs5MoBlEcSoUN/joC6vmTwd9ufq3uFhdOnNQed
84RCVBb1RBLdk7+grIYm45TViADS9V/+rxo1diuGTNnMdPTdeEdZAKN7UgTuZRzcNPZhq6t8P4PY
oF8ORojYkKdiWxGkvBJu+bRMB01nNi4LmJwg0Rm8MyiDXlkwi1xIF9DR7yedfufkXWf3j4CMh3IM
S/YPmDfuHmsbIfiC0NuEOYKP+P4BXvbvMdE6HSPTymxAwDnvECiOCW39sO2HKbjzC+B8mNhQQi4w
PtwDCWQgXyDBAIyr9TXk2CRgQ/FEjeoy10P7a3VvZgkNKKFJLccxQRqtWFo4Ubf7OuRdfZ4NcTYh
udj+PAELBDxc5xm/zLR7l3YjjJHhzzlCVYJCIIZ+UcEMdj5UZQ+rI6t4+gwSp22sLnTwTucjzSQL
3J93PyYDII6ZxdPgEl/D6YxBTGzFkBokoKqd35BWzOD3pg3ZrvYguN1MOhhZ6YC6JfKhndkE8wq4
u5aAGRGFzD4aKrhkibTiPpBfzLm218nbtbuP/iJ2DADV4G1oDWnPZwJ58fj6n5kORk8OLjOHowCj
yfxXfajTOVOFofD13XTdZODeCsBb6r9aoPOy2YQdLqEE9g/rdbQgUQntAbw4VgWox+ybk//BIFj7
c/Uzt6fm2YwDFcHCLyF3qq6YDwaZvYhYR6jAidHDQTrkvDaYAiqx2JIGBvNMmWF09N0WPZSNEmBq
uZsMJY65XvaZ/K9LT0SstL6rPkpwxbdijAVLHBlGqqMICaKRyg2D+b8oeOEDzLr2JVbfdyfXX8oU
o9qsJKMO4h/1VfIJIhNO3hVJdOD19Xw40dOpk9J5JrDiqj+sunDa9yd1gLXV/lxdzwBL6zGHzZoR
JL5q7oPhM1dBV6Mv0a7SLJqoi72FA6PugAjBVi4gF1gjZnFA4PlLPc14lGZGM3mr4PqvLMAItesv
Bk1xnF//nQ4Tzh0XSaAdkN5KXEyuRLPxqUo/uw7aMBr7aubteGmDS7QbI09whr7gYE8V7FoUSXQH
g/k2ce70kURvYgd5GCLTs0ZsdiBRJvsq+f1SDBJJ9PS8T84HanDFPYZEEaLyof2l/S3B5fICHU+n
uMyxUheSpf5a3hnMeT/+JtrwaG7s+tYmJn7CUbfHU/U6ameB9b2fOjBQXMh62TKsqc3SOXXHdgYE
md+MlXPlPhRF1BTVN36hkvjWaOHHiWmNhnaqwN1hhwD3fK2hQNIOHN3jpGQgQYkqLMZ4QbHmQHup
8896nF06VAwSRJFYvHLK8zRN55uVrcgaXE7HBMS1kugLSqABdzUxiLB63kZoH7L6xe8ghxo4/k0i
hukUgNFwJUiAFuPPmhrT7GuTbiVimL0kdZUgAe/ZU3mmm2qCElRZFSNiXRNbAjt6Pxkgre1U6iW6
6/dBjJsWel5fcDtx+y1Si2gNUCkXK6GHXOshu39IBJ1xnuEexswXZ7dVyeqb+GUJeGDOlEDzJr19
2QGIHBznEEr0cxzM1JSvVoJd+JXOHQPD+Ft/JbwCdADpPw56CCVOoK6aOVSQmNvrv+BuMpuU7tUk
lKg89qfZpTpzDFii2thN4NfBIwvcAS/thhJhVbf8pEE+VeZjq1w6ODCH2f5cfef1sukIOrGCjFyJ
ZhvQ1Cg31SrgKND1P+OLlQjXjjTK0Dl5ioIpQiKqQnfTleK+QuJoRp+O69gkIDrH4IcqnTxauC3g
hE6Q6nLuU5jYZbW9uv3SjgacgtkEaA4FBBuvCZpQniWRiDr6Fw5WF02yAgsGFn6A5iQribZyFEmo
+AqNaDydKBEk9a+SGegVXTOOJI68t2cEh2bXH1ATWM2sbm1vK7z7IeDto4yHjRLVyncEV4HdxcmM
eYxIpFJ3wwBx33YGsGQ6W1ACfIC2Vm2aHnkyO0QnvECiwrSd4mI0bOhPQ1JK4LA6zIrskrkPtF6s
Yzq7vyFe/0n7pik028TYWxrojvwaxrdHa+vtj3u41BqGEm7Sv61NdJVjWmcErjLfRFv9bWinPzzt
7to25k/f6r2wD1Pkb5Yo43nyMBtqlbb8n2F9AN5DJRgNtswau8l1LHvJxSvfkmvqa8cwO/Axp2Bp
T91RrlsaakC13E1ip8wzXsaq8shOTHs3oZXP2qm4CuqKBQnFck7mbrJNinWpHGkIXLzWvCj7Lq+5
Gr3gJfs17QR+8mw00FV4PeMYfR9jNxfYRP3hPKUEwHJ+osco/iOquBWTGmxGOYbYxKzk/6AXCKMA
jK14Bep21DT0w/9xPaCwLsANd84/VRPpusDD1HiS6wF7q4Zjxv9BMbLkgwEMEE3MjfFjEwtO22Pr
p1cHG5gY4u+pzEVO1Pfw5QfVoziELMcEOzGeP+bJO5Uz//4+RQwQLYcsSTT7YWCZXqp+SKQsevqT
MwUvlJjHUvX3HxOuSFcMIgTCw7TquseK2u2zvbSwiFaXvXy0LlBh+NpBsHyyE+3bTSmY256HXz1s
XTXhs8VE2v/JlTZ54NrUqYU3Hk5BBPPzfwAAAP//</cx:binary>
              </cx:geoCache>
            </cx:geography>
          </cx:layoutPr>
        </cx:series>
      </cx:plotAreaRegion>
    </cx:plotArea>
    <cx:legend pos="r" align="min" overlay="0"/>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Sheet1!$E$2:$F$10</cx:f>
        <cx:lvl ptCount="9">
          <cx:pt idx="0">20 - 29</cx:pt>
          <cx:pt idx="1">30 - 39</cx:pt>
          <cx:pt idx="2">40 - 49</cx:pt>
          <cx:pt idx="3">50 -59</cx:pt>
          <cx:pt idx="4">60 - 69</cx:pt>
          <cx:pt idx="5">70 -79</cx:pt>
          <cx:pt idx="6">80 -89</cx:pt>
          <cx:pt idx="7">Any age with VI</cx:pt>
          <cx:pt idx="8">Not aware/Not sure</cx:pt>
        </cx:lvl>
        <cx:lvl ptCount="9">
          <cx:pt idx="0">Below 50 years</cx:pt>
          <cx:pt idx="3">5O years and above</cx:pt>
          <cx:pt idx="7">Any age</cx:pt>
          <cx:pt idx="8">N/A</cx:pt>
        </cx:lvl>
      </cx:strDim>
      <cx:numDim type="size">
        <cx:f>Sheet1!$G$2:$G$10</cx:f>
        <cx:lvl ptCount="9" formatCode="General">
          <cx:pt idx="0">2</cx:pt>
          <cx:pt idx="1">0</cx:pt>
          <cx:pt idx="2">5</cx:pt>
          <cx:pt idx="3">4</cx:pt>
          <cx:pt idx="4">12</cx:pt>
          <cx:pt idx="5">8</cx:pt>
          <cx:pt idx="6">4</cx:pt>
          <cx:pt idx="7">2</cx:pt>
          <cx:pt idx="8">4</cx:pt>
        </cx:lvl>
      </cx:numDim>
    </cx:data>
  </cx:chartData>
  <cx:chart>
    <cx:title pos="t" align="ctr" overlay="0">
      <cx:tx>
        <cx:txData>
          <cx:v>Age for visual frailty diagnosis</cx:v>
        </cx:txData>
      </cx:tx>
      <cx:txPr>
        <a:bodyPr spcFirstLastPara="1" vertOverflow="ellipsis" horzOverflow="overflow" wrap="square" lIns="0" tIns="0" rIns="0" bIns="0" anchor="ctr" anchorCtr="1"/>
        <a:lstStyle/>
        <a:p>
          <a:pPr algn="ctr" rtl="0">
            <a:defRPr/>
          </a:pPr>
          <a:r>
            <a:rPr lang="en-US" sz="1600" b="1" i="0" u="none" strike="noStrike" cap="all" baseline="0">
              <a:solidFill>
                <a:sysClr val="windowText" lastClr="000000">
                  <a:lumMod val="65000"/>
                  <a:lumOff val="35000"/>
                </a:sysClr>
              </a:solidFill>
              <a:latin typeface="Calibri" panose="020F0502020204030204"/>
            </a:rPr>
            <a:t>Age for visual frailty diagnosis</a:t>
          </a:r>
        </a:p>
      </cx:txPr>
    </cx:title>
    <cx:plotArea>
      <cx:plotAreaRegion>
        <cx:series layoutId="treemap" uniqueId="{CC08193C-0B63-41E2-817E-7089C9C76F46}">
          <cx:tx>
            <cx:txData>
              <cx:f>Sheet1!$G$1</cx:f>
              <cx:v>Age</cx:v>
            </cx:txData>
          </cx:tx>
          <cx:dataLabels pos="ctr">
            <cx:txPr>
              <a:bodyPr spcFirstLastPara="1" vertOverflow="ellipsis" horzOverflow="overflow" wrap="square" lIns="0" tIns="0" rIns="0" bIns="0" anchor="ctr" anchorCtr="1"/>
              <a:lstStyle/>
              <a:p>
                <a:pPr algn="ctr" rtl="0">
                  <a:defRPr>
                    <a:ln>
                      <a:noFill/>
                    </a:ln>
                    <a:solidFill>
                      <a:sysClr val="window" lastClr="FFFFFF"/>
                    </a:solidFill>
                  </a:defRPr>
                </a:pPr>
                <a:endParaRPr lang="en-US" sz="1000" b="1" i="0" u="none" strike="noStrike" baseline="0">
                  <a:ln>
                    <a:noFill/>
                  </a:ln>
                  <a:solidFill>
                    <a:sysClr val="window" lastClr="FFFFFF"/>
                  </a:solidFill>
                  <a:latin typeface="Calibri" panose="020F0502020204030204"/>
                </a:endParaRPr>
              </a:p>
            </cx:txPr>
            <cx:visibility seriesName="0" categoryName="1" value="0"/>
            <cx:dataLabel idx="0">
              <cx:txPr>
                <a:bodyPr spcFirstLastPara="1" vertOverflow="ellipsis" horzOverflow="overflow" wrap="square" lIns="0" tIns="0" rIns="0" bIns="0" anchor="ctr" anchorCtr="1"/>
                <a:lstStyle/>
                <a:p>
                  <a:pPr algn="ctr" rtl="0">
                    <a:defRPr>
                      <a:ln>
                        <a:solidFill>
                          <a:schemeClr val="tx1"/>
                        </a:solidFill>
                      </a:ln>
                      <a:solidFill>
                        <a:schemeClr val="tx1"/>
                      </a:solidFill>
                    </a:defRPr>
                  </a:pPr>
                  <a:r>
                    <a:rPr lang="en-US" sz="1000" b="1" i="0" u="none" strike="noStrike" baseline="0">
                      <a:ln>
                        <a:solidFill>
                          <a:schemeClr val="tx1"/>
                        </a:solidFill>
                      </a:ln>
                      <a:solidFill>
                        <a:schemeClr val="tx1"/>
                      </a:solidFill>
                      <a:latin typeface="Calibri" panose="020F0502020204030204"/>
                    </a:rPr>
                    <a:t>Below 50 years</a:t>
                  </a:r>
                </a:p>
              </cx:txPr>
              <cx:visibility seriesName="0" categoryName="1" value="0"/>
            </cx:dataLabel>
            <cx:dataLabel idx="4">
              <cx:txPr>
                <a:bodyPr spcFirstLastPara="1" vertOverflow="ellipsis" horzOverflow="overflow" wrap="square" lIns="0" tIns="0" rIns="0" bIns="0" anchor="ctr" anchorCtr="1"/>
                <a:lstStyle/>
                <a:p>
                  <a:pPr algn="ctr" rtl="0">
                    <a:defRPr>
                      <a:ln cap="flat">
                        <a:solidFill>
                          <a:schemeClr val="tx1"/>
                        </a:solidFill>
                      </a:ln>
                      <a:solidFill>
                        <a:schemeClr val="tx1"/>
                      </a:solidFill>
                    </a:defRPr>
                  </a:pPr>
                  <a:r>
                    <a:rPr lang="en-US" sz="1000" b="1" i="0" u="none" strike="noStrike" baseline="0">
                      <a:ln cap="flat">
                        <a:solidFill>
                          <a:schemeClr val="tx1"/>
                        </a:solidFill>
                      </a:ln>
                      <a:solidFill>
                        <a:schemeClr val="tx1"/>
                      </a:solidFill>
                      <a:latin typeface="Calibri" panose="020F0502020204030204"/>
                    </a:rPr>
                    <a:t>5O years and above</a:t>
                  </a:r>
                </a:p>
              </cx:txPr>
              <cx:visibility seriesName="0" categoryName="1" value="0"/>
            </cx:dataLabel>
            <cx:dataLabel idx="9">
              <cx:txPr>
                <a:bodyPr spcFirstLastPara="1" vertOverflow="ellipsis" horzOverflow="overflow" wrap="square" lIns="0" tIns="0" rIns="0" bIns="0" anchor="ctr" anchorCtr="1"/>
                <a:lstStyle/>
                <a:p>
                  <a:pPr algn="ctr" rtl="0">
                    <a:defRPr>
                      <a:ln>
                        <a:solidFill>
                          <a:schemeClr val="tx1"/>
                        </a:solidFill>
                      </a:ln>
                      <a:solidFill>
                        <a:schemeClr val="tx1"/>
                      </a:solidFill>
                    </a:defRPr>
                  </a:pPr>
                  <a:r>
                    <a:rPr lang="en-US" sz="1000" b="1" i="0" u="none" strike="noStrike" baseline="0">
                      <a:ln>
                        <a:solidFill>
                          <a:schemeClr val="tx1"/>
                        </a:solidFill>
                      </a:ln>
                      <a:solidFill>
                        <a:schemeClr val="tx1"/>
                      </a:solidFill>
                      <a:latin typeface="Calibri" panose="020F0502020204030204"/>
                    </a:rPr>
                    <a:t>Any age</a:t>
                  </a:r>
                </a:p>
              </cx:txPr>
              <cx:visibility seriesName="0" categoryName="1" value="0"/>
            </cx:dataLabel>
            <cx:dataLabel idx="11">
              <cx:txPr>
                <a:bodyPr spcFirstLastPara="1" vertOverflow="ellipsis" horzOverflow="overflow" wrap="square" lIns="0" tIns="0" rIns="0" bIns="0" anchor="ctr" anchorCtr="1"/>
                <a:lstStyle/>
                <a:p>
                  <a:pPr algn="ctr" rtl="0">
                    <a:defRPr>
                      <a:ln>
                        <a:solidFill>
                          <a:schemeClr val="tx1"/>
                        </a:solidFill>
                      </a:ln>
                      <a:solidFill>
                        <a:schemeClr val="tx1"/>
                      </a:solidFill>
                    </a:defRPr>
                  </a:pPr>
                  <a:r>
                    <a:rPr lang="en-US" sz="1000" b="1" i="0" u="none" strike="noStrike" baseline="0">
                      <a:ln>
                        <a:solidFill>
                          <a:schemeClr val="tx1"/>
                        </a:solidFill>
                      </a:ln>
                      <a:solidFill>
                        <a:schemeClr val="tx1"/>
                      </a:solidFill>
                      <a:latin typeface="Calibri" panose="020F0502020204030204"/>
                    </a:rPr>
                    <a:t>N/A</a:t>
                  </a:r>
                </a:p>
              </cx:txPr>
              <cx:visibility seriesName="0" categoryName="1" value="0"/>
            </cx:dataLabel>
          </cx:dataLabels>
          <cx:dataId val="0"/>
          <cx:layoutPr>
            <cx:parentLabelLayout val="overlapping"/>
          </cx:layoutPr>
        </cx:series>
      </cx:plotAreaRegion>
    </cx:plotArea>
    <cx:legend pos="t" align="ctr" overlay="0"/>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Sheet1!$A$81:$A$95</cx:f>
        <cx:lvl ptCount="15">
          <cx:pt idx="0">Systemic co-morbidities</cx:pt>
          <cx:pt idx="1">Age</cx:pt>
          <cx:pt idx="2">Sex</cx:pt>
          <cx:pt idx="3">Eye injuries/trauma</cx:pt>
          <cx:pt idx="4">Education level</cx:pt>
          <cx:pt idx="5">Ocular conditions</cx:pt>
          <cx:pt idx="6">Visual function</cx:pt>
          <cx:pt idx="7">Previous visual impairment</cx:pt>
          <cx:pt idx="8">Medications/therapies</cx:pt>
          <cx:pt idx="9">Ethnicity</cx:pt>
          <cx:pt idx="10">Genetics</cx:pt>
          <cx:pt idx="11">Physical inactivity</cx:pt>
          <cx:pt idx="12">Nutrition</cx:pt>
          <cx:pt idx="13">Socioeconomic status</cx:pt>
          <cx:pt idx="14">Social factors</cx:pt>
        </cx:lvl>
      </cx:strDim>
      <cx:numDim type="val">
        <cx:f>Sheet1!$B$81:$B$95</cx:f>
        <cx:lvl ptCount="15" formatCode="General">
          <cx:pt idx="0">19</cx:pt>
          <cx:pt idx="1">13</cx:pt>
          <cx:pt idx="2">1</cx:pt>
          <cx:pt idx="3">3</cx:pt>
          <cx:pt idx="4">1</cx:pt>
          <cx:pt idx="5">8</cx:pt>
          <cx:pt idx="6">7</cx:pt>
          <cx:pt idx="7">1</cx:pt>
          <cx:pt idx="8">1</cx:pt>
          <cx:pt idx="9">3</cx:pt>
          <cx:pt idx="10">1</cx:pt>
          <cx:pt idx="11">2</cx:pt>
          <cx:pt idx="12">1</cx:pt>
          <cx:pt idx="13">1</cx:pt>
          <cx:pt idx="14">2</cx:pt>
        </cx:lvl>
      </cx:numDim>
    </cx:data>
  </cx:chartData>
  <cx:chart>
    <cx:title pos="t" align="ctr" overlay="0">
      <cx:tx>
        <cx:txData>
          <cx:v>Factors associated with visual frailty</cx:v>
        </cx:txData>
      </cx:tx>
      <cx:txPr>
        <a:bodyPr spcFirstLastPara="1" vertOverflow="ellipsis" horzOverflow="overflow" wrap="square" lIns="0" tIns="0" rIns="0" bIns="0" anchor="ctr" anchorCtr="1"/>
        <a:lstStyle/>
        <a:p>
          <a:pPr algn="ctr" rtl="0">
            <a:defRPr sz="1400">
              <a:latin typeface="+mn-lt"/>
            </a:defRPr>
          </a:pPr>
          <a:r>
            <a:rPr lang="en-US" sz="4400" b="1" i="0" u="none" strike="noStrike" baseline="0" dirty="0">
              <a:solidFill>
                <a:prstClr val="black">
                  <a:lumMod val="75000"/>
                  <a:lumOff val="25000"/>
                </a:prstClr>
              </a:solidFill>
              <a:latin typeface="+mn-lt"/>
            </a:rPr>
            <a:t>Factors associated with visual frailty</a:t>
          </a:r>
        </a:p>
      </cx:txPr>
    </cx:title>
    <cx:plotArea>
      <cx:plotAreaRegion>
        <cx:series layoutId="clusteredColumn" uniqueId="{04335698-DBCE-4701-9D75-C09290C02E0D}">
          <cx:tx>
            <cx:txData>
              <cx:f>Sheet1!$B$80</cx:f>
              <cx:v>Respondents</cx:v>
            </cx:txData>
          </cx:tx>
          <cx:dataLabels pos="inEnd">
            <cx:txPr>
              <a:bodyPr vertOverflow="overflow" horzOverflow="overflow" wrap="square" lIns="0" tIns="0" rIns="0" bIns="0"/>
              <a:lstStyle/>
              <a:p>
                <a:pPr algn="ctr" rtl="0">
                  <a:defRPr sz="1400" b="0" i="0">
                    <a:ln>
                      <a:noFill/>
                    </a:ln>
                    <a:solidFill>
                      <a:sysClr val="windowText" lastClr="000000"/>
                    </a:solidFill>
                    <a:latin typeface="+mn-lt"/>
                    <a:ea typeface="Calibri" panose="020F0502020204030204" pitchFamily="34" charset="0"/>
                    <a:cs typeface="Calibri" panose="020F0502020204030204" pitchFamily="34" charset="0"/>
                  </a:defRPr>
                </a:pPr>
                <a:endParaRPr lang="en-GB" sz="1400">
                  <a:ln>
                    <a:noFill/>
                  </a:ln>
                  <a:solidFill>
                    <a:sysClr val="windowText" lastClr="000000"/>
                  </a:solidFill>
                  <a:latin typeface="+mn-lt"/>
                </a:endParaRPr>
              </a:p>
            </cx:txPr>
            <cx:visibility seriesName="0" categoryName="0" value="1"/>
          </cx:dataLabels>
          <cx:dataId val="0"/>
          <cx:layoutPr>
            <cx:aggregation/>
          </cx:layoutPr>
          <cx:axisId val="1"/>
        </cx:series>
        <cx:series layoutId="paretoLine" ownerIdx="0" uniqueId="{8E0EE7FB-7614-4904-B230-76621BA033F6}">
          <cx:axisId val="2"/>
        </cx:series>
      </cx:plotAreaRegion>
      <cx:axis id="0">
        <cx:catScaling gapWidth="0"/>
        <cx:tickLabels/>
        <cx:txPr>
          <a:bodyPr spcFirstLastPara="1" vertOverflow="ellipsis" horzOverflow="overflow" wrap="square" lIns="0" tIns="0" rIns="0" bIns="0" anchor="ctr" anchorCtr="1"/>
          <a:lstStyle/>
          <a:p>
            <a:pPr algn="ctr" rtl="0">
              <a:defRPr sz="1360">
                <a:ln>
                  <a:noFill/>
                </a:ln>
                <a:solidFill>
                  <a:sysClr val="windowText" lastClr="000000"/>
                </a:solidFill>
                <a:latin typeface="+mn-lt"/>
              </a:defRPr>
            </a:pPr>
            <a:endParaRPr lang="en-US" sz="1360" b="0" i="0" u="none" strike="noStrike" baseline="0">
              <a:ln>
                <a:noFill/>
              </a:ln>
              <a:solidFill>
                <a:sysClr val="windowText" lastClr="000000"/>
              </a:solidFill>
              <a:latin typeface="+mn-lt"/>
            </a:endParaRPr>
          </a:p>
        </cx:txPr>
      </cx:axis>
      <cx:axis id="1" hidden="1">
        <cx:valScaling/>
        <cx:majorGridlines/>
        <cx:tickLabels/>
        <cx:txPr>
          <a:bodyPr vertOverflow="overflow" horzOverflow="overflow" wrap="square" lIns="0" tIns="0" rIns="0" bIns="0"/>
          <a:lstStyle/>
          <a:p>
            <a:pPr algn="ctr" rtl="0">
              <a:defRPr sz="1400" b="0" i="0">
                <a:ln>
                  <a:noFill/>
                </a:ln>
                <a:solidFill>
                  <a:sysClr val="windowText" lastClr="000000"/>
                </a:solidFill>
                <a:latin typeface="+mn-lt"/>
                <a:ea typeface="Calibri" panose="020F0502020204030204" pitchFamily="34" charset="0"/>
                <a:cs typeface="Calibri" panose="020F0502020204030204" pitchFamily="34" charset="0"/>
              </a:defRPr>
            </a:pPr>
            <a:endParaRPr lang="en-GB" sz="1400">
              <a:ln>
                <a:noFill/>
              </a:ln>
              <a:solidFill>
                <a:sysClr val="windowText" lastClr="000000"/>
              </a:solidFill>
              <a:latin typeface="+mn-lt"/>
            </a:endParaRPr>
          </a:p>
        </cx:txPr>
      </cx:axis>
      <cx:axis id="2">
        <cx:valScaling max="1" min="0"/>
        <cx:units unit="percentage"/>
        <cx:tickLabels/>
        <cx:txPr>
          <a:bodyPr vertOverflow="overflow" horzOverflow="overflow" wrap="square" lIns="0" tIns="0" rIns="0" bIns="0"/>
          <a:lstStyle/>
          <a:p>
            <a:pPr algn="ctr" rtl="0">
              <a:defRPr sz="1400" b="0" i="0">
                <a:ln>
                  <a:noFill/>
                </a:ln>
                <a:solidFill>
                  <a:sysClr val="windowText" lastClr="000000"/>
                </a:solidFill>
                <a:latin typeface="+mn-lt"/>
                <a:ea typeface="Calibri" panose="020F0502020204030204" pitchFamily="34" charset="0"/>
                <a:cs typeface="Calibri" panose="020F0502020204030204" pitchFamily="34" charset="0"/>
              </a:defRPr>
            </a:pPr>
            <a:endParaRPr lang="en-GB" sz="1400">
              <a:ln>
                <a:noFill/>
              </a:ln>
              <a:solidFill>
                <a:sysClr val="windowText" lastClr="000000"/>
              </a:solidFill>
              <a:latin typeface="+mn-lt"/>
            </a:endParaRPr>
          </a:p>
        </cx:txPr>
      </cx:axis>
    </cx:plotArea>
  </cx:chart>
</cx:chartSpace>
</file>

<file path=ppt/charts/colors1.xml><?xml version="1.0" encoding="utf-8"?>
<cs:colorStyle xmlns:cs="http://schemas.microsoft.com/office/drawing/2012/chartStyle" xmlns:a="http://schemas.openxmlformats.org/drawingml/2006/main" meth="withinLinearReversed" id="22">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96">
  <cs:axisTitle>
    <cs:lnRef idx="0"/>
    <cs:fillRef idx="0"/>
    <cs:effectRef idx="0"/>
    <cs:fontRef idx="minor">
      <a:schemeClr val="lt1">
        <a:lumMod val="95000"/>
      </a:schemeClr>
    </cs:fontRef>
    <cs:defRPr sz="900"/>
  </cs:axisTitle>
  <cs:categoryAxis>
    <cs:lnRef idx="0"/>
    <cs:fillRef idx="0"/>
    <cs:effectRef idx="0"/>
    <cs:fontRef idx="minor">
      <a:schemeClr val="lt1">
        <a:lumMod val="95000"/>
      </a:schemeClr>
    </cs:fontRef>
    <cs:spPr>
      <a:ln w="12700" cap="flat" cmpd="sng" algn="ctr">
        <a:solidFill>
          <a:schemeClr val="lt1">
            <a:lumMod val="95000"/>
            <a:alpha val="54000"/>
          </a:schemeClr>
        </a:solidFill>
        <a:round/>
      </a:ln>
    </cs:spPr>
    <cs:defRPr sz="900"/>
  </cs:categoryAxis>
  <cs:chartArea>
    <cs:lnRef idx="0"/>
    <cs:fillRef idx="0"/>
    <cs:effectRef idx="0"/>
    <cs:fontRef idx="minor">
      <a:schemeClr val="dk1"/>
    </cs:fontRef>
    <cs:spPr>
      <a:solidFill>
        <a:schemeClr val="dk1">
          <a:lumMod val="65000"/>
          <a:lumOff val="35000"/>
        </a:schemeClr>
      </a:solidFill>
    </cs:spPr>
    <cs:defRPr sz="1000"/>
  </cs:chartArea>
  <cs:dataLabel>
    <cs:lnRef idx="0"/>
    <cs:fillRef idx="0"/>
    <cs:effectRef idx="0"/>
    <cs:fontRef idx="minor">
      <a:schemeClr val="lt1">
        <a:lumMod val="9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lt1"/>
    </cs:fontRef>
    <cs:spPr>
      <a:solidFill>
        <a:schemeClr val="phClr"/>
      </a:solidFill>
      <a:ln w="3175">
        <a:solidFill>
          <a:schemeClr val="dk1">
            <a:lumMod val="65000"/>
            <a:lumOff val="35000"/>
          </a:schemeClr>
        </a:solidFill>
      </a:ln>
    </cs:spPr>
  </cs:dataPoint>
  <cs:dataPoint3D>
    <cs:lnRef idx="0"/>
    <cs:fillRef idx="0">
      <cs:styleClr val="auto"/>
    </cs:fillRef>
    <cs:effectRef idx="0"/>
    <cs:fontRef idx="minor">
      <a:schemeClr val="lt1"/>
    </cs:fontRef>
    <cs:spPr>
      <a:solidFill>
        <a:schemeClr val="phClr"/>
      </a:solidFill>
    </cs:spPr>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fillRef idx="0">
      <cs:styleClr val="auto"/>
    </cs:fillRef>
    <cs:effectRef idx="0"/>
    <cs:fontRef idx="minor">
      <a:schemeClr val="lt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lt1"/>
    </cs:fontRef>
    <cs:spPr>
      <a:ln w="28575" cap="rnd">
        <a:solidFill>
          <a:schemeClr val="phClr"/>
        </a:solidFill>
        <a:round/>
      </a:ln>
    </cs:spPr>
  </cs:dataPointWireframe>
  <cs:dataTable>
    <cs:lnRef idx="0"/>
    <cs:fillRef idx="0"/>
    <cs:effectRef idx="0"/>
    <cs:fontRef idx="minor">
      <a:schemeClr val="lt1">
        <a:lumMod val="95000"/>
      </a:schemeClr>
    </cs:fontRef>
    <cs:spPr>
      <a:ln w="9525">
        <a:solidFill>
          <a:schemeClr val="lt1">
            <a:lumMod val="95000"/>
            <a:alpha val="54000"/>
          </a:schemeClr>
        </a:solidFill>
      </a:ln>
    </cs:spPr>
    <cs:defRPr sz="9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10000"/>
            <a:lumOff val="1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95000"/>
      </a:schemeClr>
    </cs:fontRef>
    <cs:defRPr sz="9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95000"/>
      </a:schemeClr>
    </cs:fontRef>
    <cs:spPr>
      <a:ln w="12700" cap="flat" cmpd="sng" algn="ctr">
        <a:solidFill>
          <a:schemeClr val="lt1">
            <a:lumMod val="95000"/>
            <a:alpha val="54000"/>
          </a:schemeClr>
        </a:solidFill>
        <a:round/>
      </a:ln>
    </cs:spPr>
    <cs:defRPr sz="900"/>
  </cs:seriesAxis>
  <cs:seriesLine>
    <cs:lnRef idx="0"/>
    <cs:fillRef idx="0"/>
    <cs:effectRef idx="0"/>
    <cs:fontRef idx="minor">
      <a:schemeClr val="lt1"/>
    </cs:fontRef>
    <cs:spPr>
      <a:ln w="9525" cap="flat">
        <a:solidFill>
          <a:srgbClr val="D9D9D9"/>
        </a:solidFill>
        <a:round/>
      </a:ln>
    </cs:spPr>
  </cs:seriesLine>
  <cs:title>
    <cs:lnRef idx="0"/>
    <cs:fillRef idx="0"/>
    <cs:effectRef idx="0"/>
    <cs:fontRef idx="minor">
      <a:schemeClr val="lt1">
        <a:lumMod val="95000"/>
      </a:schemeClr>
    </cs:fontRef>
    <cs:defRPr sz="1400"/>
  </cs:title>
  <cs:trendline>
    <cs:lnRef idx="0">
      <cs:styleClr val="auto"/>
    </cs:lnRef>
    <cs:fillRef idx="0"/>
    <cs:effectRef idx="0"/>
    <cs:fontRef idx="minor">
      <a:schemeClr val="lt1"/>
    </cs:fontRef>
    <cs:spPr>
      <a:ln w="19050" cap="rnd">
        <a:solidFill>
          <a:schemeClr val="phClr"/>
        </a:solidFill>
        <a:prstDash val="sysDash"/>
      </a:ln>
    </cs:spPr>
  </cs:trendline>
  <cs:trendlineLabel>
    <cs:lnRef idx="0"/>
    <cs:fillRef idx="0"/>
    <cs:effectRef idx="0"/>
    <cs:fontRef idx="minor">
      <a:schemeClr val="lt1">
        <a:lumMod val="95000"/>
      </a:schemeClr>
    </cs:fontRef>
    <cs:defRPr sz="9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95000"/>
      </a:schemeClr>
    </cs:fontRef>
    <cs:defRPr sz="9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416">
  <cs:axisTitle>
    <cs:lnRef idx="0"/>
    <cs:fillRef idx="0"/>
    <cs:effectRef idx="0"/>
    <cs:fontRef idx="minor">
      <a:schemeClr val="tx1">
        <a:lumMod val="65000"/>
        <a:lumOff val="35000"/>
      </a:schemeClr>
    </cs:fontRef>
    <cs:spPr>
      <a:solidFill>
        <a:schemeClr val="bg1">
          <a:lumMod val="65000"/>
        </a:schemeClr>
      </a:solidFill>
      <a:ln>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1000" b="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600" b="1" cap="all"/>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68">
  <cs:axisTitle>
    <cs:lnRef idx="0"/>
    <cs:fillRef idx="0"/>
    <cs:effectRef idx="0"/>
    <cs:fontRef idx="minor">
      <a:schemeClr val="dk1">
        <a:lumMod val="75000"/>
        <a:lumOff val="25000"/>
      </a:schemeClr>
    </cs:fontRef>
    <cs:defRPr sz="9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cs:chartArea>
  <cs:dataLabel>
    <cs:lnRef idx="0"/>
    <cs:fillRef idx="0"/>
    <cs:effectRef idx="0"/>
    <cs:fontRef idx="minor">
      <a:schemeClr val="dk1"/>
    </cs:fontRef>
    <cs:defRPr sz="900"/>
  </cs:dataLabel>
  <cs:dataLabelCallout>
    <cs:lnRef idx="0"/>
    <cs:fillRef idx="0"/>
    <cs:effectRef idx="0"/>
    <cs:fontRef idx="minor">
      <a:schemeClr val="lt1"/>
    </cs:fontRef>
    <cs:spPr>
      <a:solidFill>
        <a:schemeClr val="dk1">
          <a:lumMod val="65000"/>
          <a:lumOff val="35000"/>
          <a:alpha val="75000"/>
        </a:schemeClr>
      </a:solidFill>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75000"/>
            <a:lumOff val="25000"/>
          </a:schemeClr>
        </a:solidFill>
      </a:ln>
    </cs:spPr>
    <cs:defRPr sz="9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seriesAxis>
  <cs:seriesLine>
    <cs:lnRef idx="0"/>
    <cs:fillRef idx="0"/>
    <cs:effectRef idx="0"/>
    <cs:fontRef idx="minor">
      <a:schemeClr val="dk1"/>
    </cs:fontRef>
    <cs:spPr>
      <a:ln w="9525" cap="flat">
        <a:solidFill>
          <a:schemeClr val="bg1">
            <a:lumMod val="50000"/>
          </a:schemeClr>
        </a:solidFill>
        <a:round/>
      </a:ln>
    </cs:spPr>
  </cs:seriesLine>
  <cs:title>
    <cs:lnRef idx="0"/>
    <cs:fillRef idx="0"/>
    <cs:effectRef idx="0"/>
    <cs:fontRef idx="minor">
      <a:schemeClr val="dk1">
        <a:lumMod val="75000"/>
        <a:lumOff val="25000"/>
      </a:schemeClr>
    </cs:fontRef>
    <cs:defRPr sz="1800" b="1"/>
  </cs:title>
  <cs:trendline>
    <cs:lnRef idx="0"/>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9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defRPr sz="9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CD70BE-135C-4FB0-9729-D4F5B8EB57E2}"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GB"/>
        </a:p>
      </dgm:t>
    </dgm:pt>
    <dgm:pt modelId="{330943DF-3C62-4BB3-8820-07175931477E}">
      <dgm:prSet phldrT="[Text]" custT="1"/>
      <dgm:spPr/>
      <dgm:t>
        <a:bodyPr/>
        <a:lstStyle/>
        <a:p>
          <a:r>
            <a:rPr lang="en-GB" sz="2300" dirty="0"/>
            <a:t>53 respondents</a:t>
          </a:r>
        </a:p>
      </dgm:t>
    </dgm:pt>
    <dgm:pt modelId="{902C7325-A63A-4652-865C-ACCA4D465E0C}" type="parTrans" cxnId="{31024047-4B8B-481F-86FA-EB224C3A4927}">
      <dgm:prSet/>
      <dgm:spPr/>
      <dgm:t>
        <a:bodyPr/>
        <a:lstStyle/>
        <a:p>
          <a:endParaRPr lang="en-GB"/>
        </a:p>
      </dgm:t>
    </dgm:pt>
    <dgm:pt modelId="{633E3201-C0FA-452C-9591-0A6280679BD7}" type="sibTrans" cxnId="{31024047-4B8B-481F-86FA-EB224C3A4927}">
      <dgm:prSet/>
      <dgm:spPr/>
      <dgm:t>
        <a:bodyPr/>
        <a:lstStyle/>
        <a:p>
          <a:endParaRPr lang="en-GB"/>
        </a:p>
      </dgm:t>
    </dgm:pt>
    <dgm:pt modelId="{8951A5B4-8FD2-40F3-A2B1-6F2D0B64C489}">
      <dgm:prSet phldrT="[Text]" custT="1"/>
      <dgm:spPr/>
      <dgm:t>
        <a:bodyPr/>
        <a:lstStyle/>
        <a:p>
          <a:r>
            <a:rPr lang="en-GB" sz="2100" dirty="0"/>
            <a:t>Survey link circulated on LinkedIn, X, Facebook, and WhatsApp groups.</a:t>
          </a:r>
        </a:p>
      </dgm:t>
    </dgm:pt>
    <dgm:pt modelId="{52F09407-4572-4D76-BBCD-E3C1518DCEF7}" type="parTrans" cxnId="{6745D80D-AABC-4A84-B2FA-E45AC63E583D}">
      <dgm:prSet/>
      <dgm:spPr/>
      <dgm:t>
        <a:bodyPr/>
        <a:lstStyle/>
        <a:p>
          <a:endParaRPr lang="en-GB"/>
        </a:p>
      </dgm:t>
    </dgm:pt>
    <dgm:pt modelId="{8BC0FF20-8BB9-4E0F-A895-7974CD4A14B4}" type="sibTrans" cxnId="{6745D80D-AABC-4A84-B2FA-E45AC63E583D}">
      <dgm:prSet/>
      <dgm:spPr/>
      <dgm:t>
        <a:bodyPr/>
        <a:lstStyle/>
        <a:p>
          <a:endParaRPr lang="en-GB"/>
        </a:p>
      </dgm:t>
    </dgm:pt>
    <dgm:pt modelId="{AA5579B2-D51C-44AE-9DB5-AC844A94CAC3}">
      <dgm:prSet phldrT="[Text]" custT="1"/>
      <dgm:spPr/>
      <dgm:t>
        <a:bodyPr/>
        <a:lstStyle/>
        <a:p>
          <a:r>
            <a:rPr lang="en-GB" sz="2300" dirty="0"/>
            <a:t>45 consented</a:t>
          </a:r>
        </a:p>
      </dgm:t>
    </dgm:pt>
    <dgm:pt modelId="{6581C486-C009-4E4B-BF5A-2162B0D04E40}" type="parTrans" cxnId="{7A25D4B4-913A-4DE0-BFF0-3C35B8B545C6}">
      <dgm:prSet/>
      <dgm:spPr/>
      <dgm:t>
        <a:bodyPr/>
        <a:lstStyle/>
        <a:p>
          <a:endParaRPr lang="en-GB"/>
        </a:p>
      </dgm:t>
    </dgm:pt>
    <dgm:pt modelId="{1BFC1A3C-4588-494A-AC52-CD046A145E8A}" type="sibTrans" cxnId="{7A25D4B4-913A-4DE0-BFF0-3C35B8B545C6}">
      <dgm:prSet/>
      <dgm:spPr/>
      <dgm:t>
        <a:bodyPr/>
        <a:lstStyle/>
        <a:p>
          <a:endParaRPr lang="en-GB"/>
        </a:p>
      </dgm:t>
    </dgm:pt>
    <dgm:pt modelId="{3C7B6AE4-A89C-4A4E-A889-C0A198166EA7}">
      <dgm:prSet phldrT="[Text]"/>
      <dgm:spPr/>
      <dgm:t>
        <a:bodyPr/>
        <a:lstStyle/>
        <a:p>
          <a:endParaRPr lang="en-GB"/>
        </a:p>
      </dgm:t>
    </dgm:pt>
    <dgm:pt modelId="{78DDD772-DFC6-4AA3-905C-A30FFB5412C6}" type="parTrans" cxnId="{C0BE872F-5260-4E4B-92A9-220D1BEB784B}">
      <dgm:prSet/>
      <dgm:spPr/>
      <dgm:t>
        <a:bodyPr/>
        <a:lstStyle/>
        <a:p>
          <a:endParaRPr lang="en-GB"/>
        </a:p>
      </dgm:t>
    </dgm:pt>
    <dgm:pt modelId="{FB8795C1-F0F1-4260-9C68-6745C02B77FA}" type="sibTrans" cxnId="{C0BE872F-5260-4E4B-92A9-220D1BEB784B}">
      <dgm:prSet/>
      <dgm:spPr/>
      <dgm:t>
        <a:bodyPr/>
        <a:lstStyle/>
        <a:p>
          <a:endParaRPr lang="en-GB"/>
        </a:p>
      </dgm:t>
    </dgm:pt>
    <dgm:pt modelId="{17A864C8-C9BE-40D3-AF45-5CCF15B1CF0A}">
      <dgm:prSet phldrT="[Text]" custT="1"/>
      <dgm:spPr/>
      <dgm:t>
        <a:bodyPr/>
        <a:lstStyle/>
        <a:p>
          <a:r>
            <a:rPr lang="en-GB" sz="2300" dirty="0"/>
            <a:t>40 optometrists (97.6%)</a:t>
          </a:r>
        </a:p>
        <a:p>
          <a:r>
            <a:rPr lang="en-GB" sz="2300" dirty="0"/>
            <a:t>1 ophthalmologist (2.4%)</a:t>
          </a:r>
        </a:p>
      </dgm:t>
    </dgm:pt>
    <dgm:pt modelId="{2B747D3A-E850-4866-9A08-A3D6E4F9F498}" type="parTrans" cxnId="{18CE7997-C975-47BE-BB4D-FD8F4896E850}">
      <dgm:prSet/>
      <dgm:spPr/>
      <dgm:t>
        <a:bodyPr/>
        <a:lstStyle/>
        <a:p>
          <a:endParaRPr lang="en-GB"/>
        </a:p>
      </dgm:t>
    </dgm:pt>
    <dgm:pt modelId="{69C4FC88-A31F-4220-AAA9-4A4135B67DB8}" type="sibTrans" cxnId="{18CE7997-C975-47BE-BB4D-FD8F4896E850}">
      <dgm:prSet/>
      <dgm:spPr/>
      <dgm:t>
        <a:bodyPr/>
        <a:lstStyle/>
        <a:p>
          <a:endParaRPr lang="en-GB"/>
        </a:p>
      </dgm:t>
    </dgm:pt>
    <dgm:pt modelId="{5665DAF8-91D9-4779-8394-7C9A8E58022C}">
      <dgm:prSet phldrT="[Text]" custT="1"/>
      <dgm:spPr/>
      <dgm:t>
        <a:bodyPr/>
        <a:lstStyle/>
        <a:p>
          <a:r>
            <a:rPr lang="en-GB" sz="2100" dirty="0"/>
            <a:t>4 participants were </a:t>
          </a:r>
          <a:r>
            <a:rPr lang="en-GB" sz="2100" dirty="0">
              <a:solidFill>
                <a:srgbClr val="FF0000"/>
              </a:solidFill>
            </a:rPr>
            <a:t>excluded</a:t>
          </a:r>
          <a:r>
            <a:rPr lang="en-GB" sz="2100" dirty="0"/>
            <a:t>  because they were </a:t>
          </a:r>
          <a:r>
            <a:rPr lang="en-GB" sz="2100" dirty="0">
              <a:solidFill>
                <a:srgbClr val="FF0000"/>
              </a:solidFill>
            </a:rPr>
            <a:t>neither</a:t>
          </a:r>
          <a:r>
            <a:rPr lang="en-GB" sz="2100" dirty="0"/>
            <a:t> optometrists </a:t>
          </a:r>
          <a:r>
            <a:rPr lang="en-GB" sz="2100" dirty="0">
              <a:solidFill>
                <a:srgbClr val="FF0000"/>
              </a:solidFill>
            </a:rPr>
            <a:t>nor </a:t>
          </a:r>
          <a:r>
            <a:rPr lang="en-GB" sz="2100" dirty="0"/>
            <a:t>ophthalmologists.</a:t>
          </a:r>
        </a:p>
      </dgm:t>
    </dgm:pt>
    <dgm:pt modelId="{EB0D0024-387E-4FB3-8FA3-2BB44B9D35E0}" type="parTrans" cxnId="{DD657D9C-D525-459B-8997-CFD2D8E17DC0}">
      <dgm:prSet/>
      <dgm:spPr/>
      <dgm:t>
        <a:bodyPr/>
        <a:lstStyle/>
        <a:p>
          <a:endParaRPr lang="en-GB"/>
        </a:p>
      </dgm:t>
    </dgm:pt>
    <dgm:pt modelId="{93DACD36-DC36-495C-A60B-627BD1FB97A5}" type="sibTrans" cxnId="{DD657D9C-D525-459B-8997-CFD2D8E17DC0}">
      <dgm:prSet/>
      <dgm:spPr/>
      <dgm:t>
        <a:bodyPr/>
        <a:lstStyle/>
        <a:p>
          <a:endParaRPr lang="en-GB"/>
        </a:p>
      </dgm:t>
    </dgm:pt>
    <dgm:pt modelId="{917BD48B-1961-40F2-9F64-FEC28B5AF5CC}" type="pres">
      <dgm:prSet presAssocID="{3BCD70BE-135C-4FB0-9729-D4F5B8EB57E2}" presName="rootnode" presStyleCnt="0">
        <dgm:presLayoutVars>
          <dgm:chMax/>
          <dgm:chPref/>
          <dgm:dir/>
          <dgm:animLvl val="lvl"/>
        </dgm:presLayoutVars>
      </dgm:prSet>
      <dgm:spPr/>
    </dgm:pt>
    <dgm:pt modelId="{DC97C5DB-4169-4FE3-8A09-DF6FCF1C3F73}" type="pres">
      <dgm:prSet presAssocID="{330943DF-3C62-4BB3-8820-07175931477E}" presName="composite" presStyleCnt="0"/>
      <dgm:spPr/>
    </dgm:pt>
    <dgm:pt modelId="{4A997555-9339-474D-9769-B538CD95949B}" type="pres">
      <dgm:prSet presAssocID="{330943DF-3C62-4BB3-8820-07175931477E}" presName="bentUpArrow1" presStyleLbl="alignImgPlace1" presStyleIdx="0" presStyleCnt="2"/>
      <dgm:spPr/>
    </dgm:pt>
    <dgm:pt modelId="{4528CC12-1859-428E-945E-43133CF4ED4B}" type="pres">
      <dgm:prSet presAssocID="{330943DF-3C62-4BB3-8820-07175931477E}" presName="ParentText" presStyleLbl="node1" presStyleIdx="0" presStyleCnt="3">
        <dgm:presLayoutVars>
          <dgm:chMax val="1"/>
          <dgm:chPref val="1"/>
          <dgm:bulletEnabled val="1"/>
        </dgm:presLayoutVars>
      </dgm:prSet>
      <dgm:spPr/>
    </dgm:pt>
    <dgm:pt modelId="{1AD34DC7-736A-43DF-8296-35660D54A56B}" type="pres">
      <dgm:prSet presAssocID="{330943DF-3C62-4BB3-8820-07175931477E}" presName="ChildText" presStyleLbl="revTx" presStyleIdx="0" presStyleCnt="3" custScaleX="219668" custScaleY="111101" custLinFactNeighborX="69002" custLinFactNeighborY="-1658">
        <dgm:presLayoutVars>
          <dgm:chMax val="0"/>
          <dgm:chPref val="0"/>
          <dgm:bulletEnabled val="1"/>
        </dgm:presLayoutVars>
      </dgm:prSet>
      <dgm:spPr/>
    </dgm:pt>
    <dgm:pt modelId="{EE93A681-626E-4AA0-8039-D76BBD8C246E}" type="pres">
      <dgm:prSet presAssocID="{633E3201-C0FA-452C-9591-0A6280679BD7}" presName="sibTrans" presStyleCnt="0"/>
      <dgm:spPr/>
    </dgm:pt>
    <dgm:pt modelId="{F5A7E384-E914-4215-92A0-33A1C7E51870}" type="pres">
      <dgm:prSet presAssocID="{AA5579B2-D51C-44AE-9DB5-AC844A94CAC3}" presName="composite" presStyleCnt="0"/>
      <dgm:spPr/>
    </dgm:pt>
    <dgm:pt modelId="{3032649D-3FCE-45FB-A5D2-B416ABA50AAC}" type="pres">
      <dgm:prSet presAssocID="{AA5579B2-D51C-44AE-9DB5-AC844A94CAC3}" presName="bentUpArrow1" presStyleLbl="alignImgPlace1" presStyleIdx="1" presStyleCnt="2"/>
      <dgm:spPr/>
    </dgm:pt>
    <dgm:pt modelId="{A8717598-7692-4BAB-85DB-46D987B37B1F}" type="pres">
      <dgm:prSet presAssocID="{AA5579B2-D51C-44AE-9DB5-AC844A94CAC3}" presName="ParentText" presStyleLbl="node1" presStyleIdx="1" presStyleCnt="3">
        <dgm:presLayoutVars>
          <dgm:chMax val="1"/>
          <dgm:chPref val="1"/>
          <dgm:bulletEnabled val="1"/>
        </dgm:presLayoutVars>
      </dgm:prSet>
      <dgm:spPr/>
    </dgm:pt>
    <dgm:pt modelId="{DC1B01F0-135F-4EEF-A2F7-C7671171AA82}" type="pres">
      <dgm:prSet presAssocID="{AA5579B2-D51C-44AE-9DB5-AC844A94CAC3}" presName="ChildText" presStyleLbl="revTx" presStyleIdx="1" presStyleCnt="3">
        <dgm:presLayoutVars>
          <dgm:chMax val="0"/>
          <dgm:chPref val="0"/>
          <dgm:bulletEnabled val="1"/>
        </dgm:presLayoutVars>
      </dgm:prSet>
      <dgm:spPr/>
    </dgm:pt>
    <dgm:pt modelId="{7299646B-6AA3-475F-95F5-62C806D94B29}" type="pres">
      <dgm:prSet presAssocID="{1BFC1A3C-4588-494A-AC52-CD046A145E8A}" presName="sibTrans" presStyleCnt="0"/>
      <dgm:spPr/>
    </dgm:pt>
    <dgm:pt modelId="{ED0283B6-6126-461A-AC0D-97469EDE4B10}" type="pres">
      <dgm:prSet presAssocID="{17A864C8-C9BE-40D3-AF45-5CCF15B1CF0A}" presName="composite" presStyleCnt="0"/>
      <dgm:spPr/>
    </dgm:pt>
    <dgm:pt modelId="{24E8B264-E775-4AD3-BFB0-D683669769CE}" type="pres">
      <dgm:prSet presAssocID="{17A864C8-C9BE-40D3-AF45-5CCF15B1CF0A}" presName="ParentText" presStyleLbl="node1" presStyleIdx="2" presStyleCnt="3" custScaleX="161553">
        <dgm:presLayoutVars>
          <dgm:chMax val="1"/>
          <dgm:chPref val="1"/>
          <dgm:bulletEnabled val="1"/>
        </dgm:presLayoutVars>
      </dgm:prSet>
      <dgm:spPr/>
    </dgm:pt>
    <dgm:pt modelId="{5C2D63D1-4AD1-46D9-97AD-0ABAE72A6B47}" type="pres">
      <dgm:prSet presAssocID="{17A864C8-C9BE-40D3-AF45-5CCF15B1CF0A}" presName="FinalChildText" presStyleLbl="revTx" presStyleIdx="2" presStyleCnt="3" custScaleX="198037" custLinFactNeighborX="90921" custLinFactNeighborY="-829">
        <dgm:presLayoutVars>
          <dgm:chMax val="0"/>
          <dgm:chPref val="0"/>
          <dgm:bulletEnabled val="1"/>
        </dgm:presLayoutVars>
      </dgm:prSet>
      <dgm:spPr/>
    </dgm:pt>
  </dgm:ptLst>
  <dgm:cxnLst>
    <dgm:cxn modelId="{6745D80D-AABC-4A84-B2FA-E45AC63E583D}" srcId="{330943DF-3C62-4BB3-8820-07175931477E}" destId="{8951A5B4-8FD2-40F3-A2B1-6F2D0B64C489}" srcOrd="0" destOrd="0" parTransId="{52F09407-4572-4D76-BBCD-E3C1518DCEF7}" sibTransId="{8BC0FF20-8BB9-4E0F-A895-7974CD4A14B4}"/>
    <dgm:cxn modelId="{C0BE872F-5260-4E4B-92A9-220D1BEB784B}" srcId="{AA5579B2-D51C-44AE-9DB5-AC844A94CAC3}" destId="{3C7B6AE4-A89C-4A4E-A889-C0A198166EA7}" srcOrd="0" destOrd="0" parTransId="{78DDD772-DFC6-4AA3-905C-A30FFB5412C6}" sibTransId="{FB8795C1-F0F1-4260-9C68-6745C02B77FA}"/>
    <dgm:cxn modelId="{31024047-4B8B-481F-86FA-EB224C3A4927}" srcId="{3BCD70BE-135C-4FB0-9729-D4F5B8EB57E2}" destId="{330943DF-3C62-4BB3-8820-07175931477E}" srcOrd="0" destOrd="0" parTransId="{902C7325-A63A-4652-865C-ACCA4D465E0C}" sibTransId="{633E3201-C0FA-452C-9591-0A6280679BD7}"/>
    <dgm:cxn modelId="{3D23E153-EA61-4392-AE31-FC1DEA26D8AD}" type="presOf" srcId="{3C7B6AE4-A89C-4A4E-A889-C0A198166EA7}" destId="{DC1B01F0-135F-4EEF-A2F7-C7671171AA82}" srcOrd="0" destOrd="0" presId="urn:microsoft.com/office/officeart/2005/8/layout/StepDownProcess"/>
    <dgm:cxn modelId="{E459066F-7DF3-4CC9-A411-BEF6A3A2D8DF}" type="presOf" srcId="{AA5579B2-D51C-44AE-9DB5-AC844A94CAC3}" destId="{A8717598-7692-4BAB-85DB-46D987B37B1F}" srcOrd="0" destOrd="0" presId="urn:microsoft.com/office/officeart/2005/8/layout/StepDownProcess"/>
    <dgm:cxn modelId="{FE1A2788-D202-4EBD-8ACD-40A300CC2FE4}" type="presOf" srcId="{330943DF-3C62-4BB3-8820-07175931477E}" destId="{4528CC12-1859-428E-945E-43133CF4ED4B}" srcOrd="0" destOrd="0" presId="urn:microsoft.com/office/officeart/2005/8/layout/StepDownProcess"/>
    <dgm:cxn modelId="{1AAD098F-8525-4F2A-9349-31E39EBE8F83}" type="presOf" srcId="{8951A5B4-8FD2-40F3-A2B1-6F2D0B64C489}" destId="{1AD34DC7-736A-43DF-8296-35660D54A56B}" srcOrd="0" destOrd="0" presId="urn:microsoft.com/office/officeart/2005/8/layout/StepDownProcess"/>
    <dgm:cxn modelId="{A0FF9290-B02D-4A1D-91DE-507C8A639300}" type="presOf" srcId="{17A864C8-C9BE-40D3-AF45-5CCF15B1CF0A}" destId="{24E8B264-E775-4AD3-BFB0-D683669769CE}" srcOrd="0" destOrd="0" presId="urn:microsoft.com/office/officeart/2005/8/layout/StepDownProcess"/>
    <dgm:cxn modelId="{18CE7997-C975-47BE-BB4D-FD8F4896E850}" srcId="{3BCD70BE-135C-4FB0-9729-D4F5B8EB57E2}" destId="{17A864C8-C9BE-40D3-AF45-5CCF15B1CF0A}" srcOrd="2" destOrd="0" parTransId="{2B747D3A-E850-4866-9A08-A3D6E4F9F498}" sibTransId="{69C4FC88-A31F-4220-AAA9-4A4135B67DB8}"/>
    <dgm:cxn modelId="{DD657D9C-D525-459B-8997-CFD2D8E17DC0}" srcId="{17A864C8-C9BE-40D3-AF45-5CCF15B1CF0A}" destId="{5665DAF8-91D9-4779-8394-7C9A8E58022C}" srcOrd="0" destOrd="0" parTransId="{EB0D0024-387E-4FB3-8FA3-2BB44B9D35E0}" sibTransId="{93DACD36-DC36-495C-A60B-627BD1FB97A5}"/>
    <dgm:cxn modelId="{7A25D4B4-913A-4DE0-BFF0-3C35B8B545C6}" srcId="{3BCD70BE-135C-4FB0-9729-D4F5B8EB57E2}" destId="{AA5579B2-D51C-44AE-9DB5-AC844A94CAC3}" srcOrd="1" destOrd="0" parTransId="{6581C486-C009-4E4B-BF5A-2162B0D04E40}" sibTransId="{1BFC1A3C-4588-494A-AC52-CD046A145E8A}"/>
    <dgm:cxn modelId="{D43844CB-2B01-419D-BF83-51897EC77CD6}" type="presOf" srcId="{3BCD70BE-135C-4FB0-9729-D4F5B8EB57E2}" destId="{917BD48B-1961-40F2-9F64-FEC28B5AF5CC}" srcOrd="0" destOrd="0" presId="urn:microsoft.com/office/officeart/2005/8/layout/StepDownProcess"/>
    <dgm:cxn modelId="{6E6A00E4-1262-45ED-9B7B-E4786B026F55}" type="presOf" srcId="{5665DAF8-91D9-4779-8394-7C9A8E58022C}" destId="{5C2D63D1-4AD1-46D9-97AD-0ABAE72A6B47}" srcOrd="0" destOrd="0" presId="urn:microsoft.com/office/officeart/2005/8/layout/StepDownProcess"/>
    <dgm:cxn modelId="{DE129221-BCAD-44D0-8895-AE59F697DDA8}" type="presParOf" srcId="{917BD48B-1961-40F2-9F64-FEC28B5AF5CC}" destId="{DC97C5DB-4169-4FE3-8A09-DF6FCF1C3F73}" srcOrd="0" destOrd="0" presId="urn:microsoft.com/office/officeart/2005/8/layout/StepDownProcess"/>
    <dgm:cxn modelId="{C036DA61-633F-41DC-ABB0-AADCE837748F}" type="presParOf" srcId="{DC97C5DB-4169-4FE3-8A09-DF6FCF1C3F73}" destId="{4A997555-9339-474D-9769-B538CD95949B}" srcOrd="0" destOrd="0" presId="urn:microsoft.com/office/officeart/2005/8/layout/StepDownProcess"/>
    <dgm:cxn modelId="{FEEA1C53-B749-4BE8-8EDE-4E1691C3CC5C}" type="presParOf" srcId="{DC97C5DB-4169-4FE3-8A09-DF6FCF1C3F73}" destId="{4528CC12-1859-428E-945E-43133CF4ED4B}" srcOrd="1" destOrd="0" presId="urn:microsoft.com/office/officeart/2005/8/layout/StepDownProcess"/>
    <dgm:cxn modelId="{E0FE5022-2821-4532-BE8C-19AA54DA25C8}" type="presParOf" srcId="{DC97C5DB-4169-4FE3-8A09-DF6FCF1C3F73}" destId="{1AD34DC7-736A-43DF-8296-35660D54A56B}" srcOrd="2" destOrd="0" presId="urn:microsoft.com/office/officeart/2005/8/layout/StepDownProcess"/>
    <dgm:cxn modelId="{014F197B-3979-44E5-9C2C-9EF5A17E437F}" type="presParOf" srcId="{917BD48B-1961-40F2-9F64-FEC28B5AF5CC}" destId="{EE93A681-626E-4AA0-8039-D76BBD8C246E}" srcOrd="1" destOrd="0" presId="urn:microsoft.com/office/officeart/2005/8/layout/StepDownProcess"/>
    <dgm:cxn modelId="{E72955B6-75C2-4F48-9BD3-36B880E6DE11}" type="presParOf" srcId="{917BD48B-1961-40F2-9F64-FEC28B5AF5CC}" destId="{F5A7E384-E914-4215-92A0-33A1C7E51870}" srcOrd="2" destOrd="0" presId="urn:microsoft.com/office/officeart/2005/8/layout/StepDownProcess"/>
    <dgm:cxn modelId="{11A68ED2-34A9-4D84-9B93-1D15DAF8A565}" type="presParOf" srcId="{F5A7E384-E914-4215-92A0-33A1C7E51870}" destId="{3032649D-3FCE-45FB-A5D2-B416ABA50AAC}" srcOrd="0" destOrd="0" presId="urn:microsoft.com/office/officeart/2005/8/layout/StepDownProcess"/>
    <dgm:cxn modelId="{158D89B8-F1F6-4FB6-B530-5FCF973FF810}" type="presParOf" srcId="{F5A7E384-E914-4215-92A0-33A1C7E51870}" destId="{A8717598-7692-4BAB-85DB-46D987B37B1F}" srcOrd="1" destOrd="0" presId="urn:microsoft.com/office/officeart/2005/8/layout/StepDownProcess"/>
    <dgm:cxn modelId="{426CC6FB-B946-47B4-89B4-3C10FA2A09A5}" type="presParOf" srcId="{F5A7E384-E914-4215-92A0-33A1C7E51870}" destId="{DC1B01F0-135F-4EEF-A2F7-C7671171AA82}" srcOrd="2" destOrd="0" presId="urn:microsoft.com/office/officeart/2005/8/layout/StepDownProcess"/>
    <dgm:cxn modelId="{EAB29727-75DE-45E9-8ADD-29DA2A4A8506}" type="presParOf" srcId="{917BD48B-1961-40F2-9F64-FEC28B5AF5CC}" destId="{7299646B-6AA3-475F-95F5-62C806D94B29}" srcOrd="3" destOrd="0" presId="urn:microsoft.com/office/officeart/2005/8/layout/StepDownProcess"/>
    <dgm:cxn modelId="{6135C476-1120-4938-A9C4-A5904EBF8285}" type="presParOf" srcId="{917BD48B-1961-40F2-9F64-FEC28B5AF5CC}" destId="{ED0283B6-6126-461A-AC0D-97469EDE4B10}" srcOrd="4" destOrd="0" presId="urn:microsoft.com/office/officeart/2005/8/layout/StepDownProcess"/>
    <dgm:cxn modelId="{B3E21792-6D09-4CB7-8A79-CD52AD28BA09}" type="presParOf" srcId="{ED0283B6-6126-461A-AC0D-97469EDE4B10}" destId="{24E8B264-E775-4AD3-BFB0-D683669769CE}" srcOrd="0" destOrd="0" presId="urn:microsoft.com/office/officeart/2005/8/layout/StepDownProcess"/>
    <dgm:cxn modelId="{63905282-D759-4E68-A8C2-DB2AB4ED00F0}" type="presParOf" srcId="{ED0283B6-6126-461A-AC0D-97469EDE4B10}" destId="{5C2D63D1-4AD1-46D9-97AD-0ABAE72A6B47}"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97555-9339-474D-9769-B538CD95949B}">
      <dsp:nvSpPr>
        <dsp:cNvPr id="0" name=""/>
        <dsp:cNvSpPr/>
      </dsp:nvSpPr>
      <dsp:spPr>
        <a:xfrm rot="5400000">
          <a:off x="1470481" y="1271326"/>
          <a:ext cx="1124378" cy="1280065"/>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28CC12-1859-428E-945E-43133CF4ED4B}">
      <dsp:nvSpPr>
        <dsp:cNvPr id="0" name=""/>
        <dsp:cNvSpPr/>
      </dsp:nvSpPr>
      <dsp:spPr>
        <a:xfrm>
          <a:off x="1172589" y="24930"/>
          <a:ext cx="1892792" cy="132489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53 respondents</a:t>
          </a:r>
        </a:p>
      </dsp:txBody>
      <dsp:txXfrm>
        <a:off x="1237277" y="89618"/>
        <a:ext cx="1763416" cy="1195517"/>
      </dsp:txXfrm>
    </dsp:sp>
    <dsp:sp modelId="{1AD34DC7-736A-43DF-8296-35660D54A56B}">
      <dsp:nvSpPr>
        <dsp:cNvPr id="0" name=""/>
        <dsp:cNvSpPr/>
      </dsp:nvSpPr>
      <dsp:spPr>
        <a:xfrm>
          <a:off x="3191591" y="74097"/>
          <a:ext cx="3024030" cy="1189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GB" sz="2100" kern="1200" dirty="0"/>
            <a:t>Survey link circulated on LinkedIn, X, Facebook, and WhatsApp groups.</a:t>
          </a:r>
        </a:p>
      </dsp:txBody>
      <dsp:txXfrm>
        <a:off x="3191591" y="74097"/>
        <a:ext cx="3024030" cy="1189710"/>
      </dsp:txXfrm>
    </dsp:sp>
    <dsp:sp modelId="{3032649D-3FCE-45FB-A5D2-B416ABA50AAC}">
      <dsp:nvSpPr>
        <dsp:cNvPr id="0" name=""/>
        <dsp:cNvSpPr/>
      </dsp:nvSpPr>
      <dsp:spPr>
        <a:xfrm rot="5400000">
          <a:off x="3435181" y="2759619"/>
          <a:ext cx="1124378" cy="1280065"/>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717598-7692-4BAB-85DB-46D987B37B1F}">
      <dsp:nvSpPr>
        <dsp:cNvPr id="0" name=""/>
        <dsp:cNvSpPr/>
      </dsp:nvSpPr>
      <dsp:spPr>
        <a:xfrm>
          <a:off x="3137289" y="1513222"/>
          <a:ext cx="1892792" cy="132489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45 consented</a:t>
          </a:r>
        </a:p>
      </dsp:txBody>
      <dsp:txXfrm>
        <a:off x="3201977" y="1577910"/>
        <a:ext cx="1763416" cy="1195517"/>
      </dsp:txXfrm>
    </dsp:sp>
    <dsp:sp modelId="{DC1B01F0-135F-4EEF-A2F7-C7671171AA82}">
      <dsp:nvSpPr>
        <dsp:cNvPr id="0" name=""/>
        <dsp:cNvSpPr/>
      </dsp:nvSpPr>
      <dsp:spPr>
        <a:xfrm>
          <a:off x="5030081" y="1639581"/>
          <a:ext cx="1376636" cy="1070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l" defTabSz="1244600">
            <a:lnSpc>
              <a:spcPct val="90000"/>
            </a:lnSpc>
            <a:spcBef>
              <a:spcPct val="0"/>
            </a:spcBef>
            <a:spcAft>
              <a:spcPct val="15000"/>
            </a:spcAft>
            <a:buChar char="•"/>
          </a:pPr>
          <a:endParaRPr lang="en-GB" sz="2800" kern="1200"/>
        </a:p>
      </dsp:txBody>
      <dsp:txXfrm>
        <a:off x="5030081" y="1639581"/>
        <a:ext cx="1376636" cy="1070837"/>
      </dsp:txXfrm>
    </dsp:sp>
    <dsp:sp modelId="{24E8B264-E775-4AD3-BFB0-D683669769CE}">
      <dsp:nvSpPr>
        <dsp:cNvPr id="0" name=""/>
        <dsp:cNvSpPr/>
      </dsp:nvSpPr>
      <dsp:spPr>
        <a:xfrm>
          <a:off x="5101989" y="3001514"/>
          <a:ext cx="3057862" cy="132489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40 optometrists (97.6%)</a:t>
          </a:r>
        </a:p>
        <a:p>
          <a:pPr marL="0" lvl="0" indent="0" algn="ctr" defTabSz="1022350">
            <a:lnSpc>
              <a:spcPct val="90000"/>
            </a:lnSpc>
            <a:spcBef>
              <a:spcPct val="0"/>
            </a:spcBef>
            <a:spcAft>
              <a:spcPct val="35000"/>
            </a:spcAft>
            <a:buNone/>
          </a:pPr>
          <a:r>
            <a:rPr lang="en-GB" sz="2300" kern="1200" dirty="0"/>
            <a:t>1 ophthalmologist (2.4%)</a:t>
          </a:r>
        </a:p>
      </dsp:txBody>
      <dsp:txXfrm>
        <a:off x="5166677" y="3066202"/>
        <a:ext cx="2928486" cy="1195517"/>
      </dsp:txXfrm>
    </dsp:sp>
    <dsp:sp modelId="{5C2D63D1-4AD1-46D9-97AD-0ABAE72A6B47}">
      <dsp:nvSpPr>
        <dsp:cNvPr id="0" name=""/>
        <dsp:cNvSpPr/>
      </dsp:nvSpPr>
      <dsp:spPr>
        <a:xfrm>
          <a:off x="8075099" y="3118996"/>
          <a:ext cx="2726250" cy="1070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GB" sz="2100" kern="1200" dirty="0"/>
            <a:t>4 participants were </a:t>
          </a:r>
          <a:r>
            <a:rPr lang="en-GB" sz="2100" kern="1200" dirty="0">
              <a:solidFill>
                <a:srgbClr val="FF0000"/>
              </a:solidFill>
            </a:rPr>
            <a:t>excluded</a:t>
          </a:r>
          <a:r>
            <a:rPr lang="en-GB" sz="2100" kern="1200" dirty="0"/>
            <a:t>  because they were </a:t>
          </a:r>
          <a:r>
            <a:rPr lang="en-GB" sz="2100" kern="1200" dirty="0">
              <a:solidFill>
                <a:srgbClr val="FF0000"/>
              </a:solidFill>
            </a:rPr>
            <a:t>neither</a:t>
          </a:r>
          <a:r>
            <a:rPr lang="en-GB" sz="2100" kern="1200" dirty="0"/>
            <a:t> optometrists </a:t>
          </a:r>
          <a:r>
            <a:rPr lang="en-GB" sz="2100" kern="1200" dirty="0">
              <a:solidFill>
                <a:srgbClr val="FF0000"/>
              </a:solidFill>
            </a:rPr>
            <a:t>nor </a:t>
          </a:r>
          <a:r>
            <a:rPr lang="en-GB" sz="2100" kern="1200" dirty="0"/>
            <a:t>ophthalmologists.</a:t>
          </a:r>
        </a:p>
      </dsp:txBody>
      <dsp:txXfrm>
        <a:off x="8075099" y="3118996"/>
        <a:ext cx="2726250" cy="1070837"/>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57C44C-8D33-4A2F-8660-ABBA23E8BE65}" type="datetimeFigureOut">
              <a:rPr lang="en-GB" smtClean="0"/>
              <a:t>05/07/2026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2FD172-C9E6-42D8-89CB-F0901D266176}" type="slidenum">
              <a:rPr lang="en-GB" smtClean="0"/>
              <a:t>‹#›</a:t>
            </a:fld>
            <a:endParaRPr lang="en-GB"/>
          </a:p>
        </p:txBody>
      </p:sp>
    </p:spTree>
    <p:extLst>
      <p:ext uri="{BB962C8B-B14F-4D97-AF65-F5344CB8AC3E}">
        <p14:creationId xmlns:p14="http://schemas.microsoft.com/office/powerpoint/2010/main" val="4141027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i.org/10.1093/gerona/gly110"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2FD172-C9E6-42D8-89CB-F0901D266176}" type="slidenum">
              <a:rPr lang="en-GB" smtClean="0"/>
              <a:t>3</a:t>
            </a:fld>
            <a:endParaRPr lang="en-GB"/>
          </a:p>
        </p:txBody>
      </p:sp>
    </p:spTree>
    <p:extLst>
      <p:ext uri="{BB962C8B-B14F-4D97-AF65-F5344CB8AC3E}">
        <p14:creationId xmlns:p14="http://schemas.microsoft.com/office/powerpoint/2010/main" val="916235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2050, 1 in 4 people in Europe &amp; America will be 65 years and above</a:t>
            </a:r>
          </a:p>
          <a:p>
            <a:endParaRPr lang="en-US" dirty="0"/>
          </a:p>
          <a:p>
            <a:r>
              <a:rPr lang="en-US" dirty="0"/>
              <a:t>Leading to reduced quality of life</a:t>
            </a:r>
          </a:p>
          <a:p>
            <a:r>
              <a:rPr lang="en-US" dirty="0"/>
              <a:t>UN Report link: https://</a:t>
            </a:r>
            <a:r>
              <a:rPr lang="en-US" dirty="0" err="1"/>
              <a:t>www.un.org</a:t>
            </a:r>
            <a:r>
              <a:rPr lang="en-US" dirty="0"/>
              <a:t>/development/</a:t>
            </a:r>
            <a:r>
              <a:rPr lang="en-US" dirty="0" err="1"/>
              <a:t>desa</a:t>
            </a:r>
            <a:r>
              <a:rPr lang="en-US" dirty="0"/>
              <a:t>/</a:t>
            </a:r>
            <a:r>
              <a:rPr lang="en-US" dirty="0" err="1"/>
              <a:t>dspd</a:t>
            </a:r>
            <a:r>
              <a:rPr lang="en-US" dirty="0"/>
              <a:t>/wp-content/uploads/sites/22/2023/01/2023wsr-chapter1-.pdf </a:t>
            </a:r>
          </a:p>
          <a:p>
            <a:r>
              <a:rPr lang="en-US" dirty="0"/>
              <a:t>The number of people aged 80 years or older is growing even faster.</a:t>
            </a:r>
          </a:p>
        </p:txBody>
      </p:sp>
      <p:sp>
        <p:nvSpPr>
          <p:cNvPr id="4" name="Slide Number Placeholder 3"/>
          <p:cNvSpPr>
            <a:spLocks noGrp="1"/>
          </p:cNvSpPr>
          <p:nvPr>
            <p:ph type="sldNum" sz="quarter" idx="5"/>
          </p:nvPr>
        </p:nvSpPr>
        <p:spPr/>
        <p:txBody>
          <a:bodyPr/>
          <a:lstStyle/>
          <a:p>
            <a:fld id="{17B05DCD-B9F3-47E5-82AA-79DFC6990A0D}" type="slidenum">
              <a:rPr lang="en-GB" smtClean="0"/>
              <a:t>4</a:t>
            </a:fld>
            <a:endParaRPr lang="en-GB"/>
          </a:p>
        </p:txBody>
      </p:sp>
    </p:spTree>
    <p:extLst>
      <p:ext uri="{BB962C8B-B14F-4D97-AF65-F5344CB8AC3E}">
        <p14:creationId xmlns:p14="http://schemas.microsoft.com/office/powerpoint/2010/main" val="2370533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few researchers defining it differently: Itokazu and colleagues in </a:t>
            </a:r>
            <a:r>
              <a:rPr lang="en-US" dirty="0">
                <a:highlight>
                  <a:srgbClr val="FFFF00"/>
                </a:highlight>
              </a:rPr>
              <a:t>20XX </a:t>
            </a:r>
            <a:r>
              <a:rPr lang="en-US" dirty="0"/>
              <a:t>defined it as Eye frailty while Huang et al in 2026 defined it as ocular frailty.</a:t>
            </a:r>
          </a:p>
        </p:txBody>
      </p:sp>
      <p:sp>
        <p:nvSpPr>
          <p:cNvPr id="4" name="Slide Number Placeholder 3"/>
          <p:cNvSpPr>
            <a:spLocks noGrp="1"/>
          </p:cNvSpPr>
          <p:nvPr>
            <p:ph type="sldNum" sz="quarter" idx="5"/>
          </p:nvPr>
        </p:nvSpPr>
        <p:spPr/>
        <p:txBody>
          <a:bodyPr/>
          <a:lstStyle/>
          <a:p>
            <a:fld id="{7B2FD172-C9E6-42D8-89CB-F0901D266176}" type="slidenum">
              <a:rPr lang="en-GB" smtClean="0"/>
              <a:t>5</a:t>
            </a:fld>
            <a:endParaRPr lang="en-GB"/>
          </a:p>
        </p:txBody>
      </p:sp>
    </p:spTree>
    <p:extLst>
      <p:ext uri="{BB962C8B-B14F-4D97-AF65-F5344CB8AC3E}">
        <p14:creationId xmlns:p14="http://schemas.microsoft.com/office/powerpoint/2010/main" val="3661554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It refers to a person's </a:t>
            </a:r>
            <a:r>
              <a:rPr lang="en-US" sz="1200" b="1" i="0" u="none" strike="noStrike" kern="1200" dirty="0">
                <a:solidFill>
                  <a:schemeClr val="tx1"/>
                </a:solidFill>
                <a:effectLst/>
                <a:latin typeface="+mn-lt"/>
                <a:ea typeface="+mn-ea"/>
                <a:cs typeface="+mn-cs"/>
              </a:rPr>
              <a:t>mental and physical resilience</a:t>
            </a:r>
            <a:r>
              <a:rPr lang="en-US" sz="1200" b="0" i="0" u="none" strike="noStrike" kern="1200" dirty="0">
                <a:solidFill>
                  <a:schemeClr val="tx1"/>
                </a:solidFill>
                <a:effectLst/>
                <a:latin typeface="+mn-lt"/>
                <a:ea typeface="+mn-ea"/>
                <a:cs typeface="+mn-cs"/>
              </a:rPr>
              <a:t>, or their ability to bounce back and recover from events like illness and injury.</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effectLst/>
                <a:latin typeface="Calibri" panose="020F0502020204030204" pitchFamily="34" charset="0"/>
                <a:ea typeface="DengXian" panose="02010600030101010101" pitchFamily="2" charset="-122"/>
              </a:rPr>
              <a:t>Vetrano</a:t>
            </a:r>
            <a:r>
              <a:rPr lang="en-US" sz="1800" dirty="0">
                <a:effectLst/>
                <a:latin typeface="Calibri" panose="020F0502020204030204" pitchFamily="34" charset="0"/>
                <a:ea typeface="DengXian" panose="02010600030101010101" pitchFamily="2" charset="-122"/>
              </a:rPr>
              <a:t>, D. L., Palmer, K., </a:t>
            </a:r>
            <a:r>
              <a:rPr lang="en-US" sz="1800" dirty="0" err="1">
                <a:effectLst/>
                <a:latin typeface="Calibri" panose="020F0502020204030204" pitchFamily="34" charset="0"/>
                <a:ea typeface="DengXian" panose="02010600030101010101" pitchFamily="2" charset="-122"/>
              </a:rPr>
              <a:t>Marengoni</a:t>
            </a:r>
            <a:r>
              <a:rPr lang="en-US" sz="1800" dirty="0">
                <a:effectLst/>
                <a:latin typeface="Calibri" panose="020F0502020204030204" pitchFamily="34" charset="0"/>
                <a:ea typeface="DengXian" panose="02010600030101010101" pitchFamily="2" charset="-122"/>
              </a:rPr>
              <a:t>, A., Marzetti, E., </a:t>
            </a:r>
            <a:r>
              <a:rPr lang="en-US" sz="1800" dirty="0" err="1">
                <a:effectLst/>
                <a:latin typeface="Calibri" panose="020F0502020204030204" pitchFamily="34" charset="0"/>
                <a:ea typeface="DengXian" panose="02010600030101010101" pitchFamily="2" charset="-122"/>
              </a:rPr>
              <a:t>Lattanzio</a:t>
            </a:r>
            <a:r>
              <a:rPr lang="en-US" sz="1800" dirty="0">
                <a:effectLst/>
                <a:latin typeface="Calibri" panose="020F0502020204030204" pitchFamily="34" charset="0"/>
                <a:ea typeface="DengXian" panose="02010600030101010101" pitchFamily="2" charset="-122"/>
              </a:rPr>
              <a:t>, F., Roller-</a:t>
            </a:r>
            <a:r>
              <a:rPr lang="en-US" sz="1800" dirty="0" err="1">
                <a:effectLst/>
                <a:latin typeface="Calibri" panose="020F0502020204030204" pitchFamily="34" charset="0"/>
                <a:ea typeface="DengXian" panose="02010600030101010101" pitchFamily="2" charset="-122"/>
              </a:rPr>
              <a:t>Wirnsberger</a:t>
            </a:r>
            <a:r>
              <a:rPr lang="en-US" sz="1800" dirty="0">
                <a:effectLst/>
                <a:latin typeface="Calibri" panose="020F0502020204030204" pitchFamily="34" charset="0"/>
                <a:ea typeface="DengXian" panose="02010600030101010101" pitchFamily="2" charset="-122"/>
              </a:rPr>
              <a:t>, R., Lopez Samaniego, L., Rodríguez-</a:t>
            </a:r>
            <a:r>
              <a:rPr lang="en-US" sz="1800" dirty="0" err="1">
                <a:effectLst/>
                <a:latin typeface="Calibri" panose="020F0502020204030204" pitchFamily="34" charset="0"/>
                <a:ea typeface="DengXian" panose="02010600030101010101" pitchFamily="2" charset="-122"/>
              </a:rPr>
              <a:t>Mañas</a:t>
            </a:r>
            <a:r>
              <a:rPr lang="en-US" sz="1800" dirty="0">
                <a:effectLst/>
                <a:latin typeface="Calibri" panose="020F0502020204030204" pitchFamily="34" charset="0"/>
                <a:ea typeface="DengXian" panose="02010600030101010101" pitchFamily="2" charset="-122"/>
              </a:rPr>
              <a:t>, L., </a:t>
            </a:r>
            <a:r>
              <a:rPr lang="en-US" sz="1800" dirty="0" err="1">
                <a:effectLst/>
                <a:latin typeface="Calibri" panose="020F0502020204030204" pitchFamily="34" charset="0"/>
                <a:ea typeface="DengXian" panose="02010600030101010101" pitchFamily="2" charset="-122"/>
              </a:rPr>
              <a:t>Bernabei</a:t>
            </a:r>
            <a:r>
              <a:rPr lang="en-US" sz="1800" dirty="0">
                <a:effectLst/>
                <a:latin typeface="Calibri" panose="020F0502020204030204" pitchFamily="34" charset="0"/>
                <a:ea typeface="DengXian" panose="02010600030101010101" pitchFamily="2" charset="-122"/>
              </a:rPr>
              <a:t>, R., &amp; </a:t>
            </a:r>
            <a:r>
              <a:rPr lang="en-US" sz="1800" dirty="0" err="1">
                <a:effectLst/>
                <a:latin typeface="Calibri" panose="020F0502020204030204" pitchFamily="34" charset="0"/>
                <a:ea typeface="DengXian" panose="02010600030101010101" pitchFamily="2" charset="-122"/>
              </a:rPr>
              <a:t>Onder</a:t>
            </a:r>
            <a:r>
              <a:rPr lang="en-US" sz="1800" dirty="0">
                <a:effectLst/>
                <a:latin typeface="Calibri" panose="020F0502020204030204" pitchFamily="34" charset="0"/>
                <a:ea typeface="DengXian" panose="02010600030101010101" pitchFamily="2" charset="-122"/>
              </a:rPr>
              <a:t>, G. (2018). Frailty and Multimorbidity: A Systematic Review and Meta-analysis. </a:t>
            </a:r>
            <a:r>
              <a:rPr lang="en-US" sz="1800" i="1" dirty="0">
                <a:effectLst/>
                <a:latin typeface="Calibri" panose="020F0502020204030204" pitchFamily="34" charset="0"/>
                <a:ea typeface="DengXian" panose="02010600030101010101" pitchFamily="2" charset="-122"/>
              </a:rPr>
              <a:t>The Journals of Gerontology: Series A</a:t>
            </a:r>
            <a:r>
              <a:rPr lang="en-US" sz="1800" dirty="0">
                <a:effectLst/>
                <a:latin typeface="Calibri" panose="020F0502020204030204" pitchFamily="34" charset="0"/>
                <a:ea typeface="DengXian" panose="02010600030101010101" pitchFamily="2" charset="-122"/>
              </a:rPr>
              <a:t>,</a:t>
            </a:r>
            <a:r>
              <a:rPr lang="en-US" sz="1800" i="1" dirty="0">
                <a:effectLst/>
                <a:latin typeface="Calibri" panose="020F0502020204030204" pitchFamily="34" charset="0"/>
                <a:ea typeface="DengXian" panose="02010600030101010101" pitchFamily="2" charset="-122"/>
              </a:rPr>
              <a:t> 74</a:t>
            </a:r>
            <a:r>
              <a:rPr lang="en-US" sz="1800" dirty="0">
                <a:effectLst/>
                <a:latin typeface="Calibri" panose="020F0502020204030204" pitchFamily="34" charset="0"/>
                <a:ea typeface="DengXian" panose="02010600030101010101" pitchFamily="2" charset="-122"/>
              </a:rPr>
              <a:t>(5), 659-666. </a:t>
            </a:r>
            <a:r>
              <a:rPr lang="en-US" sz="1800" u="sng" dirty="0">
                <a:solidFill>
                  <a:srgbClr val="0563C1"/>
                </a:solidFill>
                <a:effectLst/>
                <a:latin typeface="Calibri" panose="020F0502020204030204" pitchFamily="34" charset="0"/>
                <a:ea typeface="DengXian" panose="02010600030101010101" pitchFamily="2" charset="-122"/>
                <a:hlinkClick r:id="rId3"/>
              </a:rPr>
              <a:t>https://doi.org/10.1093/gerona/gly110</a:t>
            </a:r>
            <a:r>
              <a:rPr lang="en-US" sz="1800" dirty="0">
                <a:effectLst/>
                <a:latin typeface="Calibri" panose="020F0502020204030204" pitchFamily="34" charset="0"/>
                <a:ea typeface="DengXian" panose="02010600030101010101" pitchFamily="2" charset="-122"/>
              </a:rPr>
              <a:t> </a:t>
            </a:r>
            <a:endParaRPr lang="en-GB" sz="1800" dirty="0">
              <a:effectLst/>
              <a:latin typeface="Calibri" panose="020F0502020204030204" pitchFamily="34" charset="0"/>
              <a:ea typeface="DengXian" panose="02010600030101010101" pitchFamily="2" charset="-122"/>
            </a:endParaRPr>
          </a:p>
          <a:p>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Age UK - https://www.ageuk.org.uk/our-impact/policy-research/frailty-in-older-people/understanding-frailty/</a:t>
            </a:r>
          </a:p>
          <a:p>
            <a:r>
              <a:rPr lang="en-US" sz="1200" b="0" i="0" u="none" strike="noStrike" kern="1200" dirty="0">
                <a:solidFill>
                  <a:schemeClr val="tx1"/>
                </a:solidFill>
                <a:effectLst/>
                <a:latin typeface="+mn-lt"/>
                <a:ea typeface="+mn-ea"/>
                <a:cs typeface="+mn-cs"/>
              </a:rPr>
              <a:t>NHS England - https://www.england.nhs.uk/blog/frailty/</a:t>
            </a:r>
          </a:p>
          <a:p>
            <a:endParaRPr lang="en-US" dirty="0"/>
          </a:p>
        </p:txBody>
      </p:sp>
      <p:sp>
        <p:nvSpPr>
          <p:cNvPr id="4" name="Slide Number Placeholder 3"/>
          <p:cNvSpPr>
            <a:spLocks noGrp="1"/>
          </p:cNvSpPr>
          <p:nvPr>
            <p:ph type="sldNum" sz="quarter" idx="5"/>
          </p:nvPr>
        </p:nvSpPr>
        <p:spPr/>
        <p:txBody>
          <a:bodyPr/>
          <a:lstStyle/>
          <a:p>
            <a:fld id="{17B05DCD-B9F3-47E5-82AA-79DFC6990A0D}" type="slidenum">
              <a:rPr lang="en-GB" smtClean="0"/>
              <a:t>6</a:t>
            </a:fld>
            <a:endParaRPr lang="en-GB"/>
          </a:p>
        </p:txBody>
      </p:sp>
    </p:spTree>
    <p:extLst>
      <p:ext uri="{BB962C8B-B14F-4D97-AF65-F5344CB8AC3E}">
        <p14:creationId xmlns:p14="http://schemas.microsoft.com/office/powerpoint/2010/main" val="3229315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first option can be explained differently?? Vision as a risk factor for loss of independence.. Age-related visual deterioration and and risk factor for other challenges in old age.</a:t>
            </a:r>
          </a:p>
        </p:txBody>
      </p:sp>
      <p:sp>
        <p:nvSpPr>
          <p:cNvPr id="4" name="Slide Number Placeholder 3"/>
          <p:cNvSpPr>
            <a:spLocks noGrp="1"/>
          </p:cNvSpPr>
          <p:nvPr>
            <p:ph type="sldNum" sz="quarter" idx="5"/>
          </p:nvPr>
        </p:nvSpPr>
        <p:spPr/>
        <p:txBody>
          <a:bodyPr/>
          <a:lstStyle/>
          <a:p>
            <a:fld id="{7B2FD172-C9E6-42D8-89CB-F0901D266176}" type="slidenum">
              <a:rPr lang="en-GB" smtClean="0"/>
              <a:t>9</a:t>
            </a:fld>
            <a:endParaRPr lang="en-GB"/>
          </a:p>
        </p:txBody>
      </p:sp>
    </p:spTree>
    <p:extLst>
      <p:ext uri="{BB962C8B-B14F-4D97-AF65-F5344CB8AC3E}">
        <p14:creationId xmlns:p14="http://schemas.microsoft.com/office/powerpoint/2010/main" val="1077244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8F517-86ED-E94F-2992-240781E19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803821-D4A3-1261-B25B-A64D469015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D07E8E-7083-BF54-EA97-0D09421959B5}"/>
              </a:ext>
            </a:extLst>
          </p:cNvPr>
          <p:cNvSpPr>
            <a:spLocks noGrp="1"/>
          </p:cNvSpPr>
          <p:nvPr>
            <p:ph type="body" idx="1"/>
          </p:nvPr>
        </p:nvSpPr>
        <p:spPr/>
        <p:txBody>
          <a:bodyPr/>
          <a:lstStyle/>
          <a:p>
            <a:r>
              <a:rPr lang="en-GB" dirty="0"/>
              <a:t>From all respondents</a:t>
            </a:r>
          </a:p>
        </p:txBody>
      </p:sp>
      <p:sp>
        <p:nvSpPr>
          <p:cNvPr id="4" name="Slide Number Placeholder 3">
            <a:extLst>
              <a:ext uri="{FF2B5EF4-FFF2-40B4-BE49-F238E27FC236}">
                <a16:creationId xmlns:a16="http://schemas.microsoft.com/office/drawing/2014/main" id="{0CC487FB-728B-35C6-770F-9E491196413C}"/>
              </a:ext>
            </a:extLst>
          </p:cNvPr>
          <p:cNvSpPr>
            <a:spLocks noGrp="1"/>
          </p:cNvSpPr>
          <p:nvPr>
            <p:ph type="sldNum" sz="quarter" idx="5"/>
          </p:nvPr>
        </p:nvSpPr>
        <p:spPr/>
        <p:txBody>
          <a:bodyPr/>
          <a:lstStyle/>
          <a:p>
            <a:fld id="{17B05DCD-B9F3-47E5-82AA-79DFC6990A0D}" type="slidenum">
              <a:rPr lang="en-GB" smtClean="0"/>
              <a:t>10</a:t>
            </a:fld>
            <a:endParaRPr lang="en-GB"/>
          </a:p>
        </p:txBody>
      </p:sp>
    </p:spTree>
    <p:extLst>
      <p:ext uri="{BB962C8B-B14F-4D97-AF65-F5344CB8AC3E}">
        <p14:creationId xmlns:p14="http://schemas.microsoft.com/office/powerpoint/2010/main" val="105050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D5C11-A44F-0BA1-F514-8E3106775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90C47-DC66-9001-816D-BA081B3387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981228-8916-B004-4346-29F032922AEA}"/>
              </a:ext>
            </a:extLst>
          </p:cNvPr>
          <p:cNvSpPr>
            <a:spLocks noGrp="1"/>
          </p:cNvSpPr>
          <p:nvPr>
            <p:ph type="body" idx="1"/>
          </p:nvPr>
        </p:nvSpPr>
        <p:spPr/>
        <p:txBody>
          <a:bodyPr/>
          <a:lstStyle/>
          <a:p>
            <a:r>
              <a:rPr lang="en-GB" dirty="0"/>
              <a:t>Approximately 68.3% opined that visual frailty could present in individuals aged 50 years and above, 17.1% said below 50 years, 4.9% said it could occur at any age while 9.8% were not sure.</a:t>
            </a:r>
          </a:p>
        </p:txBody>
      </p:sp>
      <p:sp>
        <p:nvSpPr>
          <p:cNvPr id="4" name="Slide Number Placeholder 3">
            <a:extLst>
              <a:ext uri="{FF2B5EF4-FFF2-40B4-BE49-F238E27FC236}">
                <a16:creationId xmlns:a16="http://schemas.microsoft.com/office/drawing/2014/main" id="{E98E06F8-9B74-424A-8B0F-D14356E58C21}"/>
              </a:ext>
            </a:extLst>
          </p:cNvPr>
          <p:cNvSpPr>
            <a:spLocks noGrp="1"/>
          </p:cNvSpPr>
          <p:nvPr>
            <p:ph type="sldNum" sz="quarter" idx="5"/>
          </p:nvPr>
        </p:nvSpPr>
        <p:spPr/>
        <p:txBody>
          <a:bodyPr/>
          <a:lstStyle/>
          <a:p>
            <a:fld id="{17B05DCD-B9F3-47E5-82AA-79DFC6990A0D}" type="slidenum">
              <a:rPr lang="en-GB" smtClean="0"/>
              <a:t>11</a:t>
            </a:fld>
            <a:endParaRPr lang="en-GB"/>
          </a:p>
        </p:txBody>
      </p:sp>
    </p:spTree>
    <p:extLst>
      <p:ext uri="{BB962C8B-B14F-4D97-AF65-F5344CB8AC3E}">
        <p14:creationId xmlns:p14="http://schemas.microsoft.com/office/powerpoint/2010/main" val="115031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ACE3F-0330-9695-29C5-8151C40CA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7A1AD-AC73-6BD1-2433-DD87BF916B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61BCC2-32B1-4DDE-0D78-014586413C05}"/>
              </a:ext>
            </a:extLst>
          </p:cNvPr>
          <p:cNvSpPr>
            <a:spLocks noGrp="1"/>
          </p:cNvSpPr>
          <p:nvPr>
            <p:ph type="body" idx="1"/>
          </p:nvPr>
        </p:nvSpPr>
        <p:spPr/>
        <p:txBody>
          <a:bodyPr/>
          <a:lstStyle/>
          <a:p>
            <a:r>
              <a:rPr lang="en-GB" dirty="0"/>
              <a:t>Considered to be the leading the cause of Visual frailty: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Yet to be found if these are considered in clinical practice</a:t>
            </a:r>
          </a:p>
          <a:p>
            <a:endParaRPr lang="en-GB" dirty="0"/>
          </a:p>
        </p:txBody>
      </p:sp>
      <p:sp>
        <p:nvSpPr>
          <p:cNvPr id="4" name="Slide Number Placeholder 3">
            <a:extLst>
              <a:ext uri="{FF2B5EF4-FFF2-40B4-BE49-F238E27FC236}">
                <a16:creationId xmlns:a16="http://schemas.microsoft.com/office/drawing/2014/main" id="{B3B346F4-29C5-64D1-2C98-263075A1810A}"/>
              </a:ext>
            </a:extLst>
          </p:cNvPr>
          <p:cNvSpPr>
            <a:spLocks noGrp="1"/>
          </p:cNvSpPr>
          <p:nvPr>
            <p:ph type="sldNum" sz="quarter" idx="5"/>
          </p:nvPr>
        </p:nvSpPr>
        <p:spPr/>
        <p:txBody>
          <a:bodyPr/>
          <a:lstStyle/>
          <a:p>
            <a:fld id="{17B05DCD-B9F3-47E5-82AA-79DFC6990A0D}" type="slidenum">
              <a:rPr lang="en-GB" smtClean="0"/>
              <a:t>12</a:t>
            </a:fld>
            <a:endParaRPr lang="en-GB"/>
          </a:p>
        </p:txBody>
      </p:sp>
    </p:spTree>
    <p:extLst>
      <p:ext uri="{BB962C8B-B14F-4D97-AF65-F5344CB8AC3E}">
        <p14:creationId xmlns:p14="http://schemas.microsoft.com/office/powerpoint/2010/main" val="874045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5EE4C-4D9D-5DEE-756F-A270A4FAC8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A62FA-633D-4316-0FBF-7E30A8AA31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A86641-435C-1DEE-0CEF-237CAC86670C}"/>
              </a:ext>
            </a:extLst>
          </p:cNvPr>
          <p:cNvSpPr>
            <a:spLocks noGrp="1"/>
          </p:cNvSpPr>
          <p:nvPr>
            <p:ph type="body" idx="1"/>
          </p:nvPr>
        </p:nvSpPr>
        <p:spPr/>
        <p:txBody>
          <a:bodyPr/>
          <a:lstStyle/>
          <a:p>
            <a:r>
              <a:rPr lang="en-GB" dirty="0"/>
              <a:t>Pareto chart – The first 70 to 80% of Visual frailty could be due to the four factors. If these factors are addressed, they could reduce on the impact of visual frailty. These same factors could be used to design a tool to measure.</a:t>
            </a:r>
          </a:p>
        </p:txBody>
      </p:sp>
      <p:sp>
        <p:nvSpPr>
          <p:cNvPr id="4" name="Slide Number Placeholder 3">
            <a:extLst>
              <a:ext uri="{FF2B5EF4-FFF2-40B4-BE49-F238E27FC236}">
                <a16:creationId xmlns:a16="http://schemas.microsoft.com/office/drawing/2014/main" id="{7FC9EF93-0218-50BE-CA9C-F929818EB6E9}"/>
              </a:ext>
            </a:extLst>
          </p:cNvPr>
          <p:cNvSpPr>
            <a:spLocks noGrp="1"/>
          </p:cNvSpPr>
          <p:nvPr>
            <p:ph type="sldNum" sz="quarter" idx="5"/>
          </p:nvPr>
        </p:nvSpPr>
        <p:spPr/>
        <p:txBody>
          <a:bodyPr/>
          <a:lstStyle/>
          <a:p>
            <a:fld id="{17B05DCD-B9F3-47E5-82AA-79DFC6990A0D}" type="slidenum">
              <a:rPr lang="en-GB" smtClean="0"/>
              <a:t>13</a:t>
            </a:fld>
            <a:endParaRPr lang="en-GB"/>
          </a:p>
        </p:txBody>
      </p:sp>
    </p:spTree>
    <p:extLst>
      <p:ext uri="{BB962C8B-B14F-4D97-AF65-F5344CB8AC3E}">
        <p14:creationId xmlns:p14="http://schemas.microsoft.com/office/powerpoint/2010/main" val="13708019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9DDEB-57A9-4ABE-A3E1-4803893922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8FBB911-5BE0-4F00-8A1E-9DDAFFB4A6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775958"/>
            <a:ext cx="2377445" cy="1082042"/>
          </a:xfrm>
          <a:prstGeom prst="rect">
            <a:avLst/>
          </a:prstGeom>
        </p:spPr>
      </p:pic>
    </p:spTree>
    <p:extLst>
      <p:ext uri="{BB962C8B-B14F-4D97-AF65-F5344CB8AC3E}">
        <p14:creationId xmlns:p14="http://schemas.microsoft.com/office/powerpoint/2010/main" val="3813320805"/>
      </p:ext>
    </p:extLst>
  </p:cSld>
  <p:clrMapOvr>
    <a:overrideClrMapping bg1="dk1" tx1="lt1" bg2="dk2" tx2="lt2" accent1="accent1" accent2="accent2" accent3="accent3" accent4="accent4" accent5="accent5" accent6="accent6" hlink="hlink" folHlink="folHlink"/>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1E1C3-977E-421A-9AD5-CCE54B802688}"/>
              </a:ext>
            </a:extLst>
          </p:cNvPr>
          <p:cNvSpPr>
            <a:spLocks noGrp="1"/>
          </p:cNvSpPr>
          <p:nvPr>
            <p:ph type="title"/>
          </p:nvPr>
        </p:nvSpPr>
        <p:spPr/>
        <p:txBody>
          <a:bodyPr/>
          <a:lstStyle>
            <a:lvl1pPr>
              <a:defRPr>
                <a:solidFill>
                  <a:srgbClr val="00214D"/>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49F7EAD-9D74-47A6-9D27-16CB4280A394}"/>
              </a:ext>
            </a:extLst>
          </p:cNvPr>
          <p:cNvSpPr>
            <a:spLocks noGrp="1"/>
          </p:cNvSpPr>
          <p:nvPr>
            <p:ph idx="1"/>
          </p:nvPr>
        </p:nvSpPr>
        <p:spPr/>
        <p:txBody>
          <a:bodyPr/>
          <a:lstStyle>
            <a:lvl1pPr>
              <a:defRPr>
                <a:solidFill>
                  <a:srgbClr val="00214D"/>
                </a:solidFill>
              </a:defRPr>
            </a:lvl1pPr>
            <a:lvl2pPr>
              <a:defRPr>
                <a:solidFill>
                  <a:srgbClr val="00214D"/>
                </a:solidFill>
              </a:defRPr>
            </a:lvl2pPr>
            <a:lvl3pPr>
              <a:defRPr>
                <a:solidFill>
                  <a:srgbClr val="00214D"/>
                </a:solidFill>
              </a:defRPr>
            </a:lvl3pPr>
            <a:lvl4pPr>
              <a:defRPr>
                <a:solidFill>
                  <a:srgbClr val="00214D"/>
                </a:solidFill>
              </a:defRPr>
            </a:lvl4pPr>
            <a:lvl5pPr>
              <a:defRPr>
                <a:solidFill>
                  <a:srgbClr val="00214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9DC27E-E29E-46DA-9CDF-A7CF2BBEA4F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2156153-8F9F-434D-9EF7-A43EBD41DB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11FFEA-E204-430E-AFA5-C3096F4849FA}"/>
              </a:ext>
            </a:extLst>
          </p:cNvPr>
          <p:cNvSpPr>
            <a:spLocks noGrp="1"/>
          </p:cNvSpPr>
          <p:nvPr>
            <p:ph type="sldNum" sz="quarter" idx="12"/>
          </p:nvPr>
        </p:nvSpPr>
        <p:spPr/>
        <p:txBody>
          <a:bodyPr/>
          <a:lstStyle/>
          <a:p>
            <a:fld id="{64135A6B-3C4F-4732-9F89-18C083173C7A}" type="slidenum">
              <a:rPr lang="en-GB" smtClean="0"/>
              <a:t>‹#›</a:t>
            </a:fld>
            <a:endParaRPr lang="en-GB"/>
          </a:p>
        </p:txBody>
      </p:sp>
      <p:pic>
        <p:nvPicPr>
          <p:cNvPr id="9" name="Picture 8">
            <a:extLst>
              <a:ext uri="{FF2B5EF4-FFF2-40B4-BE49-F238E27FC236}">
                <a16:creationId xmlns:a16="http://schemas.microsoft.com/office/drawing/2014/main" id="{88BC2965-E0AB-4908-BA32-BAA3373EA3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021" y="5639433"/>
            <a:ext cx="5422403" cy="1082042"/>
          </a:xfrm>
          <a:prstGeom prst="rect">
            <a:avLst/>
          </a:prstGeom>
        </p:spPr>
      </p:pic>
      <p:pic>
        <p:nvPicPr>
          <p:cNvPr id="7" name="Picture 6"/>
          <p:cNvPicPr>
            <a:picLocks noChangeAspect="1"/>
          </p:cNvPicPr>
          <p:nvPr userDrawn="1"/>
        </p:nvPicPr>
        <p:blipFill>
          <a:blip r:embed="rId3"/>
          <a:stretch>
            <a:fillRect/>
          </a:stretch>
        </p:blipFill>
        <p:spPr>
          <a:xfrm>
            <a:off x="0" y="6176962"/>
            <a:ext cx="12192000" cy="681038"/>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6176962"/>
            <a:ext cx="1496364" cy="681037"/>
          </a:xfrm>
          <a:prstGeom prst="rect">
            <a:avLst/>
          </a:prstGeom>
        </p:spPr>
      </p:pic>
    </p:spTree>
    <p:extLst>
      <p:ext uri="{BB962C8B-B14F-4D97-AF65-F5344CB8AC3E}">
        <p14:creationId xmlns:p14="http://schemas.microsoft.com/office/powerpoint/2010/main" val="764853921"/>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56F138-7A4F-424E-B6AE-33876F43A1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0BEA75-2DC3-439B-A871-6AAFC08EBC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18964D-9F43-4437-AA03-ED97E378B9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EDF47490-B5A9-4B5C-86AC-7146DF02EA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4251CF7-8709-4E75-A0BF-3566F93BF8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B01AE7-5FDB-48D4-A07F-0EB5041B9A69}" type="slidenum">
              <a:rPr lang="en-GB" smtClean="0"/>
              <a:t>‹#›</a:t>
            </a:fld>
            <a:endParaRPr lang="en-GB"/>
          </a:p>
        </p:txBody>
      </p:sp>
    </p:spTree>
    <p:extLst>
      <p:ext uri="{BB962C8B-B14F-4D97-AF65-F5344CB8AC3E}">
        <p14:creationId xmlns:p14="http://schemas.microsoft.com/office/powerpoint/2010/main" val="2269665024"/>
      </p:ext>
    </p:extLst>
  </p:cSld>
  <p:clrMap bg1="lt1" tx1="dk1" bg2="lt2" tx2="dk2" accent1="accent1" accent2="accent2" accent3="accent3" accent4="accent4" accent5="accent5" accent6="accent6" hlink="hlink" folHlink="folHlink"/>
  <p:sldLayoutIdLst>
    <p:sldLayoutId id="2147483661" r:id="rId1"/>
    <p:sldLayoutId id="2147483674" r:id="rId2"/>
  </p:sldLayoutIdLst>
  <p:transition spd="slow">
    <p:fade thruBlk="1"/>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14/relationships/chartEx" Target="../charts/chartEx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chart" Target="../charts/char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microsoft.com/office/2014/relationships/chartEx" Target="../charts/chartEx3.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0.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https:/dx.doi.org/10.3390/ijerph192013011" TargetMode="External"/><Relationship Id="rId2" Type="http://schemas.openxmlformats.org/officeDocument/2006/relationships/hyperlink" Target="https://doi.org/10.1016/j.survophthal.2026.01.005"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eye-frail.jp/"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linkedin.com/in/wanok-godfrey" TargetMode="External"/><Relationship Id="rId2" Type="http://schemas.openxmlformats.org/officeDocument/2006/relationships/hyperlink" Target="mailto:Godfrey.Wanok@ed.ac.uk" TargetMode="Externa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4/relationships/chartEx" Target="../charts/chartEx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372ED-E0AE-406A-9879-79AEE1892827}"/>
              </a:ext>
            </a:extLst>
          </p:cNvPr>
          <p:cNvSpPr>
            <a:spLocks noGrp="1"/>
          </p:cNvSpPr>
          <p:nvPr>
            <p:ph type="ctrTitle"/>
          </p:nvPr>
        </p:nvSpPr>
        <p:spPr>
          <a:xfrm>
            <a:off x="1080116" y="999067"/>
            <a:ext cx="10301056" cy="1299423"/>
          </a:xfrm>
        </p:spPr>
        <p:txBody>
          <a:bodyPr>
            <a:normAutofit fontScale="90000"/>
          </a:bodyPr>
          <a:lstStyle/>
          <a:p>
            <a:r>
              <a:rPr lang="en-GB" sz="5000" b="1" dirty="0">
                <a:latin typeface="+mn-lt"/>
              </a:rPr>
              <a:t>Visual frailty: Perceptions amongst eye care professionals</a:t>
            </a:r>
          </a:p>
        </p:txBody>
      </p:sp>
      <p:pic>
        <p:nvPicPr>
          <p:cNvPr id="5" name="Picture 2" descr="University of Edinburgh is founded | Social Work Centenary | Celebrating  100 years of Social Work at Edinburgh University">
            <a:extLst>
              <a:ext uri="{FF2B5EF4-FFF2-40B4-BE49-F238E27FC236}">
                <a16:creationId xmlns:a16="http://schemas.microsoft.com/office/drawing/2014/main" id="{9ECF5EB5-B408-4EE0-9460-DF2D5FC287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7">
            <a:extLst>
              <a:ext uri="{FF2B5EF4-FFF2-40B4-BE49-F238E27FC236}">
                <a16:creationId xmlns:a16="http://schemas.microsoft.com/office/drawing/2014/main" id="{B118907B-F0FF-E502-269D-28BCBB593D12}"/>
              </a:ext>
            </a:extLst>
          </p:cNvPr>
          <p:cNvSpPr>
            <a:spLocks noGrp="1"/>
          </p:cNvSpPr>
          <p:nvPr>
            <p:ph type="subTitle" idx="1"/>
          </p:nvPr>
        </p:nvSpPr>
        <p:spPr>
          <a:xfrm>
            <a:off x="1524000" y="2906485"/>
            <a:ext cx="9144000" cy="2340429"/>
          </a:xfrm>
        </p:spPr>
        <p:txBody>
          <a:bodyPr>
            <a:normAutofit/>
          </a:bodyPr>
          <a:lstStyle/>
          <a:p>
            <a:r>
              <a:rPr lang="en-GB" b="1"/>
              <a:t>Godfrey Wanok</a:t>
            </a:r>
            <a:endParaRPr lang="en-GB" baseline="30000" dirty="0"/>
          </a:p>
          <a:p>
            <a:endParaRPr lang="en-GB" baseline="30000" dirty="0"/>
          </a:p>
          <a:p>
            <a:r>
              <a:rPr lang="en-GB" b="1" dirty="0"/>
              <a:t>Supervisors:</a:t>
            </a:r>
          </a:p>
          <a:p>
            <a:r>
              <a:rPr lang="en-GB" dirty="0"/>
              <a:t>Prof. </a:t>
            </a:r>
            <a:r>
              <a:rPr lang="en-GB" dirty="0" err="1"/>
              <a:t>Baljean</a:t>
            </a:r>
            <a:r>
              <a:rPr lang="en-GB" dirty="0"/>
              <a:t> Dhillon (Clinical Ophthalmology)</a:t>
            </a:r>
          </a:p>
          <a:p>
            <a:r>
              <a:rPr lang="en-GB" dirty="0"/>
              <a:t>Prof. Ian Underwood (Electronic Displays)</a:t>
            </a:r>
            <a:endParaRPr lang="en-GB" baseline="30000" dirty="0"/>
          </a:p>
          <a:p>
            <a:endParaRPr lang="en-US" dirty="0"/>
          </a:p>
        </p:txBody>
      </p:sp>
    </p:spTree>
    <p:extLst>
      <p:ext uri="{BB962C8B-B14F-4D97-AF65-F5344CB8AC3E}">
        <p14:creationId xmlns:p14="http://schemas.microsoft.com/office/powerpoint/2010/main" val="421381957"/>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40D1B-A7F5-51B0-4967-6B3A8D560B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F4C1A0-7AFC-3BAF-8A75-B811E9A0F3CB}"/>
              </a:ext>
            </a:extLst>
          </p:cNvPr>
          <p:cNvSpPr>
            <a:spLocks noGrp="1"/>
          </p:cNvSpPr>
          <p:nvPr>
            <p:ph type="title"/>
          </p:nvPr>
        </p:nvSpPr>
        <p:spPr/>
        <p:txBody>
          <a:bodyPr/>
          <a:lstStyle/>
          <a:p>
            <a:r>
              <a:rPr lang="en-GB" b="1" dirty="0">
                <a:latin typeface="+mn-lt"/>
              </a:rPr>
              <a:t>Definition of visual frailty using own words</a:t>
            </a:r>
          </a:p>
        </p:txBody>
      </p:sp>
      <p:graphicFrame>
        <p:nvGraphicFramePr>
          <p:cNvPr id="5" name="Table 6">
            <a:extLst>
              <a:ext uri="{FF2B5EF4-FFF2-40B4-BE49-F238E27FC236}">
                <a16:creationId xmlns:a16="http://schemas.microsoft.com/office/drawing/2014/main" id="{8F845D93-C437-1DEC-9B6F-D4BF985B7272}"/>
              </a:ext>
            </a:extLst>
          </p:cNvPr>
          <p:cNvGraphicFramePr>
            <a:graphicFrameLocks noGrp="1"/>
          </p:cNvGraphicFramePr>
          <p:nvPr>
            <p:ph idx="1"/>
            <p:extLst>
              <p:ext uri="{D42A27DB-BD31-4B8C-83A1-F6EECF244321}">
                <p14:modId xmlns:p14="http://schemas.microsoft.com/office/powerpoint/2010/main" val="3266746353"/>
              </p:ext>
            </p:extLst>
          </p:nvPr>
        </p:nvGraphicFramePr>
        <p:xfrm>
          <a:off x="838200" y="1374405"/>
          <a:ext cx="10791548" cy="4759960"/>
        </p:xfrm>
        <a:graphic>
          <a:graphicData uri="http://schemas.openxmlformats.org/drawingml/2006/table">
            <a:tbl>
              <a:tblPr firstRow="1" bandRow="1">
                <a:tableStyleId>{5C22544A-7EE6-4342-B048-85BDC9FD1C3A}</a:tableStyleId>
              </a:tblPr>
              <a:tblGrid>
                <a:gridCol w="3597183">
                  <a:extLst>
                    <a:ext uri="{9D8B030D-6E8A-4147-A177-3AD203B41FA5}">
                      <a16:colId xmlns:a16="http://schemas.microsoft.com/office/drawing/2014/main" val="2534568136"/>
                    </a:ext>
                  </a:extLst>
                </a:gridCol>
                <a:gridCol w="1808681">
                  <a:extLst>
                    <a:ext uri="{9D8B030D-6E8A-4147-A177-3AD203B41FA5}">
                      <a16:colId xmlns:a16="http://schemas.microsoft.com/office/drawing/2014/main" val="2444322136"/>
                    </a:ext>
                  </a:extLst>
                </a:gridCol>
                <a:gridCol w="5385684">
                  <a:extLst>
                    <a:ext uri="{9D8B030D-6E8A-4147-A177-3AD203B41FA5}">
                      <a16:colId xmlns:a16="http://schemas.microsoft.com/office/drawing/2014/main" val="946311748"/>
                    </a:ext>
                  </a:extLst>
                </a:gridCol>
              </a:tblGrid>
              <a:tr h="370840">
                <a:tc>
                  <a:txBody>
                    <a:bodyPr/>
                    <a:lstStyle/>
                    <a:p>
                      <a:r>
                        <a:rPr lang="en-GB" b="1" dirty="0"/>
                        <a:t>Broad Classification</a:t>
                      </a:r>
                    </a:p>
                  </a:txBody>
                  <a:tcPr/>
                </a:tc>
                <a:tc>
                  <a:txBody>
                    <a:bodyPr/>
                    <a:lstStyle/>
                    <a:p>
                      <a:r>
                        <a:rPr lang="en-GB" dirty="0"/>
                        <a:t>Respondents</a:t>
                      </a:r>
                    </a:p>
                  </a:txBody>
                  <a:tcPr/>
                </a:tc>
                <a:tc>
                  <a:txBody>
                    <a:bodyPr/>
                    <a:lstStyle/>
                    <a:p>
                      <a:r>
                        <a:rPr lang="en-GB" dirty="0"/>
                        <a:t>Example of definitions</a:t>
                      </a:r>
                    </a:p>
                  </a:txBody>
                  <a:tcPr/>
                </a:tc>
                <a:extLst>
                  <a:ext uri="{0D108BD9-81ED-4DB2-BD59-A6C34878D82A}">
                    <a16:rowId xmlns:a16="http://schemas.microsoft.com/office/drawing/2014/main" val="4072736307"/>
                  </a:ext>
                </a:extLst>
              </a:tr>
              <a:tr h="370840">
                <a:tc>
                  <a:txBody>
                    <a:bodyPr/>
                    <a:lstStyle/>
                    <a:p>
                      <a:r>
                        <a:rPr lang="en-GB" b="1" dirty="0"/>
                        <a:t>Overall visual deterioration</a:t>
                      </a:r>
                    </a:p>
                  </a:txBody>
                  <a:tcPr/>
                </a:tc>
                <a:tc>
                  <a:txBody>
                    <a:bodyPr/>
                    <a:lstStyle/>
                    <a:p>
                      <a:r>
                        <a:rPr lang="en-GB" dirty="0"/>
                        <a:t>34.1%</a:t>
                      </a:r>
                    </a:p>
                  </a:txBody>
                  <a:tcPr/>
                </a:tc>
                <a:tc>
                  <a:txBody>
                    <a:bodyPr/>
                    <a:lstStyle/>
                    <a:p>
                      <a:r>
                        <a:rPr lang="en-GB" sz="1800" kern="1200" dirty="0">
                          <a:solidFill>
                            <a:schemeClr val="dk1"/>
                          </a:solidFill>
                          <a:effectLst/>
                          <a:latin typeface="+mn-lt"/>
                          <a:ea typeface="+mn-ea"/>
                          <a:cs typeface="+mn-cs"/>
                        </a:rPr>
                        <a:t>“Visual depreciation both functional and physical” (P06, Tanzania)</a:t>
                      </a:r>
                    </a:p>
                    <a:p>
                      <a:endParaRPr lang="en-GB"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“Difficulty in seeing and performing daily living tasks due to poor eyesight” (P21, United Kingdom)</a:t>
                      </a:r>
                    </a:p>
                  </a:txBody>
                  <a:tcPr/>
                </a:tc>
                <a:extLst>
                  <a:ext uri="{0D108BD9-81ED-4DB2-BD59-A6C34878D82A}">
                    <a16:rowId xmlns:a16="http://schemas.microsoft.com/office/drawing/2014/main" val="3443787624"/>
                  </a:ext>
                </a:extLst>
              </a:tr>
              <a:tr h="370840">
                <a:tc>
                  <a:txBody>
                    <a:bodyPr/>
                    <a:lstStyle/>
                    <a:p>
                      <a:r>
                        <a:rPr lang="en-GB" b="1" dirty="0"/>
                        <a:t>Age related visual decline</a:t>
                      </a:r>
                    </a:p>
                  </a:txBody>
                  <a:tcPr/>
                </a:tc>
                <a:tc>
                  <a:txBody>
                    <a:bodyPr/>
                    <a:lstStyle/>
                    <a:p>
                      <a:r>
                        <a:rPr lang="en-GB" dirty="0"/>
                        <a:t>46.3%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“Decline in the visual function and general physical condition of the eye due to aging” (P13, Uganda)</a:t>
                      </a:r>
                    </a:p>
                    <a:p>
                      <a:endParaRPr lang="en-GB"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“Changes in visual function from optimum to less than optimum due to natural ageing process” (P36, Ireland)</a:t>
                      </a:r>
                    </a:p>
                  </a:txBody>
                  <a:tcPr/>
                </a:tc>
                <a:extLst>
                  <a:ext uri="{0D108BD9-81ED-4DB2-BD59-A6C34878D82A}">
                    <a16:rowId xmlns:a16="http://schemas.microsoft.com/office/drawing/2014/main" val="2927157882"/>
                  </a:ext>
                </a:extLst>
              </a:tr>
              <a:tr h="370840">
                <a:tc>
                  <a:txBody>
                    <a:bodyPr/>
                    <a:lstStyle/>
                    <a:p>
                      <a:r>
                        <a:rPr lang="en-GB" b="1" dirty="0"/>
                        <a:t>Poor vision as a risk factor for frailty</a:t>
                      </a:r>
                    </a:p>
                  </a:txBody>
                  <a:tcPr/>
                </a:tc>
                <a:tc>
                  <a:txBody>
                    <a:bodyPr/>
                    <a:lstStyle/>
                    <a:p>
                      <a:r>
                        <a:rPr lang="en-GB" dirty="0"/>
                        <a:t>19.5%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“Describing patients whose vision loss is a key driver of their overall frailty” (P10, United Kingdom)</a:t>
                      </a:r>
                    </a:p>
                    <a:p>
                      <a:endParaRPr lang="en-GB"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“Where vision has reduced the resilience of the person and increased the risk of injury” (P32, Australia)</a:t>
                      </a:r>
                    </a:p>
                  </a:txBody>
                  <a:tcPr/>
                </a:tc>
                <a:extLst>
                  <a:ext uri="{0D108BD9-81ED-4DB2-BD59-A6C34878D82A}">
                    <a16:rowId xmlns:a16="http://schemas.microsoft.com/office/drawing/2014/main" val="328359251"/>
                  </a:ext>
                </a:extLst>
              </a:tr>
            </a:tbl>
          </a:graphicData>
        </a:graphic>
      </p:graphicFrame>
      <p:sp>
        <p:nvSpPr>
          <p:cNvPr id="3" name="Slide Number Placeholder 2">
            <a:extLst>
              <a:ext uri="{FF2B5EF4-FFF2-40B4-BE49-F238E27FC236}">
                <a16:creationId xmlns:a16="http://schemas.microsoft.com/office/drawing/2014/main" id="{E7C78FC8-2413-BACE-0C5F-C906B8B681B1}"/>
              </a:ext>
            </a:extLst>
          </p:cNvPr>
          <p:cNvSpPr>
            <a:spLocks noGrp="1"/>
          </p:cNvSpPr>
          <p:nvPr>
            <p:ph type="sldNum" sz="quarter" idx="12"/>
          </p:nvPr>
        </p:nvSpPr>
        <p:spPr/>
        <p:txBody>
          <a:bodyPr/>
          <a:lstStyle/>
          <a:p>
            <a:fld id="{64135A6B-3C4F-4732-9F89-18C083173C7A}" type="slidenum">
              <a:rPr lang="en-GB" smtClean="0"/>
              <a:t>10</a:t>
            </a:fld>
            <a:endParaRPr lang="en-GB"/>
          </a:p>
        </p:txBody>
      </p:sp>
      <p:sp>
        <p:nvSpPr>
          <p:cNvPr id="6" name="TextBox 5">
            <a:extLst>
              <a:ext uri="{FF2B5EF4-FFF2-40B4-BE49-F238E27FC236}">
                <a16:creationId xmlns:a16="http://schemas.microsoft.com/office/drawing/2014/main" id="{62C7A88F-478D-4A8B-903B-9D648336C488}"/>
              </a:ext>
            </a:extLst>
          </p:cNvPr>
          <p:cNvSpPr txBox="1"/>
          <p:nvPr/>
        </p:nvSpPr>
        <p:spPr>
          <a:xfrm>
            <a:off x="3047260" y="3108054"/>
            <a:ext cx="6094520" cy="646331"/>
          </a:xfrm>
          <a:prstGeom prst="rect">
            <a:avLst/>
          </a:prstGeom>
          <a:noFill/>
        </p:spPr>
        <p:txBody>
          <a:bodyPr wrap="square">
            <a:spAutoFit/>
          </a:bodyPr>
          <a:lstStyle/>
          <a:p>
            <a:br>
              <a:rPr lang="en-GB" dirty="0"/>
            </a:br>
            <a:endParaRPr lang="en-GB" dirty="0"/>
          </a:p>
        </p:txBody>
      </p:sp>
      <p:pic>
        <p:nvPicPr>
          <p:cNvPr id="7" name="Picture 2" descr="University of Edinburgh is founded | Social Work Centenary | Celebrating  100 years of Social Work at Edinburgh University">
            <a:extLst>
              <a:ext uri="{FF2B5EF4-FFF2-40B4-BE49-F238E27FC236}">
                <a16:creationId xmlns:a16="http://schemas.microsoft.com/office/drawing/2014/main" id="{0C2EF2B4-FC82-4CE1-8E64-EDB0C7F681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2806068"/>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23476-2D0D-4DEC-07EE-79AD467C79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7A2F3-756C-EFF6-0A63-33A68CD819AD}"/>
              </a:ext>
            </a:extLst>
          </p:cNvPr>
          <p:cNvSpPr>
            <a:spLocks noGrp="1"/>
          </p:cNvSpPr>
          <p:nvPr>
            <p:ph type="title"/>
          </p:nvPr>
        </p:nvSpPr>
        <p:spPr/>
        <p:txBody>
          <a:bodyPr/>
          <a:lstStyle/>
          <a:p>
            <a:r>
              <a:rPr lang="en-GB" b="1" dirty="0">
                <a:latin typeface="+mn-lt"/>
              </a:rPr>
              <a:t>Age of patients for Visual frailty diagnosis</a:t>
            </a:r>
          </a:p>
        </p:txBody>
      </p:sp>
      <mc:AlternateContent xmlns:mc="http://schemas.openxmlformats.org/markup-compatibility/2006" xmlns:cx1="http://schemas.microsoft.com/office/drawing/2015/9/8/chartex">
        <mc:Choice Requires="cx1">
          <p:graphicFrame>
            <p:nvGraphicFramePr>
              <p:cNvPr id="6" name="Chart 5">
                <a:extLst>
                  <a:ext uri="{FF2B5EF4-FFF2-40B4-BE49-F238E27FC236}">
                    <a16:creationId xmlns:a16="http://schemas.microsoft.com/office/drawing/2014/main" id="{A8CC77A6-F910-B483-17BF-5B31700DDE0D}"/>
                  </a:ext>
                </a:extLst>
              </p:cNvPr>
              <p:cNvGraphicFramePr/>
              <p:nvPr>
                <p:extLst>
                  <p:ext uri="{D42A27DB-BD31-4B8C-83A1-F6EECF244321}">
                    <p14:modId xmlns:p14="http://schemas.microsoft.com/office/powerpoint/2010/main" val="412560601"/>
                  </p:ext>
                </p:extLst>
              </p:nvPr>
            </p:nvGraphicFramePr>
            <p:xfrm>
              <a:off x="6239775" y="1690688"/>
              <a:ext cx="5731510" cy="4123055"/>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6" name="Chart 5">
                <a:extLst>
                  <a:ext uri="{FF2B5EF4-FFF2-40B4-BE49-F238E27FC236}">
                    <a16:creationId xmlns:a16="http://schemas.microsoft.com/office/drawing/2014/main" id="{A8CC77A6-F910-B483-17BF-5B31700DDE0D}"/>
                  </a:ext>
                </a:extLst>
              </p:cNvPr>
              <p:cNvPicPr>
                <a:picLocks noGrp="1" noRot="1" noChangeAspect="1" noMove="1" noResize="1" noEditPoints="1" noAdjustHandles="1" noChangeArrowheads="1" noChangeShapeType="1"/>
              </p:cNvPicPr>
              <p:nvPr/>
            </p:nvPicPr>
            <p:blipFill>
              <a:blip r:embed="rId4"/>
              <a:stretch>
                <a:fillRect/>
              </a:stretch>
            </p:blipFill>
            <p:spPr>
              <a:xfrm>
                <a:off x="6239775" y="1690688"/>
                <a:ext cx="5731510" cy="4123055"/>
              </a:xfrm>
              <a:prstGeom prst="rect">
                <a:avLst/>
              </a:prstGeom>
            </p:spPr>
          </p:pic>
        </mc:Fallback>
      </mc:AlternateContent>
      <p:graphicFrame>
        <p:nvGraphicFramePr>
          <p:cNvPr id="8" name="Content Placeholder 7">
            <a:extLst>
              <a:ext uri="{FF2B5EF4-FFF2-40B4-BE49-F238E27FC236}">
                <a16:creationId xmlns:a16="http://schemas.microsoft.com/office/drawing/2014/main" id="{68934540-A150-C418-D688-A13076C2B13F}"/>
              </a:ext>
            </a:extLst>
          </p:cNvPr>
          <p:cNvGraphicFramePr>
            <a:graphicFrameLocks noGrp="1"/>
          </p:cNvGraphicFramePr>
          <p:nvPr>
            <p:ph idx="1"/>
            <p:extLst>
              <p:ext uri="{D42A27DB-BD31-4B8C-83A1-F6EECF244321}">
                <p14:modId xmlns:p14="http://schemas.microsoft.com/office/powerpoint/2010/main" val="3756559849"/>
              </p:ext>
            </p:extLst>
          </p:nvPr>
        </p:nvGraphicFramePr>
        <p:xfrm>
          <a:off x="838200" y="1825625"/>
          <a:ext cx="4825753" cy="4123055"/>
        </p:xfrm>
        <a:graphic>
          <a:graphicData uri="http://schemas.openxmlformats.org/drawingml/2006/chart">
            <c:chart xmlns:c="http://schemas.openxmlformats.org/drawingml/2006/chart" xmlns:r="http://schemas.openxmlformats.org/officeDocument/2006/relationships" r:id="rId5"/>
          </a:graphicData>
        </a:graphic>
      </p:graphicFrame>
      <p:sp>
        <p:nvSpPr>
          <p:cNvPr id="3" name="Slide Number Placeholder 2">
            <a:extLst>
              <a:ext uri="{FF2B5EF4-FFF2-40B4-BE49-F238E27FC236}">
                <a16:creationId xmlns:a16="http://schemas.microsoft.com/office/drawing/2014/main" id="{E5012263-CB6B-03E2-8506-EB45A6A2F171}"/>
              </a:ext>
            </a:extLst>
          </p:cNvPr>
          <p:cNvSpPr>
            <a:spLocks noGrp="1"/>
          </p:cNvSpPr>
          <p:nvPr>
            <p:ph type="sldNum" sz="quarter" idx="12"/>
          </p:nvPr>
        </p:nvSpPr>
        <p:spPr/>
        <p:txBody>
          <a:bodyPr/>
          <a:lstStyle/>
          <a:p>
            <a:fld id="{64135A6B-3C4F-4732-9F89-18C083173C7A}" type="slidenum">
              <a:rPr lang="en-GB" smtClean="0"/>
              <a:t>11</a:t>
            </a:fld>
            <a:endParaRPr lang="en-GB"/>
          </a:p>
        </p:txBody>
      </p:sp>
      <p:pic>
        <p:nvPicPr>
          <p:cNvPr id="7" name="Picture 2" descr="University of Edinburgh is founded | Social Work Centenary | Celebrating  100 years of Social Work at Edinburgh University">
            <a:extLst>
              <a:ext uri="{FF2B5EF4-FFF2-40B4-BE49-F238E27FC236}">
                <a16:creationId xmlns:a16="http://schemas.microsoft.com/office/drawing/2014/main" id="{C798EE7E-1283-45D4-B0BB-C8287CD330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39336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96D14-1F5F-B8F2-5444-96E93F1AAC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1145FF-CAD2-019A-7D67-66F48B70255A}"/>
              </a:ext>
            </a:extLst>
          </p:cNvPr>
          <p:cNvSpPr>
            <a:spLocks noGrp="1"/>
          </p:cNvSpPr>
          <p:nvPr>
            <p:ph type="title"/>
          </p:nvPr>
        </p:nvSpPr>
        <p:spPr/>
        <p:txBody>
          <a:bodyPr/>
          <a:lstStyle/>
          <a:p>
            <a:r>
              <a:rPr lang="en-GB" b="1" dirty="0">
                <a:latin typeface="+mn-lt"/>
              </a:rPr>
              <a:t>Conditions responsible for visual frailty</a:t>
            </a:r>
          </a:p>
        </p:txBody>
      </p:sp>
      <p:pic>
        <p:nvPicPr>
          <p:cNvPr id="5" name="Content Placeholder 4">
            <a:extLst>
              <a:ext uri="{FF2B5EF4-FFF2-40B4-BE49-F238E27FC236}">
                <a16:creationId xmlns:a16="http://schemas.microsoft.com/office/drawing/2014/main" id="{B080390C-446E-722E-96C5-4EEC2076EEC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28122" y="2324300"/>
            <a:ext cx="9935756" cy="2209399"/>
          </a:xfrm>
        </p:spPr>
      </p:pic>
      <p:sp>
        <p:nvSpPr>
          <p:cNvPr id="3" name="TextBox 2">
            <a:extLst>
              <a:ext uri="{FF2B5EF4-FFF2-40B4-BE49-F238E27FC236}">
                <a16:creationId xmlns:a16="http://schemas.microsoft.com/office/drawing/2014/main" id="{F6468F48-D683-E87A-5896-2C4C064D96EA}"/>
              </a:ext>
            </a:extLst>
          </p:cNvPr>
          <p:cNvSpPr txBox="1"/>
          <p:nvPr/>
        </p:nvSpPr>
        <p:spPr>
          <a:xfrm>
            <a:off x="1128122" y="4657714"/>
            <a:ext cx="4687410" cy="1477328"/>
          </a:xfrm>
          <a:prstGeom prst="rect">
            <a:avLst/>
          </a:prstGeom>
          <a:noFill/>
        </p:spPr>
        <p:txBody>
          <a:bodyPr wrap="square" rtlCol="0">
            <a:spAutoFit/>
          </a:bodyPr>
          <a:lstStyle/>
          <a:p>
            <a:r>
              <a:rPr lang="en-GB" b="1" dirty="0"/>
              <a:t>LMICs: </a:t>
            </a:r>
            <a:r>
              <a:rPr lang="en-GB" dirty="0"/>
              <a:t>Cataracts (43.9%) and AMD (23.0%)</a:t>
            </a:r>
          </a:p>
          <a:p>
            <a:endParaRPr lang="en-GB" dirty="0"/>
          </a:p>
          <a:p>
            <a:r>
              <a:rPr lang="en-GB" b="1" dirty="0"/>
              <a:t>HICs: </a:t>
            </a:r>
            <a:r>
              <a:rPr lang="en-GB" dirty="0"/>
              <a:t>AMD (60.0%) and Cataracts (26.7%)</a:t>
            </a:r>
          </a:p>
          <a:p>
            <a:endParaRPr lang="en-GB" dirty="0"/>
          </a:p>
          <a:p>
            <a:r>
              <a:rPr lang="en-GB" b="1" dirty="0"/>
              <a:t>Overall: </a:t>
            </a:r>
            <a:r>
              <a:rPr lang="en-GB" dirty="0"/>
              <a:t>Cataracts (53.7%) and AMD (43.9%) </a:t>
            </a:r>
          </a:p>
        </p:txBody>
      </p:sp>
      <p:sp>
        <p:nvSpPr>
          <p:cNvPr id="4" name="Slide Number Placeholder 3">
            <a:extLst>
              <a:ext uri="{FF2B5EF4-FFF2-40B4-BE49-F238E27FC236}">
                <a16:creationId xmlns:a16="http://schemas.microsoft.com/office/drawing/2014/main" id="{51F139B6-7804-99E3-ABF0-865D3E8BB678}"/>
              </a:ext>
            </a:extLst>
          </p:cNvPr>
          <p:cNvSpPr>
            <a:spLocks noGrp="1"/>
          </p:cNvSpPr>
          <p:nvPr>
            <p:ph type="sldNum" sz="quarter" idx="12"/>
          </p:nvPr>
        </p:nvSpPr>
        <p:spPr/>
        <p:txBody>
          <a:bodyPr/>
          <a:lstStyle/>
          <a:p>
            <a:fld id="{64135A6B-3C4F-4732-9F89-18C083173C7A}" type="slidenum">
              <a:rPr lang="en-GB" smtClean="0"/>
              <a:t>12</a:t>
            </a:fld>
            <a:endParaRPr lang="en-GB"/>
          </a:p>
        </p:txBody>
      </p:sp>
      <p:pic>
        <p:nvPicPr>
          <p:cNvPr id="6" name="Picture 2" descr="University of Edinburgh is founded | Social Work Centenary | Celebrating  100 years of Social Work at Edinburgh University">
            <a:extLst>
              <a:ext uri="{FF2B5EF4-FFF2-40B4-BE49-F238E27FC236}">
                <a16:creationId xmlns:a16="http://schemas.microsoft.com/office/drawing/2014/main" id="{622B8592-86CC-41B7-93BF-A8BC8E5A13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71577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74F98-B055-EA87-2740-7E38A5750A0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98E385-BFBB-0A21-374C-D59D33043C51}"/>
              </a:ext>
            </a:extLst>
          </p:cNvPr>
          <p:cNvSpPr>
            <a:spLocks noGrp="1"/>
          </p:cNvSpPr>
          <p:nvPr>
            <p:ph type="sldNum" sz="quarter" idx="12"/>
          </p:nvPr>
        </p:nvSpPr>
        <p:spPr/>
        <p:txBody>
          <a:bodyPr/>
          <a:lstStyle/>
          <a:p>
            <a:fld id="{64135A6B-3C4F-4732-9F89-18C083173C7A}" type="slidenum">
              <a:rPr lang="en-GB" smtClean="0"/>
              <a:t>13</a:t>
            </a:fld>
            <a:endParaRPr lang="en-GB"/>
          </a:p>
        </p:txBody>
      </p:sp>
      <mc:AlternateContent xmlns:mc="http://schemas.openxmlformats.org/markup-compatibility/2006" xmlns:cx1="http://schemas.microsoft.com/office/drawing/2015/9/8/chartex">
        <mc:Choice Requires="cx1">
          <p:graphicFrame>
            <p:nvGraphicFramePr>
              <p:cNvPr id="7" name="Content Placeholder 6">
                <a:extLst>
                  <a:ext uri="{FF2B5EF4-FFF2-40B4-BE49-F238E27FC236}">
                    <a16:creationId xmlns:a16="http://schemas.microsoft.com/office/drawing/2014/main" id="{FDBABD0A-1E5E-23B8-0008-4143E8567662}"/>
                  </a:ext>
                </a:extLst>
              </p:cNvPr>
              <p:cNvGraphicFramePr>
                <a:graphicFrameLocks noGrp="1"/>
              </p:cNvGraphicFramePr>
              <p:nvPr>
                <p:ph idx="1"/>
                <p:extLst>
                  <p:ext uri="{D42A27DB-BD31-4B8C-83A1-F6EECF244321}">
                    <p14:modId xmlns:p14="http://schemas.microsoft.com/office/powerpoint/2010/main" val="1293470520"/>
                  </p:ext>
                </p:extLst>
              </p:nvPr>
            </p:nvGraphicFramePr>
            <p:xfrm>
              <a:off x="742950" y="136525"/>
              <a:ext cx="9982200" cy="5953125"/>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7" name="Content Placeholder 6">
                <a:extLst>
                  <a:ext uri="{FF2B5EF4-FFF2-40B4-BE49-F238E27FC236}">
                    <a16:creationId xmlns:a16="http://schemas.microsoft.com/office/drawing/2014/main" id="{FDBABD0A-1E5E-23B8-0008-4143E8567662}"/>
                  </a:ext>
                </a:extLst>
              </p:cNvPr>
              <p:cNvPicPr>
                <a:picLocks noGrp="1" noRot="1" noChangeAspect="1" noMove="1" noResize="1" noEditPoints="1" noAdjustHandles="1" noChangeArrowheads="1" noChangeShapeType="1"/>
              </p:cNvPicPr>
              <p:nvPr/>
            </p:nvPicPr>
            <p:blipFill>
              <a:blip r:embed="rId4"/>
              <a:stretch>
                <a:fillRect/>
              </a:stretch>
            </p:blipFill>
            <p:spPr>
              <a:xfrm>
                <a:off x="742950" y="136525"/>
                <a:ext cx="9982200" cy="5953125"/>
              </a:xfrm>
              <a:prstGeom prst="rect">
                <a:avLst/>
              </a:prstGeom>
            </p:spPr>
          </p:pic>
        </mc:Fallback>
      </mc:AlternateContent>
      <p:pic>
        <p:nvPicPr>
          <p:cNvPr id="5" name="Picture 2" descr="University of Edinburgh is founded | Social Work Centenary | Celebrating  100 years of Social Work at Edinburgh University">
            <a:extLst>
              <a:ext uri="{FF2B5EF4-FFF2-40B4-BE49-F238E27FC236}">
                <a16:creationId xmlns:a16="http://schemas.microsoft.com/office/drawing/2014/main" id="{ABD84264-2453-4E63-B806-B9E9C967D5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423680"/>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52539-679A-4A5E-972E-97D1886A6CEF}"/>
              </a:ext>
            </a:extLst>
          </p:cNvPr>
          <p:cNvSpPr>
            <a:spLocks noGrp="1"/>
          </p:cNvSpPr>
          <p:nvPr>
            <p:ph type="title"/>
          </p:nvPr>
        </p:nvSpPr>
        <p:spPr/>
        <p:txBody>
          <a:bodyPr/>
          <a:lstStyle/>
          <a:p>
            <a:r>
              <a:rPr lang="en-GB" b="1" dirty="0">
                <a:latin typeface="+mn-lt"/>
              </a:rPr>
              <a:t>Conclusions</a:t>
            </a:r>
            <a:endParaRPr lang="en-GB" dirty="0">
              <a:latin typeface="+mn-lt"/>
            </a:endParaRPr>
          </a:p>
        </p:txBody>
      </p:sp>
      <p:sp>
        <p:nvSpPr>
          <p:cNvPr id="3" name="Content Placeholder 2">
            <a:extLst>
              <a:ext uri="{FF2B5EF4-FFF2-40B4-BE49-F238E27FC236}">
                <a16:creationId xmlns:a16="http://schemas.microsoft.com/office/drawing/2014/main" id="{3FDD0A83-2258-4949-82FD-7CBBAD3CFF60}"/>
              </a:ext>
            </a:extLst>
          </p:cNvPr>
          <p:cNvSpPr>
            <a:spLocks noGrp="1"/>
          </p:cNvSpPr>
          <p:nvPr>
            <p:ph idx="1"/>
          </p:nvPr>
        </p:nvSpPr>
        <p:spPr>
          <a:xfrm>
            <a:off x="838200" y="1825625"/>
            <a:ext cx="10515600" cy="3914775"/>
          </a:xfrm>
        </p:spPr>
        <p:txBody>
          <a:bodyPr/>
          <a:lstStyle/>
          <a:p>
            <a:r>
              <a:rPr lang="en-GB" dirty="0"/>
              <a:t>Adds to our understanding of the emerging concept of visual frailty.</a:t>
            </a:r>
          </a:p>
          <a:p>
            <a:pPr marL="0" indent="0">
              <a:buNone/>
            </a:pPr>
            <a:endParaRPr lang="en-GB" dirty="0"/>
          </a:p>
          <a:p>
            <a:r>
              <a:rPr lang="en-GB" dirty="0"/>
              <a:t>A minority suggest that visual frailty might occur at any age although it is most common in later life.</a:t>
            </a:r>
          </a:p>
          <a:p>
            <a:endParaRPr lang="en-GB" dirty="0"/>
          </a:p>
          <a:p>
            <a:r>
              <a:rPr lang="en-GB" dirty="0"/>
              <a:t>Defining both the concept and its assessment might prove useful in practice.</a:t>
            </a:r>
          </a:p>
        </p:txBody>
      </p:sp>
      <p:sp>
        <p:nvSpPr>
          <p:cNvPr id="4" name="Slide Number Placeholder 3">
            <a:extLst>
              <a:ext uri="{FF2B5EF4-FFF2-40B4-BE49-F238E27FC236}">
                <a16:creationId xmlns:a16="http://schemas.microsoft.com/office/drawing/2014/main" id="{5AFDAF91-A67B-4D37-89CB-EEBE3F1995DC}"/>
              </a:ext>
            </a:extLst>
          </p:cNvPr>
          <p:cNvSpPr>
            <a:spLocks noGrp="1"/>
          </p:cNvSpPr>
          <p:nvPr>
            <p:ph type="sldNum" sz="quarter" idx="12"/>
          </p:nvPr>
        </p:nvSpPr>
        <p:spPr/>
        <p:txBody>
          <a:bodyPr/>
          <a:lstStyle/>
          <a:p>
            <a:fld id="{64135A6B-3C4F-4732-9F89-18C083173C7A}" type="slidenum">
              <a:rPr lang="en-GB" smtClean="0"/>
              <a:t>14</a:t>
            </a:fld>
            <a:endParaRPr lang="en-GB"/>
          </a:p>
        </p:txBody>
      </p:sp>
      <p:pic>
        <p:nvPicPr>
          <p:cNvPr id="5" name="Picture 2" descr="University of Edinburgh is founded | Social Work Centenary | Celebrating  100 years of Social Work at Edinburgh University">
            <a:extLst>
              <a:ext uri="{FF2B5EF4-FFF2-40B4-BE49-F238E27FC236}">
                <a16:creationId xmlns:a16="http://schemas.microsoft.com/office/drawing/2014/main" id="{D75874CF-0E29-4BAE-ACB8-062C3309BD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799895"/>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9617C-CE9A-200E-234C-04F224546D80}"/>
              </a:ext>
            </a:extLst>
          </p:cNvPr>
          <p:cNvSpPr>
            <a:spLocks noGrp="1"/>
          </p:cNvSpPr>
          <p:nvPr>
            <p:ph type="title"/>
          </p:nvPr>
        </p:nvSpPr>
        <p:spPr/>
        <p:txBody>
          <a:bodyPr/>
          <a:lstStyle/>
          <a:p>
            <a:r>
              <a:rPr lang="en-US" b="1" dirty="0">
                <a:latin typeface="+mn-lt"/>
              </a:rPr>
              <a:t>References</a:t>
            </a:r>
          </a:p>
        </p:txBody>
      </p:sp>
      <p:sp>
        <p:nvSpPr>
          <p:cNvPr id="3" name="Content Placeholder 2">
            <a:extLst>
              <a:ext uri="{FF2B5EF4-FFF2-40B4-BE49-F238E27FC236}">
                <a16:creationId xmlns:a16="http://schemas.microsoft.com/office/drawing/2014/main" id="{D6D1FE03-981A-AE00-38C9-2A92889C2A74}"/>
              </a:ext>
            </a:extLst>
          </p:cNvPr>
          <p:cNvSpPr>
            <a:spLocks noGrp="1"/>
          </p:cNvSpPr>
          <p:nvPr>
            <p:ph idx="1"/>
          </p:nvPr>
        </p:nvSpPr>
        <p:spPr>
          <a:xfrm>
            <a:off x="838200" y="1690688"/>
            <a:ext cx="10515600" cy="4351338"/>
          </a:xfrm>
        </p:spPr>
        <p:txBody>
          <a:bodyPr>
            <a:noAutofit/>
          </a:bodyPr>
          <a:lstStyle/>
          <a:p>
            <a:r>
              <a:rPr lang="en-US" sz="1800" b="0" i="0" dirty="0">
                <a:solidFill>
                  <a:srgbClr val="000000"/>
                </a:solidFill>
                <a:effectLst/>
              </a:rPr>
              <a:t>Ahmed SK, Mohammed RA, </a:t>
            </a:r>
            <a:r>
              <a:rPr lang="en-US" sz="1800" b="0" i="0" dirty="0" err="1">
                <a:solidFill>
                  <a:srgbClr val="000000"/>
                </a:solidFill>
                <a:effectLst/>
              </a:rPr>
              <a:t>Nashwan</a:t>
            </a:r>
            <a:r>
              <a:rPr lang="en-US" sz="1800" b="0" i="0" dirty="0">
                <a:solidFill>
                  <a:srgbClr val="000000"/>
                </a:solidFill>
                <a:effectLst/>
              </a:rPr>
              <a:t> AJ, Ibrahim RH, Abdalla AQ, M. Ameen BM, </a:t>
            </a:r>
            <a:r>
              <a:rPr lang="en-US" sz="1800" b="0" i="0" dirty="0" err="1">
                <a:solidFill>
                  <a:srgbClr val="000000"/>
                </a:solidFill>
                <a:effectLst/>
              </a:rPr>
              <a:t>Khdhir</a:t>
            </a:r>
            <a:r>
              <a:rPr lang="en-US" sz="1800" b="0" i="0" dirty="0">
                <a:solidFill>
                  <a:srgbClr val="000000"/>
                </a:solidFill>
                <a:effectLst/>
              </a:rPr>
              <a:t> RM. Using thematic analysis in qualitative research. Journal of Medicine, Surgery, and Public Health. 2025;6:100198.</a:t>
            </a:r>
          </a:p>
          <a:p>
            <a:r>
              <a:rPr lang="en-US" sz="1800" b="0" i="0" dirty="0">
                <a:solidFill>
                  <a:srgbClr val="000000"/>
                </a:solidFill>
                <a:effectLst/>
              </a:rPr>
              <a:t>Braun V, Clarke V. Using thematic analysis in psychology. Qualitative Research in Psychology. 2006;3(2):77-101. </a:t>
            </a:r>
          </a:p>
          <a:p>
            <a:r>
              <a:rPr lang="en-GB" sz="1800" b="0" i="0" dirty="0">
                <a:solidFill>
                  <a:srgbClr val="000000"/>
                </a:solidFill>
                <a:effectLst/>
              </a:rPr>
              <a:t>Huang L, Chen A, Zhang Q, Zhu J, Cheng Y. Ocular frailty: A concept analysis. Survey of Ophthalmology. 2026. </a:t>
            </a:r>
            <a:r>
              <a:rPr lang="en-GB" sz="1800" b="0" i="0" dirty="0">
                <a:solidFill>
                  <a:srgbClr val="000000"/>
                </a:solidFill>
                <a:effectLst/>
                <a:hlinkClick r:id="rId2"/>
              </a:rPr>
              <a:t>https://doi.org/10.1016/j.survophthal.2026.01.005</a:t>
            </a:r>
            <a:endParaRPr lang="en-GB" sz="1800" b="0" i="0" dirty="0">
              <a:solidFill>
                <a:srgbClr val="000000"/>
              </a:solidFill>
              <a:effectLst/>
            </a:endParaRPr>
          </a:p>
          <a:p>
            <a:r>
              <a:rPr lang="en-GB" sz="1800" b="0" i="0" dirty="0" err="1">
                <a:solidFill>
                  <a:srgbClr val="000000"/>
                </a:solidFill>
                <a:effectLst/>
              </a:rPr>
              <a:t>Itokazu</a:t>
            </a:r>
            <a:r>
              <a:rPr lang="en-GB" sz="1800" b="0" i="0" dirty="0">
                <a:solidFill>
                  <a:srgbClr val="000000"/>
                </a:solidFill>
                <a:effectLst/>
              </a:rPr>
              <a:t> M, Ishizaka M, </a:t>
            </a:r>
            <a:r>
              <a:rPr lang="en-GB" sz="1800" b="0" i="0" dirty="0" err="1">
                <a:solidFill>
                  <a:srgbClr val="000000"/>
                </a:solidFill>
                <a:effectLst/>
              </a:rPr>
              <a:t>Uchikawa</a:t>
            </a:r>
            <a:r>
              <a:rPr lang="en-GB" sz="1800" b="0" i="0" dirty="0">
                <a:solidFill>
                  <a:srgbClr val="000000"/>
                </a:solidFill>
                <a:effectLst/>
              </a:rPr>
              <a:t> Y, Takahashi Y, </a:t>
            </a:r>
            <a:r>
              <a:rPr lang="en-GB" sz="1800" b="0" i="0" dirty="0" err="1">
                <a:solidFill>
                  <a:srgbClr val="000000"/>
                </a:solidFill>
                <a:effectLst/>
              </a:rPr>
              <a:t>Niida</a:t>
            </a:r>
            <a:r>
              <a:rPr lang="en-GB" sz="1800" b="0" i="0" dirty="0">
                <a:solidFill>
                  <a:srgbClr val="000000"/>
                </a:solidFill>
                <a:effectLst/>
              </a:rPr>
              <a:t> T, Hirose T, Ito A, </a:t>
            </a:r>
            <a:r>
              <a:rPr lang="en-GB" sz="1800" b="0" i="0" dirty="0" err="1">
                <a:solidFill>
                  <a:srgbClr val="000000"/>
                </a:solidFill>
                <a:effectLst/>
              </a:rPr>
              <a:t>Yakabi</a:t>
            </a:r>
            <a:r>
              <a:rPr lang="en-GB" sz="1800" b="0" i="0" dirty="0">
                <a:solidFill>
                  <a:srgbClr val="000000"/>
                </a:solidFill>
                <a:effectLst/>
              </a:rPr>
              <a:t> A, Endo Y, </a:t>
            </a:r>
            <a:r>
              <a:rPr lang="en-GB" sz="1800" b="0" i="0" dirty="0" err="1">
                <a:solidFill>
                  <a:srgbClr val="000000"/>
                </a:solidFill>
                <a:effectLst/>
              </a:rPr>
              <a:t>Sawaya</a:t>
            </a:r>
            <a:r>
              <a:rPr lang="en-GB" sz="1800" b="0" i="0" dirty="0">
                <a:solidFill>
                  <a:srgbClr val="000000"/>
                </a:solidFill>
                <a:effectLst/>
              </a:rPr>
              <a:t>, Y, </a:t>
            </a:r>
            <a:r>
              <a:rPr lang="en-GB" sz="1800" b="0" i="0" dirty="0" err="1">
                <a:solidFill>
                  <a:srgbClr val="000000"/>
                </a:solidFill>
                <a:effectLst/>
              </a:rPr>
              <a:t>Igawa</a:t>
            </a:r>
            <a:r>
              <a:rPr lang="en-GB" sz="1800" dirty="0">
                <a:solidFill>
                  <a:srgbClr val="000000"/>
                </a:solidFill>
              </a:rPr>
              <a:t> </a:t>
            </a:r>
            <a:r>
              <a:rPr lang="en-GB" sz="1800" b="0" i="0" dirty="0">
                <a:solidFill>
                  <a:srgbClr val="000000"/>
                </a:solidFill>
                <a:effectLst/>
              </a:rPr>
              <a:t>T, Kobayashi K, Hara T, Watanabe M, Kubo A, &amp; </a:t>
            </a:r>
            <a:r>
              <a:rPr lang="en-GB" sz="1800" b="0" i="0" dirty="0" err="1">
                <a:solidFill>
                  <a:srgbClr val="000000"/>
                </a:solidFill>
                <a:effectLst/>
              </a:rPr>
              <a:t>Urano</a:t>
            </a:r>
            <a:r>
              <a:rPr lang="en-GB" sz="1800" b="0" i="0" dirty="0">
                <a:solidFill>
                  <a:srgbClr val="000000"/>
                </a:solidFill>
                <a:effectLst/>
              </a:rPr>
              <a:t> T. Relationship between Eye Frailty and Physical, Social, and Psychological/Cognitive Weaknesses among Community-Dwelling Older Adults in Japan. International Journal of Environmental Research and Public Health. 2022;19(20):13011. </a:t>
            </a:r>
            <a:r>
              <a:rPr lang="en-GB" sz="1800" b="0" i="0" dirty="0">
                <a:solidFill>
                  <a:srgbClr val="000000"/>
                </a:solidFill>
                <a:effectLst/>
                <a:hlinkClick r:id="rId3"/>
              </a:rPr>
              <a:t>https://doi.org/https://dx.doi.org/10.3390/ijerph192013011</a:t>
            </a:r>
            <a:endParaRPr lang="en-GB" sz="1800" b="0" i="0" dirty="0">
              <a:solidFill>
                <a:srgbClr val="000000"/>
              </a:solidFill>
              <a:effectLst/>
            </a:endParaRPr>
          </a:p>
          <a:p>
            <a:r>
              <a:rPr lang="en-GB" sz="1800" b="0" i="0" dirty="0">
                <a:solidFill>
                  <a:srgbClr val="000000"/>
                </a:solidFill>
                <a:effectLst/>
              </a:rPr>
              <a:t>Japan Ophthalmology Awareness Council. Japan Ophthalmology Awareness Council Eye Frailty Awareness Official Website. 2021. Retrieved 2025 November 15th from </a:t>
            </a:r>
            <a:r>
              <a:rPr lang="en-GB" sz="1800" b="0" i="0" dirty="0">
                <a:solidFill>
                  <a:srgbClr val="000000"/>
                </a:solidFill>
                <a:effectLst/>
                <a:hlinkClick r:id="rId4"/>
              </a:rPr>
              <a:t>https://www.eye-frail.jp</a:t>
            </a:r>
            <a:r>
              <a:rPr lang="en-GB" sz="1800" b="0" i="0" dirty="0">
                <a:solidFill>
                  <a:srgbClr val="000000"/>
                </a:solidFill>
                <a:effectLst/>
              </a:rPr>
              <a:t> </a:t>
            </a:r>
            <a:endParaRPr lang="en-US" sz="1800" dirty="0">
              <a:highlight>
                <a:srgbClr val="FF0000"/>
              </a:highlight>
            </a:endParaRPr>
          </a:p>
          <a:p>
            <a:r>
              <a:rPr lang="en-US" sz="1800" dirty="0">
                <a:effectLst/>
                <a:ea typeface="Times New Roman" panose="02020603050405020304" pitchFamily="18" charset="0"/>
                <a:cs typeface="Times New Roman" panose="02020603050405020304" pitchFamily="18" charset="0"/>
              </a:rPr>
              <a:t>UN. World Social Report 2023: Leaving no one behind in an ageing world. 2023</a:t>
            </a:r>
            <a:endParaRPr lang="en-US" sz="1800" dirty="0">
              <a:highlight>
                <a:srgbClr val="FFFF00"/>
              </a:highlight>
            </a:endParaRPr>
          </a:p>
        </p:txBody>
      </p:sp>
      <p:sp>
        <p:nvSpPr>
          <p:cNvPr id="4" name="Slide Number Placeholder 3">
            <a:extLst>
              <a:ext uri="{FF2B5EF4-FFF2-40B4-BE49-F238E27FC236}">
                <a16:creationId xmlns:a16="http://schemas.microsoft.com/office/drawing/2014/main" id="{19F86C87-C81C-A824-E660-3628B04E2D19}"/>
              </a:ext>
            </a:extLst>
          </p:cNvPr>
          <p:cNvSpPr>
            <a:spLocks noGrp="1"/>
          </p:cNvSpPr>
          <p:nvPr>
            <p:ph type="sldNum" sz="quarter" idx="12"/>
          </p:nvPr>
        </p:nvSpPr>
        <p:spPr/>
        <p:txBody>
          <a:bodyPr/>
          <a:lstStyle/>
          <a:p>
            <a:fld id="{64135A6B-3C4F-4732-9F89-18C083173C7A}" type="slidenum">
              <a:rPr lang="en-GB" smtClean="0"/>
              <a:t>15</a:t>
            </a:fld>
            <a:endParaRPr lang="en-GB"/>
          </a:p>
        </p:txBody>
      </p:sp>
      <p:pic>
        <p:nvPicPr>
          <p:cNvPr id="5" name="Picture 2" descr="University of Edinburgh is founded | Social Work Centenary | Celebrating  100 years of Social Work at Edinburgh University">
            <a:extLst>
              <a:ext uri="{FF2B5EF4-FFF2-40B4-BE49-F238E27FC236}">
                <a16:creationId xmlns:a16="http://schemas.microsoft.com/office/drawing/2014/main" id="{902A8155-2E29-4CD0-BF20-977BFB9074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588474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2AB9173-1AD4-DCC0-1BC2-105868994C6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7374" t="3696" r="18031"/>
          <a:stretch>
            <a:fillRect/>
          </a:stretch>
        </p:blipFill>
        <p:spPr>
          <a:xfrm>
            <a:off x="1652751" y="1460939"/>
            <a:ext cx="5076497" cy="4190508"/>
          </a:xfrm>
          <a:prstGeom prst="rect">
            <a:avLst/>
          </a:prstGeom>
        </p:spPr>
      </p:pic>
      <p:sp>
        <p:nvSpPr>
          <p:cNvPr id="4" name="Slide Number Placeholder 3">
            <a:extLst>
              <a:ext uri="{FF2B5EF4-FFF2-40B4-BE49-F238E27FC236}">
                <a16:creationId xmlns:a16="http://schemas.microsoft.com/office/drawing/2014/main" id="{17AB9D83-6F9D-F32C-926C-1C3C3175B385}"/>
              </a:ext>
            </a:extLst>
          </p:cNvPr>
          <p:cNvSpPr>
            <a:spLocks noGrp="1"/>
          </p:cNvSpPr>
          <p:nvPr>
            <p:ph type="sldNum" sz="quarter" idx="12"/>
          </p:nvPr>
        </p:nvSpPr>
        <p:spPr/>
        <p:txBody>
          <a:bodyPr/>
          <a:lstStyle/>
          <a:p>
            <a:fld id="{64135A6B-3C4F-4732-9F89-18C083173C7A}" type="slidenum">
              <a:rPr lang="en-GB" smtClean="0"/>
              <a:t>16</a:t>
            </a:fld>
            <a:endParaRPr lang="en-GB"/>
          </a:p>
        </p:txBody>
      </p:sp>
      <p:sp>
        <p:nvSpPr>
          <p:cNvPr id="7" name="Title 1">
            <a:extLst>
              <a:ext uri="{FF2B5EF4-FFF2-40B4-BE49-F238E27FC236}">
                <a16:creationId xmlns:a16="http://schemas.microsoft.com/office/drawing/2014/main" id="{B3724C78-E82E-A741-9C50-D5FD77F85FEE}"/>
              </a:ext>
            </a:extLst>
          </p:cNvPr>
          <p:cNvSpPr>
            <a:spLocks noGrp="1"/>
          </p:cNvSpPr>
          <p:nvPr>
            <p:ph type="title"/>
          </p:nvPr>
        </p:nvSpPr>
        <p:spPr>
          <a:xfrm>
            <a:off x="838200" y="301405"/>
            <a:ext cx="10515600" cy="1159534"/>
          </a:xfrm>
        </p:spPr>
        <p:txBody>
          <a:bodyPr/>
          <a:lstStyle/>
          <a:p>
            <a:r>
              <a:rPr lang="en-GB" b="1" dirty="0">
                <a:latin typeface="+mn-lt"/>
              </a:rPr>
              <a:t>ARVO Presentation - 3</a:t>
            </a:r>
            <a:r>
              <a:rPr lang="en-GB" b="1" baseline="30000" dirty="0">
                <a:latin typeface="+mn-lt"/>
              </a:rPr>
              <a:t>rd</a:t>
            </a:r>
            <a:r>
              <a:rPr lang="en-GB" b="1" dirty="0">
                <a:latin typeface="+mn-lt"/>
              </a:rPr>
              <a:t> to 7</a:t>
            </a:r>
            <a:r>
              <a:rPr lang="en-GB" b="1" baseline="30000" dirty="0">
                <a:latin typeface="+mn-lt"/>
              </a:rPr>
              <a:t>th</a:t>
            </a:r>
            <a:r>
              <a:rPr lang="en-GB" b="1" dirty="0">
                <a:latin typeface="+mn-lt"/>
              </a:rPr>
              <a:t> May 2026</a:t>
            </a:r>
            <a:endParaRPr lang="en-GB" dirty="0">
              <a:latin typeface="+mn-lt"/>
            </a:endParaRPr>
          </a:p>
        </p:txBody>
      </p:sp>
      <p:pic>
        <p:nvPicPr>
          <p:cNvPr id="9" name="Picture 8">
            <a:extLst>
              <a:ext uri="{FF2B5EF4-FFF2-40B4-BE49-F238E27FC236}">
                <a16:creationId xmlns:a16="http://schemas.microsoft.com/office/drawing/2014/main" id="{EF72CFD6-B1DA-AC45-4C5E-38AE32E7B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2395" y="2232766"/>
            <a:ext cx="2646854" cy="2646854"/>
          </a:xfrm>
          <a:prstGeom prst="rect">
            <a:avLst/>
          </a:prstGeom>
        </p:spPr>
      </p:pic>
    </p:spTree>
    <p:extLst>
      <p:ext uri="{BB962C8B-B14F-4D97-AF65-F5344CB8AC3E}">
        <p14:creationId xmlns:p14="http://schemas.microsoft.com/office/powerpoint/2010/main" val="1488642167"/>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9E62D-DB23-4DBE-8CF9-840E9BB3C37D}"/>
              </a:ext>
            </a:extLst>
          </p:cNvPr>
          <p:cNvSpPr>
            <a:spLocks noGrp="1"/>
          </p:cNvSpPr>
          <p:nvPr>
            <p:ph type="title"/>
          </p:nvPr>
        </p:nvSpPr>
        <p:spPr/>
        <p:txBody>
          <a:bodyPr/>
          <a:lstStyle/>
          <a:p>
            <a:r>
              <a:rPr lang="en-US" b="1" dirty="0">
                <a:latin typeface="+mn-lt"/>
              </a:rPr>
              <a:t>Contact details</a:t>
            </a:r>
            <a:endParaRPr lang="en-GB" dirty="0"/>
          </a:p>
        </p:txBody>
      </p:sp>
      <p:sp>
        <p:nvSpPr>
          <p:cNvPr id="3" name="Content Placeholder 2">
            <a:extLst>
              <a:ext uri="{FF2B5EF4-FFF2-40B4-BE49-F238E27FC236}">
                <a16:creationId xmlns:a16="http://schemas.microsoft.com/office/drawing/2014/main" id="{432C1F8A-61CB-4021-BF59-84C8A9FA48F1}"/>
              </a:ext>
            </a:extLst>
          </p:cNvPr>
          <p:cNvSpPr>
            <a:spLocks noGrp="1"/>
          </p:cNvSpPr>
          <p:nvPr>
            <p:ph idx="1"/>
          </p:nvPr>
        </p:nvSpPr>
        <p:spPr/>
        <p:txBody>
          <a:bodyPr/>
          <a:lstStyle/>
          <a:p>
            <a:r>
              <a:rPr lang="en-GB" dirty="0"/>
              <a:t>Email: </a:t>
            </a:r>
            <a:r>
              <a:rPr lang="en-GB" dirty="0">
                <a:hlinkClick r:id="rId2"/>
              </a:rPr>
              <a:t>Godfrey.Wanok@ed.ac.uk</a:t>
            </a:r>
            <a:endParaRPr lang="en-GB" dirty="0"/>
          </a:p>
          <a:p>
            <a:endParaRPr lang="en-GB" dirty="0"/>
          </a:p>
          <a:p>
            <a:r>
              <a:rPr lang="en-GB" dirty="0"/>
              <a:t>LinkedIn: </a:t>
            </a:r>
            <a:r>
              <a:rPr lang="en-GB" dirty="0">
                <a:hlinkClick r:id="rId3"/>
              </a:rPr>
              <a:t>http://linkedin.com/in/wanok-godfrey</a:t>
            </a:r>
            <a:r>
              <a:rPr lang="en-GB" dirty="0"/>
              <a:t> </a:t>
            </a:r>
          </a:p>
        </p:txBody>
      </p:sp>
      <p:sp>
        <p:nvSpPr>
          <p:cNvPr id="4" name="Slide Number Placeholder 3">
            <a:extLst>
              <a:ext uri="{FF2B5EF4-FFF2-40B4-BE49-F238E27FC236}">
                <a16:creationId xmlns:a16="http://schemas.microsoft.com/office/drawing/2014/main" id="{F89E577D-7337-4CCA-A6D2-5AE967A84228}"/>
              </a:ext>
            </a:extLst>
          </p:cNvPr>
          <p:cNvSpPr>
            <a:spLocks noGrp="1"/>
          </p:cNvSpPr>
          <p:nvPr>
            <p:ph type="sldNum" sz="quarter" idx="12"/>
          </p:nvPr>
        </p:nvSpPr>
        <p:spPr/>
        <p:txBody>
          <a:bodyPr/>
          <a:lstStyle/>
          <a:p>
            <a:fld id="{64135A6B-3C4F-4732-9F89-18C083173C7A}" type="slidenum">
              <a:rPr lang="en-GB" smtClean="0"/>
              <a:t>17</a:t>
            </a:fld>
            <a:endParaRPr lang="en-GB"/>
          </a:p>
        </p:txBody>
      </p:sp>
      <p:pic>
        <p:nvPicPr>
          <p:cNvPr id="6" name="Picture 2" descr="University of Edinburgh is founded | Social Work Centenary | Celebrating  100 years of Social Work at Edinburgh University">
            <a:extLst>
              <a:ext uri="{FF2B5EF4-FFF2-40B4-BE49-F238E27FC236}">
                <a16:creationId xmlns:a16="http://schemas.microsoft.com/office/drawing/2014/main" id="{5B1B0AB6-4617-4F38-B44A-92B37E81BB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2A1A5A2-3160-C26A-930B-9BD9A1B102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3550" y="3352800"/>
            <a:ext cx="2744900" cy="2744900"/>
          </a:xfrm>
          <a:prstGeom prst="rect">
            <a:avLst/>
          </a:prstGeom>
        </p:spPr>
      </p:pic>
    </p:spTree>
    <p:extLst>
      <p:ext uri="{BB962C8B-B14F-4D97-AF65-F5344CB8AC3E}">
        <p14:creationId xmlns:p14="http://schemas.microsoft.com/office/powerpoint/2010/main" val="232536766"/>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3016C-C6C9-64D6-B81E-C5B648FE2F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49DE7A-F551-F7E4-C748-4254B8099864}"/>
              </a:ext>
            </a:extLst>
          </p:cNvPr>
          <p:cNvSpPr>
            <a:spLocks noGrp="1"/>
          </p:cNvSpPr>
          <p:nvPr>
            <p:ph type="title"/>
          </p:nvPr>
        </p:nvSpPr>
        <p:spPr>
          <a:xfrm>
            <a:off x="838200" y="365126"/>
            <a:ext cx="10515600" cy="870288"/>
          </a:xfrm>
        </p:spPr>
        <p:txBody>
          <a:bodyPr/>
          <a:lstStyle/>
          <a:p>
            <a:r>
              <a:rPr lang="en-GB">
                <a:latin typeface="+mn-lt"/>
                <a:cs typeface="Calibri Light"/>
              </a:rPr>
              <a:t>Vision</a:t>
            </a:r>
          </a:p>
        </p:txBody>
      </p:sp>
      <p:pic>
        <p:nvPicPr>
          <p:cNvPr id="4" name="Picture Placeholder 3">
            <a:extLst>
              <a:ext uri="{FF2B5EF4-FFF2-40B4-BE49-F238E27FC236}">
                <a16:creationId xmlns:a16="http://schemas.microsoft.com/office/drawing/2014/main" id="{E33193BC-87E0-F891-98A1-D3F34BAD07A7}"/>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084"/>
                    </a14:imgEffect>
                    <a14:imgEffect>
                      <a14:saturation sat="80000"/>
                    </a14:imgEffect>
                  </a14:imgLayer>
                </a14:imgProps>
              </a:ext>
            </a:extLst>
          </a:blip>
          <a:srcRect l="156" r="156"/>
          <a:stretch>
            <a:fillRect/>
          </a:stretch>
        </p:blipFill>
        <p:spPr>
          <a:xfrm>
            <a:off x="0" y="7937"/>
            <a:ext cx="12192000" cy="6185903"/>
          </a:xfrm>
          <a:prstGeom prst="rect">
            <a:avLst/>
          </a:prstGeom>
        </p:spPr>
      </p:pic>
      <p:sp>
        <p:nvSpPr>
          <p:cNvPr id="7" name="Title 2">
            <a:extLst>
              <a:ext uri="{FF2B5EF4-FFF2-40B4-BE49-F238E27FC236}">
                <a16:creationId xmlns:a16="http://schemas.microsoft.com/office/drawing/2014/main" id="{5BA10814-0A6D-0924-782C-FF465044327D}"/>
              </a:ext>
            </a:extLst>
          </p:cNvPr>
          <p:cNvSpPr txBox="1">
            <a:spLocks/>
          </p:cNvSpPr>
          <p:nvPr/>
        </p:nvSpPr>
        <p:spPr>
          <a:xfrm>
            <a:off x="2763520" y="965200"/>
            <a:ext cx="6266093" cy="3919821"/>
          </a:xfrm>
          <a:prstGeom prst="rect">
            <a:avLst/>
          </a:prstGeom>
        </p:spPr>
        <p:txBody>
          <a:bodyPr anchor="ctr" anchorCtr="0">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en-GB" sz="3200" b="1" dirty="0">
                <a:solidFill>
                  <a:schemeClr val="bg1"/>
                </a:solidFill>
                <a:effectLst/>
                <a:latin typeface="Times New Roman" panose="02020603050405020304" pitchFamily="18" charset="0"/>
                <a:ea typeface="Aptos"/>
              </a:rPr>
              <a:t>THANK YOU</a:t>
            </a:r>
          </a:p>
          <a:p>
            <a:pPr algn="ctr"/>
            <a:endParaRPr lang="en-GB" sz="3200" dirty="0">
              <a:solidFill>
                <a:schemeClr val="bg1"/>
              </a:solidFill>
              <a:latin typeface="Times New Roman" panose="02020603050405020304" pitchFamily="18" charset="0"/>
              <a:ea typeface="Aptos"/>
            </a:endParaRPr>
          </a:p>
          <a:p>
            <a:pPr algn="ctr"/>
            <a:endParaRPr lang="en-GB" sz="3200" dirty="0">
              <a:solidFill>
                <a:schemeClr val="bg1"/>
              </a:solidFill>
              <a:effectLst/>
              <a:latin typeface="Times New Roman" panose="02020603050405020304" pitchFamily="18" charset="0"/>
              <a:ea typeface="Aptos"/>
            </a:endParaRPr>
          </a:p>
          <a:p>
            <a:pPr algn="ctr"/>
            <a:endParaRPr lang="en-GB" sz="3200" dirty="0">
              <a:solidFill>
                <a:schemeClr val="bg1"/>
              </a:solidFill>
              <a:latin typeface="Times New Roman" panose="02020603050405020304" pitchFamily="18" charset="0"/>
              <a:ea typeface="Aptos"/>
            </a:endParaRPr>
          </a:p>
          <a:p>
            <a:pPr algn="ctr"/>
            <a:endParaRPr lang="en-GB" sz="3200" dirty="0">
              <a:solidFill>
                <a:schemeClr val="bg1"/>
              </a:solidFill>
              <a:effectLst/>
              <a:latin typeface="Times New Roman" panose="02020603050405020304" pitchFamily="18" charset="0"/>
              <a:ea typeface="Aptos"/>
            </a:endParaRPr>
          </a:p>
          <a:p>
            <a:pPr algn="ctr"/>
            <a:endParaRPr lang="en-GB" sz="3200" dirty="0">
              <a:solidFill>
                <a:schemeClr val="bg1"/>
              </a:solidFill>
              <a:latin typeface="Times New Roman" panose="02020603050405020304" pitchFamily="18" charset="0"/>
              <a:ea typeface="Aptos"/>
            </a:endParaRPr>
          </a:p>
          <a:p>
            <a:pPr algn="ctr"/>
            <a:r>
              <a:rPr lang="en-GB" sz="3200" dirty="0">
                <a:solidFill>
                  <a:schemeClr val="bg1"/>
                </a:solidFill>
                <a:effectLst/>
                <a:latin typeface="Times New Roman" panose="02020603050405020304" pitchFamily="18" charset="0"/>
                <a:ea typeface="Aptos"/>
              </a:rPr>
              <a:t>This PhD project </a:t>
            </a:r>
            <a:r>
              <a:rPr lang="en-GB" sz="3200" dirty="0">
                <a:solidFill>
                  <a:schemeClr val="bg1"/>
                </a:solidFill>
                <a:latin typeface="Times New Roman" panose="02020603050405020304" pitchFamily="18" charset="0"/>
                <a:ea typeface="Aptos"/>
              </a:rPr>
              <a:t>is funded by </a:t>
            </a:r>
            <a:r>
              <a:rPr lang="en-GB" sz="3200" dirty="0">
                <a:solidFill>
                  <a:schemeClr val="bg1"/>
                </a:solidFill>
                <a:effectLst/>
                <a:latin typeface="Times New Roman" panose="02020603050405020304" pitchFamily="18" charset="0"/>
                <a:ea typeface="Aptos"/>
              </a:rPr>
              <a:t>the Legal &amp; General Group (research grant to establish the independent Advanced Care Research Centre at the University of Edinburgh) </a:t>
            </a:r>
            <a:endParaRPr lang="en-GB" sz="3200" b="1" dirty="0">
              <a:solidFill>
                <a:schemeClr val="bg1"/>
              </a:solidFill>
              <a:latin typeface="+mn-lt"/>
            </a:endParaRPr>
          </a:p>
        </p:txBody>
      </p:sp>
      <p:sp>
        <p:nvSpPr>
          <p:cNvPr id="3" name="AutoShape 2" descr="data:image/jpg;base64,%20/9j/4AAQSkZJRgABAQEAYABgAAD/2wBDAAUDBAQEAwUEBAQFBQUGBwwIBwcHBw8LCwkMEQ8SEhEPERETFhwXExQaFRERGCEYGh0dHx8fExciJCIeJBweHx7/2wBDAQUFBQcGBw4ICA4eFBEUHh4eHh4eHh4eHh4eHh4eHh4eHh4eHh4eHh4eHh4eHh4eHh4eHh4eHh4eHh4eHh4eHh7/wAARCAJYAT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09R+VU77Uo7cMoYHH8VYHjPxXb6Tasocbz715Tr/jK4uIflmK7vSgD0vVvFlpbo+bkbh0FcFHr8Nze3F3P+8YnCZ9K4qW7mvPvSHLdM96II5ElEMeWkb34FAHoh16O8s2t5ITs649az01Gxtoi7WssajptesS1/0OIrJLvHViOrGqckuoXs7RWlqZCOSf4UHuaAG+I76K6c7L2WLP3RKvT2rk9V0e5eP7RLKJ0IyFjbmtbVJ7LSVa4vSLm5xxk8KfQVw1zeXmrTz3UruF4CKv8IoAigWRrs7LdomJwoPWtzStPmN2sRXzCo3OxOFU/wBam0a1vsKEjkuGAAwwyEFdZYaJdSxJH5JSU53EHCqKAMrSXjn1JLeZBKsfBlPYelaiadc31zm1kDRFu4+6vpXYaF4Tigsv3VmtxN95nJ4FX59FulzC0ltDFjPlpJjPuaAONs4DLfxW8MbNBuwQegPrXR3ot7tY4beNcwZXzGGAB61fK6PotrnypppCv/LM5DH3rJ1DVofs++ztbmMkfMCuaAOc128Num2BmnZCfmzyT/hXKf8ACQXlvMVaOWbef3ivyDWtrWqTM58wIfYR8/nXOXZmlbzILOU/7oyTQB2Ola7cXCbNMtYrO4OMq3Ac+zVVu9c1iWZ7XUoXiccbzwfw9awNMmvo3SNreaBc9WfmuosdtwqrcZll6KWHSgCrDfX6p5P2tpYsHAPGKlttVa1Ta2jK754d+QfpUt7BPGryy/unXkBBwaw5pbi8tzItzISgwRnpQB0Vnq1vPNMZ4TA5XjcnT6VjRaptDwSSzWiZ+5t4aqP2e5S0E324kbfxBpllatdfNNebgMYLfxUAdEmqW8GnG3tYyHnO5/M647fhWbrEwubWN5crJE2N69qkvdHSSdXh3uxUDI53Vo22mxRxBrt3hBwCuM0ARsNiWc8TGWQEGRgeOa5XxnBeSa758+5yjlTjt6V2STwpdslvGSoyQo/ixRrFt5mnw6kzBUmU+ap68UAU9AuJri08h8yXEKFonH3iP7vvXTaNqFpeWzQSW81owxuwPkdh7djWNokn2BLTUrdMTMxMe77qqO9dLqsitrEFwhYR3qhiU/hfvQBp6Z9kgulgu7Rp4ZwFIDYxnvWjqN9Z6LfR6UrS/Z1Gd7HIIPQ1XkVrK5tbG8YywXPK3cf/ACzb+6a4/wATPqFqJZHk88WrkbjzuQ9qAPUI9Zkt4IJrecSqp+Ug4I9q9B8K+KUugsFwwD45B6ivnfw5r0V3aFeBt6Y7V2Giak0ki3MLHcvDEelAH0KjKwBXnIpwBrkfB+vrdWqRy89ga6xXG0EEmgB+OadTFbPrTs/WgB1IRRn2NKPyoASinUUAfDni/wAQzatqjgyEqCazIGeTG7LDtWdYIzIskmfNmPC98VvCE2luEYfvCOB3oAryyNG64zvPRavWNywk7bvbrmsy7Y2oEjndK/Qela3hGx3Si4uPlctlRn9TQB1Npp67VnuWDNjO0fwrVLxDrcOk2jRw7YwRlYU/m1LfXyxpIImMnPygfxH1NcTqEJ1HUfId3PG+d/Qf3RQBzOoTXWqXbzOpcs3y+30Fdr4R8NfYIBPfLvMoyqnpXUfDjwO8041i7t8WcY3IrDDH0zWrqMV5fXyx2tvHHvfbEBQBV0S1hgdIW2wp97avVz711aWcs0KvaW8ARTgs5zzTrDwnHZgK04mmP+sd+hPpWtpunx2sggMCKrcvIBnn2oA5bUZbjeqx3nlSgbcjoK5rWVu47U3E+oyKCfXrXrdxbeHosLK/2uQk4QdQfesy4stGhsTd3NvYeYXwDJyAPp3oA8de1JxI99KUI42qSG+lR/2X4gupC1vIbO26B5OGevVrjU9Gji3QWR1O7h4QRx7YlrnbuDWdSmke4fytmGWNBjAPagDk7PTJYYpP7RuDcOPu88n8KqSxX+TtLRRYO0+lenaX4dtY7U3VwcyuM7Rz+dYOr6PJLcM0MbLGowF6fU0AcV5c5QRyOzqx+Vs4Jrb0qxmRF8pS75+7jmri+H/MlSS4mURjhQOcKKuynyR9nsR9jQA+ZO/LsPYUAUtUCvF5M7BCxCoByzHvTE0ZbeKOQxwxIoBbI6j1NTW63W52RCDjiaTlv/rVGNP1e6m37Tcof+A0AZ0tuJJJ1WOIx9gq/rUEdlZF4rOGAyZ+9tHeuq/s+SzTz7iwKKB8xbkVbGqW0yLEskFjsx9xME/WgDMFgtrZxjY0OBxIR932A71Vjs3vWl8hpJJl6mTv9K6Cf7Rf4gj1JnjHU461XtLCdJHRPlO7mTpmgDD0zQfLv/tEsgAUYAPc+1O8QRxzGKxikWOOFOSOu6uoWLzIvMkRmMb7WZRgA1RXRbdbwyXNuQQS64bBf8KAOYIn/s1LgQ+ZCFaJo16jnrWhCskOjJeQvJNawfPgj54/UCp9YP2xZoLKFbdcblwOQwq9oM1xEPszoFLW+H3j5WoATRdUS5ulgjklMch3KT0B9ar3uoWLXk9tdReSrqyyccMfUVlQRzC6eS3+R0kO1FHOQeo9qu+JLyzvIoZrmxjWZ1Ku46bvWgDj7u3n8P6mJotz2kh4I6YPrXXeENYWO5Zf+WbqePSuNvdSu7GUJc263Vl0Kr2HtXQaLa297bLeaXeR7f4omOGFAHp/gfxNHDctDIwIVsCvadBvoru3UxvkY/Kvl7SLDVLS4W6a2JiLcspzXsfg7UXWFHifsMrQB6qq+9PAqlpl2t1bqw+8Ooq9QAlFL3pKADFFFFAHwjotiyu1/J91AFjU+tW7uaOIma4YGR+ntUuvkWFvBbhuF5Y1m6dZXGuXX2qf91aRdyetAEdrA97cmYIW9CelakMzQ2rwwtmZ2259B6CofE2rWulwRxWZTzPuoq96raI0yQiaQfN2Hue9AHTCJItOeLIVyP3sh/hHoK1fC2m2Qs21YxIIPMEUCH70reprlr13vdQtdHt2IVPmuZP7xr0GC1CxW0LKsFrbqCjNwCx7/WgDpoiltozxoWaR2wQD/rD3/CsaGeKy1J3lMZKcB2PCVU1vxNZwzSWejRy3ciqF39lPesjbd7x9vhdLY/MzIuSPXPtQB1jeILWA7FRrqRuhz8ooSfX9UYLbwSIp7L8ox9ar6dHprwLNp08IJ6tKdx/LtXVaRq1mkUizXKmXpkn5fwoApaZ4VkkiKSXEplc5IgHK+xatqx+H+n7Fku0diOjSNk/nV608QaVaW4BviuOpAqlrnjHTNm1dRLZHHOKAIbrT9M0+5xHHF8inGB1+tcpq2o4u2FuhLOhz8vC1n654pszdkwzJuAxtA3E1lSa9qc0R2WZkYfxEcL7GgDtNP3W9mbrULmC3iK/u0dsNJ7j2rltY1ATagY45QY3IyVPy1lwaXqWsNv1Cd0cHMeDwPbFdVoXh6KGcCUec38RYfdoA5wWd5eGTyY2t7cthpiOMe1btpZ2NlbsrJ9qnZRlm6Y9q6iPTftCDIIgQ5Ix+Qqf+xbd3814fLbGWT+56CgDlYNOivURo7d0I7sM4+ldDa22yJI1jbAHft9a0rlXCJDCoiYAA4/iFEDK0ximD4buegNAGLJZFpMFjKOwPTNH2BpYlW4hhdQc5WLk/U10sNhOxLpBlcYwG4FTLa3EcY22/Trg0Ac/JZQui7LR9qjkhO9ZN1FIkm4wPsj+X/V9a7KX7WYHj8soCM5rFuVmjieNYXbI6k0AQ6VaWt3GYnnNuZRjaV6Hsax9X0p47gw3Uk3nRndDLswG9s1o6ZHMLjkN8zcE9jVq9muluGjmVngHJVugHtQBxsunwxvJcMxWUOPkC8f8A161PEEFml1bzm2LSLCpVB91z71oW8VlqU0oVnjiHygEcE/WrdxZpMsdvLGTGECBu6ke9AHnGt2d7Z3X9vQ26m7Zf3a/8s0P0pdKs38SaXcSMsMV+o3y269CR/EK9JTQpTYtGwW5t+rr1KD1xWFJ4VS1vlubCcWs+7KP/AAMP7p9KAPKdRsRpt+8M0e6Bxll7qagGkNYs1xZSssTAsCvTNdb8StJuP7V3SRtBcMuQvZhXM6BqEtheATxmWzJ2yqRnH+FABpuu3glEM80kRxyQcZPvXpfgzVpI4Y5uNyn58fxCsLxD4Ft7vTY/EGgkzQEZkiU/MtQeF7gWk6KzMo6EHrQB754f1QGeOWJsqw+YV20MgkUMO9eP+HrwLLAu7IYjkV6rp7bokK+lAF4ZoNC+9LQAlFLRQB8JeJEa9vF3ycDlx/Squo6zHZ2BhX5ETgLVHUNQdGkkm4Y/pVTQNMm8TaizTMYbK3+eaRugFADbXT7q7hTWLkZ3ShY1NdpYGFGMaBXMK7nI7t6VleILmMmG007/AFEQ/dj1NafgmxkaXbIcjGWPqaAL2l27W2b0rummOUXHStiCTUNYu2gZgoVcvv4Cf/Xpt/udtyYHlHYoUda2tCtIrPTHYqJJXbcxY859KANPSdD0vTLRBDMrXUmGfPIHtXV6aLdYirvDJuHzDbnPtiqmi6VmNDcOoz+8ZQOfpXS6ZHaiQLFCiDPOBQBylzoGgSXBuIo7iBjnckK4BrOn8P20U++G31Kdf4lYYAr0i5u0hfgj5QcYFYd5qZjRssS7HJoA4m90e8kjJt7ExKe0r1h3Ph28uH+ZoRgdFNd3cyyXS+bJJsjXqT3p1nb2bQmQ+ZGgz854Ln2oA43TtM+ytts7WIFfvTMuTn2rX0/SGldtsrlWy0mTjca25TZukQjSQx54AFOkV41Dq0cShSSHGKAKEaWtrMohXdsyP+B9q1bENbQO3lEzP98t61n6GrXLvcSwgQo52yngOfUVfnulaUJBEzRDjOcnNAF2w8xbV5bpSACTgdSatW90sUTFkaQsMsW9aoxTLI62zy4CgFwf5VNOHlKxxY+c7ffFAEsEhuIvM2jd29hVuygEkmJec9MU+w0vcFUgAdMVuwaPZxY3IWYDr0oALaOK3QFlAHdlNSvcLLGfLaPB7kYNTDT7N2ziRCo5Abiqlza24YbHkY+gPFAGXfSbZhu+Yfnismcqs7GaNlDDjjrW1c2lx5nySeWD3YZxVOfS7+5Y7ZoyuOSV5NAGQHhXb5UMskp/hHAz9agvxNJFvuXWKMAhgvc+mavPotwIwj33lkdNo5qnqWii8WC3+0yMIydxBoAZb+WttBbqqqD8xwO1acUbSXBjkjARhgD3qjJol+sySWt2Aoxwy9vStFYdSimZpGRzuGMUAQJPNb3CtFlZE4yehHpV2SPTdTR8BIp8ZYfwuf6GphG7RiaSAkBuSKzZ44Y52Z1KE9xQBzvjTR3vbHybtGIiGYZ/44x7+1eS6zZz6fPHdQQpM27bIR0cete/WrboSki7lb5WDdxXIeMtHs7OwkQWLvBK2SQ1AGB8PNWLyoLKZIXZsSWrn5X9hV/xholsl1LqFkBbzA5ktW7H1FcjZ21rbytdRo9u8XMbZ4Y9q7aa5XUdAtri/Yu5GwyhvmB7ZoAn8Mz7pLVmJRs4Ne36IyyWasnBUDPvXzrYawtlcLa3ICvGflk9q9v8CapHdWKDeGJHBHegDr15GaMU2MkDB607JzQAUUvFFAH5vrFNrGppaiYrGz4eQ9PeutvBbWgGj6azJYwDdNJ3uG9/atDwx4Xt7L/iYamVjtoF3TZGBu/uiszVtQt73UWhsocRDqfX0oApaSJLrVt7HhPugCvQtFhGnwCaQEgjP+FYPg/RZ5rldsOEBLM5rrtQ8uNDC2S5x5YHSgBdOt3+e7ZsF1yq1tWFjuubVWyQZM81X0WEXUAGeh+X3xWtGxj1SNGBIjQ5I6fjQB0iyqhZRyzHHHpVrzJQM7vLx0Hc1l2LCFpJnYFzyCegFQ3+rQxpv5cjt60AF1qjG4lHzAIMHPrWFqerhGAVtz+hPSqt3dahfOEhCrk/Mw/hp0Gm28LnKtdTn7zNQAti1xeMGkuAsfVi38hW9aL5twu9ZJkUYRc4UVUS3QJ84CoOiqKbf6u1pD5NuE3EcHNAG611sJJjjt4kG0BRzXM69rMW/wCzwMWkc4LNyazriS6mtzM9xJsH3sdM+lM0CxUs91PGZGjbgN60AaFz4g2WsdtbK7si7QoXIB9altbjVI0Dx2rnjcecAmrGl2O+VpCqKSTtXHatnTbZppG8xysIOPl7/jQBSsLbXZEZvJjR3O4lj09K1tK0/V5LnfO24xjHyjvWxF9ltxvfLEjHrVq01GK3wV2rjOTnJJ+lAFzTPtUab5bWZ2HT5asS6lMw2vashHqdtOstYW4UJGzZ/wBlc1pi2jli3XMW7PTeuKAMt9Tt0hKySICQOhzUL6xZBcK2RjHC9a1XXT0AQWqDHU7aVUsz92CP3+XvQBkpeWTRiSSYjB5Bpt7qEKW0jWspZAMZA6VrXtvZNbkyW8YBWufmt7VyqQxiE+obg/WgDLgmhmuQTPgf3icZq5BqVhDFLHApk8oj5lXJY0sul6XDKu6LLZycHgmrsAsYYWkXZGrtzjmgDG/tq4mlG2ymIJ4AWovt2rXFw7DTpEiXOS3FdCzL5Jkh+T+76msm81C42tDHHJJubBKjIoAbHe6ibZQbPC7wSM9qpXWsMSRcWTqpJBO2r0Ut22IY4fn6nce1OlvJEPlyRIx7igDGj1W38xdsgx0IPXFdGbW1vLJfKCzRkYdTzWY8Wl3bMHsk3HGSO1N/su8sFMmi3DMCctCT1oA4jx3oETQva2sZVlJZMevpXK+GrqRoLnS7piGU5wexFevL5epgxXMPl3a8Nn+KvNfiBop0nVY9QiUopbDgCgDP8SyM18mI1KiNcnv0rc8F+Jr/AEmZPLVjHxwax9ZkhYWdwcFJYypx3NW9EultvlePzIj69qAPePDXjK1v4lS4Xy5D611EUqzLujYEV4fodvJdgz2uSByR3Fd74ZurlCsMzFPQ0AduKKqLdMo2spY+tFAHxZ8StdaWT+zUIFrb/KEHG5vU+tc9pqSeYsSriWQDcccgVWa3lmvLjUr5twLbokY9feup8D6dLqF+86jzET5negDsvDds9jp6K2clck0SQtPMZOB/DH+PWr1w6rCIxwTxTbZFUmWTJCngeooA2dGsxZ2i3JOIk9e4qpZ3b/ap5xz5rEYPQLSwXF7fQlZF8uD7oA7Co3s7hZGaDlMfNxxQBLe3ixtsaQuHONimqDSzapem32+VBGOSat29tG6bmTY/94mrJFusWRgMBycdaAHxNHDbtHa4ZVXlsVXW+REJAxngcdaglS6kUYYQxHoxrRsbK1hQFnWUgfexnJoAjh86dd80jwIR8uBkmq8lhboxuFlTZ3YnJrQlbzJf3hxgfkKo35jmwIc9cAd39qAM7U7ieXYlpbO0Q+4uPvH1qzZx6h5KwR2Nwcddq4LH3rW0iwlt5DcXLDz2GFUdEHoK6W185o1WNVPHPPJoA56z0/xLPGESxSFjwC7c4rXs/DuuLGolvIbcdAE5NblraakVVlaNADyd3QVdSyn2BRPmRjxznigChYeEY2kVrrU7ieMfeCnG6uj0/QNKtdxS3DFeQXGc0yKE2KLmOSQ9yvOKin1OaFwI7K856Oy5FAGsJZIV228KLjsFxiqdzJq1wV4CKD+lZkniO6i4e2nb3MVRr4oVpBut5FA6lwQBQBpJY37F2eYsPXoKsxWcybQk+RjnFZN14ot2I/fRJxwqrVWXxVG3yqyhQPvYoA2tRhZY8FvOP1wF/CsqeFISix5d26cVl3OvmZj5KTSxgZYhazBrFz9qD/ZLgr0G4HGKAOguLWYL8t2rSOcBccVp2WnfZbVgwildiD0wM1zUGp3qS5isplbHy4ToKugeJbuMeXamPeRgyHFAGvemSR0hWRFjUfNgYqk8lrb25VGAXdy2eWNSp4U1F4t9/q/kkjJVB3rHu/DixsfM1WUp2BFAEd5qcUdwwjkXOADz3qKS6NwQ3nKQByPSqkmgWCSlheyt3JNN/sGKfDxX8seeoFAF2DdGjNFhi3OG4rRtjcON1vIF2jLRtxmsQeH90mwapLnuT0pRZa3p8oeOT7ZDnld3OPagC7c3Esj7VVVmHTjkVmeJIJtW02W2ni3uBnOMGthXsdUTEbmC4TseoNT2gaTNveKUuBwr44YUAeHywv8AYpLK4LboJMofapLB5dm0qQvTdXU+OdKksdRa4SIPGeGArLgWO+sPLjYJKnTj+dAHV/D+6aGXy0k3A4zXpZUKqvtwDXjnhGRrO5VmIDZ+YevvXtdhtvNJGOWxQBoW1yxhXPNFZ9ukscW3d3ooA+PLbRWur5EuZNik4RF+83sK9b0LQ4NM0dvLVLaLH7znn6V5/wCGok0x0jkb7TqcuNzE/wCpHoPeu+vZxJDDbSswCgZQHv8A1NAFELG0rOqlmJ4z2rVhiSYIGGAPvcUlnaqI96pg+/YVPIoV1UHG/r9KAJ1ETfLGQIlHbuaSa4kli2qojGMDAp8McbyBOPLHWor+MMdttLtUdsUAYsYkV3hkfC54ZulX7KS1iVTvWVx69agvUm8seYyovY+tV4tPnmXMCBs9SVx+tAGpdtDdkee8UceclQaqyajY2+Y4pF4HyqppYvDscqfvpmjPdQ1TR6LoMCjzP3h7jdQBi3eqRzDZ52GJ4VeQPrUlvdpFhgssz45ZU6fStuGGwi+W00yJR/eK5NatkLgL5qW65H+zigDnLa+vpmxDpd2+ehx3rY0608VvIrwaf5bdiz4NdPYjUGiDCPcM9gOK1UM7bQ0TbhxuUYH50AYtrY+MjhGithu6jfWjZaB4tdy32i2Q9OW6VtWKSK3zSvGWPGFyavC31BpNkMgVWOdx60AULLSvE0XE95ZoFPUnOa3LK1vyyie+jcEZ+ReKLfT5l3i7Yyr13nt9BUw01PLXyNQuY9w4GOtAD5JNrpGIvOI/i2YpVjs2BMkEeTwQ6jFR/ZbxVGLqYD0kTNULq4ngcxm3nuR6LHigCefTtHZs/ZLZD6hahFnpqlVWxibP+wOapJcNIQ1xDJbR5xh1q0t3Cqn7GW39N5HH4UARXcVpDGS9rGq5+6i4x9aox3ETZkMaKo6Ar0FahjuJYfmi3HqWzVGaxmdljWRELe1AFWXWTFIkcVuZcnhtuAtacVxKEFxLGzyk/Ii84pY9JO8NcSrsQfKAOTV+x01YwGUuCTwTQBkX7XJxLKpQY4XPzE1z93FJcy/vA+QOhPArr9WNnbSHzHDMo7nvXMXrfaH8uJhG7dCx6CgDKubUSTR20L4AOZMDr9aJILhS2NiRr6dSPatmFrSxtmCMJWP+scmqN3qen8BnV2J6DtQBmkPuO+FgAOBnk1I088UalonUdiKim1TR4pC0nzuelXLTVNKmC/6SEf8Auk9KAK97Zx6mi3Vq32a9j+6RwH+taOh33mEWepRiK5B53dG9xU8Elsx/dyRk5+Vlqxe2MN+mJMpMB8rjjmgDnvHemx3MDeScvjrXiT3V9p+qSp5hGGwQw4r6AkWU2z2V3HhgPkcfxV4T8QIp7XWJVK/LnqRQBp2VzI8iSqu3PXFezeBdQJsIyzdsGvn3w5ryqwtpwMZr2fwddRz2UccOADQB6Bjd8wHFFWrCP/RUz6UUAfIPhy5ht7oXUoEtxJ93PIUetdVplwxv5LyRScn5Vf09a4zwzb7pVdlO/vnonufeu3tQsxyfuKcbsdTQB0Ns/mNvB6DmmXzFpA+7HPFV7OQR7l9TTpceaSDkE4ANAGjajbCBkY7mmXMm4eXaoWI6nsKIPmUW6nCn77elX4gqxiONQsY4B9fegDL+y4AkuSZm7L2FSqzsp2HkdhwBVq9i/dhm6DpVWO3vrpTHbqI4/wDnof6UAVZ2lV8NIefSmJLaxyZcrn8637PwvCql7uZ5Djkk4rd0jSdJhTKWsJP95hk0AcdDfx7wsFpcOT2VM1r2X9rzkCPSbtR2GMA12ds8SFcRqMegxWrDM7oSIoyPVj1oA4y1s/FzLth0kKg/vPzWhDD46A2Lp6hT/eeupDosWXujHnsp6Vbtm27RHcO6kdWoA4g2njtWwLONj6iTkVM0fjyLAOnlyB1D13QSOZ1LTFWHcHGasC1US5WaQsffIoA4K3tvHBjMj2TlweB5mKsR33jSJgJtHfj05P512iWhyQ1zJ8p4XPNPiEyllSQ7+2ec0Acgvi7WrSVRe6bcpjgsyZrTs/G9pNJtmJiPcMnJrSutSvbLP2yxM8X95OcfhUY1DRtRxiKy6/MHX5hQAh1LTdR25li2dwTzUC6Npd1csYpXAA5KPwpqebRtEuvnis1UdQ6HaM1asrOztYXRVJQ91NAFBfDw5aC/n47Mc1UGm6ssp2SxtgnBPBrqC0Kwj7PIRxgDtj3qhG8qXJMzYJ4Q46CgDJjt9XiBMixAk8HNJPF4iuF2x+XAPc8mt+78hYFkuZwm3ovrUUN2t2B9njMhGPpQByDeFdQnmEl7qW45+6B0qwvhS0gfdNLJNK5+Xca6GeeGykaa5cGT+GNfWqCLqGoTPNIn2eEdCTzQBlT+HdNlcxvuG3qoapLfw3olvCZFtFI7luTW5HYwwssiks2PmyeamMQNojFQF3dPX60Acre6To2MvZwsO2FrMn8MaHcIyiz8rI+8vBrrbq5s4OJGTcD061UuNS0/ILMoOOuKAOGm8KXmmkXGk3rTAf8ALGQ81p6PrEhmFnqUHkTEYBI4P0reaawmO6OVPMHIINRXNtb6jHtuo1Yj7rDgj6UARXqsYWWVQR/A49a8p+KOneciy+XkjhjXqKwzWoNvM5kgbhWPb61y/jazEtjImegoA8ObTfJPmIucdcV6r8MJlS3Xd1zjmuTt7ba5RxnnBFdF4eDWUuAMKW4oA9w05t1ohzRVHQZnfTI2zRQB8r2KSK6Oh2xN93PVz6/Sus07bHEIV5zy31rkrB906NNJucYVVHaussZY44juOQOOKALsm35FH3s8/SllZlPy/hVaKZGkVgueanb5rhRkhPagDVgGIgFxkjLVZWTj942FA+QDvWfG2XX34x61p2cYDb5CGI6egoAs29hJcKLi5bbGOkfqPer0cm1woQJGOmOlQRNI3LZ2Dj602aZWlFvBG0kp6KO1AF65uojGGlk+X0zVeLUZ2cw2Vq0zHoB0qxpvhzzJBdalJ5ncRA/KtdFHJDaqIrO1BJGAVHAoAybCx8RTEMIYYN3d2zj2rQXQ9WP+s1lI89cDpUUt9N5hjln8nB5wefwq1as1zFugSRx6s/WgBqeH5myq68u71Kc0iaDqRlMX/CRdBxlOK0bWKFQBMgibvjk1Yea2EuI2JZRgZ70AZX/CK6z94eJV2+yVZg0HxXbMGi1W3ukHRWOK0bbVERCirCV6FWPWnw6nDECVnVUJ/jbpQBUu7jxDbhd+nSPKo/5ZnIIqODxcjt9lvme1IPRkwQfrWnNqduxjmEpHPLBsg068m0vUFEU0EFyP4iygtQAtl4g2yNG8QkjHSX1qnqFlYanJ532fyM8+bHwRVW90H7POlxoNyUbGGic/KfaqT65fWbm3vrfyZD8oO35fwoAttY6pYfvIrg39uOwOGA+laekapaOQNzLcL/C3aqbtLDbJfWrJLtH7wKadb3FpqBW5+w+Y2PmOMGgDWuNXAG1lSPPVhWLcXqGfcLyQuD39Kr3FjKhaS1lEaZ4SUklTWOIbu6umFxIvyj+D+KgDtba3trjbdTTPIgGQJDxUdzq0jSCz0i3Ej/xOvAWsC2uPNjjhlZ9q8EZrctLxZMW+nwJDCOJGXv8AjQBZsrGKzzeX063F0eeeQn0qe5k85PMlPl2/UkfxGs+71COOJ38tUReAWPWq1rb3Ws7bm6ka2sgfkQdXFAFq41PzJEhsIGnkb7xHRauNazz20P2iXygM7gpppaOFzb2cYiiUYyOv40s11Bb2iCRyWHOPWgCGWzsbKDe0O85+83PWho7W4hG+2hc/7tZ1/rAml+UblA4X1qA6oYgoZQoboO9AF+fSNMYDFqEY91qhNpdxY5ezkMqf88361LDrkQwsikMP5VYTUrbB+f5m6ZoAq7hNCyyJsJHzIexrl9Yh8yGaFh0HBrqWu7W8dvLbbNGPzrO1CBbiFpEG1gOaAPIrZF+2vC/DBuDXTXUcEemx4xvGCKxtZtls9UeTHBPWrc14slinTigD0fw7cEaTD9KKy/Dd0x0iHFFAHzh4cgZ5lkySWPA9PeuqVSsQt0yWbqa53w0+0u3RB+ldBZOHAmxhjx1oAsOvlIvlngCtDTyxthuOWPJzVaZVKKSAcdxTrZsB1DkAn9KANawUSzBlOQDhf61sQRIqszN36VlaMF5O4KR936VoygTL5a8k9CvegCYTS3LfZ7dgoz8zHtW/o9jHZx71bMjdXbq1UtHtYYI1RcHjLOe9O1jV/svEeOBhe9AGjf6lHbKXd8cfdHFZn9p3OpOGt8xRKeXPArFhivb+5Wa+zHDnIQdWFaN3cHyTAoWOIfcVR/OgDWivLK3kBkKykj77DPNI2uRBdscnI6gdq5C4vmVFXcCoyHx1rJm1SXzDsYKB/nFAHoLaxMY/M84A9hmsi+1KVd1wJxvx90t2rir3V1VfLml8skZBU/NWJeeLFt5hDIrFQP8AWAcke9AHo0OtC4UN5x44wP5VNHdNOxzNsBHC5ryO98U28bmaBpGjz8wzgmpY/EzXqCSCZldThGzzQB7josuwAJcRnd03VrLqMcI3T2nlSA4EkZ4NeC6d4uuba4ENwWDZzn1+ldDb+MLiSRWB3xnqM4oA9aGtRyN5SPgsPm55U1PbaoZP3d7GLmBDtBbn8a89sNYt7zDqP3qn7p4OK2rC4kmjLpIBzjaO9AHaWsKLJ59uWijJ+ZM5U1ZNvIjG6scxAD5gTwawNOuJkUqz4GMFT6VeN4IV/dyjGPmXORQAusapJs8udQP9vP3jVPT75QGyAxYgcDpVe4u4ZizeWuQ3GRwKuWNvAFUyW8Ryc5HWgCS3tY2vyz/vEY5AB7+9T6vqAtYPJiZI0UdAKtXC2YhLx7o0Ucha5u/lVroLN88PXPr9aALmkKbtlu79m8hOUj7E1pXmqSSt8kixIBhVU9Kw7y8VlXYwXjop4ArB1DUvLV1jYKo6nvQB1p1WRcxiQKq/eZj1rC1DXkG6RpixBxwa4zVtfZcL5oJc7R7VyniHXnRWxcLGi9W70AemTeJGKbAypnvjmkOvpIoVpRuH8THGK8M/4SZjulMkkjnpmmN4kk4aSRy55znGKAPe4/EAhGWeN/rU0evW90V3SBW6egrwiDxA1yV81S4XoHPSt3SNeR5xCnyt7nIFAHtBmJZJYDtZRyVPWtOzlkmhMu8E9GWuA0TxA0NwsUrBgwGDjrXd6O8U6tJEVVjztBoA5rxbZRnc5x0rkWfbD5Oec13XjaP/AEPzBkKByfevN7G482+cNyAcCgD1LwjE/wDYcWR3NFb3hK3X+w4CB1ooA+WNMkCwJb/xPkt9K6Ky3eW20cDp9K5nQGimcOxIz8qn0rttLtgV3blKnp9KAEtzviJOeO1S27hC/OPrT7qHyWLR4KkdaqXiNLHG0chUhsnHegDb04s4KjO49MV0ul6bKzbGdldx2/gHrXOaNOsLeYwJZRwB610y6kthZSNIf3soGT/d9qAJNbvY7C3FvDmSRhtUdyaz7G1+z7JtTl33B+ZYx0Qep96SArD/AKZdbXuXP7lT/DVG9v8Aypn3MJXPJFAG3eXcShtqkBv4u+awr68UsVeZVQfw+v1qh/a3mzCMn5eclu3tXPahqLSTOU+4ueSOtAF/Wdbjgikhhw0uPmkUZArm59eNraFZAhLjhz1zWXq2pysfLtz5g7gjAJ9zWW0VzO7fasLxkDP8qADUdWvLhyWG1R0Pc1k/bbhmyzCbno4rUjtYZB+8YZHrUyabDzs2An0oAwhfyQt5flJ5Z9F6VbgmljZWUYU9Vz1rRGktv3cFR2q1Hp42YChge3pQBXws0ayGSRiD8q5+7V6xkmj53fIDg8YqW2syAFx8uMYqxHZsoIB4fg/40AaNleSxSK6yfNjB9K7TwvqzK5jcEj1rhREI4i45K9vet7QypKbmIDHLf4UAek2F5JcAqD8gPzN7VDqV6sR2pIAq9s8ms9NSVYPs8S7VHYVh6r9o1GX7PbfIx+8392gDp9OvEvQFjbOz7/PWt2DUNiAQq6n1HSuG0qWPS4hag5KnqP4q04tTaJSzMEGc0AdV/aqhSu8M5GGBrNN8qysGIdD1X0rkbjVoZZWdJNpz1qGK8nyXWZWz60Ab+pXBt2MkQZ426jP3a5PW9QMp/dk5XrVi61KaOMnzFLe1czqN75shJxvNAFO9u2kJK9c81gahvuHO/wC6PWtG5JK4Xgjqarusfl4fAHegDnbmPDnAwo9Kz1SbcxIZRmujnktlzkZqs08fZFxQBmxvdbgVU7QOprWs5pImV+c45JqJGkkkBVSVB6etaP2R5MMiFAw+6RQBraT4ikRlDPlV4+90r0Xwl4mmikRomBjPUEV43Np6r8xBVicbga3fDmp3EDC0denRh3oA941O5/tXTXjHIdSQc9DXlMMbQ60Yyf48frXV+EL9pbYxyOTnII9DWTdWKr4kjOCVMmc0Ae9eE7fGg23+7RVvw8oTSIFH92igD4u0vEcICMTk5AHpXfaNn7NCSML3NefaLIHaJB1AFejadbr5Ueeh6igDSlg8yAqigg9Dms+O3YK+7gq3IrXEZjBKtx2FFrbyGG5ZyDgCgBNLSNSrlc4HA9asT3H2q4AZflj5bPc1UV2tokZh8n970qjf6gqqwDj5z1HpQBJqWqJ5rNuJwcKPSsW9v5vLEqsQcgZ9qzb+7he9KK5CkZz6mnXshleNVOQ57UAXzKk0G1Swdjw3+NUtVsbmaI/vDtK4PbP1qykyQptVQAo+Z261kXHiRJbr7HYwy3110wgzigB2m6PLkeYqBR15/lVm40e0lV3luAi4wuTzUsOkeLr0Dz1i0uLHV+Wx9KiufBMy7pHvriY9TI52pQBiXOi26v8ALcj65qu+myJjybkN+NM1PSdPgba+oEt3w2aymSxQlY9RlT3yaANQte2zLuXetWbXUUL4f5axra4uYWO2+E6ejU57y3mkH2iMwHPEg+6aAOqiuYyVwetW45ojj2rlopGhIBO+M9GHartreiRtq9R696AOnUQlegBJzVyxKo4C4GOnNc7b3PmEgnBHar9uzqclselAHRtdyL0I56mmPdMi4WTB7kdazBOMbS2aUN5rfu1yaANWBpH580gHvUd/cssREjDjpjvVSTdHD/rmB7hRxWReXUvzKu8/WgCZ7r58A4z2p8l4UQASce1YEs86EsFOO9C3XmL1FAGrcXg6K/1zWZcXSpktjNVZ5Qh3saxNRvWfJLYA6D1oA05NQ5Y44rPnuLmY4VTt9ar2r7hvfI9M1p267cOxCj0NAFey0u8u5MbWZe5HSun0/wAMwRorXMqLnrk9KzPt9wzi303zbhyOqjCrVzTPD3iPUnHyMMn+JjQBu28Xhq0ys0yyFf7tbyP4auLaOLzo8no2eRWRF4K8T2D7l060nQjn3qD/AIR3TbiYx6pZzaXP/fT7uaANu+8L6NfRhrG5DSD+H1rjNc0+50q+VfLK4OQwq5quheIfC+L7T7mS/shyQDkgVt+H9T0/xJZhbrHnbSBnqDQBN4JvBNNH2PRvc1s6iynVozE3KuARXN6NbtY6q6MSFB4xWtchv7UR84yQ2aAPfPDk2dHgz120Vk+GLljo0OW7UUAfIngnNzf8DvgV65YWL+UpZSQvWvNPhtabbhXZCOe9euxSeXGq8bWHNAEdvtkikg27u49al0PZM91FklVTjPrSIqRzboztAOQfX2rM1y4msZxLakndncMdvSgAnuEjaaGQ/JnBz0xXEeINQjhunW3bK9vauhS+tJgzu3z91NchrNuGuXkXGGbAA9KAK1vOJJUVuWJ4Fb+1YJom3AFF6k8Vn+GdMmlvPtDjAj6ZqbWzLe6rDY2qYZvvk9AKAGSRX3iLUfsVmfLgX/XTgYwK6/QdP07QrcrpaQqyf627frn1FZxmttO08WNk3lwxD99KOrN6UthJA6DUNTIisUOY7dur+5oA7DSry81KURaTZ+e7Ha13Pwo9xWpc+C9PmjL+IvERkfr5avtQV5hr/wAUZIY/s9httIF+VQg5rirvxdqeoOxknIUniSRsUAeu6h4T8KtL/oc9nxnr/OuV1nwrZfet0ilA5bHevO7nVNUVzL9qVgf7tW9H1jWZMtDM+Cec96ALeteGUjAnijMat0xxXO3cN5p7/M3mQn7yvzXXL4kuY4/I1CLKA9xVK8ez1N3MLKH7Ke9AGVpk6eUVik4PWN+30p00z277lYr7Gop7CW0fcq5z1WqdxcZBBJH+yaANvTdQdZldud1dTDceYoP615tYSuXMeeOorptC1B3xCcls0AdfDLuPIFaVg258AA/SsNA5+bawrb8MI0t2qsCaAOj03QZdRbEsjD/ZFXL74d/uN6GRmPO1BXbeErOFIlMkZD4+Unv7V29sI/KXK5bptXoKAPnC78F3EOUKMAPauM8RWv8AZshhZVz2r6w1zTIWhbMLYXoSK+f/AI16KtrfW0iRlUfOTQB5Bq995aiLcELdqqRZkj3HLN2qnqjLPqzkn5UO0elaFqVWILGCc8UAStfeUEt4V8yc/pWzoujSXdwr3spJPLnPAFZ9hbwWkhlumUv1qtrviS6yLWzUxg8BvWgD0NtW0TQkWMMhYddopZPizDZKYbO2ijx0Yrya8b1a5uoFV8lj1Zn9fQVLb3ElxCbmSPIIxgdqAParL4tXshVpkLIxB+XpXRaf8Q9Fv5DDqFqoVjgHrXkPgmSK4tZ4/KDbR1NLqtl5ZEkIKDPWgD2l7y2t83Wk3CzQMPmt25Uj0rzzxBaxafqqa3pB8u3mbE8Q/gauf8OeIVtlktpptrwuGU/3h3rcS8af7XDIuY5BvQ9j9KAN60vI7i9tRn72MtXWXmnAahBsyQVHNcDoUUVxPb4fYwYV7SbW0nWz8tg7qoBNAHReH7Z49LiWitzSYdljGu3tRQB8xeEod6LMYhGey+ldvEY9iq2Xx94GsLRooYYUOM56n3rWbEyjbxuHGD3oA1xbRNA2QwQ5LL6fSue1R2h2M2Xki5yf4lq6r6lboJIGEyg8qeuKZqWtWEkO2URpLGOhHNAGJLb2OtRvNGoiYDJxwRXM6toslkPOgvBIvcMM10mp6ppyweZayokp+8o4zXIX2r29xcGKeXC56KaAHx69PbQ+WsK57nNS6bcNbwy306g3EvyxZ7CoIdMtXlE4DFByMng1i+K9VhtojGJf3mCFUdqANWS+jYq8sw+zxHJX++1ZWp6zNq16Y/M+UfcQdAK5my/tLUoAY1OwHp61s6T4f1hbgSLF17UAc7fRyfb5DIxyW2r3Oap6wkghHmed8g+VdvGa77UPDOrCdbqHTZHlHHTOavGx1r7MjT+Gbh8Y58rIJ9aAOI8NW1xNpZkl8zI6B+mK7X4exRyQz+dGMK3FMm0PxJqzLDZaFcwk8EiMgEV2PhzwF4lt7FUe1EXHzE9c0Ac/4k0tJkYxkbfTFcZJC1tK2ASB6dq9evvCN/HbstxMqv6d6wLjwpbQxHzbliZPTvQBww1JcKjbnHfiqtzBFfI6xuN4HA7mu0Xw3DazfuJA+ByGGa52+0MRs9xHOIypJGOM0Ac5p0NxBNIkisG6YIrWtC0N1CVYrkgVp2UySN5flLKx4yR3qydMdr+3UJuwckAUAekeFtLS+03LXCA44yOa2ND0+Oy1HOQcGrfhLTpLeOEtDG6ugwO4rsLXS7fi4itix2/MSOhoA19FSCWOIhCxA43HgV1luV8ncsUaso7cg1y0CmCOCRoyQvDL7V0WkTQMrMASxH3ewoAs3AmaDFy0ZQjoBXCfELw5BrulSWMyASbS0UgHINeglm24fYQR0qhPHuElqwAwuVJ659KAPhbU/DM9jrNxDeqYhC53bqy73UrezUrDGXYfdOK+lfjf4P8At+nf2xYxj7XbjbMgH+sWvFYdK094Q01uYj0+Yd6AOKsrye8mXdGzMT6VoavYXDPDcJZyYT7wArvLDTNPhOYVQsozjb1re0veZMmzilj4H0oA8hm0uw1B0F350I7gg1LaWVppyywQ/v1z8nGa98hsrFg3n6Ejns+M4q0f7Ht1jDeHbVXA4by+tAHjnhLT7q2t5XS1Znk6KF7VsS+H9XvY8CzbkdxxXq/9qbIR9m021hwMZCCqvnalM+ZiqRkcYGBQB5dZ/Ca8vGLSz+U0gqvp9r/ZepyeH7+bdJDwsh9DXtUV5BY2265cZx8p9K8r+JfhfVNV1D/hItNhd1bClY+v1oAih0iaxmLWd0JhuzgnmvXfA4kkt7Z5gVYHGD3rxPQbO+89IL2Wa1lz/GOtfQvgyxkOjWy5DugHzDvQB6FZKPsy/SiizjdbdRzRQB89aCix28cUgAjC8Z6n61pPb2TbJIht9drYxXPuGECtskJf+6elVxa6vMT9nVliH8TnFAHTSv5X/LQqq/dIPUVganNplzI7SRBnH3jiqd1puuGEMLqMqewNYN3Z6kskhmnx/uigCDxE2mqCAoDdyOtc3HYTzt5lrDtTP336mtWe28pjI0Ekr+pFaGm6dqV+vzobeIjjA5NAGLFa65N/otreKc+3StPwl4JNzqbW/iJgWl5hlPQn0q5cM/h5NkNm0pP3nY81p6fr1vqOn/ZWcpchh5RPBQ0AWR4IbQJiqKWiY5U44rUjENuFMkagjoafpHjxdNdbHxPbl4wMLMBlSPWuvtrHw/4gtfM066hCvzgHOf8ACgDFtL9flXPlHGQCOKtweI7+I+Tb3QKdgQMCnSeENUWXy3ZZLfojAZI/GrNj4IvYZPN+yERg8nOdwoAz5vEmu3DiO3nTPQbABxTJrvXZmEf2iYseoVjnNdevhi1SMTR+XEP7o+9ms29vrbTC+FVHB+8Rz+dAGdD4du7keZfzypnHDNyTWdrPhVkmd2l+QAbF3dakuPGUeWV5ASpyM1zur+MJJWO2Tg9x1FAEWpx29m7Jg7xgZA6Vzd/YxXT7shwT8op9xq8lxOP9IVBnkt0P1qzpuny310ZYb6AqvVE5zQBV0/SUjZI0gdZHO1frXoegeF4ZJIYl3JNwcsP4qb4Y8Ny+d9oYvI4OVJ/hrv8AR7IeYm9SrE5x6H2oAyr5bjSriBbiDa0ZwHQfKwrrNO1KG4sE+UAnqRxTtWa3vUht2QPIeN2KrTWiQqqrHtZflYj9DQBuxm3mswsWBKoyP9qrGlXERRZEwNnBGOtc/pW6G4UytlQfwrUgTyLmQqd0T/MMelAG/wCYolIb+7x71DOjNBvAJOOlIm1hCBkgdec8VIszJI5Vc54HpQBzN/a/aoZ4J14YZB/pXz34ojXRtZubG6geVC2UYrwBX09cQnyysgGTnaR1ryrx9ocd3q7GTAbAzxnigDygGwmVSrFXAwFVsU6G5uLOYFl/cn0Oa0vEXhKNnc2pOFHAxj9a4u90+8tn+bziq/3WJFAHdaf4ne3Gzzt8WejdRWsfF0LbfMjjaP1FeQtciJvm8yn/AG6FhiOdg3cAUAewLqliw8yKQNnt6VQ1LXLtcIPK2fwmvKv7Xls33LMfoa07bxTZMglkBMo6g9KAOsltvEGrJLJIreRGA6lf4gK7XS7r7V4fE2nzIZ0j2mA/3hXD+HPilaWYFpMg8k8YPaun07xN4VFx9osljDv8xGcfWgCmLbUL4t/a1mqD1xyPevUfhaohsxA0nmAH5CfSsSz1CwlUXDkS20o5HXbXReFre1tL9TZyb7eTlec4oA79cBRRQo+UUUAfNNreNDZoWgJO0ACmy6kqr5bOI8/ez2qXUvIhi5kZVK5z6VhNZtfSKIcc/wAT9aALdtcW0SvI94Sjc7epNS77jUIiLe1S3jP/AC0kGKtWGi21gAxUTz92I6fhTL5mBOZDI7fdjAoArXENlYwb5pUumHf+EGtXwToeqeMJvNCm006M48wDBk9lrO8FeD7vxb4g8u5aQWERDTY4A/2a+lvDejW1jBFbW8SRQRABFUYAFAHKw/DTRZtKNtLZq5x95uWP41wXxA+EentYvdaMGt7pFyoHQkV9BzJuQxp8q45auc8QNHDbGNeQAc5oA+NLnUZbbfY6tAZTEdj5HzCl052s3N14evpIiOfLLf0rf+MWn28fjFJ45PKe4B3EdMiuPm0243Fo9yvjmROhoA9E0v4t6vYwLBqFq2VGN69GpLj4teJbubbZWn7vtzxXnySalEirJGlynoRzXd/C3wnf+Lr3/j3aysoz+8df4/YUAObxf40vJcQRQCQ9VD4qn4guPHi2nm6jo8hhPJkj+avorTPhf4ZjtY0awLOuMSbzu/Orl94Fjt7Qrp9xJEQMiNzuVvzoA+MptXZ5SW3b+hU8EVClxd3EuyKJ/m4BIr3fxV4F0rXrme3awWw1aHkNGMLJ74rO8O+C301zFdBXA46dDQBwWgeC7u/lH2m3laMjJIbFei+DPCMNrdFLaLanQk8mut0nTmW7W3i27MYyF4rftLGLTZ5IzgZXdkUAV4bZdMQ7QArJg5qWBTITMnUfMhP8qsSgugWVQ2DkH2qdYkEW1W2gc/UUAZdtN5uobiBGRzWjOy7Op3ZwwNUXhzMJcEe6jir0UjSDyZIwARhG7n2oAaqjcdijO3OM9RViJ5JIlZSEQfeFPjtG8sMvEsZ6eo9KfbI4km2gKrHcNw79xQBf05iYoxuI544q1taKXDMD3GO1UrONi8bbj8pwwHar4G2dmfL47kcigCpNOxm2nkkccVx3i+3/ANIFx1LDHpXcyGMhXj+905FYmrwx3avA/J5w2O9AHn9rCtyjkhdwGCvrVC60eBomUW6iRjwcdK0bqKWyupEK4IPGO9bOmrBMrRyj5iAcmgDy6/8AB/2lnPkxrzjKise5+HFxMR9lbbzySMc17rFZ265XKlAelWo7K23HcnyEZGBQB88TfCa+cDzpGZv9k1DZfCe4kmZWkITODmvoWeEzMIoYdjZ+8Tjiq8+juwMcc2zn5iO5oA8f0j4X6VaSA3X74g/dA5NdNpvwr0uC4NyttKUPzBScYFek2Okw2aBtoeR+rNzWiFC7CTQBw82kWejWayRq/wBnPDDGdv4Vd8PeVZanbNFcB7aY5Cj+E12F9Z280IUlCrjgEcGvN9Ws303V/LjLKquGA9BQB7VGQUB68UVT0iXzdNt3LclBmigD53nmju7xredDGij5TjrUga3gQhEAK/xVmTTMswR1LSAetVtWnWODe8mB3GaAL93q0alpGchen1rS8M+HdV8USebCfslsW/1xHzEe1Q+APB9x4ilTUdQjaOyU5ROhl/8ArV7xoGlJBEkcCKqKMBQMAUASeB/DsOj6TFY2igIPvuR8zt3Jrro4YYVAAOR1NQwKtvCBwD6VTu77ajY4NAD9Vvo4VIDYrz3xRqxCyMW4xWtrN4rCQ78ceteXeMtWENs43569+1AHBeKpU1Xxnao6+YiqSRjNaz+H0VDGm35hkY42isv4fK2oa7c38iF0+6lep22j/bXihiDF26nHSgDznSfB8up6jFp0LHzHb5mxwq9zX0j4H8M2ui6XBYWsQWONRkj+I9zVTwb4dstJUmOHdM33nI5P0rtrZHC4VQo9qAJEiWMDI+gqK8XCtJJ6cCp5HWJNzc1y/iPVm2Ps4AoA5Txa1vBrdrfqg3Kdr47g+tO1bR455VuLdgpkXcSBkVzPiHVXvJ5LeMBnKHjvXZ+D2kuPD0cNyuJo05z2oAz/AAxbM1/cJt+ZWHBHUVc8R2bSTpNGu1iCvtUmlR7Nad920AYPvU979okEnmYBTlcGgDmrSeVInhmX5R8uT2q/FPBLCB5mwqApz3qhrl1b2rhJMBGG4N3H1rmL3Wk+3ExtmPuB0oA9EspkZnXamxevHWopQsdwNpBIOa5Sx1lWQzK2So+ZR3q8up+eUMZGcZB/pQB1q4BWUMCpI3GpprUvtI+VG6exrAtbuZYv32Qg54ro9PnFzbArgsh5HqKAHW7+Wzoy/wD16We7jDY6kcFc81JcJEzKSrhT0Zf61TurPyD5qyBgehPWgBzTxM+3GGDHA9aqi4Xe0bRqOeD71PGpuBCJlCPn6VCUht7gADc+cMeuKAOX8V2O2dLgsDuOG+tQ2cKy5H3cD71dB4uhzoM06KN0fzA+tcpoF3HdQFvMAGORQBdWNo3Ub93PXPSrkDyoWQyA56H0qH7KuEaM5HerqxhhgJtIPWgC3FGrQ7kVWYj71U2zabTJIr5cdR61I2baDh+/SqMdyst8fMCqi84c9aANG+vkiRiqqxHHFY8+otbkM5eRX6r/AHaj1ee1KbYmKknO4HisTUbqZbUOJFkdDnk9qAN2LUmYP9mzLzwGb+VY/iEvPALiRtzRnLY6j2rNjvlDl44pIpWG4NngmnHXrW5b7A0R+0OvznsaAPVvC80c+hWsiZwUFFQeDFaPw9bIpwADRQB83vdbSxkJ3rkdK6r4e+ExqzpqmqqXtw2YoT0b3NczplkuoarEiMXVlDykfwgV7F4X1GKJUgjgOxRgLt4xQB1+j2UFsqKkaoAMBV4AHpXRW6i3UNGPlPb0rK01oZYgX+Ruq1ZnugB8xA2jmgCbUL3y93PT3rn9S1DBwTgUmoXYa3L9Sea5PWNRVoGwwyKAK/irVEhUkOcN71418QdcG1bZGy8pwPUVveJ9cMiyIW4TpXm1jHNr/ihSuWSNgqe5oA9U+Gmlyx20UEAzJJjkdq928N6Qmn2ql/mlP3ia534d+H00qwieVAbiRRk4+7XdQNtK7hlO5oAvWMbFuFxWo0ohjyetVEuI1i/d4rMv735SSaAJ9SvHYEDArjPFF8sVu/TOPWrmrakFtmcPyK8v8b695VlNM74AB70AR+GpjqPjKQJgpEpGfc16do9w0NuSVyVyh98V5L8J2VE+2THE0xLDPvXosN35SSxbuvzUAawkUQvcqR8wIPsaxNV1p44gucSNwSO9VLy+ZLXaHG7PAJ61yOvavsjLsccfrQBjeLtWulkbzJT+8JPWsC01FpG2tId/tWFrupT3960cYd8f3Rkitbwnost1MuWcZ+9weKAOhtr6SNPlyjcZweorbsLu4ZkaNTtzxWppPhCHyVZ1dwR+Vacvh77Go8p8hB0NAGvorNNCGlXOcfKTXVaNbiNpDweelcvpQCxKc7dvX3rqdP2lC6uQWHFAG3HErx/Lxx0FUb2IL+72EsOcGpra52Dbtzx1zULTtLIRJ8o9u9AFKOFndmdigHQmq5ijF2ZdxDZ+Y9sVbv5NqNggAdhWbI0kiAwyLzwVoAvtJbXFrJbS8hwV6da8QsrxtK8R3+nSOVMTkKO2D0r1aO4eB9rsODwK8h+LaSWHiiDUwm1LocntkUAd7puoKyRo2VOK2oZomXc8g4HAHevKtE1rzkVNx3D3611Wnai6ybXUAY7c0AdU8hkiYxxh2xxntWY8eFeWSMPJ93J6UouC1uS84VTwAnWs++ujDGPJcmP+IHqaAINRS1RUDsSXzkDoK5fU5hBdDk+W4wAPStG5vW8zcwRVb7vOcCsbUdtxuljZmAG3aOOPWgBbi8Y4ihcHAz7iooo/Kv0umVjKBgk1mrL9gLLckFTyrdSasWl8lw+8bhkcbjQB7N4Wvj/Y0XDUVU8GXDPoMJZRkEiigDzf4f6c1vpYvdm2S4+6G4+Wu80eG63D5owDwcdhSPDB9qEawrsT5VA6AVu6VAigbYwKANWzUQxL8+81FezF4JGIxnipxDgZ5J9KoalJiBhxxmgDmNS1QxSmMthTxXnPjLWZrG4a3f5Q4yjetdnqkH2osw4cGvP/AImwm88NS7Ri4tfmVvagDz7xDq+5GgjfdLIcZ9BXp/wQ8HLaRRazqUTFWGYEx/48a8v+F+gya/4ptrRwXVmDSMewFfXllYtbW8MEcKLDGoVAPQUAWrGcORsBA7HFaO/ygArMxbsaqQI4PVVFW41XeCAWI9aALCM0UDZ4zWDqt1tU8mres3yxqEzj1rkNT1ZIZT5rgRkdT0oAy9f1NoVYGTKnqK8b8a6u2o6xDpkRJXdmTHpXSfEDxBb2iSusuf7oz1rznwuJrjUnvn3FnbJz2FAHrng+4jtYo0XJ28EHtXTzapEW3IQBjJz1rz7T71bVyyklzzj2qzJeTXkypaxF5G+6qck/hQBt61qf7s5II7YrP0Lw3qnjS5FtZh4bZT++uCPlX6etdt4T+Gl5fRpd6+zLGRkW6nk/U16zodjYaPaR2tnapHDH/Co60Ac54I+HOg+HbRYoLGOeUgeZNKgZnP49Ku6l4I0UPLJBAtvNJ82U4GfpXUvdyEZWIIvrWRqepRQqzNICRQBzMKx2Ya3fAZTg+9VtRuI9m3jJ6GuR8TeKY18QSxow+7nGaptr6TAFnxj0oA6y3uFUdjitSzvM26KvBzk156usxzEBZNorc0nVwP3bY9iKAO6tpFxv84kd1xUbXuZSgAVexrmf7WAUjcAe+KaNSjxzJ8x6UAdLJJE3XIUHJNU5RHCjz+YAG6LWYl4rIT5nOO9VJrtU/wBbIvPQGgB92yq4ZpOetc94z02PxFoc0Of30KmSE+46ipdT1iAglQAV4JNUdP1VWuljVsjad30xQB5no959nl8thg9OTXVabqzKeW4HvXE3flR6rcn7oaZtjD0zWhp1x0wwJPFAHoKazvyIwqjA5Jqtqd4TAZJN7BRnCnqfSuftZ9qlmVc+pq1eXkH2TG/5wQB6UAM82SYCUbiD/Cf4RULsY22ySEL1B9KZPJJEvHPRi3aqeqX263MeV3Hv60AUtUeaWRwrb0/hAp9i8kFkSPmb0PUVT8yM7UD5z3Ham73BIUnj+I9zQB6z4J8QeT4fijk+8GPeiuGsFnFpH85GRniigD17TIPMIkbPJyM10enQgYYisHR5BJGvPAHArptOG5ADwaALUn+rwvGK5jXpyPkTv1rpbxgkOFrktV2lzmgDEyhdxnBArzbx/fLBZ3KPjBQ/jXd6qxgDSK2M15B418/VPENppcbM32iUKQPTNAHpX7N/hZLTQzrkykz3R+QEfdXtXtkUROM5xXOeGLePTNItbOFQqRRhQO2a34bqSQqgAFAGiI4tnCjOO9V2YoH7AVMpJTnrVa+OyB2YYoA5LXJTK8uG6VyGosLyzltpl6g7T6Gun1RlVZG7GuQ125S2gZjxxmgD591t7yfXZ7e6YkQuVUH0roNC22tszZPI6Vh6i5u9fubhMkPIc17T8JPh6tw0Gq6wn7tsMkB6Y9TQBneDPCuueIXV7eArB0MsgwPwr3DwJ4C0vw6gmCfaLs9ZXGefb0ro9PgsreFIIURFAwFUYArYthGseXxxQAyON9oGMVKI1j+aU/Sle4jRC3HSsXUtTGCPMxQAuv6hhCI32gdhXlnjfXvs0bFpuxxzWz4p12ONSjNgeteH/EbXllWQ7+BwuD1oAxL3Vp7nVp71pdqdBk9qz5/HlpZ3QgdpJF7so4rEnlE0OGkOPbvWfa2FuzNuXnsTQB6npOuQX8Ky28gZSO3UV0emak4ULk49a8YEV3p7CXT/ADN4Gdq9DXR6V4uERjg1SIwyP0INAHrjXrCEmNiTVFdUlhJ3HrWJp+pLMq+VMHjPcGjULoLnHJ7UAbqa7IGLKxOOOtQXeuyGP5sE+vpXMyXDeTtC4z1xVWKSSFGaRtw96ANfUdUVwWLZ9BVvR/OFnJdNlWlG1Pp61y1vLBJdDzGyN3Cg12MM6fZ1jZWUHhQB0FAHNajp8ckjeW3I56d6oW6yQzgbcMPXoa62e2U7skAiqF7p+EMi/f7fSgCK3nVoxnqeuKW6kAwrEEEdMcVQB2Oeue/tTnfd8zOMj1oAS7vmCmFAcbs81R85WLQzAqc7lyP60kkm2YknCnselQ3Hzwq272UHtQA+F4d/l5AyTnHX61agNvLC6qzO6nArLeGPaGSTEnUc1qWf2eO0EgyJt3zD1FAG5Zrcm1j2EqAuMYoqW2uB9nj2qSCM8UUAeu6JGAwVhjFdbbL8oxxxXOaTDIrDGCK6m1A2jjAA5oAqXu7YfpXE6vcsbkovNdhrsgjACnk9a46SIC4Zn6seM0Ac34mukjsZHY4wOa83+G5/tz4oxS7d0VqpbPvXU/GDU7ax0lo1dRK/GB3qj+zfpMiQ3msum4yNtXPcUAe2o5YgAYrR02ORrkHJxVe0MMijcu1q2bHbxxQBeT5Y6x9fucRYFbMn3K5jW227t3SgDl7uZrm5ETcDNedfF2+NnZusbYO3aPxr0K4VixljrxH4t6kZr5bXdk559aAKvwf8Pf254oi84E28Lb5B6+1fWOk2sKFVjwqgAKo6ACvKfgB4a+weHv7QuYsS3R3DI5217LYIqkDaKANCOO3Rct96gy+Y21TxRNJhMBRVQ3PlqTwKAJb+QxRE56CvPvFOriBWZZMH61t+KdRn/s+SSDllUnFeF674kFw8nnMUVSQ2T0oAPGHiSRoZN7DaO+a8h1jU5L+6yW+UH5VrQ8Vaz9skMcJPkgnmuek2BGk746d6ALELfvVy3HYVPCNshWN9vOS56Cs+HzGiBbg/xf7IrQtY42PmNnKn7p6UAa8cki2jMj/J/exyfeqtr9nc+bcRgtnG48k1b+0CZfLjQEJ1A9KytTPlbZEUrzuK0AdHpd1b2Mn7iZlQ9VJq7d+JLBW2tN8wrjLd5JGChtoYdTTdQjj89HjcOR8rDHWgDqn8W6WgPzOSP4cVg6t4wmu3+z2sJiHT5u9YmpWrZMgb58/cxTNty+2RlBUfK2ByaAOn0BpFkRgCHLDOTXpUFxIqRlm2gDqa870eBvLikXdvGAT1/SvQbDdLCBhdoUZyPzoA0EuEa3JZQW3YLVjXWqD7Q0Kg56A1rh41tisa53dGrkdUl8u7+0SIFQHr0oAu7o5ImkU8hsH61AZMEqQGBplncLNbvNbsjLn5vbNV5rr59jDkenSgBLpc/L+VU33suGyADxirAkDktuBI6VBOTs7k5zxQBHBErMFycsdoIrYSKOGHy3O9l4I71n2qFV3gFTnrjvWndyPI8SHb5hAJOOtAGtafaFt0EMZCYopYba88lP8ASNnHSigD3qx2cY45rXhmP3ax7SCVSCVJx6VoWrN5hBGKAIdXVAGc5PHeuD1nWoIC8bYDDpXda08axNu+bj1ry7XJNLlu3W4hx7g0AeTfFS+/tjWbO1twWlZtoA75r6B+Hugx6L4Ys7JYtrCMFj7964LQvBOk6h4nt9atZnYW5zsI4zXsVjJ5aiPt7igCa1jVWAwCK1oIgCGXiqkAUtu2gH2rQjbavtQAs7jy65DxJPuBjBwa6e6dQCQa898Z3/2djJyee1AGb4j1D+z9GnlyFZEJ5714f4SsLnxh48j8xC6eZufHQKK3fih4pkl082yEqz8YPXFeg/s4+FDZaH/a08Z8655BI5xQB6jp1jHZ2sMMaYjRQqgdBW3ZKMjGaYsLbQoq9Zx7F5FADJ1+UnNYOoS7crkit+++7xXJ687eUwXg0AcxruqGMsqk7V6+9fOnj2eQeIJ0UlYy+cCvcfEebe2eV2zXz74ol+1azNMrAgt+VAGNMnmS7c7Rj5qhMUjTDyx1OakdX37V6Z+b3q1Zx7nVA/JOG+nrQAyOOQM68ZOPlqzcwyLEobgjnA7irMaww30qj94ANoI9KtxsPMHnIrBflHrQBn2pnVMxtsTqw6k1BqKyNdb5A2xV3EZ61r6jD5Vvttlw7KfwFc7dtJHIWdiQR1z0xQBY+0faFeNVUDJ2npg+hoMEsKCVh5sWDkDqpqlbSeZbF1wCzZbjrWpC8qjyGZkLrwWH6UAOsoftMRwD8vzDFMCW1vdHzvMU9iOn4irNhdC3cxsmGPBx/On3jRzMfLRRKRz70AaGj33l3CQCMHnKv3Nd48UgsRdLJ5buB8gP3h71wVlGsF3bSTbE+UHg13NoYJbeZYys4CbyhPzD6UAOkt72FbfZKqk5KgnI+lZOrRQ3ivDcxESkH2waY16kdzGyq7W8h2n1Rqm1nVNNuwYI2f7WoAO/gdPvDFAHPaVatbxzW7h0cdcfxLU9kiSzvP5mVIwqn2qva6jdBrhLhUnAUKz47djmr1o+nrCY4huhkXduHBjYfzoAdOoYrIqRp8vO31qKIbvmjyQPapdPjRrk7izRsOPrWlFCsLoFUAO2OaAIrS3L5fcCByVqG2uAdTCtHuGfl9jWyTGh+SFdg+81UtPtJZLkzKuxd+QcZ4oA6ZLSK7ijleYxttAK0VImoRxxorW6sQOuOtFAHqFjqrRjEjgmr63m4iRT1rzwTT43scfjW7pNy8kK5Y0AaWt3LGF+e1edX9u11O3GSTgV2GqTHy2+btXO28qrMXbkUAdb4J0htM09QSHLcmuuhSMLvYBh6VwtjrnllUWN8VqR+JCsmHhfZ9KAOvh+zk/u22t6U+aUqMNwawbfU/MVZIYWA7kipnv/ADDjPSgC7cSjYTmuF8X3UKg+ZErLXUPIWRueTXBeLkkmYxjPWgDlT4as/GGs26+SESGQM5A6j0r6B0O0t7HT4baKEJHGoUbe1cX8P9EisrFXP+sk5Jrv7OEKB83FAF6OMMNwIxTxIoG2qFzcKh/dtz6VVN4/8XHvQBeu2GDXNa0imMs3vWlPeDYea5XX9SWNGLOAMetAHmXxN1L7PazJ5hHHFeE3c8hRvRn5Peu++K2t29xfGBJMjqcGvOLqYu6hOc8ZoAfGxkfkYCmrtputxJOyA5yuPaksbcyRcjljxWvDZ+ZH5TDIHJoApaRE80LXGNhz8w9K1n02VpI3g+duSQO5qXRYxbiWORhjPA9q6GS403y4vJkCMuM0AcneCRSke0iUp83tXPzRyM8u5dxz0r0PULa1vGE0Y2v0+XvVSPRbeMvLt3F+ST2oA46wsHLpLGNoA+7jvWiIpp53jPKgcbhwD7V0kFjAgwOOOTU0sFtC6HIA4oA5iPTXRvMYEpIMdOc1qW+jLGyuPubc89jVjUNRghxjB56DpVKXXWbI8sAY45oAj1C3UWhkU5kjPDe1W9OeSG3kuYnJbaDkcEVnXGsoYDHIihW6k1nSeJ9MtVkheXbu4wvNAGpPrE0hVdoERPzj+tZsi7pJLiO6Y5+UDviufv8AxFHIcWSMQOhYcGpNO1N5wsPAVvvHHSgDovMygBbawTDlTw2Pan6dqIe5TT4Uyv8AERztrMuJoobVvL9PvHvUfg2GeSeVixVJc7m7igD0zw8YJPNZQF8s4UdjVoRL9o3SfKgOefWqnhSEPZtbqC8hfIOMAKO9aerDzbZW4DKdgweDQAkiRNbPJuBVR8yjuPWqmnSyRzt+8ZYiMge1S2dwbK3ebakgZCpVugpmmrHLAJpMLufGF7UAWp9YWJlQSIML0IorlfFtip1l/LnkRdo4ooA72yvWdcMxIFdLo1zuUZyB2ri7L5pFUfjiuu09kSEbR9KANC+jaSMnNYk21I3dRkit6ObdGVxmsLVEaLLqPlPUUAUrPxVsfymiTK8HIrRh8WLyrRp+IrgtWhK3ZkhIXNJArAhppcn2oA9Z07xIJ4dqEAe1TW2oM04OeprzjTpXjIEO7mux0VX2BpCd1AHUvc+/aue1q4VZctg81cml2pgHmuP8Y3kkcQkBIAoA9A0K+ujbqqquMcc1r/2leIB8o/OvHNB8S3UW1Gdtvats6/d7t3mHB6UAejR6lI7/ALwEH1qy18uzrmuCstWnuAF5zWzaNI3ylsmgDXvLpTEVRvmrzL4hQ+IprSRrGEtgV198kgJYMRVCW+mX92TuHvQB8uahBdnUpBeK/ng4YGnpbQrhpXVQOi5rtfjtpEtpMmpWWU83lsCvIle5lf8AeTMx96AOsN/DFsSNs46mkbWLgt+7baK5d1uApMMg3YzzWdPd6mx2MhT3AoA7pL2djlpWyfQ1ILpgE5Y5/WuRsW1JIdyyKWHQHrTY7zWrmVJA6ny33belAHe2tzqABaFJMA9+laTX2pbcsUAx0Brjv+Eo1y1t8/Y4/LX7wBzmoI/EerajuX7OluX5zjmgDuRPfyDmVBn2qtemdYjNNdZVevPSuRm1TW4xHGt3GXB28jtV1o5ri2Md9fkhvvBBigCS/wBY06GEut2JuMgL61kx62biNmAIbHAxTo9PtkimiSz37v8AVv6U+GxnS3eAQLl+jY5FAHK6lc3k8uzzpCGPQGrNhpkhXc4LMa6LT/DoR8yZY/yrqtG8PgyhmAK9qAOd0vQ90I8xevQYp1xos1rKrW6nGea9T0/w98qts4pb/RIZN0YjJYe3WgDz9NMZrZxIRt6nNdH4Y09ZbcQqoHzDoO1XZrFIIVjMZEjEDB711PhmxjXUo42jK7gAuBx0oA0/ClpBZ3czNb+YixHah7jHWobtNPWzcxx/O+Tg9j7Vt3ka2hZY12vtK5HOQfU1zerW7oZJFcRhUCBT3oAzX0+8vdDR7Xa4Rikv+zUOn2kwlktwcqgz9TWj4dt5otNubhZCEkzlc/eNZttMyTPJJJ5bL6mgDzfxRr1ydanVZiuw7SPpRWN4mCtrt0wDHMhJNFAHtuluq4Vef7zGumsrgFcL0HSuL0ydfLUA5PetyyuDvGWwKAOtsX6N603UgpibcMr3qnZzbVUe1Le3OISuRyKAOI1zD3ZSPgdqrWlkA26RmPtT9YlWO93A55q1FNHJEN3GaANSwYfLtUHHSunsm8mHcx5NctYny8EECtu1lMhXLZoA1fNJJZvSuV8YszWrR4zXSNyAaxdeh86M0AcjpOLi2IDDenFb2l3kflmKT7y8VxlnO9n4jaEnCOa61LdfMWTpnrQBr2N3J5wWPnntXZ6PvbGQSxrkrBoIivlrz611ui3Crz3NAGlfW4MfSude3/0g5GQDXWqyyxfN1NVDYDzM7e9AHmnxU0v7f4ckYJny/wCVeBy6Qj5VMq3rX1z4j0+3fSbiJiPmQ8V81XMHl6hcQnja5wKAOWGlvG6jbu55arVvpsUj8kHtW28bKQ0afVaeliJkZ1zG4GeOxoAr2+gwNJGsbKzN2qe48IRoqvt69SKuWbXFvch2AXaBtJHWtX+1GlITzAHU9NtAHM/8IqvIXccc4NTQ+GpC/wC7wPU4rbkvGVmLOGzwD0NMF1NsKoCKAMS38FwzXbCadt+7IGa0T4etbRj5gLBTg5FaVlGWmE0jsGHIxUp3NOzNIME555oArw6PagDavyngEim3dhboCqsuQOeK0pZGYYhkY57BelMTT52YFo22k557igChptgGnBWJdvc+orpbDSsOGjTp27VPpenxIp8zDE8gCt2FAkYzhc+vHFABBD5bDjoOVHamy2caymeRWAAyMmrEKKoCqRluQM5pdRdpLRkWM/KRlu2KAOR1d1YhmiG4H5TWvYq7RoIZtzhByDg7qw9dvsXqxfZ/3QXcJFOcVc0y4tksBcRzMJHzyeoxQBu6hfSW+mGPcqyk5feentXNahq0epJCrqySR53EfxelVL3UluDvZjMA2Xc1Zazs7S5ZtrGV4w4QnqvqKAMbSv7Qa5ltZ5nWFG3bQcZFYfj/AFA27qY3KEMMYP8AOu10y6sZJbixuFdJLkjyJ8Z2n0NeY/Ex5GvHtZoRvibAlTo1AGaSJiZXYMzck0Vz6XU0a7cniigD2vSSVfb0x1rorV1UdifWueuI2tb4tn5W6VowTcD0xQB01tNkrg8VLdfOCKx7S45wOtaMUnOSe1AHL+JbUhWkHUVBpVxvgUdxW7rirJC2V7VyunyeTevEeB2oA6O3kYnHatzTW6EmudgY44rY05sFcmgDo42ytUtQjzG1WLaQKMdaSf8AeKRxQB5L4tja11aGdeCH5NdjasZrRJFOcqKxvHljuiZxyRzVzwvceZpcRU5ZRgigDVtLhkcKwOfeum0m4k454rmAylwSMGtawl8sAHigDvtOnUBdzZrft4lmi+UcmuD0q7DSAc8V3GkXLGIYXNAGZr+lyLGXYlkxyK+Z/GSraeKriNl2gscZr6q166mNqyxRbjivCPHvgDXNavpNVswpb/nn3oA4KBW89WB+VeTjrWhbQ5VpAuRnJBrGuf7R0m4+z39s8LpwSwxmmRayYVKl3C9QPX6UAdUq5i/e24OR8uarvDCcKY9r55OeapWOpSXDKBuUAdOtXlnZZG3+X0B49KAJbXTVkTKsSR0zirdvpqtLtZGjAOSe1ZFzrFsJFjhuMHJyO1V5PFU8S+XaHOD8xc5oA6NoYBcqqvuXOARVt0t0+VFVm7EiuaGp+f5QCCF9wYqOj1aGoRjL+ZjbnBPQ0AdHH9m2EgpvQbj6n8Kh/tOBiqLuY/xBeNtcnd6x9juds0quGwd3QqD/ADpl1c3zus8EcXln+JW+8KAOxTUmhZl2q6jnIPSmx6xE+4bmZ+gB6fhXJR3TXSSIZBazR/wHo1WvDolkvvLuyNxPysGBFAHbaRcSXSsnzKOx7it0IEjVQ+MDLhuh+tZdhAIdrqRnHPPBNS3d1LEDujDJ/FmgDB1P7LdalLZwhVdhgIO9YWri50zTmJjYMmQwI6Z9K054ZJNVadIJRcD5l4xkdqqyyXmobrGeTy8Hewcds8igDA01riW22hC6IMybBzg1199PBd6ZpLeWpukPlb84Pl+hrOvlt/DWsK1uplsrtAGIGcZH+NWdZ0+KzubVpZMWsqht5OKAI/GIbR7R9QsZoZBGRmM44+leSalqU2pXMklw25Xbdj0rf+I11dRSfZUlD2bnMZzyRXIxrhRQBHJYbn3KeDRVlWIGKKAPatag8yHzBjcMVWsXEigMvIrVlUPHtPOaxCDBcFRkDPFAGpbnY2a0YZdw96yEb5QxNXrabbt4FAF26t/NjHfNcnrVqbW8SbGBnmu1tzHJj5sVk+IrUTDaBmgDNglyqlTWlaSyA5xWLaBo32sDitm03ECgDWguJGK81qRKzqPpWVp8Wcsa6Cxi/wBH5U5NAHJeKLPzYH+U9DXN+FN0ayQg4Ksa9H1ey3WzZPGOa4vTrKSO9lbyysRPBxQBdILEHOGFW7WRwfm5IqIwNxtYGrFrESwB6+tAHQaM3zq1dvpUsgUbTxXFaVFwFA59a63Sd6kDFAG67bo8bcnFGl2bXE/KgKKmto2kAAWt20t47aEdmPWgDgvH3gfStctXjurdN+3iQDBzXzT4z8F3HhvVHW4Vms1BIkPf0Ar7G1HD57iuX8TeG9P1/S5bK6jU7hw2OVNAHyPpk6wxvN5gxj7uen/16h1C/kklEodhxyB/Kuh8deD7rw1qslvNE5tycxPjg1gvarFPEiujyPy/PyoKAK1nCL4PK0ggkAOC3Rval0iw33xSVmWIDczH+EdzUkcMcqPGsqAebuQH+Ie9NvL+1iu0EGZYPJ8tgDjPvQBoarFlGuoHYHI8pc9V7VWgvHn0x5pGz5bbZVPoe9ZerX7T25S3hlQnHU9cenpUOmMxDwurFXHPtQB1F/aGXR45NqSQ7B8wGWAqlo6vHE9vlmiHzI4Pb0pbKS7wkUY2qi7OvX6irWlW0kd8FVyFP3geRmgC2mnyStDK2WByCT14ro9D0+KKbeRwDlT6UlhFIiYKZA5Xd2rV01Fkm8tpBkjkAdKAN2wWJoVLD5mPHNVdetLmFcSYVs/Ko7j1q+nnJHHHHEFjLAF2GaqeKpLsSxwhDIq84PX86AMvR5LhtYBumlfy127wOFX+tQa4tt/bRkhRkV02vI/3WrRVrqZVmiZEkgwCGwAVPUN71kva302rfZkcmIBpNknfvwaAKDat5GrtFDDFOpAUo2GUj29DVPx5c/6K7vujYLkQk52g1U07yr3UJLhdsDxORIv071B441+G8mjjKwvJHHsWRP4h70AecXl3NNIiSuXVPukntT4T8m09T0p9/bkMWx/gKhiHAJoAs/L360Uzk0UAe5K7EEjp0+lZuoJyX7r0qza3Mc8CSRnKOM5BpLrAQnbkds0AMtMPEA2TUyKUlGabpIIXJXkdjV+Ta3JQA+1AFzTzhgD3q7dwrJKAeg61m2zMpDHjFX1nBU9+KAMPU4RHdBgPkNXLHaoBHT0qLXPniyvUVHYys0Ixxj1oA3LU4k44FdJpp8xPQAVzFsxKhjjNbtlK4iCgY3UAXZbX7dIYVzsB596TWNJjhhiRY/lxyRWjp+yEKq9f4qs3EkN1E0MjhT2NAHnt7alJCu7AzxSW26NwGORWxrVjNGxXbvXsaxNsm/aylcUAdBYzxgA7sGui0q7XI+auOsY3b7ufyroNP3ZVcYNAHeabd8DsK0DdlzgdK5iyJCAlqvrN5a5zQBqzyYjPcnpUlrbgRhnHJ7Vn2MnmSb5Pur0q41384AoAxPHvhaz8RaJPayRqZdpMbY5Br5Z1fwbqEGoz2sj+V5ZxjpkV9hJMfMwRx3rzL4oWcDX5kWJMScNxigDwGPwe6EEyO7N021q2Pg7ysGSBeeBkV30ccWm+XHdR/KMfMBW5dx2MIt24YSDKn1oA84h8LqZv3kSIoXuOKZF4Yt3HmKBtzgACvQLpbe6tXIUsFyr7eqmnW2m2VlpiSytJtfq+MgCgDiYNFt44eYlL/TpU9lpWxwEtPmY5DY611tjZx3EzJHIjxg7icdF96smzbzGTafYgc49qAOSnsplQKgG4nkL2Fbvh7SwxDlMceladjpg3KpZEx3atqS3WztRtmiL5wAB1oAh+wQLEpkk2qvPyjNZTwPd35e3kWPAPlM4B3H3zVmXU0jk+yzAJJIPlYc/nUNst1b3CXdvF5sUeSzYz+GKAMfX3gvNP/dqINWVsSRBeGA7++a5vxfaSWun2msWd4wuoj88R7N6Y9K7XxvosetaGPE1g0izxRkMkCnp6EDnNeY2Vyslrc2s/2hZ2iLhJc5BHXk0AUvEV/HdWCXFlDaG4ljJbY2w57givOWgureYSTqEDHjLZqTxbeWTzW5sS6OMmQK3AOeRWXau7sNzsef4mJoA6F4VmtCcDOKyDDtO3rWxZgPEFFQ3FvtY8cUAZwTIziirJiOaKAOt+GmpGe0msZHLSR/dB/u12IH8B5PavKPB961n4gtpVI2yt5b57CvWZ4WiKH724Zz6UAOtABeOobBxV0qVkyzis2HCThufmPOavHczFUU5PrQBOZBjYcAGmrNsNPNjOY8NGRUX2dsbeQR2NAEF3OTkcYaprOMGL19hVWa3kGWBGPStXQlV4NpGG9aAJLZir4U7cdq1rC7IkXfzisdtyTkcE9quIrLHu3DJoA6RL3Z93kmq80ryNkMVNY1tJNG28nIq8026DK4Zu4oAle+ul/dtiRfU06I28xy6bGFUbOQNNz0zgA1u2lmhO7AOaAJLS1CKGj2sKtr8h+7iqkhNs3HFKbsOOTigDZtJcEfNzVgzbm254rm0vNjZ3VOuoD160AdIboqgWNuB1qayuvNk3H+GudFyPJ4PJq7pL4HJwSaAOvtSChdutZV7ocOtTyxSjIxgH0qW3lbO0NW34diWNnkdsk0AeTeNfCurae0cqW73dtGMNgZO3tXKHUzHqi2dxGVSNPk3jkelfTbNDKDG4BBGK8k+LPgOWRzrGkj94Bh1Hp60AeV6frEn294LcsGlYq+ehFb3h+9+2Wlxa3k+6ON/uj+6a47To5il7NcK0ciSkbm4wR1xU2has8EV5PsQNMVjRj396AOv0+3W2vpYYbmTanyyRuOSO1bUGuRCJWmgBMDBVdT0HvWbA4vbi2kfMbXCBJto+8R3BqWbRzi7tlkSRpVygXgt/9egDo9SENxAlxpyBop1LBz/Ce4rKm1CNrFY2h+0MpxvRuT9Kd4TZobV7UwuY4/mgZsgEj7ymmKVN2lzYwLbW8zEYxnDjt7UAc9eSWN7qP2by54pz92TPT0zUlhp2o6XfyyXb3TJKoVlDHy8H+LNdDd2VrrUoSVfst6gOGjA+ZhVi6vM2UFpOrnChWDDg9uaAOcSKbQrx5NNup5bW4BWZAxO0nowFeO/EfUr/AEPUWureZJSQUk3HqD/KvRPiNNJo8KXNtK0CJjzk3ZKr7d8V4F441a21O+DwyPIATyehzQBgrIZpWlbqzEkfWrtr8rVmIdrHNX7dshe1AHR6bN90AgDvWpcorQ7gM1gaa37wfLxXRW2JIyKAM4rg0VYmhZZCNoooA51DtkRuU2sG4r2+z/0vTYZISzKyAhz6V4gw4GFK8ce1eveBr6S98N2cmNqxjyyPcUAX1ybtBjjd3rpEs4naMrIQ3fFYd6u2RJcZ6VsWl0vmREYAPrQBvJY/uQjbs+pqhcWpWQoevritxbpGgVuNyiq80scnzHBYelAHNz2XB+XFWdCijXcrevFW7pflJzmqljMschIweeRQBNPbiN2YAMKZDC0imprmYMRt+4etNSdIztXoaAK8haNxt+YdxUnmbYi65yRwBUdw6rKWU9RTLS4RmZWYKfegCS2u4yypINrDvW5a3wVeGPHeuO1UtGTIuMZ6ioLHVZI8bpOvrQB3V7ceYu4N+dZ5uQoOWyaoLqUMtvlm+bHasmS7w53MTzQBu/bPnwOavRzbkHauWspi0pYkmtq2uNzBaANaCaTcN2dtbWnTiRsg4xWNEysgU9K0tNwj4GKAOksp28zk81v6dceUhLNya5WKTb8wq/aTtI65JxQB06XBc/LV5Jlmi8twCD1zXPxXG35UPTrVy3mOA3SgDhvid8O4dRhlutOJjzzJGncd8e9eIyqLfVRZ3UZiihYJEOmB6mvrK1m8xyD8w9K8r+OHgGS/sW1fRIgLyPllUfeHegDzLwxq0mkeInsLiR5dOcFhIxz5Z9Qa6PXb29sPD1rrQkGEk+WROd57GvMtTjeG6ayvWlRdnmEA4O7utdXrPiB4vhkkaxxqQqkJjIQelAHd6DrLawzx/I0s0PmxtnALY5Uds1R8Ntd6Xd3El0ZHikcho3OQSO4968/8E61PFLaQyiJYpf3kSq2ChB7121nPdXccl5PcqnlzuVZMEKD7fWgDfitj/b1teWjSqki78DkE/jW3rkQkn82aNVzCQw9HHb8etcz4T1q6NvHDcyILmJiqtt4Yds+5qzrXiD7PZpqDTxufMMdwrjAI7Y96APHvi14gvI0YyW6FI8xuj8GRD3/CvC1YPckIMBjwPQV6p43WHxRLOkGoNaxW0pLNdDCHPQK3cV5XIq22ovGsiSqrYDp0OPSgAuUaNstx6VYtJOBn8qfqmJYFcLg1VtHwQaAN+0kCkbWwa3dMlJI+tc3b84bHatvTpNoBPAoA2pVDPkUUkcmVBAooA5aV0LFgGHHPHSu1+FmoxbbvSvMJ/wCWqZ/WuNZQZBhs8YA/xqO2uZNOvI7i3k2urZLDuPSgD3a4VZod0fzLj8qzkuGjIDEkqevpS6LqlrqWmRXFm4wygMB2+tLeQgqzLkY60AdNpuorNaBFbnHWl89knyrjFcjYXclmcA/ITV77cWjLoc80AdBd3KlN2SPast7ny5QQcZqulx5iZZvrUUrrIuFI4oA1jcMwB6YqOa43x7k4YVkxzyR8Fsirlu4kXAoAX7ZuGWbGO1V5pv3gfJwetJcwGNiy1CHX+KgCe4k8yD7xIxwKzY9wb5hwKseZtYikkX5dwxQBLDcYXC04t+7PIJqjsZRyQM1LYsvmAM2TmgC9asQ6gnArcsnUtwelYcnDenPFaensVAX1oA3o5PlGDWzpuAm5jzXO20qGRU7VrwSHkZ4oA2YLj58Z4zzWpFcRxrw1cw0pVR81WoZjsG5qAOktbjdKNvet1HOwKK5TTpUUBs8itq0vt3GaANSBvIfdu5qxHdCQYk5HcetYcl0TPtJqZJMSKuetAHlfx8+HclxBN4h0VD5mN0iL1HvivILC2vr7Tvsd/LtSfCrzzkdeK+xiVeIRSKHDDBB6H2rwf43fD9tOWbXNGhkKDLyInVD6igDz240xBq9mlkI2kjjCbi3Ax1NdP9tnt9LnjtBGDCPk/wCmjseT74rgvC91NDbMuoXCROecH75BrpNNVrnXPnYi1SILHn7wJ6t6UAdM007aba3EcyxsHzKAeTjvXN+KPEzXWlXcLi3eSOY+UFJ592qfXL+Cx8P3dtYSLJORtWQuP3Y9TXlmlCR45mkkLFmyxzwxoAw/FOp3126x3EmIU+7GvC59/Wuetx5l2idMsBitjXz/AKU44xnj2rFjLR3CyccEUAekTeHI30BZgP4c1wKr5crr2DEV7H4OkTU/D7WzMCyrx9K8y8Wac2n6xLEvCklhxQBFaS7sKxOK14GxhQ3FYdoQo5HNatvKMjHWgDbik+QfMaKrwvmMYxRQBRd8thssDn7tVbgbtvPGeRjrV4xhUbnPH0xUDNgpjJwSctQA/Q9ZvdEuzcWrkAHmNvusK9H8N+L7HWSIZCLe4I5RuBn2ryi9BM+/djI+UdhVb94SJI3ZH7MOtAHudzDubK/gR0psbeWu1/l9x0riPBPjFUT+zdXkOeiSn+RruQ0M0IeJlkQ91OaAJFDKpZeUprFhhl49ajy9q/B3RN2qSNk5ZskfyoAkjZChb9KLaf59q5Wo2BhkDKNynqKlEazJvjIB9KALgmITDHrVSVOdwxTd5X5ZFxipLYhm+boelAEYUtx3qRVO3DCncCU4p7rvHANAEJAZiuM+lVnRo3DYxzWhGNpxjmmyRlm6ZoAmgPmRq3UirUTYJ9qz7djGdvQ1JbyN5pVupoA2NPc78mugtpgyhe9cxbsRmtawbb8xbOKANaRgo5qaKRdoqj5m85zxUkTc4DUAbNlvKk9K1LGQx/WsS2l4xn5a0bWYDnNAGou55Q/atK2UecHPRetZqTLJGFT8atQTFEEZ6nrQBsJOHOBjOaZcKs4eG4QOjghgRwRWclxtmTsc1fuZBgMBzQB88/Fn4fRaDr767ApeymOen+rPpXEa3q0rQv8AZcQIV5I6tX1Zrlna6xpMun3ahklUjnsfWvlL4m6NdeHdQnsJgwQZ8psdVoA86uppmnYGVyD1G4kGtnT18uwJJIGKx4o2aVeO9bd2Y4tN6nOOlAHK6iPNuWas6/jMZA6Ait2C1ViWKkjrzWbrUY3449qAOu+GOsrbOsbfNjgj1FdP8QdBjvdPOpQrg7dwOO1eX+G2a1v4ZM/Lur33RZrXWNAXTmZPM2Ywe49qAPn5EKEhuua0bRgCB7VseN/C8+i3QP8AyzYnn0rCtlYfgetAGpHMqrjNFVR7tRQBbclnBOSTxmomKlf4d3TJ7VOS3mqwVFXp9KD5XlsHKrxnIHU0AZM207ichvU1UkLEKckADtxmr1xhZDt6dKqTfdC7htoAqsQvt9a1NC8QaholwklvM0kLH5o2PFZYzuxxtHrSnlQoII7ZoA9p8OeIbDX4W8hgkoXlG6ir80Rih+UnPpXhVpd3FhdLcW0jROvQr3New+D/ABBFr2mKSB9oiG2VO5PqKANqzlDqFfn0NLKvlyZQkHsKrnjKjg56elTJKOFfr0GaAJo5952Tpz60pjKjKHK0w84+Xp1NOViqHyvm9QaAHxIWOec1dj+78zAVHZSQyx/ew3pUxjUAknNAEYVTL1NPkaMRkKOaQjBBXijaT8zUAV9rAjP50qjD7h09amxvb2pWVT8vTFAE8Mi9u1aNvINtY4ypUD8auxPwFBoA1g+4ZXgU9JDkAVnrLgY7VLHPjG2gDZjcqoGatR3XbdgVjxTEkHOakViz9eKAOn0y8PTdWklwTIDXP2OFjBq2l4N2OKAN4BmAc8gVeMm6AHNYCXpYqq/dxzV03G9AFOMUAWDIWkAzXI/FrwnB4o8OyIEH2qJS0T45J9K6TzeRmpbmTbEAOaAPiw2ctpqMtrOm2SJ8MD7U7VX3ERqAa9T+N/hyOzv01y1i2pMcS4HQ+teVxI01xuHI6fSgB0MKpESygHFcrqw/0w5PGa7C+Hk2p5HA6muKnkD3hDHPNAFq0UBgvUjkV6n8OmbeiyNgKQyHuD6V5ZbhlIcDJzXW+Gb2VZFMbkNnp/WgD1rx5oseu6Q32ddz8HgfdavDdQ0+WzvGt5gyupxX0J4NvElgWSbADjbKM8Z9a5L4qeFpprsX1nDvIGG2jqOxoA8iaKRWxzRVyZJoZDHLGVYdQaKAJ33O4RkBB4zVa5ysoXbuA6AVofvFTdsBc9fQVQuhuViSSD2zzmgCremNrgrHGSPVuNtZ12sauQoD884NWbjfvxuK+u4VUkIyzDjPXigCEZXjGcDr3pUCsw3EDFMUbmGMknrmnNgOE9s5oAcxHK8Zz+FW9C1K40bU47y3JUqfmXPDD0rPO4t2B6ilYYXqST1oA9j0jxTo+rRBmmSGfHKscYPtW2i8bmIYMPlYdDXz783ZiuPTiu/8CeMRbqum6q+YTwkhP3frQB6QqlQG6r6+lChoxvGMHrSQFWTcHBiYZDDoRTlG0Y+8hoADGrfOh59qkE1zCuGGVqGD9y+1ujdKutjbyPloASGUSoKnVmKkcVTK+WfMVTin2+7fntQBYVx0A+tNaUc8Ui7vMztwtPKAnd29KAFByOnJpyPsNJCvHNIV+agC5BJuPqDVpSq4qlAvarW1sA0ATqwDYq5Zr84yapJHVqJjH1oA0ri68uIKpqK3nZzWdPNuJFWLI4AxyaAOgspMEKDlm7VsRJtTk8+lc3aTeWQ3VqvwagEJDNkmgDVZkEi80y4lJJAasx7pySyjikeYtht1AFDxnpqax4dvLFwCzoSnsRXzakTWkssLr8yMVbPXivp+SRWA5rwH4p6f/Z3iiZk+WOcb1x2PegDi/EF5ttmBGcjjFcnbKWlLMpIrX152Ybd1ZFkCS37zAzQBqwxNgYOM1c0+aWznRs4FVLdTuDKxbn8qtT5ZBvBB7GgD0/wjqcxVXRt4IwQelemaC/2iDLyiSA8Osg5jNfP3hHW/7OlMcnzIeCD29xXqvhvXvMZXEqruwBno49DQBP4j8A/btUkuYYTtYDlRwaK6yC/hMYLSzRE9VByPwooA+c2DFR8wPzEkk4x+FU74hSXUKw/mas3IbzQOAm3H19aoagYw7FSdhH3sdKAM+4diGkYhnJwPaqZbezA9TUtwwXaowe9QDcwYgd6AE3lVLAj5ajG53yw4zQc4Py896ki3E9BjFAETMM4KlffNKMg9eMU8ehXd701l3dVwKAAgeUfXtTRj5c/lTyPl9hTfl3fN+HtQB3nw98UTWsZs7o+bAp5B5Kj1FekWzR3Vv9otJVmiI6jtXhWgyeXqcbd/u4HcV0un+IbrwzrX7slrOX5pIj2+lAHqLR7l+nIqe0dpAEbmqmn39pq1p9s064WRcDeo6g1LbFS2N21s0AXhtOY261WnWSEl1Py+lPlBU4wcDv61I214SzdB2oARJDPGHA6dqso37r5sCs6wk2XJQ5wx6VqeX85bt2oASADHPU0siYI9qnQLx0pHG7k4AoAfar1PrV5McCqcS4AO7mridl6Z6mgCUIcfWo52I4qdCvNRthqAII03DPQ1cgfYvHWqjtg06NivI5oAvxMxOTxU6MqfOeT71Qjk/vflThJubLfdHagDdtS0kDSHAX0qI7tu5elZsd67fu4+FqZLkRjax4NADJp2QntXnfxqtvO0e21BV+ZG2k13OoSqT8p5rlviaqzeDplPJXBoA+f9ZyY845rOsEzk8fiav61/q8biDVPTYgzGgDXgwACMgY5q2sy7PmUt6cVWtwY+rbhV1d5iBUqD6YoApyh2YttCDPBrZ0HVZrSZFc7kHUZ/lWXlnJEnX6UuI9uN3zjpQB7HpGvK1ihhkATsGPI9qK8eS+uoB5YZ/XiigBbmb/lo4bcB26VnXEzhRt4DcEVbvdojOepOd2ay7hmZjJu+brxQBHKF8z5m3enamOjKVU7fXg5qXYWLSM+CfyoERA3bcgCgCvtAYn+GkYY2kMcfSpYpAob5QeDwaYFYpwo496AG/wAXqfX0pCxxzzS4bkAAHvSJtAJOd3pQAoIbkA8UmBy3c0/GWwMD6UwMfYnNAFzSQi6tas4IXzBmui8f2MirFOkeVzgsB0rlImZJ1bPzAjGO9ep6rH9u8N/vsCQ24dlIxg460Aec6FrN/otwJLOZkjJHmJ2YV7BpWp2erWUN1ZyZO394vdTXiDZDMv3hnH1rT8K6vNoerJOxY27cSoD1FAHulhdbn8qcjjoTV7y1I3hht9K5myv7W+tkubaTzN/THYVsaZIzYQsCD2oAbcHy7pW4BJrXOSin7xxWbf2rlhMwwF6VftJA0ClRhsc5oAkGQOnPpU0aZHzdPSst2uI7k88GtGJiFUk/N3oAspnH3fpUseepOahEgPtUyMvvQBLuwPanZG3rzUI5PHSlb5cUAMfO8cZqVAopUUuMil2nNAAB3zgd6jm7bWwKeVyNzdB2qCQlj04HagCRf3Y+U8mopZ23BRnPekMny/PgCs6a8VWKx80AXmny23vWB8QpCfDN0oPAWr8MhdwcgEVg/EObb4ZuRnliFFAHh2rFywzzUdoG64x6kUaqzed3AqXTtxGzjFAGlaRjA4arQR0BZlIFQ28MmPkYBh61b3zeX8yjjrQBTlny25cEjsKLcwOCzq2/09KsmJB+8TarelV5JAfm8vnuaANCL7PsG480VQHkEZ3Hn3ooAr3QUKRtyMkk5qiwEj7s/Jj8qsXJ3kkAkY6CmQRsyhinGfwoARUCnaQCMDoadMQFAAye1TKmI2IGAT0J5xUWxhGVwAc859KAKZUZJyd3cUjfX8BT2BBIKg+h7UwKudpPzeooAay7QDu+Y00ZwRjv6VKV6ndnt9KXCqNvJPr70ANcEFcD9KYDnIwAc1KrHcMN07U3H8WO/wCdACW42zIzAlQ4P6165q0A/sWdom3GaBHTPZcdK8v0y2+3XsFr18yQLjPTNet6g1vb6dJFCpVIYvIVX5LYHJoA8YZD5zq3XP60NH8vXBqS5kK3EjLjG4nB60rqzASLzxyKAO8+GUqJphU7seYQ5ru7OYCXKYTHTivOfhrKzW95EykhCDgV2dpdKrL1DDrmgDcu7gsnLFmxTdNkdSVkOAelQGWWQfLJGuR1qGNvJmDtN5hFAGvK+G6Zq1ayblyw3VViKz4KgAepqVFCE/vAfpQBakcLjt7VJBPxzVcqWAYED605V245zQBe81Px9qcrA9TVJWUHHIq1EUOMuKALcZHRc1MFbHIptt5C5O7Jqz5sZOAM0AQtCiLl2qheTxplUFXrnpzWTeMM8CgCldSsyn5sCs3le/Wrt0+ARWfGxaYZ6UAWl3KgwOa5P4o3Kxafb2m7l23tz2rrvMUHnhR1PtXlnjTUP7S1iWVWzEnyKPagDh9QYNL1PJqxZL5eMJnNV79VNxt3YxVyxllEYXysqP4qANOONtqso+b0qwZJNhEigA9ajjYbA4zTjHHIQGJ3fWgCNY4cHk5PTmmOpjG1ssvsKs/uihUYDDrzUMiOqbg4K5oAii08ypvG7BorbtL6NIFXyxx7UUAeqr+y/wCIFJ2+LNNGR/z6Sf40h/Zf8RbcDxdpw/7dJP8AGiigCT/hmHXdo3eKtOZvU2sn+NR/8Mv+Icf8jZphP/XpJ/jRRQBFJ+y14ib/AJm7TB/26Sf400fsseIB/wAzbpefX7JJ/jRRQAD9lfxBnnxbph5z/wAekn+NKf2WfERJ/wCKu0zrkf6JJ/jRRQAn/DLHiH/obdL65P8Aocn+NB/ZX8Q5/wCRt0vHYfZJP8aKKALVj+zF4itbmGdPFembo3VuLSTsfrXb6x8F9Q1COZf7WskaQDB8huDjk9e9FFAHn8v7K+vPIWHivTACSf8Aj0k/xqS1/Zf8SW8m5fFulFe6mzk/xoooA2vDf7O+vaPdTSf8JLp0kco+ZVtXBz+dbMnwM1CQ5Os2g9cQP/jRRQA+L4H6jGuBrdt/35f/ABpW+CerYO3XLMf9sG/xoooAfF8F9aVQra9akD0hcf1q1B8IdVi6azbf9+W/xoooAtr8LNUA51a2/wC/Lf40v/CrNS/6Clt/36b/ABoooAU/C3UMf8hS3/79N/jT1+F+oL/zE7f/AL9N/jRRQBLH8NtSUnOpW5H/AFyb/GrEXw/1Bet/bn/tk1FFACT/AA9v5B/x/wAA/wC2bVTl+GOpOPl1S2H/AGyb/GiigCncfCXVJBxq9qP+2Lf41Cnwe1NQf+Jxa5/64t/jRRQBFefBvWprOWGHXLON3UgMYHOP1rjpP2adfeMr/wAJTpuT3+yydfzoooAzX/ZX8RNL5n/CXaXn3tJP8au2v7MviOHhvFelsPT7JJ/jRRQBMP2adeDH/iqdO2+n2WT/ABpz/s1a0Rx4m08Hsfs0n+NFFADB+zRrmc/8JPp2e/8Aosn+NLD+zTriuS/ijTmHYC1k/wAaKKALB/Zv1nt4k08f9ur/AONFFFAH/9k=">
            <a:extLst>
              <a:ext uri="{FF2B5EF4-FFF2-40B4-BE49-F238E27FC236}">
                <a16:creationId xmlns:a16="http://schemas.microsoft.com/office/drawing/2014/main" id="{7511B279-FFC3-2738-9B35-B96C3E52310A}"/>
              </a:ext>
            </a:extLst>
          </p:cNvPr>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data:image/jpg;base64,%20/9j/4AAQSkZJRgABAQEAYABgAAD/2wBDAAUDBAQEAwUEBAQFBQUGBwwIBwcHBw8LCwkMEQ8SEhEPERETFhwXExQaFRERGCEYGh0dHx8fExciJCIeJBweHx7/2wBDAQUFBQcGBw4ICA4eFBEUHh4eHh4eHh4eHh4eHh4eHh4eHh4eHh4eHh4eHh4eHh4eHh4eHh4eHh4eHh4eHh4eHh7/wAARCAJYAT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09R+VU77Uo7cMoYHH8VYHjPxXb6Tasocbz715Tr/jK4uIflmK7vSgD0vVvFlpbo+bkbh0FcFHr8Nze3F3P+8YnCZ9K4qW7mvPvSHLdM96II5ElEMeWkb34FAHoh16O8s2t5ITs649az01Gxtoi7WssajptesS1/0OIrJLvHViOrGqckuoXs7RWlqZCOSf4UHuaAG+I76K6c7L2WLP3RKvT2rk9V0e5eP7RLKJ0IyFjbmtbVJ7LSVa4vSLm5xxk8KfQVw1zeXmrTz3UruF4CKv8IoAigWRrs7LdomJwoPWtzStPmN2sRXzCo3OxOFU/wBam0a1vsKEjkuGAAwwyEFdZYaJdSxJH5JSU53EHCqKAMrSXjn1JLeZBKsfBlPYelaiadc31zm1kDRFu4+6vpXYaF4Tigsv3VmtxN95nJ4FX59FulzC0ltDFjPlpJjPuaAONs4DLfxW8MbNBuwQegPrXR3ot7tY4beNcwZXzGGAB61fK6PotrnypppCv/LM5DH3rJ1DVofs++ztbmMkfMCuaAOc128Num2BmnZCfmzyT/hXKf8ACQXlvMVaOWbef3ivyDWtrWqTM58wIfYR8/nXOXZmlbzILOU/7oyTQB2Ola7cXCbNMtYrO4OMq3Ac+zVVu9c1iWZ7XUoXiccbzwfw9awNMmvo3SNreaBc9WfmuosdtwqrcZll6KWHSgCrDfX6p5P2tpYsHAPGKlttVa1Ta2jK754d+QfpUt7BPGryy/unXkBBwaw5pbi8tzItzISgwRnpQB0Vnq1vPNMZ4TA5XjcnT6VjRaptDwSSzWiZ+5t4aqP2e5S0E324kbfxBpllatdfNNebgMYLfxUAdEmqW8GnG3tYyHnO5/M647fhWbrEwubWN5crJE2N69qkvdHSSdXh3uxUDI53Vo22mxRxBrt3hBwCuM0ARsNiWc8TGWQEGRgeOa5XxnBeSa758+5yjlTjt6V2STwpdslvGSoyQo/ixRrFt5mnw6kzBUmU+ap68UAU9AuJri08h8yXEKFonH3iP7vvXTaNqFpeWzQSW81owxuwPkdh7djWNokn2BLTUrdMTMxMe77qqO9dLqsitrEFwhYR3qhiU/hfvQBp6Z9kgulgu7Rp4ZwFIDYxnvWjqN9Z6LfR6UrS/Z1Gd7HIIPQ1XkVrK5tbG8YywXPK3cf/ACzb+6a4/wATPqFqJZHk88WrkbjzuQ9qAPUI9Zkt4IJrecSqp+Ug4I9q9B8K+KUugsFwwD45B6ivnfw5r0V3aFeBt6Y7V2Giak0ki3MLHcvDEelAH0KjKwBXnIpwBrkfB+vrdWqRy89ga6xXG0EEmgB+OadTFbPrTs/WgB1IRRn2NKPyoASinUUAfDni/wAQzatqjgyEqCazIGeTG7LDtWdYIzIskmfNmPC98VvCE2luEYfvCOB3oAryyNG64zvPRavWNywk7bvbrmsy7Y2oEjndK/Qela3hGx3Si4uPlctlRn9TQB1Npp67VnuWDNjO0fwrVLxDrcOk2jRw7YwRlYU/m1LfXyxpIImMnPygfxH1NcTqEJ1HUfId3PG+d/Qf3RQBzOoTXWqXbzOpcs3y+30Fdr4R8NfYIBPfLvMoyqnpXUfDjwO8041i7t8WcY3IrDDH0zWrqMV5fXyx2tvHHvfbEBQBV0S1hgdIW2wp97avVz711aWcs0KvaW8ARTgs5zzTrDwnHZgK04mmP+sd+hPpWtpunx2sggMCKrcvIBnn2oA5bUZbjeqx3nlSgbcjoK5rWVu47U3E+oyKCfXrXrdxbeHosLK/2uQk4QdQfesy4stGhsTd3NvYeYXwDJyAPp3oA8de1JxI99KUI42qSG+lR/2X4gupC1vIbO26B5OGevVrjU9Gji3QWR1O7h4QRx7YlrnbuDWdSmke4fytmGWNBjAPagDk7PTJYYpP7RuDcOPu88n8KqSxX+TtLRRYO0+lenaX4dtY7U3VwcyuM7Rz+dYOr6PJLcM0MbLGowF6fU0AcV5c5QRyOzqx+Vs4Jrb0qxmRF8pS75+7jmri+H/MlSS4mURjhQOcKKuynyR9nsR9jQA+ZO/LsPYUAUtUCvF5M7BCxCoByzHvTE0ZbeKOQxwxIoBbI6j1NTW63W52RCDjiaTlv/rVGNP1e6m37Tcof+A0AZ0tuJJJ1WOIx9gq/rUEdlZF4rOGAyZ+9tHeuq/s+SzTz7iwKKB8xbkVbGqW0yLEskFjsx9xME/WgDMFgtrZxjY0OBxIR932A71Vjs3vWl8hpJJl6mTv9K6Cf7Rf4gj1JnjHU461XtLCdJHRPlO7mTpmgDD0zQfLv/tEsgAUYAPc+1O8QRxzGKxikWOOFOSOu6uoWLzIvMkRmMb7WZRgA1RXRbdbwyXNuQQS64bBf8KAOYIn/s1LgQ+ZCFaJo16jnrWhCskOjJeQvJNawfPgj54/UCp9YP2xZoLKFbdcblwOQwq9oM1xEPszoFLW+H3j5WoATRdUS5ulgjklMch3KT0B9ar3uoWLXk9tdReSrqyyccMfUVlQRzC6eS3+R0kO1FHOQeo9qu+JLyzvIoZrmxjWZ1Ku46bvWgDj7u3n8P6mJotz2kh4I6YPrXXeENYWO5Zf+WbqePSuNvdSu7GUJc263Vl0Kr2HtXQaLa297bLeaXeR7f4omOGFAHp/gfxNHDctDIwIVsCvadBvoru3UxvkY/Kvl7SLDVLS4W6a2JiLcspzXsfg7UXWFHifsMrQB6qq+9PAqlpl2t1bqw+8Ooq9QAlFL3pKADFFFFAHwjotiyu1/J91AFjU+tW7uaOIma4YGR+ntUuvkWFvBbhuF5Y1m6dZXGuXX2qf91aRdyetAEdrA97cmYIW9CelakMzQ2rwwtmZ2259B6CofE2rWulwRxWZTzPuoq96raI0yQiaQfN2Hue9AHTCJItOeLIVyP3sh/hHoK1fC2m2Qs21YxIIPMEUCH70reprlr13vdQtdHt2IVPmuZP7xr0GC1CxW0LKsFrbqCjNwCx7/WgDpoiltozxoWaR2wQD/rD3/CsaGeKy1J3lMZKcB2PCVU1vxNZwzSWejRy3ciqF39lPesjbd7x9vhdLY/MzIuSPXPtQB1jeILWA7FRrqRuhz8ooSfX9UYLbwSIp7L8ox9ar6dHprwLNp08IJ6tKdx/LtXVaRq1mkUizXKmXpkn5fwoApaZ4VkkiKSXEplc5IgHK+xatqx+H+n7Fku0diOjSNk/nV608QaVaW4BviuOpAqlrnjHTNm1dRLZHHOKAIbrT9M0+5xHHF8inGB1+tcpq2o4u2FuhLOhz8vC1n654pszdkwzJuAxtA3E1lSa9qc0R2WZkYfxEcL7GgDtNP3W9mbrULmC3iK/u0dsNJ7j2rltY1ATagY45QY3IyVPy1lwaXqWsNv1Cd0cHMeDwPbFdVoXh6KGcCUec38RYfdoA5wWd5eGTyY2t7cthpiOMe1btpZ2NlbsrJ9qnZRlm6Y9q6iPTftCDIIgQ5Ix+Qqf+xbd3814fLbGWT+56CgDlYNOivURo7d0I7sM4+ldDa22yJI1jbAHft9a0rlXCJDCoiYAA4/iFEDK0ximD4buegNAGLJZFpMFjKOwPTNH2BpYlW4hhdQc5WLk/U10sNhOxLpBlcYwG4FTLa3EcY22/Trg0Ac/JZQui7LR9qjkhO9ZN1FIkm4wPsj+X/V9a7KX7WYHj8soCM5rFuVmjieNYXbI6k0AQ6VaWt3GYnnNuZRjaV6Hsax9X0p47gw3Uk3nRndDLswG9s1o6ZHMLjkN8zcE9jVq9muluGjmVngHJVugHtQBxsunwxvJcMxWUOPkC8f8A161PEEFml1bzm2LSLCpVB91z71oW8VlqU0oVnjiHygEcE/WrdxZpMsdvLGTGECBu6ke9AHnGt2d7Z3X9vQ26m7Zf3a/8s0P0pdKs38SaXcSMsMV+o3y269CR/EK9JTQpTYtGwW5t+rr1KD1xWFJ4VS1vlubCcWs+7KP/AAMP7p9KAPKdRsRpt+8M0e6Bxll7qagGkNYs1xZSssTAsCvTNdb8StJuP7V3SRtBcMuQvZhXM6BqEtheATxmWzJ2yqRnH+FABpuu3glEM80kRxyQcZPvXpfgzVpI4Y5uNyn58fxCsLxD4Ft7vTY/EGgkzQEZkiU/MtQeF7gWk6KzMo6EHrQB754f1QGeOWJsqw+YV20MgkUMO9eP+HrwLLAu7IYjkV6rp7bokK+lAF4ZoNC+9LQAlFLRQB8JeJEa9vF3ycDlx/Squo6zHZ2BhX5ETgLVHUNQdGkkm4Y/pVTQNMm8TaizTMYbK3+eaRugFADbXT7q7hTWLkZ3ShY1NdpYGFGMaBXMK7nI7t6VleILmMmG007/AFEQ/dj1NafgmxkaXbIcjGWPqaAL2l27W2b0rummOUXHStiCTUNYu2gZgoVcvv4Cf/Xpt/udtyYHlHYoUda2tCtIrPTHYqJJXbcxY859KANPSdD0vTLRBDMrXUmGfPIHtXV6aLdYirvDJuHzDbnPtiqmi6VmNDcOoz+8ZQOfpXS6ZHaiQLFCiDPOBQBylzoGgSXBuIo7iBjnckK4BrOn8P20U++G31Kdf4lYYAr0i5u0hfgj5QcYFYd5qZjRssS7HJoA4m90e8kjJt7ExKe0r1h3Ph28uH+ZoRgdFNd3cyyXS+bJJsjXqT3p1nb2bQmQ+ZGgz854Ln2oA43TtM+ytts7WIFfvTMuTn2rX0/SGldtsrlWy0mTjca25TZukQjSQx54AFOkV41Dq0cShSSHGKAKEaWtrMohXdsyP+B9q1bENbQO3lEzP98t61n6GrXLvcSwgQo52yngOfUVfnulaUJBEzRDjOcnNAF2w8xbV5bpSACTgdSatW90sUTFkaQsMsW9aoxTLI62zy4CgFwf5VNOHlKxxY+c7ffFAEsEhuIvM2jd29hVuygEkmJec9MU+w0vcFUgAdMVuwaPZxY3IWYDr0oALaOK3QFlAHdlNSvcLLGfLaPB7kYNTDT7N2ziRCo5Abiqlza24YbHkY+gPFAGXfSbZhu+Yfnismcqs7GaNlDDjjrW1c2lx5nySeWD3YZxVOfS7+5Y7ZoyuOSV5NAGQHhXb5UMskp/hHAz9agvxNJFvuXWKMAhgvc+mavPotwIwj33lkdNo5qnqWii8WC3+0yMIydxBoAZb+WttBbqqqD8xwO1acUbSXBjkjARhgD3qjJol+sySWt2Aoxwy9vStFYdSimZpGRzuGMUAQJPNb3CtFlZE4yehHpV2SPTdTR8BIp8ZYfwuf6GphG7RiaSAkBuSKzZ44Y52Z1KE9xQBzvjTR3vbHybtGIiGYZ/44x7+1eS6zZz6fPHdQQpM27bIR0cete/WrboSki7lb5WDdxXIeMtHs7OwkQWLvBK2SQ1AGB8PNWLyoLKZIXZsSWrn5X9hV/xholsl1LqFkBbzA5ktW7H1FcjZ21rbytdRo9u8XMbZ4Y9q7aa5XUdAtri/Yu5GwyhvmB7ZoAn8Mz7pLVmJRs4Ne36IyyWasnBUDPvXzrYawtlcLa3ICvGflk9q9v8CapHdWKDeGJHBHegDr15GaMU2MkDB607JzQAUUvFFAH5vrFNrGppaiYrGz4eQ9PeutvBbWgGj6azJYwDdNJ3uG9/atDwx4Xt7L/iYamVjtoF3TZGBu/uiszVtQt73UWhsocRDqfX0oApaSJLrVt7HhPugCvQtFhGnwCaQEgjP+FYPg/RZ5rldsOEBLM5rrtQ8uNDC2S5x5YHSgBdOt3+e7ZsF1yq1tWFjuubVWyQZM81X0WEXUAGeh+X3xWtGxj1SNGBIjQ5I6fjQB0iyqhZRyzHHHpVrzJQM7vLx0Hc1l2LCFpJnYFzyCegFQ3+rQxpv5cjt60AF1qjG4lHzAIMHPrWFqerhGAVtz+hPSqt3dahfOEhCrk/Mw/hp0Gm28LnKtdTn7zNQAti1xeMGkuAsfVi38hW9aL5twu9ZJkUYRc4UVUS3QJ84CoOiqKbf6u1pD5NuE3EcHNAG611sJJjjt4kG0BRzXM69rMW/wCzwMWkc4LNyazriS6mtzM9xJsH3sdM+lM0CxUs91PGZGjbgN60AaFz4g2WsdtbK7si7QoXIB9altbjVI0Dx2rnjcecAmrGl2O+VpCqKSTtXHatnTbZppG8xysIOPl7/jQBSsLbXZEZvJjR3O4lj09K1tK0/V5LnfO24xjHyjvWxF9ltxvfLEjHrVq01GK3wV2rjOTnJJ+lAFzTPtUab5bWZ2HT5asS6lMw2vashHqdtOstYW4UJGzZ/wBlc1pi2jli3XMW7PTeuKAMt9Tt0hKySICQOhzUL6xZBcK2RjHC9a1XXT0AQWqDHU7aVUsz92CP3+XvQBkpeWTRiSSYjB5Bpt7qEKW0jWspZAMZA6VrXtvZNbkyW8YBWufmt7VyqQxiE+obg/WgDLgmhmuQTPgf3icZq5BqVhDFLHApk8oj5lXJY0sul6XDKu6LLZycHgmrsAsYYWkXZGrtzjmgDG/tq4mlG2ymIJ4AWovt2rXFw7DTpEiXOS3FdCzL5Jkh+T+76msm81C42tDHHJJubBKjIoAbHe6ibZQbPC7wSM9qpXWsMSRcWTqpJBO2r0Ut22IY4fn6nce1OlvJEPlyRIx7igDGj1W38xdsgx0IPXFdGbW1vLJfKCzRkYdTzWY8Wl3bMHsk3HGSO1N/su8sFMmi3DMCctCT1oA4jx3oETQva2sZVlJZMevpXK+GrqRoLnS7piGU5wexFevL5epgxXMPl3a8Nn+KvNfiBop0nVY9QiUopbDgCgDP8SyM18mI1KiNcnv0rc8F+Jr/AEmZPLVjHxwax9ZkhYWdwcFJYypx3NW9EultvlePzIj69qAPePDXjK1v4lS4Xy5D611EUqzLujYEV4fodvJdgz2uSByR3Fd74ZurlCsMzFPQ0AduKKqLdMo2spY+tFAHxZ8StdaWT+zUIFrb/KEHG5vU+tc9pqSeYsSriWQDcccgVWa3lmvLjUr5twLbokY9feup8D6dLqF+86jzET5negDsvDds9jp6K2clck0SQtPMZOB/DH+PWr1w6rCIxwTxTbZFUmWTJCngeooA2dGsxZ2i3JOIk9e4qpZ3b/ap5xz5rEYPQLSwXF7fQlZF8uD7oA7Co3s7hZGaDlMfNxxQBLe3ixtsaQuHONimqDSzapem32+VBGOSat29tG6bmTY/94mrJFusWRgMBycdaAHxNHDbtHa4ZVXlsVXW+REJAxngcdaglS6kUYYQxHoxrRsbK1hQFnWUgfexnJoAjh86dd80jwIR8uBkmq8lhboxuFlTZ3YnJrQlbzJf3hxgfkKo35jmwIc9cAd39qAM7U7ieXYlpbO0Q+4uPvH1qzZx6h5KwR2Nwcddq4LH3rW0iwlt5DcXLDz2GFUdEHoK6W185o1WNVPHPPJoA56z0/xLPGESxSFjwC7c4rXs/DuuLGolvIbcdAE5NblraakVVlaNADyd3QVdSyn2BRPmRjxznigChYeEY2kVrrU7ieMfeCnG6uj0/QNKtdxS3DFeQXGc0yKE2KLmOSQ9yvOKin1OaFwI7K856Oy5FAGsJZIV228KLjsFxiqdzJq1wV4CKD+lZkniO6i4e2nb3MVRr4oVpBut5FA6lwQBQBpJY37F2eYsPXoKsxWcybQk+RjnFZN14ot2I/fRJxwqrVWXxVG3yqyhQPvYoA2tRhZY8FvOP1wF/CsqeFISix5d26cVl3OvmZj5KTSxgZYhazBrFz9qD/ZLgr0G4HGKAOguLWYL8t2rSOcBccVp2WnfZbVgwildiD0wM1zUGp3qS5isplbHy4ToKugeJbuMeXamPeRgyHFAGvemSR0hWRFjUfNgYqk8lrb25VGAXdy2eWNSp4U1F4t9/q/kkjJVB3rHu/DixsfM1WUp2BFAEd5qcUdwwjkXOADz3qKS6NwQ3nKQByPSqkmgWCSlheyt3JNN/sGKfDxX8seeoFAF2DdGjNFhi3OG4rRtjcON1vIF2jLRtxmsQeH90mwapLnuT0pRZa3p8oeOT7ZDnld3OPagC7c3Esj7VVVmHTjkVmeJIJtW02W2ni3uBnOMGthXsdUTEbmC4TseoNT2gaTNveKUuBwr44YUAeHywv8AYpLK4LboJMofapLB5dm0qQvTdXU+OdKksdRa4SIPGeGArLgWO+sPLjYJKnTj+dAHV/D+6aGXy0k3A4zXpZUKqvtwDXjnhGRrO5VmIDZ+YevvXtdhtvNJGOWxQBoW1yxhXPNFZ9ukscW3d3ooA+PLbRWur5EuZNik4RF+83sK9b0LQ4NM0dvLVLaLH7znn6V5/wCGok0x0jkb7TqcuNzE/wCpHoPeu+vZxJDDbSswCgZQHv8A1NAFELG0rOqlmJ4z2rVhiSYIGGAPvcUlnaqI96pg+/YVPIoV1UHG/r9KAJ1ETfLGQIlHbuaSa4kli2qojGMDAp8McbyBOPLHWor+MMdttLtUdsUAYsYkV3hkfC54ZulX7KS1iVTvWVx69agvUm8seYyovY+tV4tPnmXMCBs9SVx+tAGpdtDdkee8UceclQaqyajY2+Y4pF4HyqppYvDscqfvpmjPdQ1TR6LoMCjzP3h7jdQBi3eqRzDZ52GJ4VeQPrUlvdpFhgssz45ZU6fStuGGwi+W00yJR/eK5NatkLgL5qW65H+zigDnLa+vpmxDpd2+ehx3rY0608VvIrwaf5bdiz4NdPYjUGiDCPcM9gOK1UM7bQ0TbhxuUYH50AYtrY+MjhGithu6jfWjZaB4tdy32i2Q9OW6VtWKSK3zSvGWPGFyavC31BpNkMgVWOdx60AULLSvE0XE95ZoFPUnOa3LK1vyyie+jcEZ+ReKLfT5l3i7Yyr13nt9BUw01PLXyNQuY9w4GOtAD5JNrpGIvOI/i2YpVjs2BMkEeTwQ6jFR/ZbxVGLqYD0kTNULq4ngcxm3nuR6LHigCefTtHZs/ZLZD6hahFnpqlVWxibP+wOapJcNIQ1xDJbR5xh1q0t3Cqn7GW39N5HH4UARXcVpDGS9rGq5+6i4x9aox3ETZkMaKo6Ar0FahjuJYfmi3HqWzVGaxmdljWRELe1AFWXWTFIkcVuZcnhtuAtacVxKEFxLGzyk/Ii84pY9JO8NcSrsQfKAOTV+x01YwGUuCTwTQBkX7XJxLKpQY4XPzE1z93FJcy/vA+QOhPArr9WNnbSHzHDMo7nvXMXrfaH8uJhG7dCx6CgDKubUSTR20L4AOZMDr9aJILhS2NiRr6dSPatmFrSxtmCMJWP+scmqN3qen8BnV2J6DtQBmkPuO+FgAOBnk1I088UalonUdiKim1TR4pC0nzuelXLTVNKmC/6SEf8Auk9KAK97Zx6mi3Vq32a9j+6RwH+taOh33mEWepRiK5B53dG9xU8Elsx/dyRk5+Vlqxe2MN+mJMpMB8rjjmgDnvHemx3MDeScvjrXiT3V9p+qSp5hGGwQw4r6AkWU2z2V3HhgPkcfxV4T8QIp7XWJVK/LnqRQBp2VzI8iSqu3PXFezeBdQJsIyzdsGvn3w5ryqwtpwMZr2fwddRz2UccOADQB6Bjd8wHFFWrCP/RUz6UUAfIPhy5ht7oXUoEtxJ93PIUetdVplwxv5LyRScn5Vf09a4zwzb7pVdlO/vnonufeu3tQsxyfuKcbsdTQB0Ns/mNvB6DmmXzFpA+7HPFV7OQR7l9TTpceaSDkE4ANAGjajbCBkY7mmXMm4eXaoWI6nsKIPmUW6nCn77elX4gqxiONQsY4B9fegDL+y4AkuSZm7L2FSqzsp2HkdhwBVq9i/dhm6DpVWO3vrpTHbqI4/wDnof6UAVZ2lV8NIefSmJLaxyZcrn8637PwvCql7uZ5Djkk4rd0jSdJhTKWsJP95hk0AcdDfx7wsFpcOT2VM1r2X9rzkCPSbtR2GMA12ds8SFcRqMegxWrDM7oSIoyPVj1oA4y1s/FzLth0kKg/vPzWhDD46A2Lp6hT/eeupDosWXujHnsp6Vbtm27RHcO6kdWoA4g2njtWwLONj6iTkVM0fjyLAOnlyB1D13QSOZ1LTFWHcHGasC1US5WaQsffIoA4K3tvHBjMj2TlweB5mKsR33jSJgJtHfj05P512iWhyQ1zJ8p4XPNPiEyllSQ7+2ec0Acgvi7WrSVRe6bcpjgsyZrTs/G9pNJtmJiPcMnJrSutSvbLP2yxM8X95OcfhUY1DRtRxiKy6/MHX5hQAh1LTdR25li2dwTzUC6Npd1csYpXAA5KPwpqebRtEuvnis1UdQ6HaM1asrOztYXRVJQ91NAFBfDw5aC/n47Mc1UGm6ssp2SxtgnBPBrqC0Kwj7PIRxgDtj3qhG8qXJMzYJ4Q46CgDJjt9XiBMixAk8HNJPF4iuF2x+XAPc8mt+78hYFkuZwm3ovrUUN2t2B9njMhGPpQByDeFdQnmEl7qW45+6B0qwvhS0gfdNLJNK5+Xca6GeeGykaa5cGT+GNfWqCLqGoTPNIn2eEdCTzQBlT+HdNlcxvuG3qoapLfw3olvCZFtFI7luTW5HYwwssiks2PmyeamMQNojFQF3dPX60Acre6To2MvZwsO2FrMn8MaHcIyiz8rI+8vBrrbq5s4OJGTcD061UuNS0/ILMoOOuKAOGm8KXmmkXGk3rTAf8ALGQ81p6PrEhmFnqUHkTEYBI4P0reaawmO6OVPMHIINRXNtb6jHtuo1Yj7rDgj6UARXqsYWWVQR/A49a8p+KOneciy+XkjhjXqKwzWoNvM5kgbhWPb61y/jazEtjImegoA8ObTfJPmIucdcV6r8MJlS3Xd1zjmuTt7ba5RxnnBFdF4eDWUuAMKW4oA9w05t1ohzRVHQZnfTI2zRQB8r2KSK6Oh2xN93PVz6/Sus07bHEIV5zy31rkrB906NNJucYVVHaussZY44juOQOOKALsm35FH3s8/SllZlPy/hVaKZGkVgueanb5rhRkhPagDVgGIgFxkjLVZWTj942FA+QDvWfG2XX34x61p2cYDb5CGI6egoAs29hJcKLi5bbGOkfqPer0cm1woQJGOmOlQRNI3LZ2Dj602aZWlFvBG0kp6KO1AF65uojGGlk+X0zVeLUZ2cw2Vq0zHoB0qxpvhzzJBdalJ5ncRA/KtdFHJDaqIrO1BJGAVHAoAybCx8RTEMIYYN3d2zj2rQXQ9WP+s1lI89cDpUUt9N5hjln8nB5wefwq1as1zFugSRx6s/WgBqeH5myq68u71Kc0iaDqRlMX/CRdBxlOK0bWKFQBMgibvjk1Yea2EuI2JZRgZ70AZX/CK6z94eJV2+yVZg0HxXbMGi1W3ukHRWOK0bbVERCirCV6FWPWnw6nDECVnVUJ/jbpQBUu7jxDbhd+nSPKo/5ZnIIqODxcjt9lvme1IPRkwQfrWnNqduxjmEpHPLBsg068m0vUFEU0EFyP4iygtQAtl4g2yNG8QkjHSX1qnqFlYanJ532fyM8+bHwRVW90H7POlxoNyUbGGic/KfaqT65fWbm3vrfyZD8oO35fwoAttY6pYfvIrg39uOwOGA+laekapaOQNzLcL/C3aqbtLDbJfWrJLtH7wKadb3FpqBW5+w+Y2PmOMGgDWuNXAG1lSPPVhWLcXqGfcLyQuD39Kr3FjKhaS1lEaZ4SUklTWOIbu6umFxIvyj+D+KgDtba3trjbdTTPIgGQJDxUdzq0jSCz0i3Ej/xOvAWsC2uPNjjhlZ9q8EZrctLxZMW+nwJDCOJGXv8AjQBZsrGKzzeX063F0eeeQn0qe5k85PMlPl2/UkfxGs+71COOJ38tUReAWPWq1rb3Ws7bm6ka2sgfkQdXFAFq41PzJEhsIGnkb7xHRauNazz20P2iXygM7gpppaOFzb2cYiiUYyOv40s11Bb2iCRyWHOPWgCGWzsbKDe0O85+83PWho7W4hG+2hc/7tZ1/rAml+UblA4X1qA6oYgoZQoboO9AF+fSNMYDFqEY91qhNpdxY5ezkMqf88361LDrkQwsikMP5VYTUrbB+f5m6ZoAq7hNCyyJsJHzIexrl9Yh8yGaFh0HBrqWu7W8dvLbbNGPzrO1CBbiFpEG1gOaAPIrZF+2vC/DBuDXTXUcEemx4xvGCKxtZtls9UeTHBPWrc14slinTigD0fw7cEaTD9KKy/Dd0x0iHFFAHzh4cgZ5lkySWPA9PeuqVSsQt0yWbqa53w0+0u3RB+ldBZOHAmxhjx1oAsOvlIvlngCtDTyxthuOWPJzVaZVKKSAcdxTrZsB1DkAn9KANawUSzBlOQDhf61sQRIqszN36VlaMF5O4KR936VoygTL5a8k9CvegCYTS3LfZ7dgoz8zHtW/o9jHZx71bMjdXbq1UtHtYYI1RcHjLOe9O1jV/svEeOBhe9AGjf6lHbKXd8cfdHFZn9p3OpOGt8xRKeXPArFhivb+5Wa+zHDnIQdWFaN3cHyTAoWOIfcVR/OgDWivLK3kBkKykj77DPNI2uRBdscnI6gdq5C4vmVFXcCoyHx1rJm1SXzDsYKB/nFAHoLaxMY/M84A9hmsi+1KVd1wJxvx90t2rir3V1VfLml8skZBU/NWJeeLFt5hDIrFQP8AWAcke9AHo0OtC4UN5x44wP5VNHdNOxzNsBHC5ryO98U28bmaBpGjz8wzgmpY/EzXqCSCZldThGzzQB7josuwAJcRnd03VrLqMcI3T2nlSA4EkZ4NeC6d4uuba4ENwWDZzn1+ldDb+MLiSRWB3xnqM4oA9aGtRyN5SPgsPm55U1PbaoZP3d7GLmBDtBbn8a89sNYt7zDqP3qn7p4OK2rC4kmjLpIBzjaO9AHaWsKLJ59uWijJ+ZM5U1ZNvIjG6scxAD5gTwawNOuJkUqz4GMFT6VeN4IV/dyjGPmXORQAusapJs8udQP9vP3jVPT75QGyAxYgcDpVe4u4ZizeWuQ3GRwKuWNvAFUyW8Ryc5HWgCS3tY2vyz/vEY5AB7+9T6vqAtYPJiZI0UdAKtXC2YhLx7o0Ucha5u/lVroLN88PXPr9aALmkKbtlu79m8hOUj7E1pXmqSSt8kixIBhVU9Kw7y8VlXYwXjop4ArB1DUvLV1jYKo6nvQB1p1WRcxiQKq/eZj1rC1DXkG6RpixBxwa4zVtfZcL5oJc7R7VyniHXnRWxcLGi9W70AemTeJGKbAypnvjmkOvpIoVpRuH8THGK8M/4SZjulMkkjnpmmN4kk4aSRy55znGKAPe4/EAhGWeN/rU0evW90V3SBW6egrwiDxA1yV81S4XoHPSt3SNeR5xCnyt7nIFAHtBmJZJYDtZRyVPWtOzlkmhMu8E9GWuA0TxA0NwsUrBgwGDjrXd6O8U6tJEVVjztBoA5rxbZRnc5x0rkWfbD5Oec13XjaP/AEPzBkKByfevN7G482+cNyAcCgD1LwjE/wDYcWR3NFb3hK3X+w4CB1ooA+WNMkCwJb/xPkt9K6Ky3eW20cDp9K5nQGimcOxIz8qn0rttLtgV3blKnp9KAEtzviJOeO1S27hC/OPrT7qHyWLR4KkdaqXiNLHG0chUhsnHegDb04s4KjO49MV0ul6bKzbGdldx2/gHrXOaNOsLeYwJZRwB610y6kthZSNIf3soGT/d9qAJNbvY7C3FvDmSRhtUdyaz7G1+z7JtTl33B+ZYx0Qep96SArD/AKZdbXuXP7lT/DVG9v8Aypn3MJXPJFAG3eXcShtqkBv4u+awr68UsVeZVQfw+v1qh/a3mzCMn5eclu3tXPahqLSTOU+4ueSOtAF/Wdbjgikhhw0uPmkUZArm59eNraFZAhLjhz1zWXq2pysfLtz5g7gjAJ9zWW0VzO7fasLxkDP8qADUdWvLhyWG1R0Pc1k/bbhmyzCbno4rUjtYZB+8YZHrUyabDzs2An0oAwhfyQt5flJ5Z9F6VbgmljZWUYU9Vz1rRGktv3cFR2q1Hp42YChge3pQBXws0ayGSRiD8q5+7V6xkmj53fIDg8YqW2syAFx8uMYqxHZsoIB4fg/40AaNleSxSK6yfNjB9K7TwvqzK5jcEj1rhREI4i45K9vet7QypKbmIDHLf4UAek2F5JcAqD8gPzN7VDqV6sR2pIAq9s8ms9NSVYPs8S7VHYVh6r9o1GX7PbfIx+8392gDp9OvEvQFjbOz7/PWt2DUNiAQq6n1HSuG0qWPS4hag5KnqP4q04tTaJSzMEGc0AdV/aqhSu8M5GGBrNN8qysGIdD1X0rkbjVoZZWdJNpz1qGK8nyXWZWz60Ab+pXBt2MkQZ426jP3a5PW9QMp/dk5XrVi61KaOMnzFLe1czqN75shJxvNAFO9u2kJK9c81gahvuHO/wC6PWtG5JK4Xgjqarusfl4fAHegDnbmPDnAwo9Kz1SbcxIZRmujnktlzkZqs08fZFxQBmxvdbgVU7QOprWs5pImV+c45JqJGkkkBVSVB6etaP2R5MMiFAw+6RQBraT4ikRlDPlV4+90r0Xwl4mmikRomBjPUEV43Np6r8xBVicbga3fDmp3EDC0denRh3oA941O5/tXTXjHIdSQc9DXlMMbQ60Yyf48frXV+EL9pbYxyOTnII9DWTdWKr4kjOCVMmc0Ae9eE7fGg23+7RVvw8oTSIFH92igD4u0vEcICMTk5AHpXfaNn7NCSML3NefaLIHaJB1AFejadbr5Ueeh6igDSlg8yAqigg9Dms+O3YK+7gq3IrXEZjBKtx2FFrbyGG5ZyDgCgBNLSNSrlc4HA9asT3H2q4AZflj5bPc1UV2tokZh8n970qjf6gqqwDj5z1HpQBJqWqJ5rNuJwcKPSsW9v5vLEqsQcgZ9qzb+7he9KK5CkZz6mnXshleNVOQ57UAXzKk0G1Swdjw3+NUtVsbmaI/vDtK4PbP1qykyQptVQAo+Z261kXHiRJbr7HYwy3110wgzigB2m6PLkeYqBR15/lVm40e0lV3luAi4wuTzUsOkeLr0Dz1i0uLHV+Wx9KiufBMy7pHvriY9TI52pQBiXOi26v8ALcj65qu+myJjybkN+NM1PSdPgba+oEt3w2aymSxQlY9RlT3yaANQte2zLuXetWbXUUL4f5axra4uYWO2+E6ejU57y3mkH2iMwHPEg+6aAOqiuYyVwetW45ojj2rlopGhIBO+M9GHartreiRtq9R696AOnUQlegBJzVyxKo4C4GOnNc7b3PmEgnBHar9uzqclselAHRtdyL0I56mmPdMi4WTB7kdazBOMbS2aUN5rfu1yaANWBpH580gHvUd/cssREjDjpjvVSTdHD/rmB7hRxWReXUvzKu8/WgCZ7r58A4z2p8l4UQASce1YEs86EsFOO9C3XmL1FAGrcXg6K/1zWZcXSpktjNVZ5Qh3saxNRvWfJLYA6D1oA05NQ5Y44rPnuLmY4VTt9ar2r7hvfI9M1p267cOxCj0NAFey0u8u5MbWZe5HSun0/wAMwRorXMqLnrk9KzPt9wzi303zbhyOqjCrVzTPD3iPUnHyMMn+JjQBu28Xhq0ys0yyFf7tbyP4auLaOLzo8no2eRWRF4K8T2D7l060nQjn3qD/AIR3TbiYx6pZzaXP/fT7uaANu+8L6NfRhrG5DSD+H1rjNc0+50q+VfLK4OQwq5quheIfC+L7T7mS/shyQDkgVt+H9T0/xJZhbrHnbSBnqDQBN4JvBNNH2PRvc1s6iynVozE3KuARXN6NbtY6q6MSFB4xWtchv7UR84yQ2aAPfPDk2dHgz120Vk+GLljo0OW7UUAfIngnNzf8DvgV65YWL+UpZSQvWvNPhtabbhXZCOe9euxSeXGq8bWHNAEdvtkikg27u49al0PZM91FklVTjPrSIqRzboztAOQfX2rM1y4msZxLakndncMdvSgAnuEjaaGQ/JnBz0xXEeINQjhunW3bK9vauhS+tJgzu3z91NchrNuGuXkXGGbAA9KAK1vOJJUVuWJ4Fb+1YJom3AFF6k8Vn+GdMmlvPtDjAj6ZqbWzLe6rDY2qYZvvk9AKAGSRX3iLUfsVmfLgX/XTgYwK6/QdP07QrcrpaQqyf627frn1FZxmttO08WNk3lwxD99KOrN6UthJA6DUNTIisUOY7dur+5oA7DSry81KURaTZ+e7Ha13Pwo9xWpc+C9PmjL+IvERkfr5avtQV5hr/wAUZIY/s9httIF+VQg5rirvxdqeoOxknIUniSRsUAeu6h4T8KtL/oc9nxnr/OuV1nwrZfet0ilA5bHevO7nVNUVzL9qVgf7tW9H1jWZMtDM+Cec96ALeteGUjAnijMat0xxXO3cN5p7/M3mQn7yvzXXL4kuY4/I1CLKA9xVK8ez1N3MLKH7Ke9AGVpk6eUVik4PWN+30p00z277lYr7Gop7CW0fcq5z1WqdxcZBBJH+yaANvTdQdZldud1dTDceYoP615tYSuXMeeOorptC1B3xCcls0AdfDLuPIFaVg258AA/SsNA5+bawrb8MI0t2qsCaAOj03QZdRbEsjD/ZFXL74d/uN6GRmPO1BXbeErOFIlMkZD4+Unv7V29sI/KXK5bptXoKAPnC78F3EOUKMAPauM8RWv8AZshhZVz2r6w1zTIWhbMLYXoSK+f/AI16KtrfW0iRlUfOTQB5Bq995aiLcELdqqRZkj3HLN2qnqjLPqzkn5UO0elaFqVWILGCc8UAStfeUEt4V8yc/pWzoujSXdwr3spJPLnPAFZ9hbwWkhlumUv1qtrviS6yLWzUxg8BvWgD0NtW0TQkWMMhYddopZPizDZKYbO2ijx0Yrya8b1a5uoFV8lj1Zn9fQVLb3ElxCbmSPIIxgdqAParL4tXshVpkLIxB+XpXRaf8Q9Fv5DDqFqoVjgHrXkPgmSK4tZ4/KDbR1NLqtl5ZEkIKDPWgD2l7y2t83Wk3CzQMPmt25Uj0rzzxBaxafqqa3pB8u3mbE8Q/gauf8OeIVtlktpptrwuGU/3h3rcS8af7XDIuY5BvQ9j9KAN60vI7i9tRn72MtXWXmnAahBsyQVHNcDoUUVxPb4fYwYV7SbW0nWz8tg7qoBNAHReH7Z49LiWitzSYdljGu3tRQB8xeEod6LMYhGey+ldvEY9iq2Xx94GsLRooYYUOM56n3rWbEyjbxuHGD3oA1xbRNA2QwQ5LL6fSue1R2h2M2Xki5yf4lq6r6lboJIGEyg8qeuKZqWtWEkO2URpLGOhHNAGJLb2OtRvNGoiYDJxwRXM6toslkPOgvBIvcMM10mp6ppyweZayokp+8o4zXIX2r29xcGKeXC56KaAHx69PbQ+WsK57nNS6bcNbwy306g3EvyxZ7CoIdMtXlE4DFByMng1i+K9VhtojGJf3mCFUdqANWS+jYq8sw+zxHJX++1ZWp6zNq16Y/M+UfcQdAK5my/tLUoAY1OwHp61s6T4f1hbgSLF17UAc7fRyfb5DIxyW2r3Oap6wkghHmed8g+VdvGa77UPDOrCdbqHTZHlHHTOavGx1r7MjT+Gbh8Y58rIJ9aAOI8NW1xNpZkl8zI6B+mK7X4exRyQz+dGMK3FMm0PxJqzLDZaFcwk8EiMgEV2PhzwF4lt7FUe1EXHzE9c0Ac/4k0tJkYxkbfTFcZJC1tK2ASB6dq9evvCN/HbstxMqv6d6wLjwpbQxHzbliZPTvQBww1JcKjbnHfiqtzBFfI6xuN4HA7mu0Xw3DazfuJA+ByGGa52+0MRs9xHOIypJGOM0Ac5p0NxBNIkisG6YIrWtC0N1CVYrkgVp2UySN5flLKx4yR3qydMdr+3UJuwckAUAekeFtLS+03LXCA44yOa2ND0+Oy1HOQcGrfhLTpLeOEtDG6ugwO4rsLXS7fi4itix2/MSOhoA19FSCWOIhCxA43HgV1luV8ncsUaso7cg1y0CmCOCRoyQvDL7V0WkTQMrMASxH3ewoAs3AmaDFy0ZQjoBXCfELw5BrulSWMyASbS0UgHINeglm24fYQR0qhPHuElqwAwuVJ659KAPhbU/DM9jrNxDeqYhC53bqy73UrezUrDGXYfdOK+lfjf4P8At+nf2xYxj7XbjbMgH+sWvFYdK094Q01uYj0+Yd6AOKsrye8mXdGzMT6VoavYXDPDcJZyYT7wArvLDTNPhOYVQsozjb1re0veZMmzilj4H0oA8hm0uw1B0F350I7gg1LaWVppyywQ/v1z8nGa98hsrFg3n6Ejns+M4q0f7Ht1jDeHbVXA4by+tAHjnhLT7q2t5XS1Znk6KF7VsS+H9XvY8CzbkdxxXq/9qbIR9m021hwMZCCqvnalM+ZiqRkcYGBQB5dZ/Ca8vGLSz+U0gqvp9r/ZepyeH7+bdJDwsh9DXtUV5BY2265cZx8p9K8r+JfhfVNV1D/hItNhd1bClY+v1oAih0iaxmLWd0JhuzgnmvXfA4kkt7Z5gVYHGD3rxPQbO+89IL2Wa1lz/GOtfQvgyxkOjWy5DugHzDvQB6FZKPsy/SiizjdbdRzRQB89aCix28cUgAjC8Z6n61pPb2TbJIht9drYxXPuGECtskJf+6elVxa6vMT9nVliH8TnFAHTSv5X/LQqq/dIPUVganNplzI7SRBnH3jiqd1puuGEMLqMqewNYN3Z6kskhmnx/uigCDxE2mqCAoDdyOtc3HYTzt5lrDtTP336mtWe28pjI0Ekr+pFaGm6dqV+vzobeIjjA5NAGLFa65N/otreKc+3StPwl4JNzqbW/iJgWl5hlPQn0q5cM/h5NkNm0pP3nY81p6fr1vqOn/ZWcpchh5RPBQ0AWR4IbQJiqKWiY5U44rUjENuFMkagjoafpHjxdNdbHxPbl4wMLMBlSPWuvtrHw/4gtfM066hCvzgHOf8ACgDFtL9flXPlHGQCOKtweI7+I+Tb3QKdgQMCnSeENUWXy3ZZLfojAZI/GrNj4IvYZPN+yERg8nOdwoAz5vEmu3DiO3nTPQbABxTJrvXZmEf2iYseoVjnNdevhi1SMTR+XEP7o+9ms29vrbTC+FVHB+8Rz+dAGdD4du7keZfzypnHDNyTWdrPhVkmd2l+QAbF3dakuPGUeWV5ASpyM1zur+MJJWO2Tg9x1FAEWpx29m7Jg7xgZA6Vzd/YxXT7shwT8op9xq8lxOP9IVBnkt0P1qzpuny310ZYb6AqvVE5zQBV0/SUjZI0gdZHO1frXoegeF4ZJIYl3JNwcsP4qb4Y8Ny+d9oYvI4OVJ/hrv8AR7IeYm9SrE5x6H2oAyr5bjSriBbiDa0ZwHQfKwrrNO1KG4sE+UAnqRxTtWa3vUht2QPIeN2KrTWiQqqrHtZflYj9DQBuxm3mswsWBKoyP9qrGlXERRZEwNnBGOtc/pW6G4UytlQfwrUgTyLmQqd0T/MMelAG/wCYolIb+7x71DOjNBvAJOOlIm1hCBkgdec8VIszJI5Vc54HpQBzN/a/aoZ4J14YZB/pXz34ojXRtZubG6geVC2UYrwBX09cQnyysgGTnaR1ryrx9ocd3q7GTAbAzxnigDygGwmVSrFXAwFVsU6G5uLOYFl/cn0Oa0vEXhKNnc2pOFHAxj9a4u90+8tn+bziq/3WJFAHdaf4ne3Gzzt8WejdRWsfF0LbfMjjaP1FeQtciJvm8yn/AG6FhiOdg3cAUAewLqliw8yKQNnt6VQ1LXLtcIPK2fwmvKv7Xls33LMfoa07bxTZMglkBMo6g9KAOsltvEGrJLJIreRGA6lf4gK7XS7r7V4fE2nzIZ0j2mA/3hXD+HPilaWYFpMg8k8YPaun07xN4VFx9osljDv8xGcfWgCmLbUL4t/a1mqD1xyPevUfhaohsxA0nmAH5CfSsSz1CwlUXDkS20o5HXbXReFre1tL9TZyb7eTlec4oA79cBRRQo+UUUAfNNreNDZoWgJO0ACmy6kqr5bOI8/ez2qXUvIhi5kZVK5z6VhNZtfSKIcc/wAT9aALdtcW0SvI94Sjc7epNS77jUIiLe1S3jP/AC0kGKtWGi21gAxUTz92I6fhTL5mBOZDI7fdjAoArXENlYwb5pUumHf+EGtXwToeqeMJvNCm006M48wDBk9lrO8FeD7vxb4g8u5aQWERDTY4A/2a+lvDejW1jBFbW8SRQRABFUYAFAHKw/DTRZtKNtLZq5x95uWP41wXxA+EentYvdaMGt7pFyoHQkV9BzJuQxp8q45auc8QNHDbGNeQAc5oA+NLnUZbbfY6tAZTEdj5HzCl052s3N14evpIiOfLLf0rf+MWn28fjFJ45PKe4B3EdMiuPm0243Fo9yvjmROhoA9E0v4t6vYwLBqFq2VGN69GpLj4teJbubbZWn7vtzxXnySalEirJGlynoRzXd/C3wnf+Lr3/j3aysoz+8df4/YUAObxf40vJcQRQCQ9VD4qn4guPHi2nm6jo8hhPJkj+avorTPhf4ZjtY0awLOuMSbzu/Orl94Fjt7Qrp9xJEQMiNzuVvzoA+MptXZ5SW3b+hU8EVClxd3EuyKJ/m4BIr3fxV4F0rXrme3awWw1aHkNGMLJ74rO8O+C301zFdBXA46dDQBwWgeC7u/lH2m3laMjJIbFei+DPCMNrdFLaLanQk8mut0nTmW7W3i27MYyF4rftLGLTZ5IzgZXdkUAV4bZdMQ7QArJg5qWBTITMnUfMhP8qsSgugWVQ2DkH2qdYkEW1W2gc/UUAZdtN5uobiBGRzWjOy7Op3ZwwNUXhzMJcEe6jir0UjSDyZIwARhG7n2oAaqjcdijO3OM9RViJ5JIlZSEQfeFPjtG8sMvEsZ6eo9KfbI4km2gKrHcNw79xQBf05iYoxuI544q1taKXDMD3GO1UrONi8bbj8pwwHar4G2dmfL47kcigCpNOxm2nkkccVx3i+3/ANIFx1LDHpXcyGMhXj+905FYmrwx3avA/J5w2O9AHn9rCtyjkhdwGCvrVC60eBomUW6iRjwcdK0bqKWyupEK4IPGO9bOmrBMrRyj5iAcmgDy6/8AB/2lnPkxrzjKise5+HFxMR9lbbzySMc17rFZ265XKlAelWo7K23HcnyEZGBQB88TfCa+cDzpGZv9k1DZfCe4kmZWkITODmvoWeEzMIoYdjZ+8Tjiq8+juwMcc2zn5iO5oA8f0j4X6VaSA3X74g/dA5NdNpvwr0uC4NyttKUPzBScYFek2Okw2aBtoeR+rNzWiFC7CTQBw82kWejWayRq/wBnPDDGdv4Vd8PeVZanbNFcB7aY5Cj+E12F9Z280IUlCrjgEcGvN9Ws303V/LjLKquGA9BQB7VGQUB68UVT0iXzdNt3LclBmigD53nmju7xredDGij5TjrUga3gQhEAK/xVmTTMswR1LSAetVtWnWODe8mB3GaAL93q0alpGchen1rS8M+HdV8USebCfslsW/1xHzEe1Q+APB9x4ilTUdQjaOyU5ROhl/8ArV7xoGlJBEkcCKqKMBQMAUASeB/DsOj6TFY2igIPvuR8zt3Jrro4YYVAAOR1NQwKtvCBwD6VTu77ajY4NAD9Vvo4VIDYrz3xRqxCyMW4xWtrN4rCQ78ceteXeMtWENs43569+1AHBeKpU1Xxnao6+YiqSRjNaz+H0VDGm35hkY42isv4fK2oa7c38iF0+6lep22j/bXihiDF26nHSgDznSfB8up6jFp0LHzHb5mxwq9zX0j4H8M2ui6XBYWsQWONRkj+I9zVTwb4dstJUmOHdM33nI5P0rtrZHC4VQo9qAJEiWMDI+gqK8XCtJJ6cCp5HWJNzc1y/iPVm2Ps4AoA5Txa1vBrdrfqg3Kdr47g+tO1bR455VuLdgpkXcSBkVzPiHVXvJ5LeMBnKHjvXZ+D2kuPD0cNyuJo05z2oAz/AAxbM1/cJt+ZWHBHUVc8R2bSTpNGu1iCvtUmlR7Nad920AYPvU979okEnmYBTlcGgDmrSeVInhmX5R8uT2q/FPBLCB5mwqApz3qhrl1b2rhJMBGG4N3H1rmL3Wk+3ExtmPuB0oA9EspkZnXamxevHWopQsdwNpBIOa5Sx1lWQzK2So+ZR3q8up+eUMZGcZB/pQB1q4BWUMCpI3GpprUvtI+VG6exrAtbuZYv32Qg54ro9PnFzbArgsh5HqKAHW7+Wzoy/wD16We7jDY6kcFc81JcJEzKSrhT0Zf61TurPyD5qyBgehPWgBzTxM+3GGDHA9aqi4Xe0bRqOeD71PGpuBCJlCPn6VCUht7gADc+cMeuKAOX8V2O2dLgsDuOG+tQ2cKy5H3cD71dB4uhzoM06KN0fzA+tcpoF3HdQFvMAGORQBdWNo3Ub93PXPSrkDyoWQyA56H0qH7KuEaM5HerqxhhgJtIPWgC3FGrQ7kVWYj71U2zabTJIr5cdR61I2baDh+/SqMdyst8fMCqi84c9aANG+vkiRiqqxHHFY8+otbkM5eRX6r/AHaj1ee1KbYmKknO4HisTUbqZbUOJFkdDnk9qAN2LUmYP9mzLzwGb+VY/iEvPALiRtzRnLY6j2rNjvlDl44pIpWG4NngmnHXrW5b7A0R+0OvznsaAPVvC80c+hWsiZwUFFQeDFaPw9bIpwADRQB83vdbSxkJ3rkdK6r4e+ExqzpqmqqXtw2YoT0b3NczplkuoarEiMXVlDykfwgV7F4X1GKJUgjgOxRgLt4xQB1+j2UFsqKkaoAMBV4AHpXRW6i3UNGPlPb0rK01oZYgX+Ruq1ZnugB8xA2jmgCbUL3y93PT3rn9S1DBwTgUmoXYa3L9Sea5PWNRVoGwwyKAK/irVEhUkOcN71418QdcG1bZGy8pwPUVveJ9cMiyIW4TpXm1jHNr/ihSuWSNgqe5oA9U+Gmlyx20UEAzJJjkdq928N6Qmn2ql/mlP3ia534d+H00qwieVAbiRRk4+7XdQNtK7hlO5oAvWMbFuFxWo0ohjyetVEuI1i/d4rMv735SSaAJ9SvHYEDArjPFF8sVu/TOPWrmrakFtmcPyK8v8b695VlNM74AB70AR+GpjqPjKQJgpEpGfc16do9w0NuSVyVyh98V5L8J2VE+2THE0xLDPvXosN35SSxbuvzUAawkUQvcqR8wIPsaxNV1p44gucSNwSO9VLy+ZLXaHG7PAJ61yOvavsjLsccfrQBjeLtWulkbzJT+8JPWsC01FpG2tId/tWFrupT3960cYd8f3Rkitbwnost1MuWcZ+9weKAOhtr6SNPlyjcZweorbsLu4ZkaNTtzxWppPhCHyVZ1dwR+Vacvh77Go8p8hB0NAGvorNNCGlXOcfKTXVaNbiNpDweelcvpQCxKc7dvX3rqdP2lC6uQWHFAG3HErx/Lxx0FUb2IL+72EsOcGpra52Dbtzx1zULTtLIRJ8o9u9AFKOFndmdigHQmq5ijF2ZdxDZ+Y9sVbv5NqNggAdhWbI0kiAwyLzwVoAvtJbXFrJbS8hwV6da8QsrxtK8R3+nSOVMTkKO2D0r1aO4eB9rsODwK8h+LaSWHiiDUwm1LocntkUAd7puoKyRo2VOK2oZomXc8g4HAHevKtE1rzkVNx3D3611Wnai6ybXUAY7c0AdU8hkiYxxh2xxntWY8eFeWSMPJ93J6UouC1uS84VTwAnWs++ujDGPJcmP+IHqaAINRS1RUDsSXzkDoK5fU5hBdDk+W4wAPStG5vW8zcwRVb7vOcCsbUdtxuljZmAG3aOOPWgBbi8Y4ihcHAz7iooo/Kv0umVjKBgk1mrL9gLLckFTyrdSasWl8lw+8bhkcbjQB7N4Wvj/Y0XDUVU8GXDPoMJZRkEiigDzf4f6c1vpYvdm2S4+6G4+Wu80eG63D5owDwcdhSPDB9qEawrsT5VA6AVu6VAigbYwKANWzUQxL8+81FezF4JGIxnipxDgZ5J9KoalJiBhxxmgDmNS1QxSmMthTxXnPjLWZrG4a3f5Q4yjetdnqkH2osw4cGvP/AImwm88NS7Ri4tfmVvagDz7xDq+5GgjfdLIcZ9BXp/wQ8HLaRRazqUTFWGYEx/48a8v+F+gya/4ptrRwXVmDSMewFfXllYtbW8MEcKLDGoVAPQUAWrGcORsBA7HFaO/ygArMxbsaqQI4PVVFW41XeCAWI9aALCM0UDZ4zWDqt1tU8mres3yxqEzj1rkNT1ZIZT5rgRkdT0oAy9f1NoVYGTKnqK8b8a6u2o6xDpkRJXdmTHpXSfEDxBb2iSusuf7oz1rznwuJrjUnvn3FnbJz2FAHrng+4jtYo0XJ28EHtXTzapEW3IQBjJz1rz7T71bVyyklzzj2qzJeTXkypaxF5G+6qck/hQBt61qf7s5II7YrP0Lw3qnjS5FtZh4bZT++uCPlX6etdt4T+Gl5fRpd6+zLGRkW6nk/U16zodjYaPaR2tnapHDH/Co60Ac54I+HOg+HbRYoLGOeUgeZNKgZnP49Ku6l4I0UPLJBAtvNJ82U4GfpXUvdyEZWIIvrWRqepRQqzNICRQBzMKx2Ya3fAZTg+9VtRuI9m3jJ6GuR8TeKY18QSxow+7nGaptr6TAFnxj0oA6y3uFUdjitSzvM26KvBzk156usxzEBZNorc0nVwP3bY9iKAO6tpFxv84kd1xUbXuZSgAVexrmf7WAUjcAe+KaNSjxzJ8x6UAdLJJE3XIUHJNU5RHCjz+YAG6LWYl4rIT5nOO9VJrtU/wBbIvPQGgB92yq4ZpOetc94z02PxFoc0Of30KmSE+46ipdT1iAglQAV4JNUdP1VWuljVsjad30xQB5no959nl8thg9OTXVabqzKeW4HvXE3flR6rcn7oaZtjD0zWhp1x0wwJPFAHoKazvyIwqjA5Jqtqd4TAZJN7BRnCnqfSuftZ9qlmVc+pq1eXkH2TG/5wQB6UAM82SYCUbiD/Cf4RULsY22ySEL1B9KZPJJEvHPRi3aqeqX263MeV3Hv60AUtUeaWRwrb0/hAp9i8kFkSPmb0PUVT8yM7UD5z3Ham73BIUnj+I9zQB6z4J8QeT4fijk+8GPeiuGsFnFpH85GRniigD17TIPMIkbPJyM10enQgYYisHR5BJGvPAHArptOG5ADwaALUn+rwvGK5jXpyPkTv1rpbxgkOFrktV2lzmgDEyhdxnBArzbx/fLBZ3KPjBQ/jXd6qxgDSK2M15B418/VPENppcbM32iUKQPTNAHpX7N/hZLTQzrkykz3R+QEfdXtXtkUROM5xXOeGLePTNItbOFQqRRhQO2a34bqSQqgAFAGiI4tnCjOO9V2YoH7AVMpJTnrVa+OyB2YYoA5LXJTK8uG6VyGosLyzltpl6g7T6Gun1RlVZG7GuQ125S2gZjxxmgD591t7yfXZ7e6YkQuVUH0roNC22tszZPI6Vh6i5u9fubhMkPIc17T8JPh6tw0Gq6wn7tsMkB6Y9TQBneDPCuueIXV7eArB0MsgwPwr3DwJ4C0vw6gmCfaLs9ZXGefb0ro9PgsreFIIURFAwFUYArYthGseXxxQAyON9oGMVKI1j+aU/Sle4jRC3HSsXUtTGCPMxQAuv6hhCI32gdhXlnjfXvs0bFpuxxzWz4p12ONSjNgeteH/EbXllWQ7+BwuD1oAxL3Vp7nVp71pdqdBk9qz5/HlpZ3QgdpJF7so4rEnlE0OGkOPbvWfa2FuzNuXnsTQB6npOuQX8Ky28gZSO3UV0emak4ULk49a8YEV3p7CXT/ADN4Gdq9DXR6V4uERjg1SIwyP0INAHrjXrCEmNiTVFdUlhJ3HrWJp+pLMq+VMHjPcGjULoLnHJ7UAbqa7IGLKxOOOtQXeuyGP5sE+vpXMyXDeTtC4z1xVWKSSFGaRtw96ANfUdUVwWLZ9BVvR/OFnJdNlWlG1Pp61y1vLBJdDzGyN3Cg12MM6fZ1jZWUHhQB0FAHNajp8ckjeW3I56d6oW6yQzgbcMPXoa62e2U7skAiqF7p+EMi/f7fSgCK3nVoxnqeuKW6kAwrEEEdMcVQB2Oeue/tTnfd8zOMj1oAS7vmCmFAcbs81R85WLQzAqc7lyP60kkm2YknCnselQ3Hzwq272UHtQA+F4d/l5AyTnHX61agNvLC6qzO6nArLeGPaGSTEnUc1qWf2eO0EgyJt3zD1FAG5Zrcm1j2EqAuMYoqW2uB9nj2qSCM8UUAeu6JGAwVhjFdbbL8oxxxXOaTDIrDGCK6m1A2jjAA5oAqXu7YfpXE6vcsbkovNdhrsgjACnk9a46SIC4Zn6seM0Ac34mukjsZHY4wOa83+G5/tz4oxS7d0VqpbPvXU/GDU7ax0lo1dRK/GB3qj+zfpMiQ3msum4yNtXPcUAe2o5YgAYrR02ORrkHJxVe0MMijcu1q2bHbxxQBeT5Y6x9fucRYFbMn3K5jW227t3SgDl7uZrm5ETcDNedfF2+NnZusbYO3aPxr0K4VixljrxH4t6kZr5bXdk559aAKvwf8Pf254oi84E28Lb5B6+1fWOk2sKFVjwqgAKo6ACvKfgB4a+weHv7QuYsS3R3DI5217LYIqkDaKANCOO3Rct96gy+Y21TxRNJhMBRVQ3PlqTwKAJb+QxRE56CvPvFOriBWZZMH61t+KdRn/s+SSDllUnFeF674kFw8nnMUVSQ2T0oAPGHiSRoZN7DaO+a8h1jU5L+6yW+UH5VrQ8Vaz9skMcJPkgnmuek2BGk746d6ALELfvVy3HYVPCNshWN9vOS56Cs+HzGiBbg/xf7IrQtY42PmNnKn7p6UAa8cki2jMj/J/exyfeqtr9nc+bcRgtnG48k1b+0CZfLjQEJ1A9KytTPlbZEUrzuK0AdHpd1b2Mn7iZlQ9VJq7d+JLBW2tN8wrjLd5JGChtoYdTTdQjj89HjcOR8rDHWgDqn8W6WgPzOSP4cVg6t4wmu3+z2sJiHT5u9YmpWrZMgb58/cxTNty+2RlBUfK2ByaAOn0BpFkRgCHLDOTXpUFxIqRlm2gDqa870eBvLikXdvGAT1/SvQbDdLCBhdoUZyPzoA0EuEa3JZQW3YLVjXWqD7Q0Kg56A1rh41tisa53dGrkdUl8u7+0SIFQHr0oAu7o5ImkU8hsH61AZMEqQGBplncLNbvNbsjLn5vbNV5rr59jDkenSgBLpc/L+VU33suGyADxirAkDktuBI6VBOTs7k5zxQBHBErMFycsdoIrYSKOGHy3O9l4I71n2qFV3gFTnrjvWndyPI8SHb5hAJOOtAGtafaFt0EMZCYopYba88lP8ASNnHSigD3qx2cY45rXhmP3ax7SCVSCVJx6VoWrN5hBGKAIdXVAGc5PHeuD1nWoIC8bYDDpXda08axNu+bj1ry7XJNLlu3W4hx7g0AeTfFS+/tjWbO1twWlZtoA75r6B+Hugx6L4Ys7JYtrCMFj7964LQvBOk6h4nt9atZnYW5zsI4zXsVjJ5aiPt7igCa1jVWAwCK1oIgCGXiqkAUtu2gH2rQjbavtQAs7jy65DxJPuBjBwa6e6dQCQa898Z3/2djJyee1AGb4j1D+z9GnlyFZEJ5714f4SsLnxh48j8xC6eZufHQKK3fih4pkl082yEqz8YPXFeg/s4+FDZaH/a08Z8655BI5xQB6jp1jHZ2sMMaYjRQqgdBW3ZKMjGaYsLbQoq9Zx7F5FADJ1+UnNYOoS7crkit+++7xXJ687eUwXg0AcxruqGMsqk7V6+9fOnj2eQeIJ0UlYy+cCvcfEebe2eV2zXz74ol+1azNMrAgt+VAGNMnmS7c7Rj5qhMUjTDyx1OakdX37V6Z+b3q1Zx7nVA/JOG+nrQAyOOQM68ZOPlqzcwyLEobgjnA7irMaww30qj94ANoI9KtxsPMHnIrBflHrQBn2pnVMxtsTqw6k1BqKyNdb5A2xV3EZ61r6jD5Vvttlw7KfwFc7dtJHIWdiQR1z0xQBY+0faFeNVUDJ2npg+hoMEsKCVh5sWDkDqpqlbSeZbF1wCzZbjrWpC8qjyGZkLrwWH6UAOsoftMRwD8vzDFMCW1vdHzvMU9iOn4irNhdC3cxsmGPBx/On3jRzMfLRRKRz70AaGj33l3CQCMHnKv3Nd48UgsRdLJ5buB8gP3h71wVlGsF3bSTbE+UHg13NoYJbeZYys4CbyhPzD6UAOkt72FbfZKqk5KgnI+lZOrRQ3ivDcxESkH2waY16kdzGyq7W8h2n1Rqm1nVNNuwYI2f7WoAO/gdPvDFAHPaVatbxzW7h0cdcfxLU9kiSzvP5mVIwqn2qva6jdBrhLhUnAUKz47djmr1o+nrCY4huhkXduHBjYfzoAdOoYrIqRp8vO31qKIbvmjyQPapdPjRrk7izRsOPrWlFCsLoFUAO2OaAIrS3L5fcCByVqG2uAdTCtHuGfl9jWyTGh+SFdg+81UtPtJZLkzKuxd+QcZ4oA6ZLSK7ijleYxttAK0VImoRxxorW6sQOuOtFAHqFjqrRjEjgmr63m4iRT1rzwTT43scfjW7pNy8kK5Y0AaWt3LGF+e1edX9u11O3GSTgV2GqTHy2+btXO28qrMXbkUAdb4J0htM09QSHLcmuuhSMLvYBh6VwtjrnllUWN8VqR+JCsmHhfZ9KAOvh+zk/u22t6U+aUqMNwawbfU/MVZIYWA7kipnv/ADDjPSgC7cSjYTmuF8X3UKg+ZErLXUPIWRueTXBeLkkmYxjPWgDlT4as/GGs26+SESGQM5A6j0r6B0O0t7HT4baKEJHGoUbe1cX8P9EisrFXP+sk5Jrv7OEKB83FAF6OMMNwIxTxIoG2qFzcKh/dtz6VVN4/8XHvQBeu2GDXNa0imMs3vWlPeDYea5XX9SWNGLOAMetAHmXxN1L7PazJ5hHHFeE3c8hRvRn5Peu++K2t29xfGBJMjqcGvOLqYu6hOc8ZoAfGxkfkYCmrtputxJOyA5yuPaksbcyRcjljxWvDZ+ZH5TDIHJoApaRE80LXGNhz8w9K1n02VpI3g+duSQO5qXRYxbiWORhjPA9q6GS403y4vJkCMuM0AcneCRSke0iUp83tXPzRyM8u5dxz0r0PULa1vGE0Y2v0+XvVSPRbeMvLt3F+ST2oA46wsHLpLGNoA+7jvWiIpp53jPKgcbhwD7V0kFjAgwOOOTU0sFtC6HIA4oA5iPTXRvMYEpIMdOc1qW+jLGyuPubc89jVjUNRghxjB56DpVKXXWbI8sAY45oAj1C3UWhkU5kjPDe1W9OeSG3kuYnJbaDkcEVnXGsoYDHIihW6k1nSeJ9MtVkheXbu4wvNAGpPrE0hVdoERPzj+tZsi7pJLiO6Y5+UDviufv8AxFHIcWSMQOhYcGpNO1N5wsPAVvvHHSgDovMygBbawTDlTw2Pan6dqIe5TT4Uyv8AERztrMuJoobVvL9PvHvUfg2GeSeVixVJc7m7igD0zw8YJPNZQF8s4UdjVoRL9o3SfKgOefWqnhSEPZtbqC8hfIOMAKO9aerDzbZW4DKdgweDQAkiRNbPJuBVR8yjuPWqmnSyRzt+8ZYiMge1S2dwbK3ebakgZCpVugpmmrHLAJpMLufGF7UAWp9YWJlQSIML0IorlfFtip1l/LnkRdo4ooA72yvWdcMxIFdLo1zuUZyB2ri7L5pFUfjiuu09kSEbR9KANC+jaSMnNYk21I3dRkit6ObdGVxmsLVEaLLqPlPUUAUrPxVsfymiTK8HIrRh8WLyrRp+IrgtWhK3ZkhIXNJArAhppcn2oA9Z07xIJ4dqEAe1TW2oM04OeprzjTpXjIEO7mux0VX2BpCd1AHUvc+/aue1q4VZctg81cml2pgHmuP8Y3kkcQkBIAoA9A0K+ujbqqquMcc1r/2leIB8o/OvHNB8S3UW1Gdtvats6/d7t3mHB6UAejR6lI7/ALwEH1qy18uzrmuCstWnuAF5zWzaNI3ylsmgDXvLpTEVRvmrzL4hQ+IprSRrGEtgV198kgJYMRVCW+mX92TuHvQB8uahBdnUpBeK/ng4YGnpbQrhpXVQOi5rtfjtpEtpMmpWWU83lsCvIle5lf8AeTMx96AOsN/DFsSNs46mkbWLgt+7baK5d1uApMMg3YzzWdPd6mx2MhT3AoA7pL2djlpWyfQ1ILpgE5Y5/WuRsW1JIdyyKWHQHrTY7zWrmVJA6ny33belAHe2tzqABaFJMA9+laTX2pbcsUAx0Brjv+Eo1y1t8/Y4/LX7wBzmoI/EerajuX7OluX5zjmgDuRPfyDmVBn2qtemdYjNNdZVevPSuRm1TW4xHGt3GXB28jtV1o5ri2Md9fkhvvBBigCS/wBY06GEut2JuMgL61kx62biNmAIbHAxTo9PtkimiSz37v8AVv6U+GxnS3eAQLl+jY5FAHK6lc3k8uzzpCGPQGrNhpkhXc4LMa6LT/DoR8yZY/yrqtG8PgyhmAK9qAOd0vQ90I8xevQYp1xos1rKrW6nGea9T0/w98qts4pb/RIZN0YjJYe3WgDz9NMZrZxIRt6nNdH4Y09ZbcQqoHzDoO1XZrFIIVjMZEjEDB711PhmxjXUo42jK7gAuBx0oA0/ClpBZ3czNb+YixHah7jHWobtNPWzcxx/O+Tg9j7Vt3ka2hZY12vtK5HOQfU1zerW7oZJFcRhUCBT3oAzX0+8vdDR7Xa4Rikv+zUOn2kwlktwcqgz9TWj4dt5otNubhZCEkzlc/eNZttMyTPJJJ5bL6mgDzfxRr1ydanVZiuw7SPpRWN4mCtrt0wDHMhJNFAHtuluq4Vef7zGumsrgFcL0HSuL0ydfLUA5PetyyuDvGWwKAOtsX6N603UgpibcMr3qnZzbVUe1Le3OISuRyKAOI1zD3ZSPgdqrWlkA26RmPtT9YlWO93A55q1FNHJEN3GaANSwYfLtUHHSunsm8mHcx5NctYny8EECtu1lMhXLZoA1fNJJZvSuV8YszWrR4zXSNyAaxdeh86M0AcjpOLi2IDDenFb2l3kflmKT7y8VxlnO9n4jaEnCOa61LdfMWTpnrQBr2N3J5wWPnntXZ6PvbGQSxrkrBoIivlrz611ui3Crz3NAGlfW4MfSude3/0g5GQDXWqyyxfN1NVDYDzM7e9AHmnxU0v7f4ckYJny/wCVeBy6Qj5VMq3rX1z4j0+3fSbiJiPmQ8V81XMHl6hcQnja5wKAOWGlvG6jbu55arVvpsUj8kHtW28bKQ0afVaeliJkZ1zG4GeOxoAr2+gwNJGsbKzN2qe48IRoqvt69SKuWbXFvch2AXaBtJHWtX+1GlITzAHU9NtAHM/8IqvIXccc4NTQ+GpC/wC7wPU4rbkvGVmLOGzwD0NMF1NsKoCKAMS38FwzXbCadt+7IGa0T4etbRj5gLBTg5FaVlGWmE0jsGHIxUp3NOzNIME555oArw6PagDavyngEim3dhboCqsuQOeK0pZGYYhkY57BelMTT52YFo22k557igChptgGnBWJdvc+orpbDSsOGjTp27VPpenxIp8zDE8gCt2FAkYzhc+vHFABBD5bDjoOVHamy2caymeRWAAyMmrEKKoCqRluQM5pdRdpLRkWM/KRlu2KAOR1d1YhmiG4H5TWvYq7RoIZtzhByDg7qw9dvsXqxfZ/3QXcJFOcVc0y4tksBcRzMJHzyeoxQBu6hfSW+mGPcqyk5feentXNahq0epJCrqySR53EfxelVL3UluDvZjMA2Xc1Zazs7S5ZtrGV4w4QnqvqKAMbSv7Qa5ltZ5nWFG3bQcZFYfj/AFA27qY3KEMMYP8AOu10y6sZJbixuFdJLkjyJ8Z2n0NeY/Ex5GvHtZoRvibAlTo1AGaSJiZXYMzck0Vz6XU0a7cniigD2vSSVfb0x1rorV1UdifWueuI2tb4tn5W6VowTcD0xQB01tNkrg8VLdfOCKx7S45wOtaMUnOSe1AHL+JbUhWkHUVBpVxvgUdxW7rirJC2V7VyunyeTevEeB2oA6O3kYnHatzTW6EmudgY44rY05sFcmgDo42ytUtQjzG1WLaQKMdaSf8AeKRxQB5L4tja11aGdeCH5NdjasZrRJFOcqKxvHljuiZxyRzVzwvceZpcRU5ZRgigDVtLhkcKwOfeum0m4k454rmAylwSMGtawl8sAHigDvtOnUBdzZrft4lmi+UcmuD0q7DSAc8V3GkXLGIYXNAGZr+lyLGXYlkxyK+Z/GSraeKriNl2gscZr6q166mNqyxRbjivCPHvgDXNavpNVswpb/nn3oA4KBW89WB+VeTjrWhbQ5VpAuRnJBrGuf7R0m4+z39s8LpwSwxmmRayYVKl3C9QPX6UAdUq5i/e24OR8uarvDCcKY9r55OeapWOpSXDKBuUAdOtXlnZZG3+X0B49KAJbXTVkTKsSR0zirdvpqtLtZGjAOSe1ZFzrFsJFjhuMHJyO1V5PFU8S+XaHOD8xc5oA6NoYBcqqvuXOARVt0t0+VFVm7EiuaGp+f5QCCF9wYqOj1aGoRjL+ZjbnBPQ0AdHH9m2EgpvQbj6n8Kh/tOBiqLuY/xBeNtcnd6x9juds0quGwd3QqD/ADpl1c3zus8EcXln+JW+8KAOxTUmhZl2q6jnIPSmx6xE+4bmZ+gB6fhXJR3TXSSIZBazR/wHo1WvDolkvvLuyNxPysGBFAHbaRcSXSsnzKOx7it0IEjVQ+MDLhuh+tZdhAIdrqRnHPPBNS3d1LEDujDJ/FmgDB1P7LdalLZwhVdhgIO9YWri50zTmJjYMmQwI6Z9K054ZJNVadIJRcD5l4xkdqqyyXmobrGeTy8Hewcds8igDA01riW22hC6IMybBzg1199PBd6ZpLeWpukPlb84Pl+hrOvlt/DWsK1uplsrtAGIGcZH+NWdZ0+KzubVpZMWsqht5OKAI/GIbR7R9QsZoZBGRmM44+leSalqU2pXMklw25Xbdj0rf+I11dRSfZUlD2bnMZzyRXIxrhRQBHJYbn3KeDRVlWIGKKAPatag8yHzBjcMVWsXEigMvIrVlUPHtPOaxCDBcFRkDPFAGpbnY2a0YZdw96yEb5QxNXrabbt4FAF26t/NjHfNcnrVqbW8SbGBnmu1tzHJj5sVk+IrUTDaBmgDNglyqlTWlaSyA5xWLaBo32sDitm03ECgDWguJGK81qRKzqPpWVp8Wcsa6Cxi/wBH5U5NAHJeKLPzYH+U9DXN+FN0ayQg4Ksa9H1ey3WzZPGOa4vTrKSO9lbyysRPBxQBdILEHOGFW7WRwfm5IqIwNxtYGrFrESwB6+tAHQaM3zq1dvpUsgUbTxXFaVFwFA59a63Sd6kDFAG67bo8bcnFGl2bXE/KgKKmto2kAAWt20t47aEdmPWgDgvH3gfStctXjurdN+3iQDBzXzT4z8F3HhvVHW4Vms1BIkPf0Ar7G1HD57iuX8TeG9P1/S5bK6jU7hw2OVNAHyPpk6wxvN5gxj7uen/16h1C/kklEodhxyB/Kuh8deD7rw1qslvNE5tycxPjg1gvarFPEiujyPy/PyoKAK1nCL4PK0ggkAOC3Rval0iw33xSVmWIDczH+EdzUkcMcqPGsqAebuQH+Ie9NvL+1iu0EGZYPJ8tgDjPvQBoarFlGuoHYHI8pc9V7VWgvHn0x5pGz5bbZVPoe9ZerX7T25S3hlQnHU9cenpUOmMxDwurFXHPtQB1F/aGXR45NqSQ7B8wGWAqlo6vHE9vlmiHzI4Pb0pbKS7wkUY2qi7OvX6irWlW0kd8FVyFP3geRmgC2mnyStDK2WByCT14ro9D0+KKbeRwDlT6UlhFIiYKZA5Xd2rV01Fkm8tpBkjkAdKAN2wWJoVLD5mPHNVdetLmFcSYVs/Ko7j1q+nnJHHHHEFjLAF2GaqeKpLsSxwhDIq84PX86AMvR5LhtYBumlfy127wOFX+tQa4tt/bRkhRkV02vI/3WrRVrqZVmiZEkgwCGwAVPUN71kva302rfZkcmIBpNknfvwaAKDat5GrtFDDFOpAUo2GUj29DVPx5c/6K7vujYLkQk52g1U07yr3UJLhdsDxORIv071B441+G8mjjKwvJHHsWRP4h70AecXl3NNIiSuXVPukntT4T8m09T0p9/bkMWx/gKhiHAJoAs/L360Uzk0UAe5K7EEjp0+lZuoJyX7r0qza3Mc8CSRnKOM5BpLrAQnbkds0AMtMPEA2TUyKUlGabpIIXJXkdjV+Ta3JQA+1AFzTzhgD3q7dwrJKAeg61m2zMpDHjFX1nBU9+KAMPU4RHdBgPkNXLHaoBHT0qLXPniyvUVHYys0Ixxj1oA3LU4k44FdJpp8xPQAVzFsxKhjjNbtlK4iCgY3UAXZbX7dIYVzsB596TWNJjhhiRY/lxyRWjp+yEKq9f4qs3EkN1E0MjhT2NAHnt7alJCu7AzxSW26NwGORWxrVjNGxXbvXsaxNsm/aylcUAdBYzxgA7sGui0q7XI+auOsY3b7ufyroNP3ZVcYNAHeabd8DsK0DdlzgdK5iyJCAlqvrN5a5zQBqzyYjPcnpUlrbgRhnHJ7Vn2MnmSb5Pur0q41384AoAxPHvhaz8RaJPayRqZdpMbY5Br5Z1fwbqEGoz2sj+V5ZxjpkV9hJMfMwRx3rzL4oWcDX5kWJMScNxigDwGPwe6EEyO7N021q2Pg7ysGSBeeBkV30ccWm+XHdR/KMfMBW5dx2MIt24YSDKn1oA84h8LqZv3kSIoXuOKZF4Yt3HmKBtzgACvQLpbe6tXIUsFyr7eqmnW2m2VlpiSytJtfq+MgCgDiYNFt44eYlL/TpU9lpWxwEtPmY5DY611tjZx3EzJHIjxg7icdF96smzbzGTafYgc49qAOSnsplQKgG4nkL2Fbvh7SwxDlMceladjpg3KpZEx3atqS3WztRtmiL5wAB1oAh+wQLEpkk2qvPyjNZTwPd35e3kWPAPlM4B3H3zVmXU0jk+yzAJJIPlYc/nUNst1b3CXdvF5sUeSzYz+GKAMfX3gvNP/dqINWVsSRBeGA7++a5vxfaSWun2msWd4wuoj88R7N6Y9K7XxvosetaGPE1g0izxRkMkCnp6EDnNeY2Vyslrc2s/2hZ2iLhJc5BHXk0AUvEV/HdWCXFlDaG4ljJbY2w57givOWgureYSTqEDHjLZqTxbeWTzW5sS6OMmQK3AOeRWXau7sNzsef4mJoA6F4VmtCcDOKyDDtO3rWxZgPEFFQ3FvtY8cUAZwTIziirJiOaKAOt+GmpGe0msZHLSR/dB/u12IH8B5PavKPB961n4gtpVI2yt5b57CvWZ4WiKH724Zz6UAOtABeOobBxV0qVkyzis2HCThufmPOavHczFUU5PrQBOZBjYcAGmrNsNPNjOY8NGRUX2dsbeQR2NAEF3OTkcYaprOMGL19hVWa3kGWBGPStXQlV4NpGG9aAJLZir4U7cdq1rC7IkXfzisdtyTkcE9quIrLHu3DJoA6RL3Z93kmq80ryNkMVNY1tJNG28nIq8026DK4Zu4oAle+ul/dtiRfU06I28xy6bGFUbOQNNz0zgA1u2lmhO7AOaAJLS1CKGj2sKtr8h+7iqkhNs3HFKbsOOTigDZtJcEfNzVgzbm254rm0vNjZ3VOuoD160AdIboqgWNuB1qayuvNk3H+GudFyPJ4PJq7pL4HJwSaAOvtSChdutZV7ocOtTyxSjIxgH0qW3lbO0NW34diWNnkdsk0AeTeNfCurae0cqW73dtGMNgZO3tXKHUzHqi2dxGVSNPk3jkelfTbNDKDG4BBGK8k+LPgOWRzrGkj94Bh1Hp60AeV6frEn294LcsGlYq+ehFb3h+9+2Wlxa3k+6ON/uj+6a47To5il7NcK0ciSkbm4wR1xU2has8EV5PsQNMVjRj396AOv0+3W2vpYYbmTanyyRuOSO1bUGuRCJWmgBMDBVdT0HvWbA4vbi2kfMbXCBJto+8R3BqWbRzi7tlkSRpVygXgt/9egDo9SENxAlxpyBop1LBz/Ce4rKm1CNrFY2h+0MpxvRuT9Kd4TZobV7UwuY4/mgZsgEj7ymmKVN2lzYwLbW8zEYxnDjt7UAc9eSWN7qP2by54pz92TPT0zUlhp2o6XfyyXb3TJKoVlDHy8H+LNdDd2VrrUoSVfst6gOGjA+ZhVi6vM2UFpOrnChWDDg9uaAOcSKbQrx5NNup5bW4BWZAxO0nowFeO/EfUr/AEPUWureZJSQUk3HqD/KvRPiNNJo8KXNtK0CJjzk3ZKr7d8V4F441a21O+DwyPIATyehzQBgrIZpWlbqzEkfWrtr8rVmIdrHNX7dshe1AHR6bN90AgDvWpcorQ7gM1gaa37wfLxXRW2JIyKAM4rg0VYmhZZCNoooA51DtkRuU2sG4r2+z/0vTYZISzKyAhz6V4gw4GFK8ce1eveBr6S98N2cmNqxjyyPcUAX1ybtBjjd3rpEs4naMrIQ3fFYd6u2RJcZ6VsWl0vmREYAPrQBvJY/uQjbs+pqhcWpWQoevritxbpGgVuNyiq80scnzHBYelAHNz2XB+XFWdCijXcrevFW7pflJzmqljMschIweeRQBNPbiN2YAMKZDC0imprmYMRt+4etNSdIztXoaAK8haNxt+YdxUnmbYi65yRwBUdw6rKWU9RTLS4RmZWYKfegCS2u4yypINrDvW5a3wVeGPHeuO1UtGTIuMZ6ioLHVZI8bpOvrQB3V7ceYu4N+dZ5uQoOWyaoLqUMtvlm+bHasmS7w53MTzQBu/bPnwOavRzbkHauWspi0pYkmtq2uNzBaANaCaTcN2dtbWnTiRsg4xWNEysgU9K0tNwj4GKAOksp28zk81v6dceUhLNya5WKTb8wq/aTtI65JxQB06XBc/LV5Jlmi8twCD1zXPxXG35UPTrVy3mOA3SgDhvid8O4dRhlutOJjzzJGncd8e9eIyqLfVRZ3UZiihYJEOmB6mvrK1m8xyD8w9K8r+OHgGS/sW1fRIgLyPllUfeHegDzLwxq0mkeInsLiR5dOcFhIxz5Z9Qa6PXb29sPD1rrQkGEk+WROd57GvMtTjeG6ayvWlRdnmEA4O7utdXrPiB4vhkkaxxqQqkJjIQelAHd6DrLawzx/I0s0PmxtnALY5Uds1R8Ntd6Xd3El0ZHikcho3OQSO4968/8E61PFLaQyiJYpf3kSq2ChB7121nPdXccl5PcqnlzuVZMEKD7fWgDfitj/b1teWjSqki78DkE/jW3rkQkn82aNVzCQw9HHb8etcz4T1q6NvHDcyILmJiqtt4Yds+5qzrXiD7PZpqDTxufMMdwrjAI7Y96APHvi14gvI0YyW6FI8xuj8GRD3/CvC1YPckIMBjwPQV6p43WHxRLOkGoNaxW0pLNdDCHPQK3cV5XIq22ovGsiSqrYDp0OPSgAuUaNstx6VYtJOBn8qfqmJYFcLg1VtHwQaAN+0kCkbWwa3dMlJI+tc3b84bHatvTpNoBPAoA2pVDPkUUkcmVBAooA5aV0LFgGHHPHSu1+FmoxbbvSvMJ/wCWqZ/WuNZQZBhs8YA/xqO2uZNOvI7i3k2urZLDuPSgD3a4VZod0fzLj8qzkuGjIDEkqevpS6LqlrqWmRXFm4wygMB2+tLeQgqzLkY60AdNpuorNaBFbnHWl89knyrjFcjYXclmcA/ITV77cWjLoc80AdBd3KlN2SPast7ny5QQcZqulx5iZZvrUUrrIuFI4oA1jcMwB6YqOa43x7k4YVkxzyR8Fsirlu4kXAoAX7ZuGWbGO1V5pv3gfJwetJcwGNiy1CHX+KgCe4k8yD7xIxwKzY9wb5hwKseZtYikkX5dwxQBLDcYXC04t+7PIJqjsZRyQM1LYsvmAM2TmgC9asQ6gnArcsnUtwelYcnDenPFaensVAX1oA3o5PlGDWzpuAm5jzXO20qGRU7VrwSHkZ4oA2YLj58Z4zzWpFcRxrw1cw0pVR81WoZjsG5qAOktbjdKNvet1HOwKK5TTpUUBs8itq0vt3GaANSBvIfdu5qxHdCQYk5HcetYcl0TPtJqZJMSKuetAHlfx8+HclxBN4h0VD5mN0iL1HvivILC2vr7Tvsd/LtSfCrzzkdeK+xiVeIRSKHDDBB6H2rwf43fD9tOWbXNGhkKDLyInVD6igDz240xBq9mlkI2kjjCbi3Ax1NdP9tnt9LnjtBGDCPk/wCmjseT74rgvC91NDbMuoXCROecH75BrpNNVrnXPnYi1SILHn7wJ6t6UAdM007aba3EcyxsHzKAeTjvXN+KPEzXWlXcLi3eSOY+UFJ592qfXL+Cx8P3dtYSLJORtWQuP3Y9TXlmlCR45mkkLFmyxzwxoAw/FOp3126x3EmIU+7GvC59/Wuetx5l2idMsBitjXz/AKU44xnj2rFjLR3CyccEUAekTeHI30BZgP4c1wKr5crr2DEV7H4OkTU/D7WzMCyrx9K8y8Wac2n6xLEvCklhxQBFaS7sKxOK14GxhQ3FYdoQo5HNatvKMjHWgDbik+QfMaKrwvmMYxRQBRd8thssDn7tVbgbtvPGeRjrV4xhUbnPH0xUDNgpjJwSctQA/Q9ZvdEuzcWrkAHmNvusK9H8N+L7HWSIZCLe4I5RuBn2ryi9BM+/djI+UdhVb94SJI3ZH7MOtAHudzDubK/gR0psbeWu1/l9x0riPBPjFUT+zdXkOeiSn+RruQ0M0IeJlkQ91OaAJFDKpZeUprFhhl49ajy9q/B3RN2qSNk5ZskfyoAkjZChb9KLaf59q5Wo2BhkDKNynqKlEazJvjIB9KALgmITDHrVSVOdwxTd5X5ZFxipLYhm+boelAEYUtx3qRVO3DCncCU4p7rvHANAEJAZiuM+lVnRo3DYxzWhGNpxjmmyRlm6ZoAmgPmRq3UirUTYJ9qz7djGdvQ1JbyN5pVupoA2NPc78mugtpgyhe9cxbsRmtawbb8xbOKANaRgo5qaKRdoqj5m85zxUkTc4DUAbNlvKk9K1LGQx/WsS2l4xn5a0bWYDnNAGou55Q/atK2UecHPRetZqTLJGFT8atQTFEEZ6nrQBsJOHOBjOaZcKs4eG4QOjghgRwRWclxtmTsc1fuZBgMBzQB88/Fn4fRaDr767ApeymOen+rPpXEa3q0rQv8AZcQIV5I6tX1Zrlna6xpMun3ahklUjnsfWvlL4m6NdeHdQnsJgwQZ8psdVoA86uppmnYGVyD1G4kGtnT18uwJJIGKx4o2aVeO9bd2Y4tN6nOOlAHK6iPNuWas6/jMZA6Ait2C1ViWKkjrzWbrUY3449qAOu+GOsrbOsbfNjgj1FdP8QdBjvdPOpQrg7dwOO1eX+G2a1v4ZM/Lur33RZrXWNAXTmZPM2Ywe49qAPn5EKEhuua0bRgCB7VseN/C8+i3QP8AyzYnn0rCtlYfgetAGpHMqrjNFVR7tRQBbclnBOSTxmomKlf4d3TJ7VOS3mqwVFXp9KD5XlsHKrxnIHU0AZM207ichvU1UkLEKckADtxmr1xhZDt6dKqTfdC7htoAqsQvt9a1NC8QaholwklvM0kLH5o2PFZYzuxxtHrSnlQoII7ZoA9p8OeIbDX4W8hgkoXlG6ir80Rih+UnPpXhVpd3FhdLcW0jROvQr3New+D/ABBFr2mKSB9oiG2VO5PqKANqzlDqFfn0NLKvlyZQkHsKrnjKjg56elTJKOFfr0GaAJo5952Tpz60pjKjKHK0w84+Xp1NOViqHyvm9QaAHxIWOec1dj+78zAVHZSQyx/ew3pUxjUAknNAEYVTL1NPkaMRkKOaQjBBXijaT8zUAV9rAjP50qjD7h09amxvb2pWVT8vTFAE8Mi9u1aNvINtY4ypUD8auxPwFBoA1g+4ZXgU9JDkAVnrLgY7VLHPjG2gDZjcqoGatR3XbdgVjxTEkHOakViz9eKAOn0y8PTdWklwTIDXP2OFjBq2l4N2OKAN4BmAc8gVeMm6AHNYCXpYqq/dxzV03G9AFOMUAWDIWkAzXI/FrwnB4o8OyIEH2qJS0T45J9K6TzeRmpbmTbEAOaAPiw2ctpqMtrOm2SJ8MD7U7VX3ERqAa9T+N/hyOzv01y1i2pMcS4HQ+teVxI01xuHI6fSgB0MKpESygHFcrqw/0w5PGa7C+Hk2p5HA6muKnkD3hDHPNAFq0UBgvUjkV6n8OmbeiyNgKQyHuD6V5ZbhlIcDJzXW+Gb2VZFMbkNnp/WgD1rx5oseu6Q32ddz8HgfdavDdQ0+WzvGt5gyupxX0J4NvElgWSbADjbKM8Z9a5L4qeFpprsX1nDvIGG2jqOxoA8iaKRWxzRVyZJoZDHLGVYdQaKAJ33O4RkBB4zVa5ysoXbuA6AVofvFTdsBc9fQVQuhuViSSD2zzmgCremNrgrHGSPVuNtZ12sauQoD884NWbjfvxuK+u4VUkIyzDjPXigCEZXjGcDr3pUCsw3EDFMUbmGMknrmnNgOE9s5oAcxHK8Zz+FW9C1K40bU47y3JUqfmXPDD0rPO4t2B6ilYYXqST1oA9j0jxTo+rRBmmSGfHKscYPtW2i8bmIYMPlYdDXz783ZiuPTiu/8CeMRbqum6q+YTwkhP3frQB6QqlQG6r6+lChoxvGMHrSQFWTcHBiYZDDoRTlG0Y+8hoADGrfOh59qkE1zCuGGVqGD9y+1ujdKutjbyPloASGUSoKnVmKkcVTK+WfMVTin2+7fntQBYVx0A+tNaUc8Ui7vMztwtPKAnd29KAFByOnJpyPsNJCvHNIV+agC5BJuPqDVpSq4qlAvarW1sA0ATqwDYq5Zr84yapJHVqJjH1oA0ri68uIKpqK3nZzWdPNuJFWLI4AxyaAOgspMEKDlm7VsRJtTk8+lc3aTeWQ3VqvwagEJDNkmgDVZkEi80y4lJJAasx7pySyjikeYtht1AFDxnpqax4dvLFwCzoSnsRXzakTWkssLr8yMVbPXivp+SRWA5rwH4p6f/Z3iiZk+WOcb1x2PegDi/EF5ttmBGcjjFcnbKWlLMpIrX152Ybd1ZFkCS37zAzQBqwxNgYOM1c0+aWznRs4FVLdTuDKxbn8qtT5ZBvBB7GgD0/wjqcxVXRt4IwQelemaC/2iDLyiSA8Osg5jNfP3hHW/7OlMcnzIeCD29xXqvhvXvMZXEqruwBno49DQBP4j8A/btUkuYYTtYDlRwaK6yC/hMYLSzRE9VByPwooA+c2DFR8wPzEkk4x+FU74hSXUKw/mas3IbzQOAm3H19aoagYw7FSdhH3sdKAM+4diGkYhnJwPaqZbezA9TUtwwXaowe9QDcwYgd6AE3lVLAj5ajG53yw4zQc4Py896ki3E9BjFAETMM4KlffNKMg9eMU8ehXd701l3dVwKAAgeUfXtTRj5c/lTyPl9hTfl3fN+HtQB3nw98UTWsZs7o+bAp5B5Kj1FekWzR3Vv9otJVmiI6jtXhWgyeXqcbd/u4HcV0un+IbrwzrX7slrOX5pIj2+lAHqLR7l+nIqe0dpAEbmqmn39pq1p9s064WRcDeo6g1LbFS2N21s0AXhtOY261WnWSEl1Py+lPlBU4wcDv61I214SzdB2oARJDPGHA6dqso37r5sCs6wk2XJQ5wx6VqeX85bt2oASADHPU0siYI9qnQLx0pHG7k4AoAfar1PrV5McCqcS4AO7mridl6Z6mgCUIcfWo52I4qdCvNRthqAII03DPQ1cgfYvHWqjtg06NivI5oAvxMxOTxU6MqfOeT71Qjk/vflThJubLfdHagDdtS0kDSHAX0qI7tu5elZsd67fu4+FqZLkRjax4NADJp2QntXnfxqtvO0e21BV+ZG2k13OoSqT8p5rlviaqzeDplPJXBoA+f9ZyY845rOsEzk8fiav61/q8biDVPTYgzGgDXgwACMgY5q2sy7PmUt6cVWtwY+rbhV1d5iBUqD6YoApyh2YttCDPBrZ0HVZrSZFc7kHUZ/lWXlnJEnX6UuI9uN3zjpQB7HpGvK1ihhkATsGPI9qK8eS+uoB5YZ/XiigBbmb/lo4bcB26VnXEzhRt4DcEVbvdojOepOd2ay7hmZjJu+brxQBHKF8z5m3enamOjKVU7fXg5qXYWLSM+CfyoERA3bcgCgCvtAYn+GkYY2kMcfSpYpAob5QeDwaYFYpwo496AG/wAXqfX0pCxxzzS4bkAAHvSJtAJOd3pQAoIbkA8UmBy3c0/GWwMD6UwMfYnNAFzSQi6tas4IXzBmui8f2MirFOkeVzgsB0rlImZJ1bPzAjGO9ep6rH9u8N/vsCQ24dlIxg460Aec6FrN/otwJLOZkjJHmJ2YV7BpWp2erWUN1ZyZO394vdTXiDZDMv3hnH1rT8K6vNoerJOxY27cSoD1FAHulhdbn8qcjjoTV7y1I3hht9K5myv7W+tkubaTzN/THYVsaZIzYQsCD2oAbcHy7pW4BJrXOSin7xxWbf2rlhMwwF6VftJA0ClRhsc5oAkGQOnPpU0aZHzdPSst2uI7k88GtGJiFUk/N3oAspnH3fpUseepOahEgPtUyMvvQBLuwPanZG3rzUI5PHSlb5cUAMfO8cZqVAopUUuMil2nNAAB3zgd6jm7bWwKeVyNzdB2qCQlj04HagCRf3Y+U8mopZ23BRnPekMny/PgCs6a8VWKx80AXmny23vWB8QpCfDN0oPAWr8MhdwcgEVg/EObb4ZuRnliFFAHh2rFywzzUdoG64x6kUaqzed3AqXTtxGzjFAGlaRjA4arQR0BZlIFQ28MmPkYBh61b3zeX8yjjrQBTlny25cEjsKLcwOCzq2/09KsmJB+8TarelV5JAfm8vnuaANCL7PsG480VQHkEZ3Hn3ooAr3QUKRtyMkk5qiwEj7s/Jj8qsXJ3kkAkY6CmQRsyhinGfwoARUCnaQCMDoadMQFAAye1TKmI2IGAT0J5xUWxhGVwAc859KAKZUZJyd3cUjfX8BT2BBIKg+h7UwKudpPzeooAay7QDu+Y00ZwRjv6VKV6ndnt9KXCqNvJPr70ANcEFcD9KYDnIwAc1KrHcMN07U3H8WO/wCdACW42zIzAlQ4P6165q0A/sWdom3GaBHTPZcdK8v0y2+3XsFr18yQLjPTNet6g1vb6dJFCpVIYvIVX5LYHJoA8YZD5zq3XP60NH8vXBqS5kK3EjLjG4nB60rqzASLzxyKAO8+GUqJphU7seYQ5ru7OYCXKYTHTivOfhrKzW95EykhCDgV2dpdKrL1DDrmgDcu7gsnLFmxTdNkdSVkOAelQGWWQfLJGuR1qGNvJmDtN5hFAGvK+G6Zq1ayblyw3VViKz4KgAepqVFCE/vAfpQBakcLjt7VJBPxzVcqWAYED605V245zQBe81Px9qcrA9TVJWUHHIq1EUOMuKALcZHRc1MFbHIptt5C5O7Jqz5sZOAM0AQtCiLl2qheTxplUFXrnpzWTeMM8CgCldSsyn5sCs3le/Wrt0+ARWfGxaYZ6UAWl3KgwOa5P4o3Kxafb2m7l23tz2rrvMUHnhR1PtXlnjTUP7S1iWVWzEnyKPagDh9QYNL1PJqxZL5eMJnNV79VNxt3YxVyxllEYXysqP4qANOONtqso+b0qwZJNhEigA9ajjYbA4zTjHHIQGJ3fWgCNY4cHk5PTmmOpjG1ssvsKs/uihUYDDrzUMiOqbg4K5oAii08ypvG7BorbtL6NIFXyxx7UUAeqr+y/wCIFJ2+LNNGR/z6Sf40h/Zf8RbcDxdpw/7dJP8AGiigCT/hmHXdo3eKtOZvU2sn+NR/8Mv+Icf8jZphP/XpJ/jRRQBFJ+y14ib/AJm7TB/26Sf400fsseIB/wAzbpefX7JJ/jRRQAD9lfxBnnxbph5z/wAekn+NKf2WfERJ/wCKu0zrkf6JJ/jRRQAn/DLHiH/obdL65P8Aocn+NB/ZX8Q5/wCRt0vHYfZJP8aKKALVj+zF4itbmGdPFembo3VuLSTsfrXb6x8F9Q1COZf7WskaQDB8huDjk9e9FFAHn8v7K+vPIWHivTACSf8Aj0k/xqS1/Zf8SW8m5fFulFe6mzk/xoooA2vDf7O+vaPdTSf8JLp0kco+ZVtXBz+dbMnwM1CQ5Os2g9cQP/jRRQA+L4H6jGuBrdt/35f/ABpW+CerYO3XLMf9sG/xoooAfF8F9aVQra9akD0hcf1q1B8IdVi6azbf9+W/xoooAtr8LNUA51a2/wC/Lf40v/CrNS/6Clt/36b/ABoooAU/C3UMf8hS3/79N/jT1+F+oL/zE7f/AL9N/jRRQBLH8NtSUnOpW5H/AFyb/GrEXw/1Bet/bn/tk1FFACT/AA9v5B/x/wAA/wC2bVTl+GOpOPl1S2H/AGyb/GiigCncfCXVJBxq9qP+2Lf41Cnwe1NQf+Jxa5/64t/jRRQBFefBvWprOWGHXLON3UgMYHOP1rjpP2adfeMr/wAJTpuT3+yydfzoooAzX/ZX8RNL5n/CXaXn3tJP8au2v7MviOHhvFelsPT7JJ/jRRQBMP2adeDH/iqdO2+n2WT/ABpz/s1a0Rx4m08Hsfs0n+NFFADB+zRrmc/8JPp2e/8Aosn+NLD+zTriuS/ijTmHYC1k/wAaKKALB/Zv1nt4k08f9ur/AONFFFAH/9k=">
            <a:extLst>
              <a:ext uri="{FF2B5EF4-FFF2-40B4-BE49-F238E27FC236}">
                <a16:creationId xmlns:a16="http://schemas.microsoft.com/office/drawing/2014/main" id="{3098E556-12DC-D3C1-794A-3A059272A180}"/>
              </a:ext>
            </a:extLst>
          </p:cNvPr>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12">
            <a:extLst>
              <a:ext uri="{FF2B5EF4-FFF2-40B4-BE49-F238E27FC236}">
                <a16:creationId xmlns:a16="http://schemas.microsoft.com/office/drawing/2014/main" id="{DD1C3F02-1F5D-719D-1B07-116A203F7C54}"/>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39547" t="1018" r="27204" b="4925"/>
          <a:stretch/>
        </p:blipFill>
        <p:spPr>
          <a:xfrm>
            <a:off x="0" y="1"/>
            <a:ext cx="2761129" cy="6167718"/>
          </a:xfrm>
        </p:spPr>
      </p:pic>
      <p:pic>
        <p:nvPicPr>
          <p:cNvPr id="9" name="Picture 8">
            <a:extLst>
              <a:ext uri="{FF2B5EF4-FFF2-40B4-BE49-F238E27FC236}">
                <a16:creationId xmlns:a16="http://schemas.microsoft.com/office/drawing/2014/main" id="{3856BB88-3AB7-4CFE-B62B-D823F8F4F8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29613" y="7937"/>
            <a:ext cx="3162388" cy="6159782"/>
          </a:xfrm>
          <a:prstGeom prst="rect">
            <a:avLst/>
          </a:prstGeom>
        </p:spPr>
      </p:pic>
      <p:sp>
        <p:nvSpPr>
          <p:cNvPr id="6" name="Slide Number Placeholder 5">
            <a:extLst>
              <a:ext uri="{FF2B5EF4-FFF2-40B4-BE49-F238E27FC236}">
                <a16:creationId xmlns:a16="http://schemas.microsoft.com/office/drawing/2014/main" id="{AED870E3-082C-D340-A846-72DDDF669564}"/>
              </a:ext>
            </a:extLst>
          </p:cNvPr>
          <p:cNvSpPr>
            <a:spLocks noGrp="1"/>
          </p:cNvSpPr>
          <p:nvPr>
            <p:ph type="sldNum" sz="quarter" idx="12"/>
          </p:nvPr>
        </p:nvSpPr>
        <p:spPr/>
        <p:txBody>
          <a:bodyPr/>
          <a:lstStyle/>
          <a:p>
            <a:fld id="{64135A6B-3C4F-4732-9F89-18C083173C7A}" type="slidenum">
              <a:rPr lang="en-GB" smtClean="0"/>
              <a:t>18</a:t>
            </a:fld>
            <a:endParaRPr lang="en-GB"/>
          </a:p>
        </p:txBody>
      </p:sp>
    </p:spTree>
    <p:extLst>
      <p:ext uri="{BB962C8B-B14F-4D97-AF65-F5344CB8AC3E}">
        <p14:creationId xmlns:p14="http://schemas.microsoft.com/office/powerpoint/2010/main" val="144582220"/>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19440-3110-7179-3589-0657A7330CF5}"/>
              </a:ext>
            </a:extLst>
          </p:cNvPr>
          <p:cNvSpPr>
            <a:spLocks noGrp="1"/>
          </p:cNvSpPr>
          <p:nvPr>
            <p:ph type="title"/>
          </p:nvPr>
        </p:nvSpPr>
        <p:spPr>
          <a:xfrm>
            <a:off x="838200" y="365125"/>
            <a:ext cx="10515600" cy="1325563"/>
          </a:xfrm>
        </p:spPr>
        <p:txBody>
          <a:bodyPr anchor="ctr">
            <a:normAutofit/>
          </a:bodyPr>
          <a:lstStyle/>
          <a:p>
            <a:r>
              <a:rPr lang="en-US" b="1" dirty="0">
                <a:latin typeface="+mn-lt"/>
              </a:rPr>
              <a:t>Outline</a:t>
            </a:r>
          </a:p>
        </p:txBody>
      </p:sp>
      <p:sp>
        <p:nvSpPr>
          <p:cNvPr id="3" name="Content Placeholder 2">
            <a:extLst>
              <a:ext uri="{FF2B5EF4-FFF2-40B4-BE49-F238E27FC236}">
                <a16:creationId xmlns:a16="http://schemas.microsoft.com/office/drawing/2014/main" id="{EC6FAF8B-929E-DAC8-89AA-4412530DEE66}"/>
              </a:ext>
            </a:extLst>
          </p:cNvPr>
          <p:cNvSpPr>
            <a:spLocks noGrp="1"/>
          </p:cNvSpPr>
          <p:nvPr>
            <p:ph idx="1"/>
          </p:nvPr>
        </p:nvSpPr>
        <p:spPr>
          <a:xfrm>
            <a:off x="838200" y="1533790"/>
            <a:ext cx="5162550" cy="4351338"/>
          </a:xfrm>
        </p:spPr>
        <p:txBody>
          <a:bodyPr vert="horz" lIns="91440" tIns="45720" rIns="91440" bIns="45720" rtlCol="0">
            <a:normAutofit/>
          </a:bodyPr>
          <a:lstStyle/>
          <a:p>
            <a:r>
              <a:rPr lang="en-US" dirty="0"/>
              <a:t>Background</a:t>
            </a:r>
          </a:p>
          <a:p>
            <a:endParaRPr lang="en-US" dirty="0"/>
          </a:p>
          <a:p>
            <a:r>
              <a:rPr lang="en-US" dirty="0"/>
              <a:t>Methods</a:t>
            </a:r>
          </a:p>
          <a:p>
            <a:endParaRPr lang="en-US" dirty="0"/>
          </a:p>
          <a:p>
            <a:r>
              <a:rPr lang="en-US" dirty="0"/>
              <a:t>Results</a:t>
            </a:r>
          </a:p>
          <a:p>
            <a:endParaRPr lang="en-US" dirty="0"/>
          </a:p>
          <a:p>
            <a:r>
              <a:rPr lang="en-US" dirty="0"/>
              <a:t>Conclusion</a:t>
            </a:r>
          </a:p>
        </p:txBody>
      </p:sp>
      <p:sp>
        <p:nvSpPr>
          <p:cNvPr id="5" name="Slide Number Placeholder 4">
            <a:extLst>
              <a:ext uri="{FF2B5EF4-FFF2-40B4-BE49-F238E27FC236}">
                <a16:creationId xmlns:a16="http://schemas.microsoft.com/office/drawing/2014/main" id="{8B348BAD-CF36-4513-8698-20FD208B3384}"/>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64135A6B-3C4F-4732-9F89-18C083173C7A}" type="slidenum">
              <a:rPr lang="en-GB" smtClean="0"/>
              <a:pPr>
                <a:spcAft>
                  <a:spcPts val="600"/>
                </a:spcAft>
              </a:pPr>
              <a:t>2</a:t>
            </a:fld>
            <a:endParaRPr lang="en-GB"/>
          </a:p>
        </p:txBody>
      </p:sp>
      <p:pic>
        <p:nvPicPr>
          <p:cNvPr id="6" name="Picture 5" descr="A person and person with a question mark&#10;&#10;AI-generated content may be incorrect.">
            <a:extLst>
              <a:ext uri="{FF2B5EF4-FFF2-40B4-BE49-F238E27FC236}">
                <a16:creationId xmlns:a16="http://schemas.microsoft.com/office/drawing/2014/main" id="{AF9ECE0D-A06C-4B2A-BFE1-3E0D169F3BBA}"/>
              </a:ext>
            </a:extLst>
          </p:cNvPr>
          <p:cNvPicPr>
            <a:picLocks noChangeAspect="1"/>
          </p:cNvPicPr>
          <p:nvPr/>
        </p:nvPicPr>
        <p:blipFill>
          <a:blip r:embed="rId2">
            <a:extLst>
              <a:ext uri="{28A0092B-C50C-407E-A947-70E740481C1C}">
                <a14:useLocalDpi xmlns:a14="http://schemas.microsoft.com/office/drawing/2010/main" val="0"/>
              </a:ext>
            </a:extLst>
          </a:blip>
          <a:srcRect t="7857" r="-3" b="7854"/>
          <a:stretch>
            <a:fillRect/>
          </a:stretch>
        </p:blipFill>
        <p:spPr>
          <a:xfrm>
            <a:off x="5169692" y="1385358"/>
            <a:ext cx="5162550" cy="4351338"/>
          </a:xfrm>
          <a:prstGeom prst="ellipse">
            <a:avLst/>
          </a:prstGeom>
          <a:ln>
            <a:noFill/>
          </a:ln>
          <a:effectLst>
            <a:softEdge rad="112500"/>
          </a:effectLst>
        </p:spPr>
      </p:pic>
      <p:pic>
        <p:nvPicPr>
          <p:cNvPr id="7" name="Picture 2" descr="University of Edinburgh is founded | Social Work Centenary | Celebrating  100 years of Social Work at Edinburgh University">
            <a:extLst>
              <a:ext uri="{FF2B5EF4-FFF2-40B4-BE49-F238E27FC236}">
                <a16:creationId xmlns:a16="http://schemas.microsoft.com/office/drawing/2014/main" id="{694C67E8-6AEA-4EED-8EB0-9D9FD62EA5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380052"/>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6A26B-87D3-6EFC-9D3F-5520209836C1}"/>
              </a:ext>
            </a:extLst>
          </p:cNvPr>
          <p:cNvSpPr>
            <a:spLocks noGrp="1"/>
          </p:cNvSpPr>
          <p:nvPr>
            <p:ph type="title"/>
          </p:nvPr>
        </p:nvSpPr>
        <p:spPr/>
        <p:txBody>
          <a:bodyPr/>
          <a:lstStyle/>
          <a:p>
            <a:r>
              <a:rPr lang="en-US" b="1" dirty="0">
                <a:latin typeface="+mn-lt"/>
              </a:rPr>
              <a:t>Background: The global ageing population</a:t>
            </a:r>
          </a:p>
        </p:txBody>
      </p:sp>
      <p:pic>
        <p:nvPicPr>
          <p:cNvPr id="6" name="Content Placeholder 5">
            <a:extLst>
              <a:ext uri="{FF2B5EF4-FFF2-40B4-BE49-F238E27FC236}">
                <a16:creationId xmlns:a16="http://schemas.microsoft.com/office/drawing/2014/main" id="{DA3F3B74-347F-6B22-C971-CCD1DC3E88F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16628" y="1358002"/>
            <a:ext cx="7021285" cy="4781541"/>
          </a:xfrm>
          <a:prstGeom prst="rect">
            <a:avLst/>
          </a:prstGeom>
        </p:spPr>
      </p:pic>
      <p:sp>
        <p:nvSpPr>
          <p:cNvPr id="4" name="Slide Number Placeholder 3">
            <a:extLst>
              <a:ext uri="{FF2B5EF4-FFF2-40B4-BE49-F238E27FC236}">
                <a16:creationId xmlns:a16="http://schemas.microsoft.com/office/drawing/2014/main" id="{4ADE92DD-FB6E-1705-1ECC-E05F895A4AD6}"/>
              </a:ext>
            </a:extLst>
          </p:cNvPr>
          <p:cNvSpPr>
            <a:spLocks noGrp="1"/>
          </p:cNvSpPr>
          <p:nvPr>
            <p:ph type="sldNum" sz="quarter" idx="12"/>
          </p:nvPr>
        </p:nvSpPr>
        <p:spPr/>
        <p:txBody>
          <a:bodyPr/>
          <a:lstStyle/>
          <a:p>
            <a:fld id="{64135A6B-3C4F-4732-9F89-18C083173C7A}" type="slidenum">
              <a:rPr lang="en-GB" smtClean="0"/>
              <a:t>3</a:t>
            </a:fld>
            <a:endParaRPr lang="en-GB"/>
          </a:p>
        </p:txBody>
      </p:sp>
      <p:pic>
        <p:nvPicPr>
          <p:cNvPr id="8" name="Picture 7">
            <a:extLst>
              <a:ext uri="{FF2B5EF4-FFF2-40B4-BE49-F238E27FC236}">
                <a16:creationId xmlns:a16="http://schemas.microsoft.com/office/drawing/2014/main" id="{DB0791E7-2DA8-59B2-555D-1C8B801917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6628" y="1357278"/>
            <a:ext cx="7021285" cy="4695180"/>
          </a:xfrm>
          <a:prstGeom prst="rect">
            <a:avLst/>
          </a:prstGeom>
        </p:spPr>
      </p:pic>
      <p:pic>
        <p:nvPicPr>
          <p:cNvPr id="10" name="Picture 9">
            <a:extLst>
              <a:ext uri="{FF2B5EF4-FFF2-40B4-BE49-F238E27FC236}">
                <a16:creationId xmlns:a16="http://schemas.microsoft.com/office/drawing/2014/main" id="{B120EB9A-55CB-CBFF-E95A-9D298DB155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3586" y="1352266"/>
            <a:ext cx="7021285" cy="4781541"/>
          </a:xfrm>
          <a:prstGeom prst="rect">
            <a:avLst/>
          </a:prstGeom>
        </p:spPr>
      </p:pic>
      <p:pic>
        <p:nvPicPr>
          <p:cNvPr id="12" name="Picture 11">
            <a:extLst>
              <a:ext uri="{FF2B5EF4-FFF2-40B4-BE49-F238E27FC236}">
                <a16:creationId xmlns:a16="http://schemas.microsoft.com/office/drawing/2014/main" id="{CC44DFD9-7962-73BB-20B1-40F305C9B6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1109" y="1298129"/>
            <a:ext cx="6987305" cy="4813477"/>
          </a:xfrm>
          <a:prstGeom prst="rect">
            <a:avLst/>
          </a:prstGeom>
        </p:spPr>
      </p:pic>
      <p:pic>
        <p:nvPicPr>
          <p:cNvPr id="14" name="Picture 13">
            <a:extLst>
              <a:ext uri="{FF2B5EF4-FFF2-40B4-BE49-F238E27FC236}">
                <a16:creationId xmlns:a16="http://schemas.microsoft.com/office/drawing/2014/main" id="{C5951403-13C9-601B-E03C-CE689D18C1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07129" y="1347611"/>
            <a:ext cx="6874327" cy="4813478"/>
          </a:xfrm>
          <a:prstGeom prst="rect">
            <a:avLst/>
          </a:prstGeom>
        </p:spPr>
      </p:pic>
      <p:pic>
        <p:nvPicPr>
          <p:cNvPr id="5" name="Picture 4">
            <a:extLst>
              <a:ext uri="{FF2B5EF4-FFF2-40B4-BE49-F238E27FC236}">
                <a16:creationId xmlns:a16="http://schemas.microsoft.com/office/drawing/2014/main" id="{F1953333-1580-7C2E-FF16-88FFCCEC88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41109" y="1335076"/>
            <a:ext cx="7005500" cy="4826011"/>
          </a:xfrm>
          <a:prstGeom prst="rect">
            <a:avLst/>
          </a:prstGeom>
        </p:spPr>
      </p:pic>
    </p:spTree>
    <p:extLst>
      <p:ext uri="{BB962C8B-B14F-4D97-AF65-F5344CB8AC3E}">
        <p14:creationId xmlns:p14="http://schemas.microsoft.com/office/powerpoint/2010/main" val="168253339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018B2-B385-E543-3F4C-3767A411D221}"/>
            </a:ext>
          </a:extLst>
        </p:cNvPr>
        <p:cNvGrpSpPr/>
        <p:nvPr/>
      </p:nvGrpSpPr>
      <p:grpSpPr>
        <a:xfrm>
          <a:off x="0" y="0"/>
          <a:ext cx="0" cy="0"/>
          <a:chOff x="0" y="0"/>
          <a:chExt cx="0" cy="0"/>
        </a:xfrm>
      </p:grpSpPr>
      <p:pic>
        <p:nvPicPr>
          <p:cNvPr id="7" name="Picture 2" descr="scott-chart1-sm">
            <a:extLst>
              <a:ext uri="{FF2B5EF4-FFF2-40B4-BE49-F238E27FC236}">
                <a16:creationId xmlns:a16="http://schemas.microsoft.com/office/drawing/2014/main" id="{4FE60E57-D549-96B2-E7A5-E074C9BE83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30" t="1738" r="1589" b="2860"/>
          <a:stretch>
            <a:fillRect/>
          </a:stretch>
        </p:blipFill>
        <p:spPr bwMode="auto">
          <a:xfrm>
            <a:off x="6345766" y="1540932"/>
            <a:ext cx="5286158" cy="45137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FEEB2EF-83F5-6773-EC8E-55C1F430E650}"/>
              </a:ext>
            </a:extLst>
          </p:cNvPr>
          <p:cNvSpPr>
            <a:spLocks noGrp="1"/>
          </p:cNvSpPr>
          <p:nvPr>
            <p:ph type="title"/>
          </p:nvPr>
        </p:nvSpPr>
        <p:spPr>
          <a:xfrm>
            <a:off x="838200" y="365125"/>
            <a:ext cx="10515600" cy="1325563"/>
          </a:xfrm>
        </p:spPr>
        <p:txBody>
          <a:bodyPr anchor="ctr">
            <a:normAutofit/>
          </a:bodyPr>
          <a:lstStyle/>
          <a:p>
            <a:r>
              <a:rPr lang="en-US" b="1" dirty="0">
                <a:latin typeface="+mn-lt"/>
              </a:rPr>
              <a:t>Background</a:t>
            </a:r>
          </a:p>
        </p:txBody>
      </p:sp>
      <p:sp>
        <p:nvSpPr>
          <p:cNvPr id="3" name="Content Placeholder 2">
            <a:extLst>
              <a:ext uri="{FF2B5EF4-FFF2-40B4-BE49-F238E27FC236}">
                <a16:creationId xmlns:a16="http://schemas.microsoft.com/office/drawing/2014/main" id="{7B508096-600E-BB7D-0CAC-D5DBBE983790}"/>
              </a:ext>
            </a:extLst>
          </p:cNvPr>
          <p:cNvSpPr>
            <a:spLocks noGrp="1"/>
          </p:cNvSpPr>
          <p:nvPr>
            <p:ph idx="1"/>
          </p:nvPr>
        </p:nvSpPr>
        <p:spPr>
          <a:xfrm>
            <a:off x="838200" y="1690688"/>
            <a:ext cx="5440674" cy="4486275"/>
          </a:xfrm>
        </p:spPr>
        <p:txBody>
          <a:bodyPr vert="horz" lIns="91440" tIns="45720" rIns="91440" bIns="45720" rtlCol="0">
            <a:normAutofit fontScale="92500" lnSpcReduction="10000"/>
          </a:bodyPr>
          <a:lstStyle/>
          <a:p>
            <a:r>
              <a:rPr lang="en-US" sz="2200" dirty="0"/>
              <a:t>Recent rapid increase in the global ageing population</a:t>
            </a:r>
          </a:p>
          <a:p>
            <a:endParaRPr lang="en-US" sz="2200" dirty="0"/>
          </a:p>
          <a:p>
            <a:r>
              <a:rPr lang="en-US" sz="2200" dirty="0"/>
              <a:t>The number of people aged 65 years or older worldwide is projected to more than double, rising from 761 million in 2021 to 1.6 billion in 2050 (UN, 2023)</a:t>
            </a:r>
          </a:p>
          <a:p>
            <a:endParaRPr lang="en-US" sz="2200" dirty="0"/>
          </a:p>
          <a:p>
            <a:r>
              <a:rPr lang="en-US" sz="2200" dirty="0"/>
              <a:t>Increase in the number of people with visual impairment, blindness, multimorbidity and frailty.</a:t>
            </a:r>
          </a:p>
          <a:p>
            <a:endParaRPr lang="en-US" sz="2200" dirty="0"/>
          </a:p>
          <a:p>
            <a:r>
              <a:rPr lang="en-GB" sz="2200" dirty="0"/>
              <a:t>Visual frailty is an emerging concept in the field of eye care and geriatrics</a:t>
            </a:r>
          </a:p>
          <a:p>
            <a:endParaRPr lang="en-US" sz="2200" dirty="0"/>
          </a:p>
        </p:txBody>
      </p:sp>
      <p:sp>
        <p:nvSpPr>
          <p:cNvPr id="6" name="Slide Number Placeholder 5">
            <a:extLst>
              <a:ext uri="{FF2B5EF4-FFF2-40B4-BE49-F238E27FC236}">
                <a16:creationId xmlns:a16="http://schemas.microsoft.com/office/drawing/2014/main" id="{F0C57824-2606-4DB8-9642-0F9F4C181002}"/>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64135A6B-3C4F-4732-9F89-18C083173C7A}" type="slidenum">
              <a:rPr lang="en-GB" smtClean="0"/>
              <a:pPr>
                <a:spcAft>
                  <a:spcPts val="600"/>
                </a:spcAft>
              </a:pPr>
              <a:t>4</a:t>
            </a:fld>
            <a:endParaRPr lang="en-GB"/>
          </a:p>
        </p:txBody>
      </p:sp>
      <p:pic>
        <p:nvPicPr>
          <p:cNvPr id="4" name="Picture 3" descr="The global number of people aged 65 years and older is set to double within  the next thirty years - Our World in Data">
            <a:extLst>
              <a:ext uri="{FF2B5EF4-FFF2-40B4-BE49-F238E27FC236}">
                <a16:creationId xmlns:a16="http://schemas.microsoft.com/office/drawing/2014/main" id="{41A76468-8BA4-422A-B1D0-36AB9142A5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3" b="15711"/>
          <a:stretch>
            <a:fillRect/>
          </a:stretch>
        </p:blipFill>
        <p:spPr bwMode="auto">
          <a:xfrm>
            <a:off x="6191250" y="1456267"/>
            <a:ext cx="5440674" cy="4585759"/>
          </a:xfrm>
          <a:prstGeom prst="rect">
            <a:avLst/>
          </a:prstGeom>
          <a:solidFill>
            <a:srgbClr val="FFFFFF"/>
          </a:solidFill>
        </p:spPr>
      </p:pic>
      <p:pic>
        <p:nvPicPr>
          <p:cNvPr id="8" name="Picture 2" descr="University of Edinburgh is founded | Social Work Centenary | Celebrating  100 years of Social Work at Edinburgh University">
            <a:extLst>
              <a:ext uri="{FF2B5EF4-FFF2-40B4-BE49-F238E27FC236}">
                <a16:creationId xmlns:a16="http://schemas.microsoft.com/office/drawing/2014/main" id="{516253E1-7EF2-495C-945D-4158B0CCE3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61114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EF226-B7EC-4D7D-B20C-FCBABB14C64C}"/>
              </a:ext>
            </a:extLst>
          </p:cNvPr>
          <p:cNvSpPr>
            <a:spLocks noGrp="1"/>
          </p:cNvSpPr>
          <p:nvPr>
            <p:ph type="title"/>
          </p:nvPr>
        </p:nvSpPr>
        <p:spPr/>
        <p:txBody>
          <a:bodyPr/>
          <a:lstStyle/>
          <a:p>
            <a:r>
              <a:rPr lang="en-US" b="1" dirty="0">
                <a:latin typeface="+mn-lt"/>
              </a:rPr>
              <a:t>Visual frailty</a:t>
            </a:r>
            <a:endParaRPr lang="en-GB" b="1" dirty="0">
              <a:latin typeface="+mn-lt"/>
            </a:endParaRPr>
          </a:p>
        </p:txBody>
      </p:sp>
      <p:sp>
        <p:nvSpPr>
          <p:cNvPr id="3" name="Content Placeholder 2">
            <a:extLst>
              <a:ext uri="{FF2B5EF4-FFF2-40B4-BE49-F238E27FC236}">
                <a16:creationId xmlns:a16="http://schemas.microsoft.com/office/drawing/2014/main" id="{556C13A4-56AA-4190-96B8-F63642C5937A}"/>
              </a:ext>
            </a:extLst>
          </p:cNvPr>
          <p:cNvSpPr>
            <a:spLocks noGrp="1"/>
          </p:cNvSpPr>
          <p:nvPr>
            <p:ph idx="1"/>
          </p:nvPr>
        </p:nvSpPr>
        <p:spPr/>
        <p:txBody>
          <a:bodyPr>
            <a:normAutofit lnSpcReduction="10000"/>
          </a:bodyPr>
          <a:lstStyle/>
          <a:p>
            <a:r>
              <a:rPr lang="en-US" dirty="0">
                <a:latin typeface="Calibri"/>
                <a:ea typeface="Calibri"/>
                <a:cs typeface="Calibri"/>
              </a:rPr>
              <a:t>A </a:t>
            </a:r>
            <a:r>
              <a:rPr lang="en-US" dirty="0">
                <a:ea typeface="Calibri"/>
                <a:cs typeface="Calibri"/>
              </a:rPr>
              <a:t>multifactorial condition that presents with reduction in visual function which can have varied impact on an individual’s functional status depending on its severity.</a:t>
            </a:r>
          </a:p>
          <a:p>
            <a:endParaRPr lang="en-US" b="1" dirty="0">
              <a:ea typeface="Calibri"/>
              <a:cs typeface="Calibri"/>
            </a:endParaRPr>
          </a:p>
          <a:p>
            <a:r>
              <a:rPr lang="en-US" dirty="0">
                <a:ea typeface="Calibri"/>
                <a:cs typeface="Calibri"/>
              </a:rPr>
              <a:t>Other researchers referred to the concept as Eye frailty or Ocular frailty</a:t>
            </a:r>
            <a:endParaRPr lang="en-GB" dirty="0"/>
          </a:p>
          <a:p>
            <a:pPr marL="0" indent="0">
              <a:buNone/>
            </a:pPr>
            <a:endParaRPr lang="en-GB" b="1" dirty="0"/>
          </a:p>
          <a:p>
            <a:pPr marL="0" indent="0">
              <a:buNone/>
            </a:pPr>
            <a:r>
              <a:rPr lang="en-GB" b="1" dirty="0"/>
              <a:t>Study aim:</a:t>
            </a:r>
          </a:p>
          <a:p>
            <a:r>
              <a:rPr lang="en-GB" dirty="0"/>
              <a:t>To gather opinions from eye care providers to explore if the term “visual frailty” has meaning/relevance in their practice.</a:t>
            </a:r>
          </a:p>
        </p:txBody>
      </p:sp>
      <p:sp>
        <p:nvSpPr>
          <p:cNvPr id="4" name="Slide Number Placeholder 3">
            <a:extLst>
              <a:ext uri="{FF2B5EF4-FFF2-40B4-BE49-F238E27FC236}">
                <a16:creationId xmlns:a16="http://schemas.microsoft.com/office/drawing/2014/main" id="{D022A219-5F39-4BC0-B4EC-9008484EBB4F}"/>
              </a:ext>
            </a:extLst>
          </p:cNvPr>
          <p:cNvSpPr>
            <a:spLocks noGrp="1"/>
          </p:cNvSpPr>
          <p:nvPr>
            <p:ph type="sldNum" sz="quarter" idx="12"/>
          </p:nvPr>
        </p:nvSpPr>
        <p:spPr/>
        <p:txBody>
          <a:bodyPr/>
          <a:lstStyle/>
          <a:p>
            <a:fld id="{64135A6B-3C4F-4732-9F89-18C083173C7A}" type="slidenum">
              <a:rPr lang="en-GB" smtClean="0"/>
              <a:t>5</a:t>
            </a:fld>
            <a:endParaRPr lang="en-GB"/>
          </a:p>
        </p:txBody>
      </p:sp>
      <p:pic>
        <p:nvPicPr>
          <p:cNvPr id="6" name="Picture 2" descr="University of Edinburgh is founded | Social Work Centenary | Celebrating  100 years of Social Work at Edinburgh University">
            <a:extLst>
              <a:ext uri="{FF2B5EF4-FFF2-40B4-BE49-F238E27FC236}">
                <a16:creationId xmlns:a16="http://schemas.microsoft.com/office/drawing/2014/main" id="{F4F1065F-8920-40DE-8C45-8563957C61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30459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4EE2A-D098-83C3-9155-C27C7A6DF1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65BAF-E817-342B-784A-5EAD4E13A7E9}"/>
              </a:ext>
            </a:extLst>
          </p:cNvPr>
          <p:cNvSpPr>
            <a:spLocks noGrp="1"/>
          </p:cNvSpPr>
          <p:nvPr>
            <p:ph type="title"/>
          </p:nvPr>
        </p:nvSpPr>
        <p:spPr/>
        <p:txBody>
          <a:bodyPr/>
          <a:lstStyle/>
          <a:p>
            <a:r>
              <a:rPr lang="en-US" b="1" dirty="0">
                <a:latin typeface="+mn-lt"/>
              </a:rPr>
              <a:t>Methods</a:t>
            </a:r>
          </a:p>
        </p:txBody>
      </p:sp>
      <p:sp>
        <p:nvSpPr>
          <p:cNvPr id="3" name="Content Placeholder 2">
            <a:extLst>
              <a:ext uri="{FF2B5EF4-FFF2-40B4-BE49-F238E27FC236}">
                <a16:creationId xmlns:a16="http://schemas.microsoft.com/office/drawing/2014/main" id="{C6710612-51E7-4E02-C9C5-651DC67357C6}"/>
              </a:ext>
            </a:extLst>
          </p:cNvPr>
          <p:cNvSpPr>
            <a:spLocks noGrp="1"/>
          </p:cNvSpPr>
          <p:nvPr>
            <p:ph idx="1"/>
          </p:nvPr>
        </p:nvSpPr>
        <p:spPr>
          <a:xfrm>
            <a:off x="838200" y="1825625"/>
            <a:ext cx="10687050" cy="3784600"/>
          </a:xfrm>
        </p:spPr>
        <p:txBody>
          <a:bodyPr vert="horz" lIns="91440" tIns="45720" rIns="91440" bIns="45720" rtlCol="0" anchor="t">
            <a:normAutofit fontScale="85000" lnSpcReduction="10000"/>
          </a:bodyPr>
          <a:lstStyle/>
          <a:p>
            <a:r>
              <a:rPr lang="en-US" dirty="0"/>
              <a:t>A Microsoft online survey circulated by email and on social media platforms like LinkedIn, X, Facebook, and WhatsApp from 25</a:t>
            </a:r>
            <a:r>
              <a:rPr lang="en-US" baseline="30000" dirty="0"/>
              <a:t>th</a:t>
            </a:r>
            <a:r>
              <a:rPr lang="en-US" dirty="0"/>
              <a:t> August to 9</a:t>
            </a:r>
            <a:r>
              <a:rPr lang="en-US" baseline="30000" dirty="0"/>
              <a:t>th</a:t>
            </a:r>
            <a:r>
              <a:rPr lang="en-US" dirty="0"/>
              <a:t> November 2025</a:t>
            </a:r>
          </a:p>
          <a:p>
            <a:endParaRPr lang="en-US" dirty="0"/>
          </a:p>
          <a:p>
            <a:r>
              <a:rPr lang="en-US" dirty="0"/>
              <a:t>Participants were encouraged to circulate the survey amongst their professional networks</a:t>
            </a:r>
          </a:p>
          <a:p>
            <a:endParaRPr lang="en-US" dirty="0"/>
          </a:p>
          <a:p>
            <a:r>
              <a:rPr lang="en-US" dirty="0"/>
              <a:t>Ethical approval was granted from the South East Scotland Research Ethics Committee 01 (REF: 24/SS/0021)</a:t>
            </a:r>
          </a:p>
          <a:p>
            <a:endParaRPr lang="en-US" dirty="0"/>
          </a:p>
          <a:p>
            <a:r>
              <a:rPr lang="en-US" dirty="0"/>
              <a:t>Health Research Authority (HRA) approval was also granted</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86185E57-A6DA-4969-A406-09D01D9A9396}"/>
              </a:ext>
            </a:extLst>
          </p:cNvPr>
          <p:cNvSpPr>
            <a:spLocks noGrp="1"/>
          </p:cNvSpPr>
          <p:nvPr>
            <p:ph type="sldNum" sz="quarter" idx="12"/>
          </p:nvPr>
        </p:nvSpPr>
        <p:spPr/>
        <p:txBody>
          <a:bodyPr/>
          <a:lstStyle/>
          <a:p>
            <a:fld id="{64135A6B-3C4F-4732-9F89-18C083173C7A}" type="slidenum">
              <a:rPr lang="en-GB" smtClean="0"/>
              <a:t>6</a:t>
            </a:fld>
            <a:endParaRPr lang="en-GB"/>
          </a:p>
        </p:txBody>
      </p:sp>
      <p:pic>
        <p:nvPicPr>
          <p:cNvPr id="5" name="Picture 2" descr="University of Edinburgh is founded | Social Work Centenary | Celebrating  100 years of Social Work at Edinburgh University">
            <a:extLst>
              <a:ext uri="{FF2B5EF4-FFF2-40B4-BE49-F238E27FC236}">
                <a16:creationId xmlns:a16="http://schemas.microsoft.com/office/drawing/2014/main" id="{5A0F2365-32AF-4519-ACEE-BD8EFFDA17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23128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49F5A-720F-4E78-8F6E-672FF0682F24}"/>
              </a:ext>
            </a:extLst>
          </p:cNvPr>
          <p:cNvSpPr>
            <a:spLocks noGrp="1"/>
          </p:cNvSpPr>
          <p:nvPr>
            <p:ph type="title"/>
          </p:nvPr>
        </p:nvSpPr>
        <p:spPr/>
        <p:txBody>
          <a:bodyPr/>
          <a:lstStyle/>
          <a:p>
            <a:r>
              <a:rPr lang="en-US" b="1" dirty="0">
                <a:latin typeface="+mn-lt"/>
              </a:rPr>
              <a:t>Results</a:t>
            </a:r>
            <a:endParaRPr lang="en-GB" dirty="0">
              <a:latin typeface="+mn-lt"/>
            </a:endParaRPr>
          </a:p>
        </p:txBody>
      </p:sp>
      <p:sp>
        <p:nvSpPr>
          <p:cNvPr id="4" name="Slide Number Placeholder 3">
            <a:extLst>
              <a:ext uri="{FF2B5EF4-FFF2-40B4-BE49-F238E27FC236}">
                <a16:creationId xmlns:a16="http://schemas.microsoft.com/office/drawing/2014/main" id="{59CC9F3A-4C4E-4760-9E67-F3B0DC7C071D}"/>
              </a:ext>
            </a:extLst>
          </p:cNvPr>
          <p:cNvSpPr>
            <a:spLocks noGrp="1"/>
          </p:cNvSpPr>
          <p:nvPr>
            <p:ph type="sldNum" sz="quarter" idx="12"/>
          </p:nvPr>
        </p:nvSpPr>
        <p:spPr/>
        <p:txBody>
          <a:bodyPr/>
          <a:lstStyle/>
          <a:p>
            <a:fld id="{64135A6B-3C4F-4732-9F89-18C083173C7A}" type="slidenum">
              <a:rPr lang="en-GB" smtClean="0"/>
              <a:t>7</a:t>
            </a:fld>
            <a:endParaRPr lang="en-GB"/>
          </a:p>
        </p:txBody>
      </p:sp>
      <p:graphicFrame>
        <p:nvGraphicFramePr>
          <p:cNvPr id="5" name="Content Placeholder 3">
            <a:extLst>
              <a:ext uri="{FF2B5EF4-FFF2-40B4-BE49-F238E27FC236}">
                <a16:creationId xmlns:a16="http://schemas.microsoft.com/office/drawing/2014/main" id="{819A297B-7CCD-3398-8EBF-6D36023B3DD8}"/>
              </a:ext>
            </a:extLst>
          </p:cNvPr>
          <p:cNvGraphicFramePr>
            <a:graphicFrameLocks noGrp="1"/>
          </p:cNvGraphicFramePr>
          <p:nvPr>
            <p:ph idx="1"/>
            <p:extLst>
              <p:ext uri="{D42A27DB-BD31-4B8C-83A1-F6EECF244321}">
                <p14:modId xmlns:p14="http://schemas.microsoft.com/office/powerpoint/2010/main" val="1423529458"/>
              </p:ext>
            </p:extLst>
          </p:nvPr>
        </p:nvGraphicFramePr>
        <p:xfrm>
          <a:off x="838200" y="1825625"/>
          <a:ext cx="1080135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University of Edinburgh is founded | Social Work Centenary | Celebrating  100 years of Social Work at Edinburgh University">
            <a:extLst>
              <a:ext uri="{FF2B5EF4-FFF2-40B4-BE49-F238E27FC236}">
                <a16:creationId xmlns:a16="http://schemas.microsoft.com/office/drawing/2014/main" id="{17167F9F-B5C2-41FC-9225-00D90C134D6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5071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8B3F9-A093-42EF-AECB-09DE550AF96D}"/>
              </a:ext>
            </a:extLst>
          </p:cNvPr>
          <p:cNvSpPr>
            <a:spLocks noGrp="1"/>
          </p:cNvSpPr>
          <p:nvPr>
            <p:ph type="title"/>
          </p:nvPr>
        </p:nvSpPr>
        <p:spPr/>
        <p:txBody>
          <a:bodyPr/>
          <a:lstStyle/>
          <a:p>
            <a:r>
              <a:rPr lang="en-US" b="1" dirty="0">
                <a:latin typeface="+mn-lt"/>
              </a:rPr>
              <a:t>Location of respondents</a:t>
            </a:r>
            <a:endParaRPr lang="en-GB" dirty="0"/>
          </a:p>
        </p:txBody>
      </p:sp>
      <p:sp>
        <p:nvSpPr>
          <p:cNvPr id="4" name="Slide Number Placeholder 3">
            <a:extLst>
              <a:ext uri="{FF2B5EF4-FFF2-40B4-BE49-F238E27FC236}">
                <a16:creationId xmlns:a16="http://schemas.microsoft.com/office/drawing/2014/main" id="{532901D5-92A9-415D-A66D-1D31B8CE651B}"/>
              </a:ext>
            </a:extLst>
          </p:cNvPr>
          <p:cNvSpPr>
            <a:spLocks noGrp="1"/>
          </p:cNvSpPr>
          <p:nvPr>
            <p:ph type="sldNum" sz="quarter" idx="12"/>
          </p:nvPr>
        </p:nvSpPr>
        <p:spPr/>
        <p:txBody>
          <a:bodyPr/>
          <a:lstStyle/>
          <a:p>
            <a:fld id="{64135A6B-3C4F-4732-9F89-18C083173C7A}" type="slidenum">
              <a:rPr lang="en-GB" smtClean="0"/>
              <a:t>8</a:t>
            </a:fld>
            <a:endParaRPr lang="en-GB"/>
          </a:p>
        </p:txBody>
      </p:sp>
      <mc:AlternateContent xmlns:mc="http://schemas.openxmlformats.org/markup-compatibility/2006" xmlns:cx4="http://schemas.microsoft.com/office/drawing/2016/5/10/chartex">
        <mc:Choice Requires="cx4">
          <p:graphicFrame>
            <p:nvGraphicFramePr>
              <p:cNvPr id="5" name="Content Placeholder 5">
                <a:extLst>
                  <a:ext uri="{FF2B5EF4-FFF2-40B4-BE49-F238E27FC236}">
                    <a16:creationId xmlns:a16="http://schemas.microsoft.com/office/drawing/2014/main" id="{AF124996-1372-780B-FC3A-DB08602F7824}"/>
                  </a:ext>
                </a:extLst>
              </p:cNvPr>
              <p:cNvGraphicFramePr>
                <a:graphicFrameLocks noGrp="1"/>
              </p:cNvGraphicFramePr>
              <p:nvPr>
                <p:ph idx="1"/>
                <p:extLst>
                  <p:ext uri="{D42A27DB-BD31-4B8C-83A1-F6EECF244321}">
                    <p14:modId xmlns:p14="http://schemas.microsoft.com/office/powerpoint/2010/main" val="2503610817"/>
                  </p:ext>
                </p:extLst>
              </p:nvPr>
            </p:nvGraphicFramePr>
            <p:xfrm>
              <a:off x="998258" y="1666135"/>
              <a:ext cx="10733632" cy="4146523"/>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Content Placeholder 5">
                <a:extLst>
                  <a:ext uri="{FF2B5EF4-FFF2-40B4-BE49-F238E27FC236}">
                    <a16:creationId xmlns:a16="http://schemas.microsoft.com/office/drawing/2014/main" id="{AF124996-1372-780B-FC3A-DB08602F7824}"/>
                  </a:ext>
                </a:extLst>
              </p:cNvPr>
              <p:cNvPicPr>
                <a:picLocks noGrp="1" noRot="1" noChangeAspect="1" noMove="1" noResize="1" noEditPoints="1" noAdjustHandles="1" noChangeArrowheads="1" noChangeShapeType="1"/>
              </p:cNvPicPr>
              <p:nvPr/>
            </p:nvPicPr>
            <p:blipFill>
              <a:blip r:embed="rId3"/>
              <a:stretch>
                <a:fillRect/>
              </a:stretch>
            </p:blipFill>
            <p:spPr>
              <a:xfrm>
                <a:off x="998258" y="1666135"/>
                <a:ext cx="10733632" cy="4146523"/>
              </a:xfrm>
              <a:prstGeom prst="rect">
                <a:avLst/>
              </a:prstGeom>
            </p:spPr>
          </p:pic>
        </mc:Fallback>
      </mc:AlternateContent>
      <p:graphicFrame>
        <p:nvGraphicFramePr>
          <p:cNvPr id="6" name="Table 5">
            <a:extLst>
              <a:ext uri="{FF2B5EF4-FFF2-40B4-BE49-F238E27FC236}">
                <a16:creationId xmlns:a16="http://schemas.microsoft.com/office/drawing/2014/main" id="{D35BD6CC-40C0-E6C7-2AA8-584C554CB53A}"/>
              </a:ext>
            </a:extLst>
          </p:cNvPr>
          <p:cNvGraphicFramePr>
            <a:graphicFrameLocks noGrp="1"/>
          </p:cNvGraphicFramePr>
          <p:nvPr>
            <p:extLst>
              <p:ext uri="{D42A27DB-BD31-4B8C-83A1-F6EECF244321}">
                <p14:modId xmlns:p14="http://schemas.microsoft.com/office/powerpoint/2010/main" val="1518459022"/>
              </p:ext>
            </p:extLst>
          </p:nvPr>
        </p:nvGraphicFramePr>
        <p:xfrm>
          <a:off x="998259" y="1808488"/>
          <a:ext cx="4235130" cy="4004170"/>
        </p:xfrm>
        <a:graphic>
          <a:graphicData uri="http://schemas.openxmlformats.org/drawingml/2006/table">
            <a:tbl>
              <a:tblPr firstRow="1" firstCol="1" bandRow="1">
                <a:tableStyleId>{5C22544A-7EE6-4342-B048-85BDC9FD1C3A}</a:tableStyleId>
              </a:tblPr>
              <a:tblGrid>
                <a:gridCol w="1096012">
                  <a:extLst>
                    <a:ext uri="{9D8B030D-6E8A-4147-A177-3AD203B41FA5}">
                      <a16:colId xmlns:a16="http://schemas.microsoft.com/office/drawing/2014/main" val="88054697"/>
                    </a:ext>
                  </a:extLst>
                </a:gridCol>
                <a:gridCol w="1362568">
                  <a:extLst>
                    <a:ext uri="{9D8B030D-6E8A-4147-A177-3AD203B41FA5}">
                      <a16:colId xmlns:a16="http://schemas.microsoft.com/office/drawing/2014/main" val="4114831705"/>
                    </a:ext>
                  </a:extLst>
                </a:gridCol>
                <a:gridCol w="1776550">
                  <a:extLst>
                    <a:ext uri="{9D8B030D-6E8A-4147-A177-3AD203B41FA5}">
                      <a16:colId xmlns:a16="http://schemas.microsoft.com/office/drawing/2014/main" val="3563570838"/>
                    </a:ext>
                  </a:extLst>
                </a:gridCol>
              </a:tblGrid>
              <a:tr h="363484">
                <a:tc>
                  <a:txBody>
                    <a:bodyPr/>
                    <a:lstStyle/>
                    <a:p>
                      <a:pPr>
                        <a:lnSpc>
                          <a:spcPct val="107000"/>
                        </a:lnSpc>
                        <a:spcAft>
                          <a:spcPts val="800"/>
                        </a:spcAft>
                      </a:pPr>
                      <a:r>
                        <a:rPr lang="en-GB" sz="2300" dirty="0">
                          <a:effectLst/>
                        </a:rPr>
                        <a:t>Income status</a:t>
                      </a:r>
                      <a:endParaRPr lang="en-GB"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300" dirty="0">
                          <a:effectLst/>
                        </a:rPr>
                        <a:t>Country (N=10)</a:t>
                      </a:r>
                      <a:endParaRPr lang="en-GB"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300" dirty="0">
                          <a:effectLst/>
                        </a:rPr>
                        <a:t>Participants (N=41) n(%)</a:t>
                      </a:r>
                      <a:endParaRPr lang="en-GB"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05296924"/>
                  </a:ext>
                </a:extLst>
              </a:tr>
              <a:tr h="363484">
                <a:tc rowSpan="7">
                  <a:txBody>
                    <a:bodyPr/>
                    <a:lstStyle/>
                    <a:p>
                      <a:pPr>
                        <a:lnSpc>
                          <a:spcPct val="107000"/>
                        </a:lnSpc>
                        <a:spcAft>
                          <a:spcPts val="800"/>
                        </a:spcAft>
                      </a:pPr>
                      <a:r>
                        <a:rPr lang="en-GB" sz="2300" dirty="0">
                          <a:solidFill>
                            <a:schemeClr val="bg1"/>
                          </a:solidFill>
                          <a:effectLst/>
                        </a:rPr>
                        <a:t>LMICs</a:t>
                      </a:r>
                      <a:endParaRPr lang="en-GB" sz="2300" dirty="0">
                        <a:solidFill>
                          <a:schemeClr val="bg1"/>
                        </a:solidFill>
                        <a:effectLst/>
                        <a:latin typeface="Calibri" panose="020F0502020204030204" pitchFamily="34" charset="0"/>
                        <a:cs typeface="Times New Roman" panose="02020603050405020304" pitchFamily="18" charset="0"/>
                      </a:endParaRPr>
                    </a:p>
                  </a:txBody>
                  <a:tcPr marL="68580" marR="68580" marT="0" marB="0">
                    <a:solidFill>
                      <a:srgbClr val="00B050"/>
                    </a:solidFill>
                  </a:tcPr>
                </a:tc>
                <a:tc>
                  <a:txBody>
                    <a:bodyPr/>
                    <a:lstStyle/>
                    <a:p>
                      <a:pPr>
                        <a:lnSpc>
                          <a:spcPct val="107000"/>
                        </a:lnSpc>
                        <a:spcAft>
                          <a:spcPts val="800"/>
                        </a:spcAft>
                      </a:pPr>
                      <a:r>
                        <a:rPr lang="en-GB" sz="2300" dirty="0">
                          <a:solidFill>
                            <a:schemeClr val="bg1"/>
                          </a:solidFill>
                          <a:effectLst/>
                        </a:rPr>
                        <a:t>Uganda</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c>
                  <a:txBody>
                    <a:bodyPr/>
                    <a:lstStyle/>
                    <a:p>
                      <a:pPr>
                        <a:lnSpc>
                          <a:spcPct val="107000"/>
                        </a:lnSpc>
                        <a:spcAft>
                          <a:spcPts val="800"/>
                        </a:spcAft>
                      </a:pPr>
                      <a:r>
                        <a:rPr lang="en-GB" sz="2300" dirty="0">
                          <a:solidFill>
                            <a:schemeClr val="bg1"/>
                          </a:solidFill>
                          <a:effectLst/>
                        </a:rPr>
                        <a:t>18 (43.9%)</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extLst>
                  <a:ext uri="{0D108BD9-81ED-4DB2-BD59-A6C34878D82A}">
                    <a16:rowId xmlns:a16="http://schemas.microsoft.com/office/drawing/2014/main" val="1592963303"/>
                  </a:ext>
                </a:extLst>
              </a:tr>
              <a:tr h="549327">
                <a:tc vMerge="1">
                  <a:txBody>
                    <a:bodyPr/>
                    <a:lstStyle/>
                    <a:p>
                      <a:endParaRPr/>
                    </a:p>
                  </a:txBody>
                  <a:tcPr marL="68580" marR="68580" marT="0" marB="0"/>
                </a:tc>
                <a:tc>
                  <a:txBody>
                    <a:bodyPr/>
                    <a:lstStyle/>
                    <a:p>
                      <a:pPr>
                        <a:lnSpc>
                          <a:spcPct val="107000"/>
                        </a:lnSpc>
                        <a:spcAft>
                          <a:spcPts val="800"/>
                        </a:spcAft>
                      </a:pPr>
                      <a:r>
                        <a:rPr lang="en-GB" sz="2300" dirty="0">
                          <a:solidFill>
                            <a:schemeClr val="bg1"/>
                          </a:solidFill>
                          <a:effectLst/>
                        </a:rPr>
                        <a:t>India</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c>
                  <a:txBody>
                    <a:bodyPr/>
                    <a:lstStyle/>
                    <a:p>
                      <a:pPr>
                        <a:lnSpc>
                          <a:spcPct val="107000"/>
                        </a:lnSpc>
                        <a:spcAft>
                          <a:spcPts val="800"/>
                        </a:spcAft>
                      </a:pPr>
                      <a:r>
                        <a:rPr lang="en-GB" sz="2300" dirty="0">
                          <a:solidFill>
                            <a:schemeClr val="bg1"/>
                          </a:solidFill>
                          <a:effectLst/>
                        </a:rPr>
                        <a:t>1 (2.4%)</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extLst>
                  <a:ext uri="{0D108BD9-81ED-4DB2-BD59-A6C34878D82A}">
                    <a16:rowId xmlns:a16="http://schemas.microsoft.com/office/drawing/2014/main" val="3533180980"/>
                  </a:ext>
                </a:extLst>
              </a:tr>
              <a:tr h="0">
                <a:tc vMerge="1">
                  <a:txBody>
                    <a:bodyPr/>
                    <a:lstStyle/>
                    <a:p>
                      <a:endParaRPr/>
                    </a:p>
                  </a:txBody>
                  <a:tcPr marL="68580" marR="68580" marT="0" marB="0"/>
                </a:tc>
                <a:tc>
                  <a:txBody>
                    <a:bodyPr/>
                    <a:lstStyle/>
                    <a:p>
                      <a:pPr>
                        <a:lnSpc>
                          <a:spcPct val="107000"/>
                        </a:lnSpc>
                        <a:spcAft>
                          <a:spcPts val="800"/>
                        </a:spcAft>
                      </a:pPr>
                      <a:r>
                        <a:rPr lang="en-GB" sz="2300" dirty="0">
                          <a:solidFill>
                            <a:schemeClr val="bg1"/>
                          </a:solidFill>
                          <a:effectLst/>
                        </a:rPr>
                        <a:t>Kenya</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c>
                  <a:txBody>
                    <a:bodyPr/>
                    <a:lstStyle/>
                    <a:p>
                      <a:pPr>
                        <a:lnSpc>
                          <a:spcPct val="107000"/>
                        </a:lnSpc>
                        <a:spcAft>
                          <a:spcPts val="800"/>
                        </a:spcAft>
                      </a:pPr>
                      <a:r>
                        <a:rPr lang="en-GB" sz="2300" dirty="0">
                          <a:solidFill>
                            <a:schemeClr val="bg1"/>
                          </a:solidFill>
                          <a:effectLst/>
                        </a:rPr>
                        <a:t>2 (4.9%)</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extLst>
                  <a:ext uri="{0D108BD9-81ED-4DB2-BD59-A6C34878D82A}">
                    <a16:rowId xmlns:a16="http://schemas.microsoft.com/office/drawing/2014/main" val="1231615310"/>
                  </a:ext>
                </a:extLst>
              </a:tr>
              <a:tr h="177642">
                <a:tc vMerge="1">
                  <a:txBody>
                    <a:bodyPr/>
                    <a:lstStyle/>
                    <a:p>
                      <a:endParaRPr/>
                    </a:p>
                  </a:txBody>
                  <a:tcPr marL="68580" marR="68580" marT="0" marB="0"/>
                </a:tc>
                <a:tc>
                  <a:txBody>
                    <a:bodyPr/>
                    <a:lstStyle/>
                    <a:p>
                      <a:pPr>
                        <a:lnSpc>
                          <a:spcPct val="107000"/>
                        </a:lnSpc>
                        <a:spcAft>
                          <a:spcPts val="800"/>
                        </a:spcAft>
                      </a:pPr>
                      <a:r>
                        <a:rPr lang="en-GB" sz="2300" dirty="0">
                          <a:solidFill>
                            <a:schemeClr val="bg1"/>
                          </a:solidFill>
                          <a:effectLst/>
                        </a:rPr>
                        <a:t>Nigeria</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c>
                  <a:txBody>
                    <a:bodyPr/>
                    <a:lstStyle/>
                    <a:p>
                      <a:pPr>
                        <a:lnSpc>
                          <a:spcPct val="107000"/>
                        </a:lnSpc>
                        <a:spcAft>
                          <a:spcPts val="800"/>
                        </a:spcAft>
                      </a:pPr>
                      <a:r>
                        <a:rPr lang="en-GB" sz="2300" dirty="0">
                          <a:solidFill>
                            <a:schemeClr val="bg1"/>
                          </a:solidFill>
                          <a:effectLst/>
                        </a:rPr>
                        <a:t>1 (2.4%)</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extLst>
                  <a:ext uri="{0D108BD9-81ED-4DB2-BD59-A6C34878D82A}">
                    <a16:rowId xmlns:a16="http://schemas.microsoft.com/office/drawing/2014/main" val="1279962025"/>
                  </a:ext>
                </a:extLst>
              </a:tr>
              <a:tr h="177642">
                <a:tc vMerge="1">
                  <a:txBody>
                    <a:bodyPr/>
                    <a:lstStyle/>
                    <a:p>
                      <a:endParaRPr/>
                    </a:p>
                  </a:txBody>
                  <a:tcPr marL="68580" marR="68580" marT="0" marB="0"/>
                </a:tc>
                <a:tc>
                  <a:txBody>
                    <a:bodyPr/>
                    <a:lstStyle/>
                    <a:p>
                      <a:pPr>
                        <a:lnSpc>
                          <a:spcPct val="107000"/>
                        </a:lnSpc>
                        <a:spcAft>
                          <a:spcPts val="800"/>
                        </a:spcAft>
                      </a:pPr>
                      <a:r>
                        <a:rPr lang="en-GB" sz="2300" dirty="0">
                          <a:solidFill>
                            <a:schemeClr val="bg1"/>
                          </a:solidFill>
                          <a:effectLst/>
                        </a:rPr>
                        <a:t>Tanzania</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c>
                  <a:txBody>
                    <a:bodyPr/>
                    <a:lstStyle/>
                    <a:p>
                      <a:pPr>
                        <a:lnSpc>
                          <a:spcPct val="107000"/>
                        </a:lnSpc>
                        <a:spcAft>
                          <a:spcPts val="800"/>
                        </a:spcAft>
                      </a:pPr>
                      <a:r>
                        <a:rPr lang="en-GB" sz="2300" dirty="0">
                          <a:solidFill>
                            <a:schemeClr val="bg1"/>
                          </a:solidFill>
                          <a:effectLst/>
                        </a:rPr>
                        <a:t>2 (4.9%)</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extLst>
                  <a:ext uri="{0D108BD9-81ED-4DB2-BD59-A6C34878D82A}">
                    <a16:rowId xmlns:a16="http://schemas.microsoft.com/office/drawing/2014/main" val="3354880339"/>
                  </a:ext>
                </a:extLst>
              </a:tr>
              <a:tr h="549327">
                <a:tc vMerge="1">
                  <a:txBody>
                    <a:bodyPr/>
                    <a:lstStyle/>
                    <a:p>
                      <a:endParaRPr/>
                    </a:p>
                  </a:txBody>
                  <a:tcPr marL="68580" marR="68580" marT="0" marB="0"/>
                </a:tc>
                <a:tc>
                  <a:txBody>
                    <a:bodyPr/>
                    <a:lstStyle/>
                    <a:p>
                      <a:pPr>
                        <a:lnSpc>
                          <a:spcPct val="107000"/>
                        </a:lnSpc>
                        <a:spcAft>
                          <a:spcPts val="800"/>
                        </a:spcAft>
                      </a:pPr>
                      <a:r>
                        <a:rPr lang="en-GB" sz="2300" dirty="0">
                          <a:solidFill>
                            <a:schemeClr val="bg1"/>
                          </a:solidFill>
                          <a:effectLst/>
                        </a:rPr>
                        <a:t>Mauritius</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c>
                  <a:txBody>
                    <a:bodyPr/>
                    <a:lstStyle/>
                    <a:p>
                      <a:pPr>
                        <a:lnSpc>
                          <a:spcPct val="107000"/>
                        </a:lnSpc>
                        <a:spcAft>
                          <a:spcPts val="800"/>
                        </a:spcAft>
                      </a:pPr>
                      <a:r>
                        <a:rPr lang="en-GB" sz="2300" dirty="0">
                          <a:solidFill>
                            <a:schemeClr val="bg1"/>
                          </a:solidFill>
                          <a:effectLst/>
                        </a:rPr>
                        <a:t>1 (2.4%)</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extLst>
                  <a:ext uri="{0D108BD9-81ED-4DB2-BD59-A6C34878D82A}">
                    <a16:rowId xmlns:a16="http://schemas.microsoft.com/office/drawing/2014/main" val="3673565334"/>
                  </a:ext>
                </a:extLst>
              </a:tr>
              <a:tr h="549327">
                <a:tc vMerge="1">
                  <a:txBody>
                    <a:bodyPr/>
                    <a:lstStyle/>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300" dirty="0">
                          <a:solidFill>
                            <a:schemeClr val="bg1"/>
                          </a:solidFill>
                          <a:effectLst/>
                          <a:latin typeface="+mn-lt"/>
                          <a:ea typeface="Calibri" panose="020F0502020204030204" pitchFamily="34" charset="0"/>
                          <a:cs typeface="Times New Roman" panose="02020603050405020304" pitchFamily="18" charset="0"/>
                        </a:rPr>
                        <a:t>South Africa</a:t>
                      </a:r>
                    </a:p>
                  </a:txBody>
                  <a:tcPr marL="68580" marR="68580" marT="0" marB="0">
                    <a:solidFill>
                      <a:srgbClr val="00B050"/>
                    </a:solidFill>
                  </a:tcPr>
                </a:tc>
                <a:tc>
                  <a:txBody>
                    <a:bodyPr/>
                    <a:lstStyle/>
                    <a:p>
                      <a:pPr>
                        <a:lnSpc>
                          <a:spcPct val="107000"/>
                        </a:lnSpc>
                        <a:spcAft>
                          <a:spcPts val="800"/>
                        </a:spcAft>
                      </a:pPr>
                      <a:r>
                        <a:rPr lang="en-GB" sz="2300" dirty="0">
                          <a:solidFill>
                            <a:schemeClr val="bg1"/>
                          </a:solidFill>
                          <a:effectLst/>
                          <a:latin typeface="+mn-lt"/>
                          <a:ea typeface="Calibri" panose="020F0502020204030204" pitchFamily="34" charset="0"/>
                          <a:cs typeface="Times New Roman" panose="02020603050405020304" pitchFamily="18" charset="0"/>
                        </a:rPr>
                        <a:t>1 (2.4%)</a:t>
                      </a:r>
                    </a:p>
                  </a:txBody>
                  <a:tcPr marL="68580" marR="68580" marT="0" marB="0">
                    <a:solidFill>
                      <a:srgbClr val="00B050"/>
                    </a:solidFill>
                  </a:tcPr>
                </a:tc>
                <a:extLst>
                  <a:ext uri="{0D108BD9-81ED-4DB2-BD59-A6C34878D82A}">
                    <a16:rowId xmlns:a16="http://schemas.microsoft.com/office/drawing/2014/main" val="3926325754"/>
                  </a:ext>
                </a:extLst>
              </a:tr>
            </a:tbl>
          </a:graphicData>
        </a:graphic>
      </p:graphicFrame>
      <p:pic>
        <p:nvPicPr>
          <p:cNvPr id="7" name="Picture 2" descr="University of Edinburgh is founded | Social Work Centenary | Celebrating  100 years of Social Work at Edinburgh University">
            <a:extLst>
              <a:ext uri="{FF2B5EF4-FFF2-40B4-BE49-F238E27FC236}">
                <a16:creationId xmlns:a16="http://schemas.microsoft.com/office/drawing/2014/main" id="{AAB05B62-0961-4F1E-AFB6-D01B99D1A8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87A28151-A792-ABD3-E9C3-A9168F2AE8B5}"/>
              </a:ext>
            </a:extLst>
          </p:cNvPr>
          <p:cNvGraphicFramePr>
            <a:graphicFrameLocks noGrp="1"/>
          </p:cNvGraphicFramePr>
          <p:nvPr>
            <p:extLst>
              <p:ext uri="{D42A27DB-BD31-4B8C-83A1-F6EECF244321}">
                <p14:modId xmlns:p14="http://schemas.microsoft.com/office/powerpoint/2010/main" val="4011888129"/>
              </p:ext>
            </p:extLst>
          </p:nvPr>
        </p:nvGraphicFramePr>
        <p:xfrm>
          <a:off x="5233389" y="4663589"/>
          <a:ext cx="3246934" cy="1149069"/>
        </p:xfrm>
        <a:graphic>
          <a:graphicData uri="http://schemas.openxmlformats.org/drawingml/2006/table">
            <a:tbl>
              <a:tblPr firstRow="1" firstCol="1" bandRow="1">
                <a:tableStyleId>{5C22544A-7EE6-4342-B048-85BDC9FD1C3A}</a:tableStyleId>
              </a:tblPr>
              <a:tblGrid>
                <a:gridCol w="695463">
                  <a:extLst>
                    <a:ext uri="{9D8B030D-6E8A-4147-A177-3AD203B41FA5}">
                      <a16:colId xmlns:a16="http://schemas.microsoft.com/office/drawing/2014/main" val="1392918875"/>
                    </a:ext>
                  </a:extLst>
                </a:gridCol>
                <a:gridCol w="1184360">
                  <a:extLst>
                    <a:ext uri="{9D8B030D-6E8A-4147-A177-3AD203B41FA5}">
                      <a16:colId xmlns:a16="http://schemas.microsoft.com/office/drawing/2014/main" val="2880928438"/>
                    </a:ext>
                  </a:extLst>
                </a:gridCol>
                <a:gridCol w="1367111">
                  <a:extLst>
                    <a:ext uri="{9D8B030D-6E8A-4147-A177-3AD203B41FA5}">
                      <a16:colId xmlns:a16="http://schemas.microsoft.com/office/drawing/2014/main" val="3818395377"/>
                    </a:ext>
                  </a:extLst>
                </a:gridCol>
              </a:tblGrid>
              <a:tr h="322702">
                <a:tc rowSpan="3">
                  <a:txBody>
                    <a:bodyPr/>
                    <a:lstStyle/>
                    <a:p>
                      <a:pPr>
                        <a:lnSpc>
                          <a:spcPct val="107000"/>
                        </a:lnSpc>
                        <a:spcAft>
                          <a:spcPts val="800"/>
                        </a:spcAft>
                      </a:pPr>
                      <a:r>
                        <a:rPr lang="en-GB" sz="2300" dirty="0">
                          <a:effectLst/>
                        </a:rPr>
                        <a:t>HICs</a:t>
                      </a:r>
                    </a:p>
                  </a:txBody>
                  <a:tcPr marL="68580" marR="68580" marT="0" marB="0">
                    <a:solidFill>
                      <a:srgbClr val="7030A0"/>
                    </a:solidFill>
                  </a:tcPr>
                </a:tc>
                <a:tc>
                  <a:txBody>
                    <a:bodyPr/>
                    <a:lstStyle/>
                    <a:p>
                      <a:pPr>
                        <a:lnSpc>
                          <a:spcPct val="107000"/>
                        </a:lnSpc>
                        <a:spcAft>
                          <a:spcPts val="800"/>
                        </a:spcAft>
                      </a:pPr>
                      <a:r>
                        <a:rPr lang="en-GB" sz="2300" b="0" dirty="0">
                          <a:effectLst/>
                        </a:rPr>
                        <a:t>Australia</a:t>
                      </a:r>
                      <a:endParaRPr lang="en-GB" sz="23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7030A0"/>
                    </a:solidFill>
                  </a:tcPr>
                </a:tc>
                <a:tc>
                  <a:txBody>
                    <a:bodyPr/>
                    <a:lstStyle/>
                    <a:p>
                      <a:pPr>
                        <a:lnSpc>
                          <a:spcPct val="107000"/>
                        </a:lnSpc>
                        <a:spcAft>
                          <a:spcPts val="800"/>
                        </a:spcAft>
                      </a:pPr>
                      <a:r>
                        <a:rPr lang="en-GB" sz="2300" b="0" dirty="0">
                          <a:effectLst/>
                        </a:rPr>
                        <a:t>6 (14.6%)</a:t>
                      </a:r>
                      <a:endParaRPr lang="en-GB" sz="23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7030A0"/>
                    </a:solidFill>
                  </a:tcPr>
                </a:tc>
                <a:extLst>
                  <a:ext uri="{0D108BD9-81ED-4DB2-BD59-A6C34878D82A}">
                    <a16:rowId xmlns:a16="http://schemas.microsoft.com/office/drawing/2014/main" val="1955131508"/>
                  </a:ext>
                </a:extLst>
              </a:tr>
              <a:tr h="322702">
                <a:tc vMerge="1">
                  <a:txBody>
                    <a:bodyPr/>
                    <a:lstStyle/>
                    <a:p>
                      <a:endParaRPr/>
                    </a:p>
                  </a:txBody>
                  <a:tcPr marL="68580" marR="68580" marT="0" marB="0"/>
                </a:tc>
                <a:tc>
                  <a:txBody>
                    <a:bodyPr/>
                    <a:lstStyle/>
                    <a:p>
                      <a:pPr>
                        <a:lnSpc>
                          <a:spcPct val="107000"/>
                        </a:lnSpc>
                        <a:spcAft>
                          <a:spcPts val="800"/>
                        </a:spcAft>
                      </a:pPr>
                      <a:r>
                        <a:rPr lang="en-GB" sz="2300" dirty="0">
                          <a:solidFill>
                            <a:schemeClr val="bg1"/>
                          </a:solidFill>
                          <a:effectLst/>
                        </a:rPr>
                        <a:t>Ireland</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7030A0"/>
                    </a:solidFill>
                  </a:tcPr>
                </a:tc>
                <a:tc>
                  <a:txBody>
                    <a:bodyPr/>
                    <a:lstStyle/>
                    <a:p>
                      <a:pPr>
                        <a:lnSpc>
                          <a:spcPct val="107000"/>
                        </a:lnSpc>
                        <a:spcAft>
                          <a:spcPts val="800"/>
                        </a:spcAft>
                      </a:pPr>
                      <a:r>
                        <a:rPr lang="en-GB" sz="2300" dirty="0">
                          <a:solidFill>
                            <a:schemeClr val="bg1"/>
                          </a:solidFill>
                          <a:effectLst/>
                        </a:rPr>
                        <a:t>1 (2.4%)</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7030A0"/>
                    </a:solidFill>
                  </a:tcPr>
                </a:tc>
                <a:extLst>
                  <a:ext uri="{0D108BD9-81ED-4DB2-BD59-A6C34878D82A}">
                    <a16:rowId xmlns:a16="http://schemas.microsoft.com/office/drawing/2014/main" val="4042201266"/>
                  </a:ext>
                </a:extLst>
              </a:tr>
              <a:tr h="432281">
                <a:tc vMerge="1">
                  <a:txBody>
                    <a:bodyPr/>
                    <a:lstStyle/>
                    <a:p>
                      <a:endParaRPr dirty="0"/>
                    </a:p>
                  </a:txBody>
                  <a:tcPr marL="68580" marR="68580" marT="0" marB="0"/>
                </a:tc>
                <a:tc>
                  <a:txBody>
                    <a:bodyPr/>
                    <a:lstStyle/>
                    <a:p>
                      <a:pPr>
                        <a:lnSpc>
                          <a:spcPct val="107000"/>
                        </a:lnSpc>
                        <a:spcAft>
                          <a:spcPts val="800"/>
                        </a:spcAft>
                      </a:pPr>
                      <a:r>
                        <a:rPr lang="en-GB" sz="2300" dirty="0">
                          <a:solidFill>
                            <a:schemeClr val="bg1"/>
                          </a:solidFill>
                          <a:effectLst/>
                        </a:rPr>
                        <a:t>UK</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7030A0"/>
                    </a:solidFill>
                  </a:tcPr>
                </a:tc>
                <a:tc>
                  <a:txBody>
                    <a:bodyPr/>
                    <a:lstStyle/>
                    <a:p>
                      <a:pPr>
                        <a:lnSpc>
                          <a:spcPct val="107000"/>
                        </a:lnSpc>
                        <a:spcAft>
                          <a:spcPts val="800"/>
                        </a:spcAft>
                      </a:pPr>
                      <a:r>
                        <a:rPr lang="en-GB" sz="2300" dirty="0">
                          <a:solidFill>
                            <a:schemeClr val="bg1"/>
                          </a:solidFill>
                          <a:effectLst/>
                        </a:rPr>
                        <a:t>8 (19.5%)</a:t>
                      </a:r>
                      <a:endParaRPr lang="en-GB" sz="2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7030A0"/>
                    </a:solidFill>
                  </a:tcPr>
                </a:tc>
                <a:extLst>
                  <a:ext uri="{0D108BD9-81ED-4DB2-BD59-A6C34878D82A}">
                    <a16:rowId xmlns:a16="http://schemas.microsoft.com/office/drawing/2014/main" val="1343581009"/>
                  </a:ext>
                </a:extLst>
              </a:tr>
            </a:tbl>
          </a:graphicData>
        </a:graphic>
      </p:graphicFrame>
    </p:spTree>
    <p:extLst>
      <p:ext uri="{BB962C8B-B14F-4D97-AF65-F5344CB8AC3E}">
        <p14:creationId xmlns:p14="http://schemas.microsoft.com/office/powerpoint/2010/main" val="107600369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15BC-57FA-42B7-960F-007999434E51}"/>
              </a:ext>
            </a:extLst>
          </p:cNvPr>
          <p:cNvSpPr>
            <a:spLocks noGrp="1"/>
          </p:cNvSpPr>
          <p:nvPr>
            <p:ph type="title"/>
          </p:nvPr>
        </p:nvSpPr>
        <p:spPr/>
        <p:txBody>
          <a:bodyPr/>
          <a:lstStyle/>
          <a:p>
            <a:r>
              <a:rPr lang="en-GB" b="1" dirty="0">
                <a:latin typeface="+mn-lt"/>
              </a:rPr>
              <a:t>The concept of visual frailty</a:t>
            </a:r>
          </a:p>
        </p:txBody>
      </p:sp>
      <p:sp>
        <p:nvSpPr>
          <p:cNvPr id="3" name="Content Placeholder 2">
            <a:extLst>
              <a:ext uri="{FF2B5EF4-FFF2-40B4-BE49-F238E27FC236}">
                <a16:creationId xmlns:a16="http://schemas.microsoft.com/office/drawing/2014/main" id="{1B44AE6B-5C71-4B6E-9FCC-2164BFD27C9F}"/>
              </a:ext>
            </a:extLst>
          </p:cNvPr>
          <p:cNvSpPr>
            <a:spLocks noGrp="1"/>
          </p:cNvSpPr>
          <p:nvPr>
            <p:ph idx="1"/>
          </p:nvPr>
        </p:nvSpPr>
        <p:spPr/>
        <p:txBody>
          <a:bodyPr/>
          <a:lstStyle/>
          <a:p>
            <a:r>
              <a:rPr lang="en-US" b="1" dirty="0"/>
              <a:t>82.9% </a:t>
            </a:r>
            <a:r>
              <a:rPr lang="en-US" dirty="0"/>
              <a:t>had never previously heard of the term “Visual Frailty”</a:t>
            </a:r>
          </a:p>
          <a:p>
            <a:endParaRPr lang="en-US" dirty="0"/>
          </a:p>
          <a:p>
            <a:r>
              <a:rPr lang="en-US" dirty="0"/>
              <a:t>Definitions by the </a:t>
            </a:r>
            <a:r>
              <a:rPr lang="en-US" b="1" dirty="0"/>
              <a:t>17.1%</a:t>
            </a:r>
            <a:r>
              <a:rPr lang="en-US" dirty="0"/>
              <a:t>:</a:t>
            </a:r>
          </a:p>
          <a:p>
            <a:endParaRPr lang="en-US" dirty="0"/>
          </a:p>
          <a:p>
            <a:endParaRPr lang="en-US" dirty="0"/>
          </a:p>
          <a:p>
            <a:endParaRPr lang="en-GB" dirty="0"/>
          </a:p>
        </p:txBody>
      </p:sp>
      <p:sp>
        <p:nvSpPr>
          <p:cNvPr id="5" name="Speech Bubble: Oval 4">
            <a:extLst>
              <a:ext uri="{FF2B5EF4-FFF2-40B4-BE49-F238E27FC236}">
                <a16:creationId xmlns:a16="http://schemas.microsoft.com/office/drawing/2014/main" id="{DB929ABC-37AE-4F58-AF09-B54203723174}"/>
              </a:ext>
            </a:extLst>
          </p:cNvPr>
          <p:cNvSpPr/>
          <p:nvPr/>
        </p:nvSpPr>
        <p:spPr>
          <a:xfrm>
            <a:off x="8599538" y="3428998"/>
            <a:ext cx="3377381" cy="1325563"/>
          </a:xfrm>
          <a:prstGeom prst="wedgeEllipseCallou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effectLst/>
                <a:ea typeface="Calibri" panose="020F0502020204030204" pitchFamily="34" charset="0"/>
              </a:rPr>
              <a:t>“inability to perform simple tasks like before”</a:t>
            </a:r>
            <a:endParaRPr lang="en-GB" dirty="0"/>
          </a:p>
        </p:txBody>
      </p:sp>
      <p:sp>
        <p:nvSpPr>
          <p:cNvPr id="7" name="Speech Bubble: Rectangle with Corners Rounded 6">
            <a:extLst>
              <a:ext uri="{FF2B5EF4-FFF2-40B4-BE49-F238E27FC236}">
                <a16:creationId xmlns:a16="http://schemas.microsoft.com/office/drawing/2014/main" id="{BC9167EC-A7E3-48AA-A25B-B730982EB60F}"/>
              </a:ext>
            </a:extLst>
          </p:cNvPr>
          <p:cNvSpPr/>
          <p:nvPr/>
        </p:nvSpPr>
        <p:spPr>
          <a:xfrm>
            <a:off x="5485171" y="3172329"/>
            <a:ext cx="2460522" cy="1118599"/>
          </a:xfrm>
          <a:prstGeom prst="wedgeRoundRectCallou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800" dirty="0">
                <a:effectLst/>
                <a:ea typeface="Calibri" panose="020F0502020204030204" pitchFamily="34" charset="0"/>
              </a:rPr>
              <a:t>“reduction in visual acuity recorded over a period of time”</a:t>
            </a:r>
            <a:endParaRPr lang="en-GB" dirty="0"/>
          </a:p>
        </p:txBody>
      </p:sp>
      <p:sp>
        <p:nvSpPr>
          <p:cNvPr id="8" name="Speech Bubble: Rectangle 7">
            <a:extLst>
              <a:ext uri="{FF2B5EF4-FFF2-40B4-BE49-F238E27FC236}">
                <a16:creationId xmlns:a16="http://schemas.microsoft.com/office/drawing/2014/main" id="{A43B7CA3-E658-466A-98FB-0FCA709C3396}"/>
              </a:ext>
            </a:extLst>
          </p:cNvPr>
          <p:cNvSpPr/>
          <p:nvPr/>
        </p:nvSpPr>
        <p:spPr>
          <a:xfrm>
            <a:off x="1145843" y="3278748"/>
            <a:ext cx="3531009" cy="1325563"/>
          </a:xfrm>
          <a:prstGeom prst="wedgeRect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effectLst/>
                <a:ea typeface="Calibri" panose="020F0502020204030204" pitchFamily="34" charset="0"/>
              </a:rPr>
              <a:t>“a state in which low vision significantly increases old adults’ vulnerability to functional decline, loss of independence, and health risks”</a:t>
            </a:r>
            <a:endParaRPr lang="en-GB" dirty="0"/>
          </a:p>
        </p:txBody>
      </p:sp>
      <p:sp>
        <p:nvSpPr>
          <p:cNvPr id="9" name="Speech Bubble: Oval 8">
            <a:extLst>
              <a:ext uri="{FF2B5EF4-FFF2-40B4-BE49-F238E27FC236}">
                <a16:creationId xmlns:a16="http://schemas.microsoft.com/office/drawing/2014/main" id="{3A894C41-7C0A-40B0-AEF5-83DEAB5B2B4D}"/>
              </a:ext>
            </a:extLst>
          </p:cNvPr>
          <p:cNvSpPr/>
          <p:nvPr/>
        </p:nvSpPr>
        <p:spPr>
          <a:xfrm>
            <a:off x="6712508" y="4769817"/>
            <a:ext cx="2460522" cy="885192"/>
          </a:xfrm>
          <a:prstGeom prst="wedgeEllipseCallou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800" dirty="0">
                <a:effectLst/>
                <a:ea typeface="Calibri" panose="020F0502020204030204" pitchFamily="34" charset="0"/>
              </a:rPr>
              <a:t>“Eye frailty”</a:t>
            </a:r>
            <a:endParaRPr lang="en-GB" dirty="0"/>
          </a:p>
        </p:txBody>
      </p:sp>
      <p:sp>
        <p:nvSpPr>
          <p:cNvPr id="10" name="Speech Bubble: Rectangle with Corners Rounded 9">
            <a:extLst>
              <a:ext uri="{FF2B5EF4-FFF2-40B4-BE49-F238E27FC236}">
                <a16:creationId xmlns:a16="http://schemas.microsoft.com/office/drawing/2014/main" id="{B664510E-CB61-404F-9D0F-844E420BE137}"/>
              </a:ext>
            </a:extLst>
          </p:cNvPr>
          <p:cNvSpPr/>
          <p:nvPr/>
        </p:nvSpPr>
        <p:spPr>
          <a:xfrm>
            <a:off x="3724414" y="4989250"/>
            <a:ext cx="2580968" cy="691012"/>
          </a:xfrm>
          <a:prstGeom prst="wedgeRoundRectCallout">
            <a:avLst/>
          </a:prstGeom>
          <a:solidFill>
            <a:srgbClr val="00B05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1800" dirty="0">
                <a:effectLst/>
                <a:ea typeface="Calibri" panose="020F0502020204030204" pitchFamily="34" charset="0"/>
              </a:rPr>
              <a:t>“Eye deterioration due to age”</a:t>
            </a:r>
            <a:endParaRPr lang="en-GB" dirty="0"/>
          </a:p>
        </p:txBody>
      </p:sp>
      <p:sp>
        <p:nvSpPr>
          <p:cNvPr id="4" name="Slide Number Placeholder 3">
            <a:extLst>
              <a:ext uri="{FF2B5EF4-FFF2-40B4-BE49-F238E27FC236}">
                <a16:creationId xmlns:a16="http://schemas.microsoft.com/office/drawing/2014/main" id="{AFCCFD79-DF58-47E6-9FB9-858DE2ACC47C}"/>
              </a:ext>
            </a:extLst>
          </p:cNvPr>
          <p:cNvSpPr>
            <a:spLocks noGrp="1"/>
          </p:cNvSpPr>
          <p:nvPr>
            <p:ph type="sldNum" sz="quarter" idx="12"/>
          </p:nvPr>
        </p:nvSpPr>
        <p:spPr/>
        <p:txBody>
          <a:bodyPr/>
          <a:lstStyle/>
          <a:p>
            <a:fld id="{64135A6B-3C4F-4732-9F89-18C083173C7A}" type="slidenum">
              <a:rPr lang="en-GB" smtClean="0"/>
              <a:t>9</a:t>
            </a:fld>
            <a:endParaRPr lang="en-GB"/>
          </a:p>
        </p:txBody>
      </p:sp>
      <p:sp>
        <p:nvSpPr>
          <p:cNvPr id="6" name="TextBox 5">
            <a:extLst>
              <a:ext uri="{FF2B5EF4-FFF2-40B4-BE49-F238E27FC236}">
                <a16:creationId xmlns:a16="http://schemas.microsoft.com/office/drawing/2014/main" id="{D07701D9-3161-A1AF-F1F5-4D55EDFDECC7}"/>
              </a:ext>
            </a:extLst>
          </p:cNvPr>
          <p:cNvSpPr txBox="1"/>
          <p:nvPr/>
        </p:nvSpPr>
        <p:spPr>
          <a:xfrm>
            <a:off x="1045991" y="4812808"/>
            <a:ext cx="2362117" cy="646331"/>
          </a:xfrm>
          <a:prstGeom prst="rect">
            <a:avLst/>
          </a:prstGeom>
          <a:noFill/>
        </p:spPr>
        <p:txBody>
          <a:bodyPr wrap="square" rtlCol="0">
            <a:spAutoFit/>
          </a:bodyPr>
          <a:lstStyle/>
          <a:p>
            <a:r>
              <a:rPr lang="en-GB" dirty="0">
                <a:solidFill>
                  <a:srgbClr val="00B050"/>
                </a:solidFill>
              </a:rPr>
              <a:t>(P10, United Kingdom)</a:t>
            </a:r>
          </a:p>
          <a:p>
            <a:endParaRPr lang="en-US" dirty="0"/>
          </a:p>
        </p:txBody>
      </p:sp>
      <p:sp>
        <p:nvSpPr>
          <p:cNvPr id="11" name="TextBox 10">
            <a:extLst>
              <a:ext uri="{FF2B5EF4-FFF2-40B4-BE49-F238E27FC236}">
                <a16:creationId xmlns:a16="http://schemas.microsoft.com/office/drawing/2014/main" id="{AAEB8E39-9288-7AD9-4C86-25ACAE40E65D}"/>
              </a:ext>
            </a:extLst>
          </p:cNvPr>
          <p:cNvSpPr txBox="1"/>
          <p:nvPr/>
        </p:nvSpPr>
        <p:spPr>
          <a:xfrm>
            <a:off x="3919804" y="5778982"/>
            <a:ext cx="1514094" cy="646331"/>
          </a:xfrm>
          <a:prstGeom prst="rect">
            <a:avLst/>
          </a:prstGeom>
          <a:noFill/>
        </p:spPr>
        <p:txBody>
          <a:bodyPr wrap="square" rtlCol="0">
            <a:spAutoFit/>
          </a:bodyPr>
          <a:lstStyle/>
          <a:p>
            <a:r>
              <a:rPr lang="en-GB" dirty="0">
                <a:solidFill>
                  <a:srgbClr val="00B050"/>
                </a:solidFill>
              </a:rPr>
              <a:t>(P51, Kenya)</a:t>
            </a:r>
          </a:p>
          <a:p>
            <a:endParaRPr lang="en-US" dirty="0"/>
          </a:p>
        </p:txBody>
      </p:sp>
      <p:sp>
        <p:nvSpPr>
          <p:cNvPr id="12" name="TextBox 11">
            <a:extLst>
              <a:ext uri="{FF2B5EF4-FFF2-40B4-BE49-F238E27FC236}">
                <a16:creationId xmlns:a16="http://schemas.microsoft.com/office/drawing/2014/main" id="{73FECA5F-BDCA-70AC-B6DE-EF424F968B4E}"/>
              </a:ext>
            </a:extLst>
          </p:cNvPr>
          <p:cNvSpPr txBox="1"/>
          <p:nvPr/>
        </p:nvSpPr>
        <p:spPr>
          <a:xfrm>
            <a:off x="5694053" y="4473615"/>
            <a:ext cx="1447571" cy="646331"/>
          </a:xfrm>
          <a:prstGeom prst="rect">
            <a:avLst/>
          </a:prstGeom>
          <a:noFill/>
        </p:spPr>
        <p:txBody>
          <a:bodyPr wrap="square" rtlCol="0">
            <a:spAutoFit/>
          </a:bodyPr>
          <a:lstStyle/>
          <a:p>
            <a:r>
              <a:rPr lang="en-GB" dirty="0">
                <a:solidFill>
                  <a:srgbClr val="0070C0"/>
                </a:solidFill>
              </a:rPr>
              <a:t>(P08, Kenya)</a:t>
            </a:r>
          </a:p>
          <a:p>
            <a:endParaRPr lang="en-US" dirty="0"/>
          </a:p>
        </p:txBody>
      </p:sp>
      <p:sp>
        <p:nvSpPr>
          <p:cNvPr id="13" name="TextBox 12">
            <a:extLst>
              <a:ext uri="{FF2B5EF4-FFF2-40B4-BE49-F238E27FC236}">
                <a16:creationId xmlns:a16="http://schemas.microsoft.com/office/drawing/2014/main" id="{C83EE576-4928-9545-C533-BF2D8B4FF708}"/>
              </a:ext>
            </a:extLst>
          </p:cNvPr>
          <p:cNvSpPr txBox="1"/>
          <p:nvPr/>
        </p:nvSpPr>
        <p:spPr>
          <a:xfrm>
            <a:off x="6758103" y="5735975"/>
            <a:ext cx="1514094" cy="646331"/>
          </a:xfrm>
          <a:prstGeom prst="rect">
            <a:avLst/>
          </a:prstGeom>
          <a:noFill/>
        </p:spPr>
        <p:txBody>
          <a:bodyPr wrap="square" rtlCol="0">
            <a:spAutoFit/>
          </a:bodyPr>
          <a:lstStyle/>
          <a:p>
            <a:r>
              <a:rPr lang="en-GB" dirty="0">
                <a:solidFill>
                  <a:srgbClr val="00B050"/>
                </a:solidFill>
              </a:rPr>
              <a:t>(P25, Uganda)</a:t>
            </a:r>
          </a:p>
          <a:p>
            <a:endParaRPr lang="en-US" dirty="0"/>
          </a:p>
        </p:txBody>
      </p:sp>
      <p:sp>
        <p:nvSpPr>
          <p:cNvPr id="14" name="TextBox 13">
            <a:extLst>
              <a:ext uri="{FF2B5EF4-FFF2-40B4-BE49-F238E27FC236}">
                <a16:creationId xmlns:a16="http://schemas.microsoft.com/office/drawing/2014/main" id="{534AF68F-FA4C-2F80-E973-02E26757D6CC}"/>
              </a:ext>
            </a:extLst>
          </p:cNvPr>
          <p:cNvSpPr txBox="1"/>
          <p:nvPr/>
        </p:nvSpPr>
        <p:spPr>
          <a:xfrm>
            <a:off x="9153066" y="4946490"/>
            <a:ext cx="1658267" cy="646331"/>
          </a:xfrm>
          <a:prstGeom prst="rect">
            <a:avLst/>
          </a:prstGeom>
          <a:noFill/>
        </p:spPr>
        <p:txBody>
          <a:bodyPr wrap="square" rtlCol="0">
            <a:spAutoFit/>
          </a:bodyPr>
          <a:lstStyle/>
          <a:p>
            <a:r>
              <a:rPr lang="en-GB" dirty="0">
                <a:solidFill>
                  <a:srgbClr val="0070C0"/>
                </a:solidFill>
              </a:rPr>
              <a:t>(P06, Tanzania)</a:t>
            </a:r>
          </a:p>
          <a:p>
            <a:endParaRPr lang="en-US" dirty="0"/>
          </a:p>
        </p:txBody>
      </p:sp>
      <p:pic>
        <p:nvPicPr>
          <p:cNvPr id="15" name="Picture 2" descr="University of Edinburgh is founded | Social Work Centenary | Celebrating  100 years of Social Work at Edinburgh University">
            <a:extLst>
              <a:ext uri="{FF2B5EF4-FFF2-40B4-BE49-F238E27FC236}">
                <a16:creationId xmlns:a16="http://schemas.microsoft.com/office/drawing/2014/main" id="{3EEE0ED2-0BB5-474A-A3F0-CE6E48747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5990" y="87112"/>
            <a:ext cx="1113990" cy="112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97288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1000" fill="hold"/>
                                        <p:tgtEl>
                                          <p:spTgt spid="7"/>
                                        </p:tgtEl>
                                        <p:attrNameLst>
                                          <p:attrName>ppt_w</p:attrName>
                                        </p:attrNameLst>
                                      </p:cBhvr>
                                      <p:tavLst>
                                        <p:tav tm="0">
                                          <p:val>
                                            <p:fltVal val="0"/>
                                          </p:val>
                                        </p:tav>
                                        <p:tav tm="100000">
                                          <p:val>
                                            <p:strVal val="#ppt_w"/>
                                          </p:val>
                                        </p:tav>
                                      </p:tavLst>
                                    </p:anim>
                                    <p:anim calcmode="lin" valueType="num">
                                      <p:cBhvr>
                                        <p:cTn id="40" dur="1000" fill="hold"/>
                                        <p:tgtEl>
                                          <p:spTgt spid="7"/>
                                        </p:tgtEl>
                                        <p:attrNameLst>
                                          <p:attrName>ppt_h</p:attrName>
                                        </p:attrNameLst>
                                      </p:cBhvr>
                                      <p:tavLst>
                                        <p:tav tm="0">
                                          <p:val>
                                            <p:fltVal val="0"/>
                                          </p:val>
                                        </p:tav>
                                        <p:tav tm="100000">
                                          <p:val>
                                            <p:strVal val="#ppt_h"/>
                                          </p:val>
                                        </p:tav>
                                      </p:tavLst>
                                    </p:anim>
                                    <p:anim calcmode="lin" valueType="num">
                                      <p:cBhvr>
                                        <p:cTn id="41" dur="1000" fill="hold"/>
                                        <p:tgtEl>
                                          <p:spTgt spid="7"/>
                                        </p:tgtEl>
                                        <p:attrNameLst>
                                          <p:attrName>style.rotation</p:attrName>
                                        </p:attrNameLst>
                                      </p:cBhvr>
                                      <p:tavLst>
                                        <p:tav tm="0">
                                          <p:val>
                                            <p:fltVal val="90"/>
                                          </p:val>
                                        </p:tav>
                                        <p:tav tm="100000">
                                          <p:val>
                                            <p:fltVal val="0"/>
                                          </p:val>
                                        </p:tav>
                                      </p:tavLst>
                                    </p:anim>
                                    <p:animEffect transition="in" filter="fade">
                                      <p:cBhvr>
                                        <p:cTn id="42" dur="1000"/>
                                        <p:tgtEl>
                                          <p:spTgt spid="7"/>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1000" fill="hold"/>
                                        <p:tgtEl>
                                          <p:spTgt spid="12"/>
                                        </p:tgtEl>
                                        <p:attrNameLst>
                                          <p:attrName>ppt_w</p:attrName>
                                        </p:attrNameLst>
                                      </p:cBhvr>
                                      <p:tavLst>
                                        <p:tav tm="0">
                                          <p:val>
                                            <p:fltVal val="0"/>
                                          </p:val>
                                        </p:tav>
                                        <p:tav tm="100000">
                                          <p:val>
                                            <p:strVal val="#ppt_w"/>
                                          </p:val>
                                        </p:tav>
                                      </p:tavLst>
                                    </p:anim>
                                    <p:anim calcmode="lin" valueType="num">
                                      <p:cBhvr>
                                        <p:cTn id="46" dur="1000" fill="hold"/>
                                        <p:tgtEl>
                                          <p:spTgt spid="12"/>
                                        </p:tgtEl>
                                        <p:attrNameLst>
                                          <p:attrName>ppt_h</p:attrName>
                                        </p:attrNameLst>
                                      </p:cBhvr>
                                      <p:tavLst>
                                        <p:tav tm="0">
                                          <p:val>
                                            <p:fltVal val="0"/>
                                          </p:val>
                                        </p:tav>
                                        <p:tav tm="100000">
                                          <p:val>
                                            <p:strVal val="#ppt_h"/>
                                          </p:val>
                                        </p:tav>
                                      </p:tavLst>
                                    </p:anim>
                                    <p:anim calcmode="lin" valueType="num">
                                      <p:cBhvr>
                                        <p:cTn id="47" dur="1000" fill="hold"/>
                                        <p:tgtEl>
                                          <p:spTgt spid="12"/>
                                        </p:tgtEl>
                                        <p:attrNameLst>
                                          <p:attrName>style.rotation</p:attrName>
                                        </p:attrNameLst>
                                      </p:cBhvr>
                                      <p:tavLst>
                                        <p:tav tm="0">
                                          <p:val>
                                            <p:fltVal val="90"/>
                                          </p:val>
                                        </p:tav>
                                        <p:tav tm="100000">
                                          <p:val>
                                            <p:fltVal val="0"/>
                                          </p:val>
                                        </p:tav>
                                      </p:tavLst>
                                    </p:anim>
                                    <p:animEffect transition="in" filter="fade">
                                      <p:cBhvr>
                                        <p:cTn id="48" dur="1000"/>
                                        <p:tgtEl>
                                          <p:spTgt spid="12"/>
                                        </p:tgtEl>
                                      </p:cBhvr>
                                    </p:animEffect>
                                  </p:childTnLst>
                                </p:cTn>
                              </p:par>
                              <p:par>
                                <p:cTn id="49" presetID="31" presetClass="entr" presetSubtype="0" fill="hold" grpId="0" nodeType="with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p:cTn id="51" dur="1000" fill="hold"/>
                                        <p:tgtEl>
                                          <p:spTgt spid="5"/>
                                        </p:tgtEl>
                                        <p:attrNameLst>
                                          <p:attrName>ppt_w</p:attrName>
                                        </p:attrNameLst>
                                      </p:cBhvr>
                                      <p:tavLst>
                                        <p:tav tm="0">
                                          <p:val>
                                            <p:fltVal val="0"/>
                                          </p:val>
                                        </p:tav>
                                        <p:tav tm="100000">
                                          <p:val>
                                            <p:strVal val="#ppt_w"/>
                                          </p:val>
                                        </p:tav>
                                      </p:tavLst>
                                    </p:anim>
                                    <p:anim calcmode="lin" valueType="num">
                                      <p:cBhvr>
                                        <p:cTn id="52" dur="1000" fill="hold"/>
                                        <p:tgtEl>
                                          <p:spTgt spid="5"/>
                                        </p:tgtEl>
                                        <p:attrNameLst>
                                          <p:attrName>ppt_h</p:attrName>
                                        </p:attrNameLst>
                                      </p:cBhvr>
                                      <p:tavLst>
                                        <p:tav tm="0">
                                          <p:val>
                                            <p:fltVal val="0"/>
                                          </p:val>
                                        </p:tav>
                                        <p:tav tm="100000">
                                          <p:val>
                                            <p:strVal val="#ppt_h"/>
                                          </p:val>
                                        </p:tav>
                                      </p:tavLst>
                                    </p:anim>
                                    <p:anim calcmode="lin" valueType="num">
                                      <p:cBhvr>
                                        <p:cTn id="53" dur="1000" fill="hold"/>
                                        <p:tgtEl>
                                          <p:spTgt spid="5"/>
                                        </p:tgtEl>
                                        <p:attrNameLst>
                                          <p:attrName>style.rotation</p:attrName>
                                        </p:attrNameLst>
                                      </p:cBhvr>
                                      <p:tavLst>
                                        <p:tav tm="0">
                                          <p:val>
                                            <p:fltVal val="90"/>
                                          </p:val>
                                        </p:tav>
                                        <p:tav tm="100000">
                                          <p:val>
                                            <p:fltVal val="0"/>
                                          </p:val>
                                        </p:tav>
                                      </p:tavLst>
                                    </p:anim>
                                    <p:animEffect transition="in" filter="fade">
                                      <p:cBhvr>
                                        <p:cTn id="54" dur="1000"/>
                                        <p:tgtEl>
                                          <p:spTgt spid="5"/>
                                        </p:tgtEl>
                                      </p:cBhvr>
                                    </p:animEffect>
                                  </p:childTnLst>
                                </p:cTn>
                              </p:par>
                              <p:par>
                                <p:cTn id="55" presetID="31"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1000" fill="hold"/>
                                        <p:tgtEl>
                                          <p:spTgt spid="14"/>
                                        </p:tgtEl>
                                        <p:attrNameLst>
                                          <p:attrName>ppt_w</p:attrName>
                                        </p:attrNameLst>
                                      </p:cBhvr>
                                      <p:tavLst>
                                        <p:tav tm="0">
                                          <p:val>
                                            <p:fltVal val="0"/>
                                          </p:val>
                                        </p:tav>
                                        <p:tav tm="100000">
                                          <p:val>
                                            <p:strVal val="#ppt_w"/>
                                          </p:val>
                                        </p:tav>
                                      </p:tavLst>
                                    </p:anim>
                                    <p:anim calcmode="lin" valueType="num">
                                      <p:cBhvr>
                                        <p:cTn id="58" dur="1000" fill="hold"/>
                                        <p:tgtEl>
                                          <p:spTgt spid="14"/>
                                        </p:tgtEl>
                                        <p:attrNameLst>
                                          <p:attrName>ppt_h</p:attrName>
                                        </p:attrNameLst>
                                      </p:cBhvr>
                                      <p:tavLst>
                                        <p:tav tm="0">
                                          <p:val>
                                            <p:fltVal val="0"/>
                                          </p:val>
                                        </p:tav>
                                        <p:tav tm="100000">
                                          <p:val>
                                            <p:strVal val="#ppt_h"/>
                                          </p:val>
                                        </p:tav>
                                      </p:tavLst>
                                    </p:anim>
                                    <p:anim calcmode="lin" valueType="num">
                                      <p:cBhvr>
                                        <p:cTn id="59" dur="1000" fill="hold"/>
                                        <p:tgtEl>
                                          <p:spTgt spid="14"/>
                                        </p:tgtEl>
                                        <p:attrNameLst>
                                          <p:attrName>style.rotation</p:attrName>
                                        </p:attrNameLst>
                                      </p:cBhvr>
                                      <p:tavLst>
                                        <p:tav tm="0">
                                          <p:val>
                                            <p:fltVal val="90"/>
                                          </p:val>
                                        </p:tav>
                                        <p:tav tm="100000">
                                          <p:val>
                                            <p:fltVal val="0"/>
                                          </p:val>
                                        </p:tav>
                                      </p:tavLst>
                                    </p:anim>
                                    <p:animEffect transition="in" filter="fade">
                                      <p:cBhvr>
                                        <p:cTn id="6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6" grpId="0"/>
      <p:bldP spid="11" grpId="0"/>
      <p:bldP spid="12" grpId="0"/>
      <p:bldP spid="13"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ademy PowerPoint Navy Template" id="{19A47DAD-1C7F-40E0-A5C7-A35AEA00C7D4}" vid="{A2706F42-C795-4DA8-8FB8-5466C1B476C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1CC38C86FF76418B7E008764D1DFC2" ma:contentTypeVersion="17" ma:contentTypeDescription="Create a new document." ma:contentTypeScope="" ma:versionID="93177f485429fc415f54b13a8004a693">
  <xsd:schema xmlns:xsd="http://www.w3.org/2001/XMLSchema" xmlns:xs="http://www.w3.org/2001/XMLSchema" xmlns:p="http://schemas.microsoft.com/office/2006/metadata/properties" xmlns:ns2="ab3c8f3e-1a9c-4c62-ac64-523efed919d4" xmlns:ns3="8a130163-bf1c-4dbe-9796-9ddd09a12f17" targetNamespace="http://schemas.microsoft.com/office/2006/metadata/properties" ma:root="true" ma:fieldsID="d8bf9e3ebf2fdc7dad8ca98521c5c6d7" ns2:_="" ns3:_="">
    <xsd:import namespace="ab3c8f3e-1a9c-4c62-ac64-523efed919d4"/>
    <xsd:import namespace="8a130163-bf1c-4dbe-9796-9ddd09a12f1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3c8f3e-1a9c-4c62-ac64-523efed919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54eff52-6b6d-4e5f-a3b0-187f185b1db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130163-bf1c-4dbe-9796-9ddd09a12f1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e340a9a-eac0-4c0a-98ea-88cdc453db63}" ma:internalName="TaxCatchAll" ma:showField="CatchAllData" ma:web="8a130163-bf1c-4dbe-9796-9ddd09a12f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8a130163-bf1c-4dbe-9796-9ddd09a12f17">
      <UserInfo>
        <DisplayName>MORRIS Kate</DisplayName>
        <AccountId>14</AccountId>
        <AccountType/>
      </UserInfo>
    </SharedWithUsers>
    <lcf76f155ced4ddcb4097134ff3c332f xmlns="ab3c8f3e-1a9c-4c62-ac64-523efed919d4">
      <Terms xmlns="http://schemas.microsoft.com/office/infopath/2007/PartnerControls"/>
    </lcf76f155ced4ddcb4097134ff3c332f>
    <TaxCatchAll xmlns="8a130163-bf1c-4dbe-9796-9ddd09a12f1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BDB19C9-CADC-4FE2-9581-4C66D5F09860}">
  <ds:schemaRefs>
    <ds:schemaRef ds:uri="8a130163-bf1c-4dbe-9796-9ddd09a12f17"/>
    <ds:schemaRef ds:uri="ab3c8f3e-1a9c-4c62-ac64-523efed919d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B6B5CD8-6D82-41A4-86E2-60CF68C8A298}">
  <ds:schemaRefs>
    <ds:schemaRef ds:uri="http://purl.org/dc/dcmitype/"/>
    <ds:schemaRef ds:uri="http://schemas.microsoft.com/office/infopath/2007/PartnerControls"/>
    <ds:schemaRef ds:uri="http://purl.org/dc/terms/"/>
    <ds:schemaRef ds:uri="8a130163-bf1c-4dbe-9796-9ddd09a12f17"/>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ab3c8f3e-1a9c-4c62-ac64-523efed919d4"/>
    <ds:schemaRef ds:uri="http://www.w3.org/XML/1998/namespace"/>
  </ds:schemaRefs>
</ds:datastoreItem>
</file>

<file path=customXml/itemProps3.xml><?xml version="1.0" encoding="utf-8"?>
<ds:datastoreItem xmlns:ds="http://schemas.openxmlformats.org/officeDocument/2006/customXml" ds:itemID="{2A7CB304-2949-43A4-A74F-6B236766E2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20251016_Vision&amp;Frailty_Wanok_v0.2</Template>
  <TotalTime>12457</TotalTime>
  <Words>1449</Words>
  <Application>Microsoft Macintosh PowerPoint</Application>
  <PresentationFormat>Widescreen</PresentationFormat>
  <Paragraphs>188</Paragraphs>
  <Slides>18</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Visual frailty: Perceptions amongst eye care professionals</vt:lpstr>
      <vt:lpstr>Outline</vt:lpstr>
      <vt:lpstr>Background: The global ageing population</vt:lpstr>
      <vt:lpstr>Background</vt:lpstr>
      <vt:lpstr>Visual frailty</vt:lpstr>
      <vt:lpstr>Methods</vt:lpstr>
      <vt:lpstr>Results</vt:lpstr>
      <vt:lpstr>Location of respondents</vt:lpstr>
      <vt:lpstr>The concept of visual frailty</vt:lpstr>
      <vt:lpstr>Definition of visual frailty using own words</vt:lpstr>
      <vt:lpstr>Age of patients for Visual frailty diagnosis</vt:lpstr>
      <vt:lpstr>Conditions responsible for visual frailty</vt:lpstr>
      <vt:lpstr>PowerPoint Presentation</vt:lpstr>
      <vt:lpstr>Conclusions</vt:lpstr>
      <vt:lpstr>References</vt:lpstr>
      <vt:lpstr>ARVO Presentation - 3rd to 7th May 2026</vt:lpstr>
      <vt:lpstr>Contact details</vt:lpstr>
      <vt:lpstr>Vision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Vision, Frailty and Ageing: What we know, and what we don’t</dc:title>
  <dc:creator>Wanok Wanok</dc:creator>
  <cp:lastModifiedBy>Wanok Wanok</cp:lastModifiedBy>
  <cp:revision>14</cp:revision>
  <dcterms:created xsi:type="dcterms:W3CDTF">2025-10-16T14:41:32Z</dcterms:created>
  <dcterms:modified xsi:type="dcterms:W3CDTF">2026-07-05T06:58:43Z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0x010100201CC38C86FF76418B7E008764D1DFC2</vt:lpwstr>
  </property>
  <property fmtid="{D5CDD505-2E9C-101B-9397-08002B2CF9AE}" pid="3" name="Order">
    <vt:r8>14000</vt:r8>
  </property>
  <property fmtid="{D5CDD505-2E9C-101B-9397-08002B2CF9AE}" pid="4" name="xd_Signature">
    <vt:bool>false</vt:bool>
  </property>
  <property fmtid="{D5CDD505-2E9C-101B-9397-08002B2CF9AE}" pid="5" name="SharedWithUsers">
    <vt:lpwstr>14;#MORRIS Kate</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